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9D3A12-7A80-4ED6-AB3E-02CCAD383ADB}" type="datetimeFigureOut">
              <a:rPr lang="ru-RU" smtClean="0"/>
              <a:t>08.01.2017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8B7482D-F98E-4D72-85D2-3EFE103996B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2%D1%80%D0%BE%D1%84%D0%B8%D0%BC%D0%BE%D0%B2,_%D0%93%D0%B5%D0%BD%D0%BD%D0%B0%D0%B4%D0%B8%D0%B9_%D0%92%D0%B0%D1%81%D0%B8%D0%BB%D1%8C%D0%B5%D0%B2%D0%B8%D1%87" TargetMode="External"/><Relationship Id="rId3" Type="http://schemas.openxmlformats.org/officeDocument/2006/relationships/hyperlink" Target="https://ru.wikipedia.org/wiki/%D0%91%D0%BE%D1%8F%D1%80%D1%81%D0%BA%D0%B8%D0%B9,_%D0%9C%D0%B8%D1%85%D0%B0%D0%B8%D0%BB_%D0%A1%D0%B5%D1%80%D0%B3%D0%B5%D0%B5%D0%B2%D0%B8%D1%87" TargetMode="External"/><Relationship Id="rId7" Type="http://schemas.openxmlformats.org/officeDocument/2006/relationships/hyperlink" Target="https://ru.wikipedia.org/wiki/%D0%9A%D0%B0%D1%87%D0%B0%D0%BD,_%D0%92%D0%BB%D0%B0%D0%B4%D0%B8%D0%BC%D0%B8%D1%80_%D0%90%D0%BD%D0%B4%D1%80%D0%B5%D0%B5%D0%B2%D0%B8%D1%87" TargetMode="External"/><Relationship Id="rId12" Type="http://schemas.openxmlformats.org/officeDocument/2006/relationships/image" Target="../media/image6.jpg"/><Relationship Id="rId2" Type="http://schemas.openxmlformats.org/officeDocument/2006/relationships/hyperlink" Target="https://ru.wikipedia.org/wiki/%D0%93%D1%83%D1%80%D1%87%D0%B5%D0%BD%D0%BA%D0%BE,_%D0%9B%D1%8E%D0%B4%D0%BC%D0%B8%D0%BB%D0%B0_%D0%9C%D0%B0%D1%80%D0%BA%D0%BE%D0%B2%D0%BD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C%D0%B0%D0%BD%D0%BE%D1%85%D0%B8%D0%BD,_%D0%92%D0%B0%D0%BB%D0%B5%D0%BD%D1%82%D0%B8%D0%BD_%D0%90%D0%BB%D0%B5%D0%BA%D1%81%D0%B0%D0%BD%D0%B4%D1%80%D0%BE%D0%B2%D0%B8%D1%87" TargetMode="External"/><Relationship Id="rId11" Type="http://schemas.openxmlformats.org/officeDocument/2006/relationships/hyperlink" Target="https://ru.wikipedia.org/wiki/%D0%93%D0%B5%D1%80%D1%87%D0%B0%D0%BA%D0%BE%D0%B2,_%D0%95%D0%B2%D0%B3%D0%B5%D0%BD%D0%B8%D0%B9_%D0%90%D1%80%D0%BA%D0%B0%D0%B4%D1%8C%D0%B5%D0%B2%D0%B8%D1%87" TargetMode="External"/><Relationship Id="rId5" Type="http://schemas.openxmlformats.org/officeDocument/2006/relationships/hyperlink" Target="https://ru.wikipedia.org/wiki/%D0%93%D0%BE%D1%80%D0%BE%D1%85%D0%BE%D0%B2,_%D0%90%D0%BD%D0%B0%D1%82%D0%BE%D0%BB%D0%B8%D0%B9_%D0%A1%D0%B5%D1%80%D0%B3%D0%B5%D0%B5%D0%B2%D0%B8%D1%87" TargetMode="External"/><Relationship Id="rId10" Type="http://schemas.openxmlformats.org/officeDocument/2006/relationships/hyperlink" Target="https://ru.wikipedia.org/wiki/%D0%98%D0%B2%D0%BB%D0%B5%D0%B2%D0%B0,_%D0%92%D0%B5%D1%80%D0%B0_%D0%90%D0%BB%D0%B5%D0%BA%D1%81%D0%B0%D0%BD%D0%B4%D1%80%D0%BE%D0%B2%D0%BD%D0%B0" TargetMode="External"/><Relationship Id="rId4" Type="http://schemas.openxmlformats.org/officeDocument/2006/relationships/hyperlink" Target="https://ru.wikipedia.org/wiki/%D0%9A%D1%80%D0%B0%D0%BC%D0%B0%D1%80%D0%BE%D0%B2,_%D0%A1%D0%B0%D0%B2%D0%B5%D0%BB%D0%B8%D0%B9_%D0%92%D0%B8%D0%BA%D1%82%D0%BE%D1%80%D0%BE%D0%B2%D0%B8%D1%87" TargetMode="External"/><Relationship Id="rId9" Type="http://schemas.openxmlformats.org/officeDocument/2006/relationships/hyperlink" Target="https://ru.wikipedia.org/wiki/%D0%9F%D0%B8%D1%82%D0%B8%D1%88,_%D0%A4%D0%BB%D0%BE%D1%80%D0%B8%D0%B0%D0%B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1%83%D0%BC%D1%8F%D0%BD%D0%BE%D0%B2%D0%B0,_%D0%9A%D0%BB%D0%B0%D1%80%D0%B0_%D0%9C%D0%B8%D1%85%D0%B0%D0%B9%D0%BB%D0%BE%D0%B2%D0%BD%D0%B0" TargetMode="External"/><Relationship Id="rId3" Type="http://schemas.openxmlformats.org/officeDocument/2006/relationships/hyperlink" Target="https://ru.wikipedia.org/wiki/%D0%9A%D1%80%D0%B0%D1%87%D0%BA%D0%BE%D0%B2%D1%81%D0%BA%D0%B0%D1%8F,_%D0%9D%D0%B0%D1%82%D0%B0%D0%BB%D1%8C%D1%8F_%D0%9B%D0%B5%D0%BE%D0%BD%D0%B8%D0%B4%D0%BE%D0%B2%D0%BD%D0%B0" TargetMode="External"/><Relationship Id="rId7" Type="http://schemas.openxmlformats.org/officeDocument/2006/relationships/hyperlink" Target="https://ru.wikipedia.org/wiki/%D0%A2%D0%BE%D0%BB%D0%BA%D1%83%D0%BD%D0%BE%D0%B2%D0%B0,_%D0%92%D0%B0%D0%BB%D0%B5%D0%BD%D1%82%D0%B8%D0%BD%D0%B0_%D0%92%D0%B0%D1%81%D0%B8%D0%BB%D1%8C%D0%B5%D0%B2%D0%BD%D0%B0" TargetMode="External"/><Relationship Id="rId2" Type="http://schemas.openxmlformats.org/officeDocument/2006/relationships/hyperlink" Target="https://ru.wikipedia.org/wiki/%D0%9F%D0%BE%D0%BF%D0%BE%D0%B2,_%D0%9E%D0%BB%D0%B5%D0%B3_%D0%9A%D0%BE%D0%BD%D1%81%D1%82%D0%B0%D0%BD%D1%82%D0%B8%D0%BD%D0%BE%D0%B2%D0%B8%D1%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0%D0%BD%D0%B4%D1%80%D0%B5%D0%B9,_%D0%92%D0%B8%D0%BE%D0%BB%D0%B5%D1%82%D0%B0" TargetMode="External"/><Relationship Id="rId11" Type="http://schemas.openxmlformats.org/officeDocument/2006/relationships/image" Target="../media/image8.jpg"/><Relationship Id="rId5" Type="http://schemas.openxmlformats.org/officeDocument/2006/relationships/hyperlink" Target="https://ru.wikipedia.org/wiki/%D0%9F%D0%BE%D0%BB%D1%8F%D0%BA,_%D0%9C%D0%B0%D1%80%D0%B8%D0%BD%D0%B0_%D0%90%D0%BB%D0%B5%D0%BA%D1%81%D0%B0%D0%BD%D0%B4%D1%80%D0%BE%D0%B2%D0%BD%D0%B0" TargetMode="External"/><Relationship Id="rId10" Type="http://schemas.openxmlformats.org/officeDocument/2006/relationships/image" Target="../media/image7.jpg"/><Relationship Id="rId4" Type="http://schemas.openxmlformats.org/officeDocument/2006/relationships/hyperlink" Target="https://ru.wikipedia.org/wiki/%D0%94%D0%B0%D1%81%D0%BA%D0%BE%D0%B2%D1%81%D0%BA%D0%B0%D1%8F,_%D0%A2%D0%B0%D1%82%D1%8C%D1%8F%D0%BD%D0%B0_%D0%98%D0%B2%D0%B0%D0%BD%D0%BE%D0%B2%D0%BD%D0%B0" TargetMode="External"/><Relationship Id="rId9" Type="http://schemas.openxmlformats.org/officeDocument/2006/relationships/hyperlink" Target="https://ru.wikipedia.org/wiki/%D0%9A%D0%B0%D0%BC%D0%B1%D1%83%D1%80%D0%BE%D0%B2%D0%B0,_%D0%95%D0%BB%D0%B5%D0%BD%D0%B0_%D0%90%D0%BD%D1%82%D0%BE%D0%BD%D0%BE%D0%B2%D0%BD%D0%B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ru.wikipedia.org/wiki/%D0%9A%D0%BB%D0%B0%D1%80%D0%B0_%D0%A0%D1%83%D0%BC%D1%8F%D0%BD%D0%BE%D0%B2%D0%B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27993"/>
            <a:ext cx="6241876" cy="3495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7200" dirty="0" smtClean="0"/>
              <a:t>Мама</a:t>
            </a:r>
            <a:r>
              <a:rPr lang="ru-RU" dirty="0" smtClean="0"/>
              <a:t>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" y="-8384"/>
            <a:ext cx="2671499" cy="450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70" y="5301208"/>
            <a:ext cx="4084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 Некрасова Екатерина</a:t>
            </a:r>
          </a:p>
          <a:p>
            <a:r>
              <a:rPr lang="ru-RU" dirty="0" smtClean="0"/>
              <a:t>Ученица 6 в класса Гимназии № 3</a:t>
            </a:r>
            <a:endParaRPr lang="ru-RU" dirty="0"/>
          </a:p>
        </p:txBody>
      </p:sp>
      <p:pic>
        <p:nvPicPr>
          <p:cNvPr id="7" name="25e3b4dcb8e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90872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314096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1976г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4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244864"/>
          </a:xfrm>
        </p:spPr>
        <p:txBody>
          <a:bodyPr>
            <a:normAutofit/>
          </a:bodyPr>
          <a:lstStyle/>
          <a:p>
            <a:pPr marL="274320" lvl="0" indent="-274320">
              <a:spcBef>
                <a:spcPts val="600"/>
              </a:spcBef>
            </a:pPr>
            <a:r>
              <a:rPr lang="ru-RU" sz="2600" b="0" cap="none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  <a:t>Мне понравился мюзикл. Я видела его много раз, но все равно посмотрела еще. Думаю, что многие ребята любят этот добрый фильм.</a:t>
            </a:r>
            <a:br>
              <a:rPr lang="ru-RU" sz="2600" b="0" cap="none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6583680" cy="3017520"/>
          </a:xfrm>
        </p:spPr>
      </p:pic>
    </p:spTree>
    <p:extLst>
      <p:ext uri="{BB962C8B-B14F-4D97-AF65-F5344CB8AC3E}">
        <p14:creationId xmlns:p14="http://schemas.microsoft.com/office/powerpoint/2010/main" val="305874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Режиссер фильма - </a:t>
            </a:r>
            <a:r>
              <a:rPr lang="ru-RU" dirty="0" err="1" smtClean="0"/>
              <a:t>Элизабета</a:t>
            </a:r>
            <a:r>
              <a:rPr lang="ru-RU" dirty="0" smtClean="0"/>
              <a:t> </a:t>
            </a:r>
            <a:r>
              <a:rPr lang="ru-RU" dirty="0" err="1" smtClean="0"/>
              <a:t>Бостан</a:t>
            </a:r>
            <a:endParaRPr lang="ru-RU" dirty="0"/>
          </a:p>
          <a:p>
            <a:r>
              <a:rPr lang="ru-RU" dirty="0" smtClean="0"/>
              <a:t>Автор сценария- Юрий </a:t>
            </a:r>
            <a:r>
              <a:rPr lang="ru-RU" dirty="0" err="1" smtClean="0"/>
              <a:t>Энтин</a:t>
            </a:r>
            <a:r>
              <a:rPr lang="ru-RU" dirty="0" smtClean="0"/>
              <a:t>, Василика </a:t>
            </a:r>
            <a:r>
              <a:rPr lang="ru-RU" dirty="0" err="1" smtClean="0"/>
              <a:t>Истрате</a:t>
            </a:r>
            <a:endParaRPr lang="ru-RU" dirty="0" smtClean="0"/>
          </a:p>
          <a:p>
            <a:r>
              <a:rPr lang="ru-RU" dirty="0" smtClean="0"/>
              <a:t>Композитор-Жерар </a:t>
            </a:r>
            <a:r>
              <a:rPr lang="ru-RU" dirty="0" err="1" smtClean="0"/>
              <a:t>Буржоа</a:t>
            </a:r>
            <a:r>
              <a:rPr lang="ru-RU" dirty="0" smtClean="0"/>
              <a:t>, </a:t>
            </a:r>
            <a:r>
              <a:rPr lang="ru-RU" dirty="0" err="1" smtClean="0"/>
              <a:t>Темистокле</a:t>
            </a:r>
            <a:r>
              <a:rPr lang="ru-RU" dirty="0" smtClean="0"/>
              <a:t> Попа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984090"/>
            <a:ext cx="5363388" cy="25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7239000" cy="1143000"/>
          </a:xfrm>
        </p:spPr>
        <p:txBody>
          <a:bodyPr/>
          <a:lstStyle/>
          <a:p>
            <a:r>
              <a:rPr lang="ru-RU" dirty="0" smtClean="0"/>
              <a:t>В ролях: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2736"/>
            <a:ext cx="7239000" cy="4846320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2" tooltip="Гурченко, Людмила Марковна"/>
              </a:rPr>
              <a:t>Людмила Гурченко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мама-Коза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(в русской версии 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Тётя Маша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, в румынской и английской версиях 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Рада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3" tooltip="Боярский, Михаил Сергеевич"/>
              </a:rPr>
              <a:t>Михаил Боярский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Волк по кличке Серый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(в румынской и английской версиях —</a:t>
            </a:r>
            <a:r>
              <a:rPr lang="ru-RU" sz="2000" i="1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Тити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 Суру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4" tooltip="Крамаров, Савелий Викторович"/>
              </a:rPr>
              <a:t>Савелий Крамаров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Волчонок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5" tooltip="Горохов, Анатолий Сергеевич"/>
              </a:rPr>
              <a:t>Анатолий Горохов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6" tooltip="Манохин, Валентин Александрович"/>
              </a:rPr>
              <a:t>Валентин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6" tooltip="Манохин, Валентин Александрович"/>
              </a:rPr>
              <a:t>Манохин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Рысь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7" tooltip="Качан, Владимир Андреевич"/>
              </a:rPr>
              <a:t>Владимир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7" tooltip="Качан, Владимир Андреевич"/>
              </a:rPr>
              <a:t>Качан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Джордже </a:t>
            </a: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Михаица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Осёл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 Анатолий Горохов, в некоторых местах —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8" tooltip="Трофимов, Геннадий Васильевич"/>
              </a:rPr>
              <a:t>Геннадий Трофимов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9" tooltip="Питиш, Флориан"/>
              </a:rPr>
              <a:t>Флориан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9" tooltip="Питиш, Флориан"/>
              </a:rPr>
              <a:t>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9" tooltip="Питиш, Флориан"/>
              </a:rPr>
              <a:t>Питиш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Попугай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 Геннадий Трофимов)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10" tooltip="Ивлева, Вера Александровна"/>
              </a:rPr>
              <a:t>Вера Ивлева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Овца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11" tooltip="Герчаков, Евгений Аркадьевич"/>
              </a:rPr>
              <a:t>Евгений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11" tooltip="Герчаков, Евгений Аркадьевич"/>
              </a:rPr>
              <a:t>Герчаков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 smtClean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Баран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85184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87424"/>
            <a:ext cx="72390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7300664" cy="5835048"/>
          </a:xfrm>
        </p:spPr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2" tooltip="Попов, Олег Константинович"/>
              </a:rPr>
              <a:t>Олег Попов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Медведь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3" tooltip="Крачковская, Наталья Леонидовна"/>
              </a:rPr>
              <a:t>Наталья Крачковская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Медведица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4" tooltip="Дасковская, Татьяна Ивановна"/>
              </a:rPr>
              <a:t>Татьяна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4" tooltip="Дасковская, Татьяна Ивановна"/>
              </a:rPr>
              <a:t>Дасковская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5" tooltip="Поляк, Марина Александровна"/>
              </a:rPr>
              <a:t>Марина Поляк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Белка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6" tooltip="Андрей, Виолета"/>
              </a:rPr>
              <a:t>Виолета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6" tooltip="Андрей, Виолета"/>
              </a:rPr>
              <a:t> Андрей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Ласточка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(поёт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7" tooltip="Толкунова, Валентина Васильевна"/>
              </a:rPr>
              <a:t>Валентина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7" tooltip="Толкунова, Валентина Васильевна"/>
              </a:rPr>
              <a:t>Толкунова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Паула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Радулеску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Зайчиха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Василе Менцель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Заяц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Лилиана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 Петреску 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Кокетливая овечка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Лулу </a:t>
            </a: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Михаеску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Козочка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Петя Дегтярёв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козлёнок Митяй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(озвучивает роль и поёт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8" tooltip="Румянова, Клара Михайловна"/>
              </a:rPr>
              <a:t>Клара </a:t>
            </a:r>
            <a:r>
              <a:rPr lang="ru-RU" sz="2000" dirty="0" err="1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8" tooltip="Румянова, Клара Михайловна"/>
              </a:rPr>
              <a:t>Румянова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)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Тимур </a:t>
            </a: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Асалиев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Козлёнок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Адриан Кристя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Козлёнок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20000"/>
              </a:lnSpc>
              <a:spcAft>
                <a:spcPts val="120"/>
              </a:spcAft>
              <a:buClr>
                <a:srgbClr val="F4E7ED"/>
              </a:buClr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Матей </a:t>
            </a:r>
            <a:r>
              <a:rPr lang="ru-RU" sz="2000" dirty="0" err="1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Оприш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— </a:t>
            </a:r>
            <a:r>
              <a:rPr lang="ru-RU" sz="2000" i="1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Козлёнок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  <a:buClr>
                <a:srgbClr val="F4E7ED"/>
              </a:buClr>
            </a:pP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Вокал — </a:t>
            </a:r>
            <a:r>
              <a:rPr lang="ru-RU" sz="2000" dirty="0">
                <a:solidFill>
                  <a:srgbClr val="0B0080"/>
                </a:solidFill>
                <a:latin typeface="Arial"/>
                <a:ea typeface="Times New Roman"/>
                <a:cs typeface="Times New Roman"/>
                <a:hlinkClick r:id="rId9" tooltip="Камбурова, Елена Антоновна"/>
              </a:rPr>
              <a:t>Елена Камбурова</a:t>
            </a:r>
            <a:r>
              <a:rPr lang="ru-RU" sz="2000" dirty="0">
                <a:solidFill>
                  <a:srgbClr val="252525"/>
                </a:solidFill>
                <a:latin typeface="Arial"/>
                <a:ea typeface="Times New Roman"/>
                <a:cs typeface="Times New Roman"/>
              </a:rPr>
              <a:t> (песня Зимы).</a:t>
            </a:r>
            <a:endParaRPr lang="ru-RU" sz="2000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11" y="260648"/>
            <a:ext cx="828675" cy="123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5589240"/>
            <a:ext cx="1618480" cy="13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239000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239000" cy="5782424"/>
          </a:xfrm>
        </p:spPr>
        <p:txBody>
          <a:bodyPr/>
          <a:lstStyle/>
          <a:p>
            <a:r>
              <a:rPr lang="ru-RU" sz="2800" dirty="0">
                <a:solidFill>
                  <a:srgbClr val="252525"/>
                </a:solidFill>
                <a:latin typeface="Arial"/>
                <a:ea typeface="Times New Roman"/>
              </a:rPr>
              <a:t>Фильм вышел на трех языках: русском, английском и румынском. Каждая сцена переснималась отдельно на каждом из этих языков, и поэтому хронометраж и порядок </a:t>
            </a:r>
            <a:r>
              <a:rPr lang="ru-RU" sz="2800" dirty="0" smtClean="0">
                <a:solidFill>
                  <a:srgbClr val="252525"/>
                </a:solidFill>
                <a:latin typeface="Arial"/>
                <a:ea typeface="Times New Roman"/>
              </a:rPr>
              <a:t>сцен </a:t>
            </a:r>
            <a:r>
              <a:rPr lang="ru-RU" sz="2800" dirty="0">
                <a:solidFill>
                  <a:srgbClr val="252525"/>
                </a:solidFill>
                <a:latin typeface="Arial"/>
                <a:ea typeface="Times New Roman"/>
              </a:rPr>
              <a:t>во всех трёх версиях различаются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015793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F4E7ED"/>
              </a:buClr>
              <a:buSzPct val="73000"/>
              <a:buFont typeface="Wingdings 2"/>
              <a:buChar char=""/>
            </a:pPr>
            <a:r>
              <a:rPr lang="ru-RU" sz="2800" dirty="0" smtClean="0">
                <a:solidFill>
                  <a:srgbClr val="252525"/>
                </a:solidFill>
                <a:latin typeface="Arial"/>
                <a:ea typeface="Times New Roman"/>
              </a:rPr>
              <a:t>.</a:t>
            </a:r>
            <a:endParaRPr lang="ru-RU" sz="3600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marL="274320" lvl="0" indent="-274320">
              <a:spcBef>
                <a:spcPts val="600"/>
              </a:spcBef>
              <a:buClr>
                <a:srgbClr val="F4E7ED"/>
              </a:buClr>
              <a:buSzPct val="73000"/>
              <a:buFont typeface="Wingdings 2"/>
              <a:buChar char=""/>
            </a:pPr>
            <a:endParaRPr lang="ru-RU" sz="2600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1008"/>
            <a:ext cx="326856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64704"/>
            <a:ext cx="7239000" cy="4846320"/>
          </a:xfrm>
        </p:spPr>
        <p:txBody>
          <a:bodyPr/>
          <a:lstStyle/>
          <a:p>
            <a:pPr lvl="0">
              <a:spcAft>
                <a:spcPts val="600"/>
              </a:spcAft>
              <a:buClr>
                <a:srgbClr val="F4E7ED"/>
              </a:buClr>
            </a:pPr>
            <a:r>
              <a:rPr lang="ru-RU" sz="2800" dirty="0">
                <a:solidFill>
                  <a:srgbClr val="252525"/>
                </a:solidFill>
                <a:latin typeface="Arial"/>
                <a:ea typeface="Times New Roman"/>
              </a:rPr>
              <a:t>В русской версии главные герои (Серый Волк и тётя Маша) поют сами, детей озвучивает </a:t>
            </a:r>
            <a:r>
              <a:rPr lang="ru-RU" sz="2800" dirty="0">
                <a:solidFill>
                  <a:srgbClr val="0B0080"/>
                </a:solidFill>
                <a:latin typeface="Arial"/>
                <a:ea typeface="Times New Roman"/>
                <a:hlinkClick r:id="rId2" tooltip="Клара Румянова"/>
              </a:rPr>
              <a:t>Клара </a:t>
            </a:r>
            <a:r>
              <a:rPr lang="ru-RU" sz="2800" dirty="0" err="1">
                <a:solidFill>
                  <a:srgbClr val="0B0080"/>
                </a:solidFill>
                <a:latin typeface="Arial"/>
                <a:ea typeface="Times New Roman"/>
                <a:hlinkClick r:id="rId2" tooltip="Клара Румянова"/>
              </a:rPr>
              <a:t>Румянова</a:t>
            </a:r>
            <a:r>
              <a:rPr lang="ru-RU" sz="2800" dirty="0">
                <a:solidFill>
                  <a:srgbClr val="252525"/>
                </a:solidFill>
                <a:latin typeface="Arial"/>
                <a:ea typeface="Times New Roman"/>
              </a:rPr>
              <a:t>, а вокал румынских актёров продублирован. Аналогично, в румынской версии румынские актёры поют своими голосами, а советские — продублированы румынскими актёрами. В английской версии никто из актёров не поёт и не говорит своим голосом.</a:t>
            </a:r>
            <a:endParaRPr lang="ru-RU" sz="3600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974353"/>
            <a:ext cx="1863651" cy="186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МАМА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249917" cy="2232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34216"/>
            <a:ext cx="2973907" cy="1423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780928"/>
            <a:ext cx="7794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Самая любимая моя песня, конечно же МАМА. Она нежная, ласковая,</a:t>
            </a:r>
          </a:p>
          <a:p>
            <a:r>
              <a:rPr lang="ru-RU" dirty="0"/>
              <a:t>т</a:t>
            </a:r>
            <a:r>
              <a:rPr lang="ru-RU" dirty="0" smtClean="0"/>
              <a:t>акая, какой и должна быть  мама. Мне очень нравится и слушать её .</a:t>
            </a:r>
          </a:p>
          <a:p>
            <a:r>
              <a:rPr lang="ru-RU" dirty="0"/>
              <a:t>и</a:t>
            </a:r>
            <a:r>
              <a:rPr lang="ru-RU" dirty="0" smtClean="0"/>
              <a:t> исполнять. Это самая популярная песня из фильма. Я бы очень </a:t>
            </a:r>
          </a:p>
          <a:p>
            <a:r>
              <a:rPr lang="ru-RU" dirty="0" smtClean="0"/>
              <a:t>хотела стать одним из козлят, чтобы исполнять эту песню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88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ПЕСНЯ ЛАСТОЧЕК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178"/>
            <a:ext cx="3810000" cy="2006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49080"/>
            <a:ext cx="4596341" cy="2585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988840"/>
            <a:ext cx="7689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Еще одна песня, которая мне нравится. Она нежная и исполняет её  </a:t>
            </a:r>
          </a:p>
          <a:p>
            <a:r>
              <a:rPr lang="ru-RU" dirty="0" smtClean="0"/>
              <a:t>Валентина </a:t>
            </a:r>
            <a:r>
              <a:rPr lang="ru-RU" dirty="0" err="1" smtClean="0"/>
              <a:t>Толкунова</a:t>
            </a:r>
            <a:r>
              <a:rPr lang="ru-RU" dirty="0" smtClean="0"/>
              <a:t>. Тембр её голоса очень подходит к этой песне.</a:t>
            </a:r>
          </a:p>
          <a:p>
            <a:r>
              <a:rPr lang="ru-RU" dirty="0" smtClean="0"/>
              <a:t>А ещё мне нравится хореография в этом номере. Я очень люблю </a:t>
            </a:r>
          </a:p>
          <a:p>
            <a:r>
              <a:rPr lang="ru-RU" dirty="0" smtClean="0"/>
              <a:t>Балет.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133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«ЗИМА»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Очень красива песня «Зима». Каток, падающие снежинки, фигурное катание, что может быть лучше</a:t>
            </a:r>
            <a:r>
              <a:rPr lang="ru-RU" dirty="0" smtClean="0"/>
              <a:t>?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40642"/>
            <a:ext cx="2531120" cy="2501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3933056"/>
            <a:ext cx="48397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Кем бы я ещё хотела быть в фильме? Если </a:t>
            </a:r>
          </a:p>
          <a:p>
            <a:r>
              <a:rPr lang="ru-RU" dirty="0" smtClean="0"/>
              <a:t>Не одним из козлят , то можно одной</a:t>
            </a:r>
          </a:p>
          <a:p>
            <a:r>
              <a:rPr lang="ru-RU" dirty="0" smtClean="0"/>
              <a:t>из белочек. Это красивые герои, </a:t>
            </a:r>
          </a:p>
          <a:p>
            <a:r>
              <a:rPr lang="ru-RU" dirty="0" smtClean="0"/>
              <a:t>К тому же они катаются на коньках.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8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72</TotalTime>
  <Words>264</Words>
  <Application>Microsoft Office PowerPoint</Application>
  <PresentationFormat>Экран (4:3)</PresentationFormat>
  <Paragraphs>50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Изящная</vt:lpstr>
      <vt:lpstr>Мама        </vt:lpstr>
      <vt:lpstr>             </vt:lpstr>
      <vt:lpstr>В ролях:</vt:lpstr>
      <vt:lpstr>Презентация PowerPoint</vt:lpstr>
      <vt:lpstr>Презентация PowerPoint</vt:lpstr>
      <vt:lpstr>Презентация PowerPoint</vt:lpstr>
      <vt:lpstr>                                 МАМА</vt:lpstr>
      <vt:lpstr>ПЕСНЯ ЛАСТОЧЕК</vt:lpstr>
      <vt:lpstr>«ЗИМА»</vt:lpstr>
      <vt:lpstr>Мне понравился мюзикл. Я видела его много раз, но все равно посмотрела еще. Думаю, что многие ребята любят этот добрый фильм.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</dc:title>
  <dc:creator>evgeniya</dc:creator>
  <cp:lastModifiedBy>evgeniya</cp:lastModifiedBy>
  <cp:revision>8</cp:revision>
  <dcterms:created xsi:type="dcterms:W3CDTF">2016-12-28T12:11:00Z</dcterms:created>
  <dcterms:modified xsi:type="dcterms:W3CDTF">2017-01-08T08:48:53Z</dcterms:modified>
</cp:coreProperties>
</file>