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A0FF"/>
    <a:srgbClr val="FF8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Мюзикл «Мама»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656784" cy="14664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</a:t>
            </a:r>
            <a:r>
              <a:rPr lang="ru-RU" sz="1800" dirty="0" smtClean="0"/>
              <a:t>Выполнила: </a:t>
            </a:r>
            <a:r>
              <a:rPr lang="ru-RU" dirty="0" smtClean="0"/>
              <a:t>Байрамова  Алина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1. Кто авторы слов и музыки?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Музыка</a:t>
            </a:r>
            <a:r>
              <a:rPr lang="ru-RU" dirty="0">
                <a:solidFill>
                  <a:srgbClr val="FF0000"/>
                </a:solidFill>
              </a:rPr>
              <a:t>: Жерар </a:t>
            </a:r>
            <a:r>
              <a:rPr lang="ru-RU" dirty="0" err="1">
                <a:solidFill>
                  <a:srgbClr val="FF0000"/>
                </a:solidFill>
              </a:rPr>
              <a:t>Буржоа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Темистокле</a:t>
            </a:r>
            <a:r>
              <a:rPr lang="ru-RU" dirty="0">
                <a:solidFill>
                  <a:srgbClr val="FF0000"/>
                </a:solidFill>
              </a:rPr>
              <a:t> Попа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Слова</a:t>
            </a:r>
            <a:r>
              <a:rPr lang="ru-RU" dirty="0">
                <a:solidFill>
                  <a:srgbClr val="FF0000"/>
                </a:solidFill>
              </a:rPr>
              <a:t>: Ю. </a:t>
            </a:r>
            <a:r>
              <a:rPr lang="ru-RU" dirty="0" err="1">
                <a:solidFill>
                  <a:srgbClr val="FF0000"/>
                </a:solidFill>
              </a:rPr>
              <a:t>Энтин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99"/>
                </a:solidFill>
              </a:rPr>
              <a:t>2.</a:t>
            </a:r>
            <a:r>
              <a:rPr lang="ru-RU" dirty="0">
                <a:solidFill>
                  <a:srgbClr val="FF6699"/>
                </a:solidFill>
              </a:rPr>
              <a:t> Кто исполнители?</a:t>
            </a:r>
            <a:endParaRPr lang="ru-RU" dirty="0">
              <a:solidFill>
                <a:srgbClr val="FF66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6699"/>
                </a:solidFill>
              </a:rPr>
              <a:t>Олег </a:t>
            </a:r>
            <a:r>
              <a:rPr lang="ru-RU" dirty="0" err="1" smtClean="0">
                <a:solidFill>
                  <a:srgbClr val="FF6699"/>
                </a:solidFill>
              </a:rPr>
              <a:t>Попов,Савелий</a:t>
            </a:r>
            <a:r>
              <a:rPr lang="ru-RU" dirty="0" smtClean="0">
                <a:solidFill>
                  <a:srgbClr val="FF6699"/>
                </a:solidFill>
              </a:rPr>
              <a:t> Крамаров, Валентина </a:t>
            </a:r>
            <a:r>
              <a:rPr lang="ru-RU" dirty="0" err="1">
                <a:solidFill>
                  <a:srgbClr val="FF6699"/>
                </a:solidFill>
              </a:rPr>
              <a:t>Манохина</a:t>
            </a:r>
            <a:r>
              <a:rPr lang="ru-RU" dirty="0">
                <a:solidFill>
                  <a:srgbClr val="FF6699"/>
                </a:solidFill>
              </a:rPr>
              <a:t>. </a:t>
            </a:r>
            <a:endParaRPr lang="ru-RU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3.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4. Как песни из мюзикла вам понравились? Почему?</a:t>
            </a: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Они понравились тем что их слова и мелодия быстро запоминаются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5. Ваше отношение к прослушанной музыке?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Музыка полная радости, смеха, лирики и настоящей дружбы.</a:t>
            </a:r>
          </a:p>
        </p:txBody>
      </p:sp>
    </p:spTree>
    <p:extLst>
      <p:ext uri="{BB962C8B-B14F-4D97-AF65-F5344CB8AC3E}">
        <p14:creationId xmlns:p14="http://schemas.microsoft.com/office/powerpoint/2010/main" val="31360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6. Если бы у вас была возможность сняться в этом мюзикле, то какую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бы вы хотели сыграть роль? Почему?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Я думаю что хотела бы с играть роль белочки. Потому что, у неё очень интересный костюм. Пела она мало, но общалась со всеми.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600" smtClean="0">
                <a:solidFill>
                  <a:srgbClr val="0070C0"/>
                </a:solidFill>
              </a:rPr>
              <a:t>                Спасибо за внимание!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Мюзикл «Мама»</vt:lpstr>
      <vt:lpstr>1. Кто авторы слов и музыки?</vt:lpstr>
      <vt:lpstr>2. Кто исполнители?</vt:lpstr>
      <vt:lpstr>3. </vt:lpstr>
      <vt:lpstr>4. Как песни из мюзикла вам понравились? Почему?</vt:lpstr>
      <vt:lpstr>5. Ваше отношение к прослушанной музыке?</vt:lpstr>
      <vt:lpstr>6. Если бы у вас была возможность сняться в этом мюзикле, то какую бы вы хотели сыграть роль? Почему?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18</cp:revision>
  <dcterms:created xsi:type="dcterms:W3CDTF">2013-03-02T11:51:33Z</dcterms:created>
  <dcterms:modified xsi:type="dcterms:W3CDTF">2017-01-09T15:29:56Z</dcterms:modified>
</cp:coreProperties>
</file>