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825D-475C-489F-92DD-7824FE9A8ED9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3549-5711-4929-AB37-C39D84937E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825D-475C-489F-92DD-7824FE9A8ED9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3549-5711-4929-AB37-C39D84937E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825D-475C-489F-92DD-7824FE9A8ED9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3549-5711-4929-AB37-C39D84937E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825D-475C-489F-92DD-7824FE9A8ED9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3549-5711-4929-AB37-C39D84937E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825D-475C-489F-92DD-7824FE9A8ED9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3549-5711-4929-AB37-C39D84937E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825D-475C-489F-92DD-7824FE9A8ED9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3549-5711-4929-AB37-C39D84937E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825D-475C-489F-92DD-7824FE9A8ED9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3549-5711-4929-AB37-C39D84937E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825D-475C-489F-92DD-7824FE9A8ED9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3549-5711-4929-AB37-C39D84937E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825D-475C-489F-92DD-7824FE9A8ED9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3549-5711-4929-AB37-C39D84937E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825D-475C-489F-92DD-7824FE9A8ED9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3549-5711-4929-AB37-C39D84937E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825D-475C-489F-92DD-7824FE9A8ED9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3549-5711-4929-AB37-C39D84937E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1825D-475C-489F-92DD-7824FE9A8ED9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83549-5711-4929-AB37-C39D84937EA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107157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/>
              <a:t>Кто авторы слов и музыки?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928670"/>
            <a:ext cx="6400800" cy="1714512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/>
              <a:t>Автор слов детского мюзикла «Мама»:</a:t>
            </a:r>
            <a:endParaRPr lang="ru-RU" dirty="0"/>
          </a:p>
          <a:p>
            <a:r>
              <a:rPr lang="ru-RU" i="1" dirty="0"/>
              <a:t>Юрий </a:t>
            </a:r>
            <a:r>
              <a:rPr lang="ru-RU" i="1" dirty="0" err="1"/>
              <a:t>Энтин</a:t>
            </a:r>
            <a:r>
              <a:rPr lang="ru-RU" i="1" dirty="0"/>
              <a:t>. </a:t>
            </a:r>
            <a:endParaRPr lang="ru-RU" dirty="0"/>
          </a:p>
          <a:p>
            <a:r>
              <a:rPr lang="ru-RU" b="1" i="1" dirty="0"/>
              <a:t>Композитор детского мюзикла «Мама»:</a:t>
            </a:r>
            <a:endParaRPr lang="ru-RU" dirty="0"/>
          </a:p>
          <a:p>
            <a:r>
              <a:rPr lang="ru-RU" i="1" dirty="0" err="1"/>
              <a:t>Буржоа</a:t>
            </a:r>
            <a:r>
              <a:rPr lang="ru-RU" i="1" dirty="0"/>
              <a:t> </a:t>
            </a:r>
            <a:r>
              <a:rPr lang="ru-RU" i="1" dirty="0" err="1"/>
              <a:t>Жерар</a:t>
            </a:r>
            <a:r>
              <a:rPr lang="ru-RU" i="1" dirty="0"/>
              <a:t>. 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музыкан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928934"/>
            <a:ext cx="3786214" cy="3630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/>
              <a:t>Кто исполнители?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329642" cy="5715040"/>
          </a:xfrm>
        </p:spPr>
        <p:txBody>
          <a:bodyPr/>
          <a:lstStyle/>
          <a:p>
            <a:r>
              <a:rPr lang="ru-RU" i="1" dirty="0"/>
              <a:t>Исполнители детского мюзикла «Мама»: Михаил Боярский и Людмила </a:t>
            </a:r>
            <a:r>
              <a:rPr lang="ru-RU" i="1" dirty="0" err="1" smtClean="0"/>
              <a:t>Гурченко</a:t>
            </a:r>
            <a:r>
              <a:rPr lang="ru-RU" i="1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боярский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071810"/>
            <a:ext cx="4643470" cy="2786082"/>
          </a:xfrm>
          <a:prstGeom prst="rect">
            <a:avLst/>
          </a:prstGeom>
        </p:spPr>
      </p:pic>
      <p:pic>
        <p:nvPicPr>
          <p:cNvPr id="5" name="Рисунок 4" descr="гурченко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2071678"/>
            <a:ext cx="2908940" cy="3878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42876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Какие музыкальные краски передают образы героев </a:t>
            </a:r>
            <a:r>
              <a:rPr lang="ru-RU" dirty="0" smtClean="0"/>
              <a:t>мюзикла?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/>
              <a:t>Образы героев мюзикла передают яркие и выраженные чувства, допустим: добродушие,  любовь,  самовлюбленность,  злопамятность.</a:t>
            </a:r>
            <a:endParaRPr lang="ru-RU" dirty="0"/>
          </a:p>
        </p:txBody>
      </p:sp>
      <p:pic>
        <p:nvPicPr>
          <p:cNvPr id="4" name="Рисунок 3" descr="надт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3286124"/>
            <a:ext cx="4421190" cy="2728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/>
              <a:t>Как песни из мюзикла вам понравились? Почему?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/>
              <a:t>Песня из мюзикла:   «Мама - первое слово» мне очень понравилась, потому что в ней выражены все чувства и благодарность, которые мы испытываем к своей маме.</a:t>
            </a:r>
            <a:endParaRPr lang="ru-RU" dirty="0"/>
          </a:p>
        </p:txBody>
      </p:sp>
      <p:pic>
        <p:nvPicPr>
          <p:cNvPr id="4" name="Рисунок 3" descr="мам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3657600"/>
            <a:ext cx="60452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/>
              <a:t>Ваше отношение к прослушанной музыке?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/>
              <a:t>При прослушивании этой песни я вспоминаю все самые добрые моменты произошедшие со мной и мамой, эти воспоминания греют душу и дают доброе настроение на весь день!</a:t>
            </a:r>
            <a:endParaRPr lang="ru-RU" b="1" dirty="0"/>
          </a:p>
          <a:p>
            <a:endParaRPr lang="ru-RU" dirty="0"/>
          </a:p>
        </p:txBody>
      </p:sp>
      <p:pic>
        <p:nvPicPr>
          <p:cNvPr id="4" name="Рисунок 3" descr="козлят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4071942"/>
            <a:ext cx="5686411" cy="2584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4296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/>
              <a:t>Если бы у вас была возможность сняться в этом мюзикле, то какую бы вы хотели сыграть роль? Почему?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/>
          <a:lstStyle/>
          <a:p>
            <a:r>
              <a:rPr lang="ru-RU" i="1" dirty="0"/>
              <a:t>. Наверное я бы хотел сыграть роль маленьких козлят, потому что они играют беззаботное детство, где их не касаются большинство взрослых проблем и они чувствуют себя уютно.</a:t>
            </a:r>
            <a:endParaRPr lang="ru-RU" b="1" dirty="0"/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спасибо за внимани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500570"/>
            <a:ext cx="3882030" cy="2180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183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Кто авторы слов и музыки? </vt:lpstr>
      <vt:lpstr>Кто исполнители? </vt:lpstr>
      <vt:lpstr>Какие музыкальные краски передают образы героев мюзикла?  </vt:lpstr>
      <vt:lpstr>Как песни из мюзикла вам понравились? Почему? </vt:lpstr>
      <vt:lpstr>Ваше отношение к прослушанной музыке? </vt:lpstr>
      <vt:lpstr>Если бы у вас была возможность сняться в этом мюзикле, то какую бы вы хотели сыграть роль? Почему?  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авторы слов и музыки?</dc:title>
  <dc:creator>Admin</dc:creator>
  <cp:lastModifiedBy>Admin</cp:lastModifiedBy>
  <cp:revision>4</cp:revision>
  <dcterms:created xsi:type="dcterms:W3CDTF">2017-01-09T06:30:09Z</dcterms:created>
  <dcterms:modified xsi:type="dcterms:W3CDTF">2017-01-09T07:02:44Z</dcterms:modified>
</cp:coreProperties>
</file>