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ru.wikipedia.org/wiki/%D0%9A%D0%B0%D0%BC%D0%B1%D1%83%D1%80%D0%BE%D0%B2%D0%B0,_%D0%95%D0%BB%D0%B5%D0%BD%D0%B0_%D0%90%D0%BD%D1%82%D0%BE%D0%BD%D0%BE%D0%B2%D0%BD%D0%B0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6314" y="571480"/>
            <a:ext cx="3900486" cy="5715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мюзикл «Мама» (1976г.)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Ганина Елизавета 7г</a:t>
            </a:r>
            <a:endParaRPr lang="ru-RU" dirty="0"/>
          </a:p>
        </p:txBody>
      </p:sp>
      <p:pic>
        <p:nvPicPr>
          <p:cNvPr id="1026" name="Picture 2" descr="http://s019.radikal.ru/i606/1412/f4/7eeaa73e68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642918"/>
            <a:ext cx="4071966" cy="5738013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680200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Композитор: </a:t>
            </a:r>
            <a:r>
              <a:rPr lang="ru-RU" b="0" dirty="0" err="1" smtClean="0"/>
              <a:t>Жерар</a:t>
            </a:r>
            <a:r>
              <a:rPr lang="ru-RU" b="0" dirty="0" smtClean="0"/>
              <a:t> Буржуа, </a:t>
            </a:r>
            <a:r>
              <a:rPr lang="ru-RU" b="0" dirty="0" err="1" smtClean="0"/>
              <a:t>Темистокле</a:t>
            </a:r>
            <a:r>
              <a:rPr lang="ru-RU" b="0" dirty="0" smtClean="0"/>
              <a:t> Попа</a:t>
            </a:r>
            <a:br>
              <a:rPr lang="ru-RU" b="0" dirty="0" smtClean="0"/>
            </a:br>
            <a:endParaRPr lang="ru-RU" dirty="0"/>
          </a:p>
        </p:txBody>
      </p:sp>
      <p:pic>
        <p:nvPicPr>
          <p:cNvPr id="14338" name="Picture 2" descr="http://www.hdkinoteatr.com/uploads/people/2013-12/kp52bee56086fe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071678"/>
            <a:ext cx="2643206" cy="38671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Вокал — </a:t>
            </a:r>
            <a:r>
              <a:rPr lang="ru-RU" b="0" dirty="0" smtClean="0">
                <a:hlinkClick r:id="rId2" tooltip="Камбурова, Елена Антоновна"/>
              </a:rPr>
              <a:t>Елена Камбурова</a:t>
            </a:r>
            <a:endParaRPr lang="ru-RU" dirty="0"/>
          </a:p>
        </p:txBody>
      </p:sp>
      <p:pic>
        <p:nvPicPr>
          <p:cNvPr id="27650" name="Picture 2" descr="http://media.theatre.ru/photo/110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1857364"/>
            <a:ext cx="2928958" cy="40005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894514"/>
          </a:xfrm>
        </p:spPr>
        <p:txBody>
          <a:bodyPr>
            <a:normAutofit/>
          </a:bodyPr>
          <a:lstStyle/>
          <a:p>
            <a:r>
              <a:rPr lang="ru-RU" dirty="0" smtClean="0"/>
              <a:t>Герои мюзикла передают веселую но иногда грустную нотку музыки.</a:t>
            </a:r>
            <a:endParaRPr lang="ru-RU" dirty="0"/>
          </a:p>
        </p:txBody>
      </p:sp>
      <p:pic>
        <p:nvPicPr>
          <p:cNvPr id="28674" name="Picture 2" descr="http://smiletv.org/wp-content/uploads/2012/03/ma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928934"/>
            <a:ext cx="5715000" cy="2857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23945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Мне понравилась песня (первое слово). Эта песня из моего детства так как я раньше я часто смотрела этот мюзикл.</a:t>
            </a:r>
            <a:endParaRPr lang="ru-RU" dirty="0"/>
          </a:p>
        </p:txBody>
      </p:sp>
      <p:pic>
        <p:nvPicPr>
          <p:cNvPr id="29698" name="Picture 2" descr="http://showbizdaily.ru/wp-content/uploads/2013/10/%D0%BC%D0%B0%D0%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714620"/>
            <a:ext cx="5238750" cy="3171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23945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Мне очень нравится </a:t>
            </a:r>
            <a:r>
              <a:rPr lang="ru-RU" dirty="0" err="1" smtClean="0"/>
              <a:t>мзыка</a:t>
            </a:r>
            <a:r>
              <a:rPr lang="ru-RU" dirty="0" smtClean="0"/>
              <a:t> она плавная и мелодичная. Очень легко запоминается и ее хочется только петь и петь.</a:t>
            </a:r>
            <a:endParaRPr lang="ru-RU" dirty="0"/>
          </a:p>
        </p:txBody>
      </p:sp>
      <p:pic>
        <p:nvPicPr>
          <p:cNvPr id="30722" name="Picture 2" descr="http://run-mp3.ru/img.php?aHR0cHM6Ly9pLnl0aW1nLmNvbS92aS9ZVms5TWFUZ0tmTS9ocWRlZmF1bHQuanB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857496"/>
            <a:ext cx="4572000" cy="34290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22517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Я хотела бы сыграть роль мамы. Потому что я хотела бы позаботится о моих козлятах.</a:t>
            </a:r>
            <a:endParaRPr lang="ru-RU" dirty="0"/>
          </a:p>
        </p:txBody>
      </p:sp>
      <p:pic>
        <p:nvPicPr>
          <p:cNvPr id="31746" name="Picture 2" descr="http://run-mp3.ru/img.php?aHR0cHM6Ly9pLnl0aW1nLmNvbS92aS9WUjdYN1Y2Nk41VS9ocWRlZmF1bHQuanB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2714620"/>
            <a:ext cx="4572000" cy="34290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</TotalTime>
  <Words>85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мюзикл «Мама» (1976г.)         Ганина Елизавета 7г</vt:lpstr>
      <vt:lpstr>Композитор: Жерар Буржуа, Темистокле Попа </vt:lpstr>
      <vt:lpstr>Вокал — Елена Камбурова</vt:lpstr>
      <vt:lpstr>Герои мюзикла передают веселую но иногда грустную нотку музыки.</vt:lpstr>
      <vt:lpstr>Мне понравилась песня (первое слово). Эта песня из моего детства так как я раньше я часто смотрела этот мюзикл.</vt:lpstr>
      <vt:lpstr>Мне очень нравится мзыка она плавная и мелодичная. Очень легко запоминается и ее хочется только петь и петь.</vt:lpstr>
      <vt:lpstr>Я хотела бы сыграть роль мамы. Потому что я хотела бы позаботится о моих козлятах.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мюзикл «Мама» (1976г.)         Ганина Елизавета 7г</dc:title>
  <dc:creator>1</dc:creator>
  <cp:lastModifiedBy>1</cp:lastModifiedBy>
  <cp:revision>10</cp:revision>
  <dcterms:created xsi:type="dcterms:W3CDTF">2017-01-09T04:40:11Z</dcterms:created>
  <dcterms:modified xsi:type="dcterms:W3CDTF">2017-01-09T05:03:53Z</dcterms:modified>
</cp:coreProperties>
</file>