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мюзикл «Мама» (1976г.)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8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Актеры: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Михаил Боярский                                     </a:t>
            </a:r>
            <a:endParaRPr lang="ru-RU" dirty="0"/>
          </a:p>
          <a:p>
            <a:r>
              <a:rPr lang="ru-RU" dirty="0"/>
              <a:t>Людмила Гурченко</a:t>
            </a:r>
          </a:p>
          <a:p>
            <a:r>
              <a:rPr lang="ru-RU" dirty="0"/>
              <a:t>Савелий Крамаров</a:t>
            </a:r>
          </a:p>
          <a:p>
            <a:r>
              <a:rPr lang="ru-RU" dirty="0"/>
              <a:t>Валентин </a:t>
            </a:r>
            <a:r>
              <a:rPr lang="ru-RU" dirty="0" err="1"/>
              <a:t>Манохин</a:t>
            </a:r>
            <a:endParaRPr lang="ru-RU" dirty="0"/>
          </a:p>
          <a:p>
            <a:r>
              <a:rPr lang="ru-RU" dirty="0"/>
              <a:t>Джордже </a:t>
            </a:r>
            <a:r>
              <a:rPr lang="ru-RU" dirty="0" err="1"/>
              <a:t>Михаица</a:t>
            </a:r>
            <a:endParaRPr lang="ru-RU" dirty="0"/>
          </a:p>
          <a:p>
            <a:r>
              <a:rPr lang="ru-RU" dirty="0" err="1"/>
              <a:t>Флориан</a:t>
            </a:r>
            <a:r>
              <a:rPr lang="ru-RU" dirty="0"/>
              <a:t> </a:t>
            </a:r>
            <a:r>
              <a:rPr lang="ru-RU" dirty="0" err="1"/>
              <a:t>Питиш</a:t>
            </a:r>
            <a:endParaRPr lang="ru-RU" dirty="0"/>
          </a:p>
          <a:p>
            <a:r>
              <a:rPr lang="ru-RU" dirty="0"/>
              <a:t>Вера Ивлева</a:t>
            </a:r>
          </a:p>
          <a:p>
            <a:r>
              <a:rPr lang="ru-RU" dirty="0"/>
              <a:t>Евгений </a:t>
            </a:r>
            <a:r>
              <a:rPr lang="ru-RU" dirty="0" err="1"/>
              <a:t>Герчаков</a:t>
            </a:r>
            <a:endParaRPr lang="ru-RU" dirty="0"/>
          </a:p>
          <a:p>
            <a:r>
              <a:rPr lang="ru-RU" dirty="0"/>
              <a:t>Олег Попов</a:t>
            </a:r>
          </a:p>
          <a:p>
            <a:r>
              <a:rPr lang="ru-RU" dirty="0"/>
              <a:t>Наталья </a:t>
            </a:r>
            <a:r>
              <a:rPr lang="ru-RU" dirty="0" smtClean="0"/>
              <a:t>Крачковская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4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ПЕСНЯ О МАМЕ из к/ф "Мама"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Автор текста (слов) : </a:t>
            </a:r>
            <a:r>
              <a:rPr lang="ru-RU" dirty="0" err="1"/>
              <a:t>Энтин</a:t>
            </a:r>
            <a:r>
              <a:rPr lang="ru-RU" dirty="0"/>
              <a:t> Ю.</a:t>
            </a:r>
          </a:p>
          <a:p>
            <a:r>
              <a:rPr lang="ru-RU" dirty="0"/>
              <a:t>Композитор (музыка) : </a:t>
            </a:r>
            <a:r>
              <a:rPr lang="ru-RU" dirty="0" err="1"/>
              <a:t>Буржоа</a:t>
            </a:r>
            <a:r>
              <a:rPr lang="ru-RU" dirty="0"/>
              <a:t> Жерар, </a:t>
            </a:r>
            <a:r>
              <a:rPr lang="ru-RU" dirty="0" err="1"/>
              <a:t>Темистокле</a:t>
            </a:r>
            <a:r>
              <a:rPr lang="ru-RU" dirty="0"/>
              <a:t> </a:t>
            </a:r>
            <a:r>
              <a:rPr lang="ru-RU" dirty="0" smtClean="0"/>
              <a:t>Попа</a:t>
            </a:r>
          </a:p>
          <a:p>
            <a:r>
              <a:rPr lang="ru-RU" dirty="0"/>
              <a:t>Исполнители: Боярский М. , Гурченко Л. и детский хор. Мама-первое слово</a:t>
            </a:r>
          </a:p>
        </p:txBody>
      </p:sp>
    </p:spTree>
    <p:extLst>
      <p:ext uri="{BB962C8B-B14F-4D97-AF65-F5344CB8AC3E}">
        <p14:creationId xmlns:p14="http://schemas.microsoft.com/office/powerpoint/2010/main" val="4294256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71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мюзикл «Мама» (1976г.) </vt:lpstr>
      <vt:lpstr>Актеры:</vt:lpstr>
      <vt:lpstr>ПЕСНЯ О МАМЕ из к/ф "Мама"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1976 год — «Мама</dc:title>
  <dc:creator>Artemius</dc:creator>
  <cp:lastModifiedBy>Artemius</cp:lastModifiedBy>
  <cp:revision>3</cp:revision>
  <dcterms:created xsi:type="dcterms:W3CDTF">2017-01-08T08:27:05Z</dcterms:created>
  <dcterms:modified xsi:type="dcterms:W3CDTF">2017-01-08T08:32:05Z</dcterms:modified>
</cp:coreProperties>
</file>