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8" r:id="rId4"/>
    <p:sldId id="258" r:id="rId5"/>
    <p:sldId id="271" r:id="rId6"/>
    <p:sldId id="259" r:id="rId7"/>
    <p:sldId id="270" r:id="rId8"/>
    <p:sldId id="260" r:id="rId9"/>
    <p:sldId id="272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06680" cy="1872952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3">
                    <a:lumMod val="75000"/>
                  </a:schemeClr>
                </a:solidFill>
              </a:rPr>
              <a:t>Детский мюзикл</a:t>
            </a:r>
            <a:br>
              <a:rPr lang="ru-RU" sz="48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3">
                    <a:lumMod val="75000"/>
                  </a:schemeClr>
                </a:solidFill>
              </a:rPr>
              <a:t>«Мама»</a:t>
            </a:r>
            <a:endParaRPr lang="ru-RU" sz="4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516216" cy="3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401" y="404664"/>
            <a:ext cx="8534400" cy="758952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6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61" y="1846119"/>
            <a:ext cx="6072784" cy="414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1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Стихи написал замечательный поэт и драматург Юрий </a:t>
            </a:r>
            <a:r>
              <a:rPr lang="ru-RU" dirty="0" err="1">
                <a:solidFill>
                  <a:schemeClr val="tx1"/>
                </a:solidFill>
              </a:rPr>
              <a:t>Энтин</a:t>
            </a:r>
            <a:r>
              <a:rPr lang="ru-RU" dirty="0">
                <a:solidFill>
                  <a:schemeClr val="tx1"/>
                </a:solidFill>
              </a:rPr>
              <a:t>, а авторами трогательной и красивой музыки стали французский и румынский композиторы Жерар </a:t>
            </a:r>
            <a:r>
              <a:rPr lang="ru-RU" dirty="0" err="1">
                <a:solidFill>
                  <a:schemeClr val="tx1"/>
                </a:solidFill>
              </a:rPr>
              <a:t>Буржоа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Темистокле</a:t>
            </a:r>
            <a:r>
              <a:rPr lang="ru-RU" dirty="0">
                <a:solidFill>
                  <a:schemeClr val="tx1"/>
                </a:solidFill>
              </a:rPr>
              <a:t> Попа.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Авторы слов и музыки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10953"/>
            <a:ext cx="4608512" cy="230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80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Вокальные партии некоторых персонажей в фильме «Мама» исполняют известные эстрадные </a:t>
            </a:r>
            <a:r>
              <a:rPr lang="ru-RU" sz="2800" dirty="0" err="1" smtClean="0">
                <a:solidFill>
                  <a:schemeClr val="tx1"/>
                </a:solidFill>
              </a:rPr>
              <a:t>певцы:Михаил</a:t>
            </a:r>
            <a:r>
              <a:rPr lang="ru-RU" sz="2800" dirty="0" smtClean="0">
                <a:solidFill>
                  <a:schemeClr val="tx1"/>
                </a:solidFill>
              </a:rPr>
              <a:t> Боярский, Валентина </a:t>
            </a:r>
            <a:r>
              <a:rPr lang="ru-RU" sz="2800" dirty="0" err="1">
                <a:solidFill>
                  <a:schemeClr val="tx1"/>
                </a:solidFill>
              </a:rPr>
              <a:t>Толкунова</a:t>
            </a:r>
            <a:r>
              <a:rPr lang="ru-RU" sz="2800" dirty="0">
                <a:solidFill>
                  <a:schemeClr val="tx1"/>
                </a:solidFill>
              </a:rPr>
              <a:t>, Елена Камбурова, Клара </a:t>
            </a:r>
            <a:r>
              <a:rPr lang="ru-RU" sz="2800" dirty="0" err="1">
                <a:solidFill>
                  <a:schemeClr val="tx1"/>
                </a:solidFill>
              </a:rPr>
              <a:t>Румянова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Владимир </a:t>
            </a:r>
            <a:r>
              <a:rPr lang="ru-RU" sz="2800" dirty="0" err="1" smtClean="0">
                <a:solidFill>
                  <a:schemeClr val="tx1"/>
                </a:solidFill>
              </a:rPr>
              <a:t>Качан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Для Людмилы Гурченко этот мюзикл стал особенным, </a:t>
            </a:r>
            <a:r>
              <a:rPr lang="ru-RU" sz="2800" dirty="0" smtClean="0">
                <a:solidFill>
                  <a:schemeClr val="tx1"/>
                </a:solidFill>
              </a:rPr>
              <a:t>ей  </a:t>
            </a:r>
            <a:r>
              <a:rPr lang="ru-RU" sz="2800" dirty="0" err="1" smtClean="0">
                <a:solidFill>
                  <a:schemeClr val="tx1"/>
                </a:solidFill>
              </a:rPr>
              <a:t>предоставилась</a:t>
            </a:r>
            <a:r>
              <a:rPr lang="ru-RU" sz="2800" dirty="0" smtClean="0">
                <a:solidFill>
                  <a:schemeClr val="tx1"/>
                </a:solidFill>
              </a:rPr>
              <a:t> возможность </a:t>
            </a:r>
            <a:r>
              <a:rPr lang="ru-RU" sz="2800" dirty="0">
                <a:solidFill>
                  <a:schemeClr val="tx1"/>
                </a:solidFill>
              </a:rPr>
              <a:t>продемонстрировать вокальные </a:t>
            </a:r>
            <a:r>
              <a:rPr lang="ru-RU" sz="2800" dirty="0" smtClean="0">
                <a:solidFill>
                  <a:schemeClr val="tx1"/>
                </a:solidFill>
              </a:rPr>
              <a:t>данные.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2747" y="260648"/>
            <a:ext cx="4249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Исполнители 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1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Музыкальные краски мюзикла.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Каждый персонаж имеет свою музыкальную тему. Колыбельная козы очень </a:t>
            </a:r>
            <a:r>
              <a:rPr lang="ru-RU" dirty="0" smtClean="0"/>
              <a:t>нежная, </a:t>
            </a:r>
            <a:r>
              <a:rPr lang="ru-RU" dirty="0"/>
              <a:t>как сама мама </a:t>
            </a:r>
            <a:r>
              <a:rPr lang="ru-RU" dirty="0" smtClean="0"/>
              <a:t>коза. Заботится </a:t>
            </a:r>
            <a:r>
              <a:rPr lang="ru-RU" dirty="0"/>
              <a:t>о </a:t>
            </a:r>
            <a:r>
              <a:rPr lang="ru-RU" dirty="0" smtClean="0"/>
              <a:t>детях , о их </a:t>
            </a:r>
            <a:r>
              <a:rPr lang="ru-RU" dirty="0"/>
              <a:t>спокойном сне. Колыбельная музыка </a:t>
            </a:r>
            <a:r>
              <a:rPr lang="ru-RU" dirty="0" smtClean="0"/>
              <a:t>нежная, </a:t>
            </a:r>
            <a:r>
              <a:rPr lang="ru-RU" dirty="0"/>
              <a:t>плавная </a:t>
            </a:r>
            <a:r>
              <a:rPr lang="ru-RU" dirty="0" smtClean="0"/>
              <a:t>,таинственная</a:t>
            </a:r>
            <a:r>
              <a:rPr lang="ru-RU" dirty="0"/>
              <a:t>. В </a:t>
            </a:r>
            <a:r>
              <a:rPr lang="ru-RU" dirty="0" smtClean="0"/>
              <a:t>инструментальной </a:t>
            </a:r>
            <a:r>
              <a:rPr lang="ru-RU" dirty="0"/>
              <a:t>мелодии слышится </a:t>
            </a:r>
            <a:r>
              <a:rPr lang="ru-RU" dirty="0" smtClean="0"/>
              <a:t>покачивания , </a:t>
            </a:r>
            <a:r>
              <a:rPr lang="ru-RU" dirty="0"/>
              <a:t>выражаются в переборах гитары и лёгком сопровождении </a:t>
            </a:r>
            <a:r>
              <a:rPr lang="ru-RU" dirty="0" smtClean="0"/>
              <a:t>фортепиано. Голос </a:t>
            </a:r>
            <a:r>
              <a:rPr lang="ru-RU" dirty="0"/>
              <a:t>козы </a:t>
            </a:r>
            <a:r>
              <a:rPr lang="ru-RU" dirty="0" smtClean="0"/>
              <a:t>спокойный, </a:t>
            </a:r>
            <a:r>
              <a:rPr lang="ru-RU" dirty="0"/>
              <a:t>убаюкивающий своих </a:t>
            </a:r>
            <a:r>
              <a:rPr lang="ru-RU" dirty="0" smtClean="0"/>
              <a:t>деток.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40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8534400" cy="237626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В песнях козлят музыка лёгкая, воздушная, весёлая.. Потому что козлята маленькие и они веселятся, играют. Звонкий колорит песне козлят придает высокий регистр мелодии, а также использовании в аккомпанементе таких инструментов, как металлофон ,колокольчики. Песня волка - музыка у волка очень ритмичная </a:t>
            </a:r>
            <a:r>
              <a:rPr lang="ru-RU" sz="2400" dirty="0" smtClean="0">
                <a:solidFill>
                  <a:schemeClr val="tx1"/>
                </a:solidFill>
              </a:rPr>
              <a:t>,четкая, </a:t>
            </a:r>
            <a:r>
              <a:rPr lang="ru-RU" sz="2400" dirty="0">
                <a:solidFill>
                  <a:schemeClr val="tx1"/>
                </a:solidFill>
              </a:rPr>
              <a:t>отмечает уверенный характер волка.. Пунктирный ритм придает его музыке четкость и показывает его бесстрашие.. Его музыку исполняют медные духовые </a:t>
            </a:r>
            <a:r>
              <a:rPr lang="ru-RU" sz="2400" dirty="0" smtClean="0">
                <a:solidFill>
                  <a:schemeClr val="tx1"/>
                </a:solidFill>
              </a:rPr>
              <a:t>инструменты , придающие </a:t>
            </a:r>
            <a:r>
              <a:rPr lang="ru-RU" sz="2400" dirty="0">
                <a:solidFill>
                  <a:schemeClr val="tx1"/>
                </a:solidFill>
              </a:rPr>
              <a:t>музыке грубоватый </a:t>
            </a:r>
            <a:r>
              <a:rPr lang="ru-RU" sz="2400" dirty="0" smtClean="0">
                <a:solidFill>
                  <a:schemeClr val="tx1"/>
                </a:solidFill>
              </a:rPr>
              <a:t>характер ,как </a:t>
            </a:r>
            <a:r>
              <a:rPr lang="ru-RU" sz="2400" dirty="0">
                <a:solidFill>
                  <a:schemeClr val="tx1"/>
                </a:solidFill>
              </a:rPr>
              <a:t>у волка.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Дуэт Козы и Волка 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Он написан на теме волка. Оба исполняют свою партию </a:t>
            </a:r>
            <a:r>
              <a:rPr lang="ru-RU" dirty="0" err="1"/>
              <a:t>уверенно..Возникают</a:t>
            </a:r>
            <a:r>
              <a:rPr lang="ru-RU" dirty="0"/>
              <a:t> между ними переклички, где волк уверен в своей правоте поёт грозным </a:t>
            </a:r>
            <a:r>
              <a:rPr lang="ru-RU" dirty="0" err="1"/>
              <a:t>голосом,в</a:t>
            </a:r>
            <a:r>
              <a:rPr lang="ru-RU" dirty="0"/>
              <a:t> ответ коза уверенно поёт о </a:t>
            </a:r>
            <a:r>
              <a:rPr lang="ru-RU" dirty="0" err="1"/>
              <a:t>том,что</a:t>
            </a:r>
            <a:r>
              <a:rPr lang="ru-RU" dirty="0"/>
              <a:t> она его не боится! Переговариваясь с </a:t>
            </a:r>
            <a:r>
              <a:rPr lang="ru-RU" dirty="0" smtClean="0"/>
              <a:t>ним. Её </a:t>
            </a:r>
            <a:r>
              <a:rPr lang="ru-RU" dirty="0"/>
              <a:t>мелодия яркая и </a:t>
            </a:r>
            <a:r>
              <a:rPr lang="ru-RU" dirty="0" smtClean="0"/>
              <a:t>мелодичная. В </a:t>
            </a:r>
            <a:r>
              <a:rPr lang="ru-RU" dirty="0"/>
              <a:t>мелодии интересно проходит имитация - (подражание) смеху козы и вою </a:t>
            </a:r>
            <a:r>
              <a:rPr lang="ru-RU" dirty="0" smtClean="0"/>
              <a:t>волка.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516525"/>
            <a:ext cx="3456384" cy="172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04" y="4149080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Мне очень понравилась песня </a:t>
            </a:r>
            <a:r>
              <a:rPr lang="ru-RU" sz="2800" dirty="0">
                <a:solidFill>
                  <a:schemeClr val="tx1"/>
                </a:solidFill>
              </a:rPr>
              <a:t>про маму « Дин дон</a:t>
            </a:r>
            <a:r>
              <a:rPr lang="ru-RU" sz="2800" dirty="0" smtClean="0">
                <a:solidFill>
                  <a:schemeClr val="tx1"/>
                </a:solidFill>
              </a:rPr>
              <a:t>». </a:t>
            </a:r>
            <a:r>
              <a:rPr lang="ru-RU" sz="2800" dirty="0">
                <a:solidFill>
                  <a:schemeClr val="tx1"/>
                </a:solidFill>
              </a:rPr>
              <a:t>Мелодия песни нежная, ласковая. В тоже время музыка игривая за счёт пунктирного ритма в середине песни. </a:t>
            </a:r>
            <a:r>
              <a:rPr lang="ru-RU" sz="2800" dirty="0" smtClean="0">
                <a:solidFill>
                  <a:schemeClr val="tx1"/>
                </a:solidFill>
              </a:rPr>
              <a:t>Музыка </a:t>
            </a:r>
            <a:r>
              <a:rPr lang="ru-RU" sz="2800" dirty="0">
                <a:solidFill>
                  <a:schemeClr val="tx1"/>
                </a:solidFill>
              </a:rPr>
              <a:t>мюзикла </a:t>
            </a:r>
            <a:r>
              <a:rPr lang="ru-RU" sz="2800" dirty="0" smtClean="0">
                <a:solidFill>
                  <a:schemeClr val="tx1"/>
                </a:solidFill>
              </a:rPr>
              <a:t>мелодичная , каждый </a:t>
            </a:r>
            <a:r>
              <a:rPr lang="ru-RU" sz="2800" dirty="0">
                <a:solidFill>
                  <a:schemeClr val="tx1"/>
                </a:solidFill>
              </a:rPr>
              <a:t>герой выражен своей музыкальной темой. В музыке каждого героя передается его настроение и его чувства в определенный момент во время всего мюзикла.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Моё впечатление к прослушанной музыке.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45222"/>
            <a:ext cx="3485762" cy="174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310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Песня Мамы Козы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4572000"/>
          </a:xfrm>
        </p:spPr>
        <p:txBody>
          <a:bodyPr/>
          <a:lstStyle/>
          <a:p>
            <a:r>
              <a:rPr lang="ru-RU" dirty="0" smtClean="0"/>
              <a:t>Песня Мамы Козы звучала </a:t>
            </a:r>
            <a:r>
              <a:rPr lang="ru-RU" dirty="0"/>
              <a:t>4 раза. </a:t>
            </a:r>
            <a:r>
              <a:rPr lang="ru-RU" dirty="0" smtClean="0"/>
              <a:t>Первый </a:t>
            </a:r>
            <a:r>
              <a:rPr lang="ru-RU" dirty="0"/>
              <a:t>раз коза её напела детям и они </a:t>
            </a:r>
            <a:r>
              <a:rPr lang="ru-RU" dirty="0" smtClean="0"/>
              <a:t>повторили, </a:t>
            </a:r>
            <a:r>
              <a:rPr lang="ru-RU" dirty="0"/>
              <a:t>чтобы они узнали её по песне и открыли маме дверь. Второй раз пел своим грубым голосом </a:t>
            </a:r>
            <a:r>
              <a:rPr lang="ru-RU" dirty="0" smtClean="0"/>
              <a:t>волк.  Третий </a:t>
            </a:r>
            <a:r>
              <a:rPr lang="ru-RU" dirty="0"/>
              <a:t>раз пела дрожащим голосом </a:t>
            </a:r>
            <a:r>
              <a:rPr lang="ru-RU" dirty="0" smtClean="0"/>
              <a:t>коза. И </a:t>
            </a:r>
            <a:r>
              <a:rPr lang="ru-RU" dirty="0"/>
              <a:t>в последний раз пели все вместе восхваляя </a:t>
            </a:r>
            <a:r>
              <a:rPr lang="ru-RU" dirty="0" smtClean="0"/>
              <a:t>маму, </a:t>
            </a:r>
            <a:r>
              <a:rPr lang="ru-RU" dirty="0"/>
              <a:t>пели </a:t>
            </a:r>
            <a:r>
              <a:rPr lang="ru-RU" dirty="0" smtClean="0"/>
              <a:t>торжественно, </a:t>
            </a:r>
            <a:r>
              <a:rPr lang="ru-RU" dirty="0"/>
              <a:t>как гимн для всех </a:t>
            </a:r>
            <a:r>
              <a:rPr lang="ru-RU" dirty="0" smtClean="0"/>
              <a:t>мам.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980350" cy="180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63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8492"/>
            <a:ext cx="2808312" cy="27754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02" y="548681"/>
            <a:ext cx="2952328" cy="30950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0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66" y="3324083"/>
            <a:ext cx="5867087" cy="266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49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237</TotalTime>
  <Words>405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Детский мюзикл «Мама»</vt:lpstr>
      <vt:lpstr>Стихи написал замечательный поэт и драматург Юрий Энтин, а авторами трогательной и красивой музыки стали французский и румынский композиторы Жерар Буржоа и Темистокле Попа.</vt:lpstr>
      <vt:lpstr>Вокальные партии некоторых персонажей в фильме «Мама» исполняют известные эстрадные певцы:Михаил Боярский, Валентина Толкунова, Елена Камбурова, Клара Румянова, Владимир Качан. Для Людмилы Гурченко этот мюзикл стал особенным, ей  предоставилась возможность продемонстрировать вокальные данные.</vt:lpstr>
      <vt:lpstr>Музыкальные краски мюзикла.</vt:lpstr>
      <vt:lpstr>В песнях козлят музыка лёгкая, воздушная, весёлая.. Потому что козлята маленькие и они веселятся, играют. Звонкий колорит песне козлят придает высокий регистр мелодии, а также использовании в аккомпанементе таких инструментов, как металлофон ,колокольчики. Песня волка - музыка у волка очень ритмичная ,четкая, отмечает уверенный характер волка.. Пунктирный ритм придает его музыке четкость и показывает его бесстрашие.. Его музыку исполняют медные духовые инструменты , придающие музыке грубоватый характер ,как у волка. </vt:lpstr>
      <vt:lpstr>Дуэт Козы и Волка </vt:lpstr>
      <vt:lpstr>Мне очень понравилась песня про маму « Дин дон». Мелодия песни нежная, ласковая. В тоже время музыка игривая за счёт пунктирного ритма в середине песни. Музыка мюзикла мелодичная , каждый герой выражен своей музыкальной темой. В музыке каждого героя передается его настроение и его чувства в определенный момент во время всего мюзикла.</vt:lpstr>
      <vt:lpstr>Песня Мамы Козы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мюзикл «Мама»</dc:title>
  <cp:lastModifiedBy>Пользователь Windows</cp:lastModifiedBy>
  <cp:revision>12</cp:revision>
  <dcterms:modified xsi:type="dcterms:W3CDTF">2017-01-08T02:42:35Z</dcterms:modified>
</cp:coreProperties>
</file>