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C9617-7687-414C-A30E-ACF2AC0E5A84}" type="datetimeFigureOut">
              <a:rPr lang="ru-RU"/>
              <a:t>05.01.2017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90FDB-E341-4CB1-A41E-C17B8D18BC3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07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0FDB-E341-4CB1-A41E-C17B8D18BC35}" type="slidenum">
              <a:rPr lang="ru-RU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0FDB-E341-4CB1-A41E-C17B8D18BC35}" type="slidenum">
              <a:rPr lang="ru-RU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729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0FDB-E341-4CB1-A41E-C17B8D18BC35}" type="slidenum">
              <a:rPr lang="ru-RU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325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0FDB-E341-4CB1-A41E-C17B8D18BC35}" type="slidenum">
              <a:rPr lang="ru-RU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39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0FDB-E341-4CB1-A41E-C17B8D18BC35}" type="slidenum">
              <a:rPr lang="ru-RU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60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90FDB-E341-4CB1-A41E-C17B8D18BC35}" type="slidenum">
              <a:rPr lang="ru-RU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5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oiskm.org/show/%D0%BE%D1%80%D0%BA%D0%B5%D1%81%D1%82%D1%80-%D0%B3%D0%BE%D1%81%D0%BA%D0%B8%D0%BD%D0%BE-%D1%81%D1%81%D1%81%D1%8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iskm.org/show/%D0%BB%D1%8E%D0%B4%D0%BC%D0%B8%D0%BB%D0%B0-%D0%B3%D1%83%D1%80%D1%87%D0%B5%D0%BD%D0%BA%D0%BE-%D0%BC%D0%B8%D1%85%D0%B0%D0%B8%D0%BB-%D0%B1%D0%BE%D1%8F%D1%80%D1%81%D0%BA%D0%B8%D0%B9-%D0%B4%D0%B5%D1%82%D1%81%D0%BA%D0%B8%D0%B9-%D1%85%D0%BE%D1%8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poemdruzya.ru/pesni-iz-filma/mama/1109-pesnya-o-mame-mama-pervoe-slovo-mama-zhizn-podarila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poemdruzya.ru/pesni-iz-filma/mama/1099-kolybelnaya-kozy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>
                <a:latin typeface="Arial"/>
                <a:ea typeface="Arial"/>
                <a:cs typeface="Arial"/>
              </a:rPr>
              <a:t>Дистанционная олимпиада по музыке</a:t>
            </a:r>
            <a:endParaRPr lang="RU-RU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Мюзикл "Мама"</a:t>
            </a:r>
          </a:p>
        </p:txBody>
      </p:sp>
    </p:spTree>
    <p:extLst>
      <p:ext uri="{BB962C8B-B14F-4D97-AF65-F5344CB8AC3E}">
        <p14:creationId xmlns:p14="http://schemas.microsoft.com/office/powerpoint/2010/main" val="4061986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5" y="704850"/>
            <a:ext cx="8610600" cy="1293028"/>
          </a:xfrm>
        </p:spPr>
        <p:txBody>
          <a:bodyPr/>
          <a:lstStyle/>
          <a:p>
            <a:r>
              <a:rPr lang="RU-RU" dirty="0"/>
              <a:t>⦁ Кто авторы слов и музыки?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sz="2400" dirty="0">
              <a:solidFill>
                <a:srgbClr val="404040"/>
              </a:solidFill>
              <a:latin typeface="Verdana"/>
            </a:endParaRPr>
          </a:p>
          <a:p>
            <a:r>
              <a:rPr lang="RU-RU" sz="2400" dirty="0">
                <a:solidFill>
                  <a:srgbClr val="404040"/>
                </a:solidFill>
                <a:latin typeface="Arial"/>
              </a:rPr>
              <a:t>Музыка</a:t>
            </a:r>
            <a:r>
              <a:rPr lang="RU-RU" sz="2400" dirty="0">
                <a:solidFill>
                  <a:srgbClr val="404040"/>
                </a:solidFill>
                <a:latin typeface="Verdana"/>
              </a:rPr>
              <a:t>: Жерар </a:t>
            </a:r>
            <a:r>
              <a:rPr lang="RU-RU" sz="2400" dirty="0" err="1">
                <a:solidFill>
                  <a:srgbClr val="404040"/>
                </a:solidFill>
                <a:latin typeface="Verdana"/>
              </a:rPr>
              <a:t>Буржоа</a:t>
            </a:r>
            <a:r>
              <a:rPr lang="RU-RU" sz="2400" dirty="0">
                <a:solidFill>
                  <a:srgbClr val="404040"/>
                </a:solidFill>
                <a:latin typeface="Verdana"/>
              </a:rPr>
              <a:t>, </a:t>
            </a:r>
            <a:r>
              <a:rPr lang="RU-RU" sz="2400" dirty="0" err="1">
                <a:solidFill>
                  <a:srgbClr val="404040"/>
                </a:solidFill>
                <a:latin typeface="Verdana"/>
              </a:rPr>
              <a:t>Темистокле</a:t>
            </a:r>
            <a:r>
              <a:rPr lang="RU-RU" sz="2400" dirty="0">
                <a:solidFill>
                  <a:srgbClr val="404040"/>
                </a:solidFill>
                <a:latin typeface="Verdana"/>
              </a:rPr>
              <a:t> Попа</a:t>
            </a:r>
            <a:endParaRPr lang="RU-RU" sz="2400" dirty="0">
              <a:latin typeface="Verdana"/>
            </a:endParaRP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Слова: Ю. </a:t>
            </a:r>
            <a:r>
              <a:rPr lang="RU-RU" dirty="0" err="1"/>
              <a:t>Энтин</a:t>
            </a: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93130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19325" y="1095375"/>
            <a:ext cx="8610600" cy="1293028"/>
          </a:xfrm>
        </p:spPr>
        <p:txBody>
          <a:bodyPr/>
          <a:lstStyle/>
          <a:p>
            <a:r>
              <a:rPr lang="RU-RU" dirty="0"/>
              <a:t>⦁ Кто исполнители?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AF-ZA" dirty="0">
              <a:solidFill>
                <a:srgbClr val="808080"/>
              </a:solidFill>
              <a:latin typeface="Helvetica Neue"/>
              <a:ea typeface="Helvetica Neue"/>
              <a:cs typeface="Helvetica Neue"/>
            </a:endParaRPr>
          </a:p>
          <a:p>
            <a:endParaRPr lang="af-ZA">
              <a:solidFill>
                <a:srgbClr val="333333"/>
              </a:solidFill>
              <a:latin typeface="Helvetica Neue"/>
              <a:ea typeface="Helvetica Neue"/>
              <a:cs typeface="Helvetica Neue"/>
            </a:endParaRPr>
          </a:p>
          <a:p>
            <a:endParaRPr lang="af-ZA">
              <a:solidFill>
                <a:srgbClr val="333333"/>
              </a:solidFill>
              <a:latin typeface="Helvetica Neue"/>
              <a:ea typeface="Helvetica Neue"/>
              <a:cs typeface="Helvetica Neue"/>
            </a:endParaRPr>
          </a:p>
          <a:p>
            <a:r>
              <a:rPr lang="RU-RU" u="none" strike="noStrike" dirty="0">
                <a:solidFill>
                  <a:srgbClr val="337AB7"/>
                </a:solidFill>
                <a:latin typeface="Helvetica Neue"/>
                <a:ea typeface="Helvetica Neue"/>
                <a:cs typeface="Helvetica Neue"/>
                <a:hlinkClick r:id="rId3"/>
              </a:rPr>
              <a:t>Оркестр Госкино СССР</a:t>
            </a:r>
            <a:r>
              <a:rPr lang="RU-RU" dirty="0">
                <a:solidFill>
                  <a:srgbClr val="333333"/>
                </a:solidFill>
                <a:latin typeface="Helvetica Neue"/>
                <a:ea typeface="Helvetica Neue"/>
                <a:cs typeface="Helvetica Neue"/>
              </a:rPr>
              <a:t> </a:t>
            </a:r>
            <a:endParaRPr lang="AF-ZA" dirty="0">
              <a:solidFill>
                <a:srgbClr val="808080"/>
              </a:solidFill>
              <a:latin typeface="Helvetica Neue"/>
              <a:ea typeface="Helvetica Neue"/>
              <a:cs typeface="Helvetica Neue"/>
            </a:endParaRPr>
          </a:p>
          <a:p>
            <a:endParaRPr lang="af-ZA">
              <a:solidFill>
                <a:srgbClr val="333333"/>
              </a:solidFill>
              <a:latin typeface="Helvetica Neue"/>
              <a:ea typeface="Helvetica Neue"/>
              <a:cs typeface="Helvetica Neue"/>
            </a:endParaRPr>
          </a:p>
          <a:p>
            <a:r>
              <a:rPr lang="RU-RU" u="none" strike="noStrike" dirty="0">
                <a:solidFill>
                  <a:srgbClr val="337AB7"/>
                </a:solidFill>
                <a:latin typeface="Helvetica Neue"/>
                <a:ea typeface="Helvetica Neue"/>
                <a:cs typeface="Helvetica Neue"/>
                <a:hlinkClick r:id="rId4"/>
              </a:rPr>
              <a:t>Людмила Гурченко, Михаил Боярский, детский хор</a:t>
            </a:r>
            <a:endParaRPr lang="RU-RU" u="none" strike="noStrike" dirty="0">
              <a:solidFill>
                <a:srgbClr val="337AB7"/>
              </a:solidFill>
              <a:latin typeface="Helvetica Neue"/>
              <a:ea typeface="Helvetica Neue"/>
              <a:cs typeface="Helvetica Neue"/>
            </a:endParaRPr>
          </a:p>
          <a:p>
            <a:endParaRPr lang="RU-RU" dirty="0">
              <a:solidFill>
                <a:srgbClr val="337AB7"/>
              </a:solidFill>
              <a:latin typeface="Helvetica Neue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1915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F-ZA" dirty="0">
              <a:solidFill>
                <a:srgbClr val="808080"/>
              </a:solidFill>
              <a:latin typeface="Helvetica Neue"/>
              <a:ea typeface="Helvetica Neue"/>
              <a:cs typeface="Helvetica Neue"/>
            </a:endParaRPr>
          </a:p>
          <a:p>
            <a:endParaRPr lang="af-ZA">
              <a:solidFill>
                <a:srgbClr val="333333"/>
              </a:solidFill>
              <a:latin typeface="Helvetica Neue"/>
              <a:ea typeface="Helvetica Neue"/>
              <a:cs typeface="Helvetica Neue"/>
            </a:endParaRPr>
          </a:p>
          <a:p>
            <a:endParaRPr lang="af-ZA">
              <a:solidFill>
                <a:srgbClr val="333333"/>
              </a:solidFill>
              <a:latin typeface="Helvetica Neue"/>
              <a:ea typeface="Helvetica Neue"/>
              <a:cs typeface="Helvetica Neue"/>
            </a:endParaRPr>
          </a:p>
          <a:p>
            <a:pPr marL="0" indent="0">
              <a:buNone/>
            </a:pPr>
            <a:endParaRPr lang="RU-RU" dirty="0">
              <a:solidFill>
                <a:srgbClr val="337AB7"/>
              </a:solidFill>
              <a:latin typeface="Helvetica Neue"/>
              <a:ea typeface="Helvetica Neue"/>
              <a:cs typeface="Helvetica Neue"/>
            </a:endParaRPr>
          </a:p>
          <a:p>
            <a:endParaRPr lang="RU-RU" dirty="0">
              <a:solidFill>
                <a:srgbClr val="337AB7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90822767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175" y="800100"/>
            <a:ext cx="8610600" cy="1293028"/>
          </a:xfrm>
        </p:spPr>
        <p:txBody>
          <a:bodyPr/>
          <a:lstStyle/>
          <a:p>
            <a:r>
              <a:rPr lang="RU-RU" dirty="0"/>
              <a:t>⦁ Как песни из мюзикла вам</a:t>
            </a:r>
            <a:br>
              <a:rPr lang="RU-RU" dirty="0"/>
            </a:br>
            <a:r>
              <a:rPr lang="RU-RU" dirty="0"/>
              <a:t>понравились?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dirty="0">
              <a:solidFill>
                <a:srgbClr val="1AA8FB"/>
              </a:solidFill>
              <a:latin typeface="Helvetica Neue"/>
              <a:ea typeface="Helvetica Neue"/>
              <a:cs typeface="Helvetica Neue"/>
            </a:endParaRPr>
          </a:p>
          <a:p>
            <a:r>
              <a:rPr lang="RU-RU" u="none" strike="noStrike" dirty="0">
                <a:solidFill>
                  <a:srgbClr val="1AA8FB"/>
                </a:solidFill>
                <a:latin typeface="Helvetica Neue"/>
                <a:ea typeface="Helvetica Neue"/>
                <a:cs typeface="Helvetica Neue"/>
                <a:hlinkClick r:id="rId3" tooltip="текст песни Песня о маме (Мама - первое слово, Мама жизнь подарила), слова песни Песня о маме (Мама - первое слово, Мама жизнь подарила)"/>
              </a:rPr>
              <a:t>Песня о маме (Мама - первое слово, Мама жизнь подарила)</a:t>
            </a:r>
            <a:r>
              <a:rPr lang="RU-RU" dirty="0">
                <a:solidFill>
                  <a:srgbClr val="444444"/>
                </a:solidFill>
                <a:latin typeface="Helvetica Neue"/>
                <a:ea typeface="Helvetica Neue"/>
                <a:cs typeface="Helvetica Neue"/>
              </a:rPr>
              <a:t> </a:t>
            </a:r>
          </a:p>
          <a:p>
            <a:r>
              <a:rPr lang="RU-RU" dirty="0">
                <a:solidFill>
                  <a:srgbClr val="1AA8FB"/>
                </a:solidFill>
                <a:latin typeface="Helvetica Neue"/>
                <a:hlinkClick r:id="rId4"/>
              </a:rPr>
              <a:t>Колыбельная Козы</a:t>
            </a:r>
            <a:endParaRPr lang="RU-RU" dirty="0">
              <a:solidFill>
                <a:srgbClr val="1AA8FB"/>
              </a:solidFill>
              <a:latin typeface="Helvetica Neue"/>
            </a:endParaRPr>
          </a:p>
          <a:p>
            <a:endParaRPr lang="RU-RU" dirty="0">
              <a:solidFill>
                <a:srgbClr val="1AA8FB"/>
              </a:solidFill>
              <a:latin typeface="Helvetica Neue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3886" y="2343509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1AA8FB"/>
              </a:solidFill>
              <a:latin typeface="Helvetica Neue"/>
              <a:ea typeface="Helvetica Neue"/>
              <a:cs typeface="Helvetica Neue"/>
            </a:endParaRPr>
          </a:p>
          <a:p>
            <a:endParaRPr lang="RU-RU" dirty="0">
              <a:solidFill>
                <a:srgbClr val="444444"/>
              </a:solidFill>
              <a:latin typeface="Helvetica Neue"/>
              <a:ea typeface="Helvetica Neue"/>
              <a:cs typeface="Helvetica Neue"/>
            </a:endParaRPr>
          </a:p>
          <a:p>
            <a:endParaRPr lang="RU-RU" dirty="0">
              <a:solidFill>
                <a:srgbClr val="1AA8FB"/>
              </a:solidFill>
              <a:latin typeface="Helvetica Neue"/>
            </a:endParaRPr>
          </a:p>
          <a:p>
            <a:endParaRPr lang="RU-RU" dirty="0">
              <a:solidFill>
                <a:srgbClr val="1AA8FB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58920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⦁ Если бы у вас была возможность сняться в этом мюзикле, то какую бы вы хотели сыграть роль? Почему?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525" y="2705100"/>
            <a:ext cx="10820400" cy="40241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Мне понравилась Мама. Потому что она добрая ,заботливая и любит своих детей.</a:t>
            </a:r>
          </a:p>
        </p:txBody>
      </p:sp>
    </p:spTree>
    <p:extLst>
      <p:ext uri="{BB962C8B-B14F-4D97-AF65-F5344CB8AC3E}">
        <p14:creationId xmlns:p14="http://schemas.microsoft.com/office/powerpoint/2010/main" val="4249722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49171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TC104033937[[fn=След самолета]]</Template>
  <TotalTime>0</TotalTime>
  <Words>0</Words>
  <Application>Microsoft Office PowerPoint</Application>
  <PresentationFormat>Широкоэкранный</PresentationFormat>
  <Paragraphs>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След самолета</vt:lpstr>
      <vt:lpstr>Дистанционная олимпиада по музыке</vt:lpstr>
      <vt:lpstr>⦁ Кто авторы слов и музыки?</vt:lpstr>
      <vt:lpstr>⦁ Кто исполнители?</vt:lpstr>
      <vt:lpstr>⦁ Как песни из мюзикла вам понравились? </vt:lpstr>
      <vt:lpstr>⦁ Если бы у вас была возможность сняться в этом мюзикле, то какую бы вы хотели сыграть роль? Почему?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revision>4</cp:revision>
  <dcterms:created xsi:type="dcterms:W3CDTF">2013-07-31T16:29:22Z</dcterms:created>
  <dcterms:modified xsi:type="dcterms:W3CDTF">2017-01-05T19:09:52Z</dcterms:modified>
</cp:coreProperties>
</file>