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1E13-C30B-4803-B909-D6886977E7AC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EC61-9A93-47B6-8E06-998EF5C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Дистанционная олимпиада по музыке: 5-7 классы.2016-2017 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86454"/>
            <a:ext cx="6400800" cy="8572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Выполнила </a:t>
            </a:r>
            <a:r>
              <a:rPr lang="ru-RU" dirty="0" err="1" smtClean="0">
                <a:solidFill>
                  <a:srgbClr val="C00000"/>
                </a:solidFill>
              </a:rPr>
              <a:t>Севрюкова</a:t>
            </a:r>
            <a:r>
              <a:rPr lang="ru-RU" dirty="0" smtClean="0">
                <a:solidFill>
                  <a:srgbClr val="C00000"/>
                </a:solidFill>
              </a:rPr>
              <a:t> Виктория 5 «В» класс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Вопрос 1.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</a:rPr>
              <a:t>Композиторы:</a:t>
            </a:r>
            <a:r>
              <a:rPr lang="ru-RU" sz="5400" dirty="0" err="1">
                <a:solidFill>
                  <a:schemeClr val="tx2">
                    <a:lumMod val="50000"/>
                  </a:schemeClr>
                </a:solidFill>
              </a:rPr>
              <a:t>Жерар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Буржуа, </a:t>
            </a:r>
            <a:r>
              <a:rPr lang="ru-RU" sz="5400" dirty="0" err="1">
                <a:solidFill>
                  <a:schemeClr val="tx2">
                    <a:lumMod val="50000"/>
                  </a:schemeClr>
                </a:solidFill>
              </a:rPr>
              <a:t>Темистокле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Попа.</a:t>
            </a:r>
            <a:b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Автор слов: Анастасия Борисова.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5786454"/>
            <a:ext cx="3214710" cy="857256"/>
          </a:xfrm>
        </p:spPr>
        <p:txBody>
          <a:bodyPr/>
          <a:lstStyle/>
          <a:p>
            <a:r>
              <a:rPr lang="ru-RU" dirty="0" smtClean="0"/>
              <a:t>Вопрос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5791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/>
          </a:p>
          <a:p>
            <a:r>
              <a:rPr lang="ru-RU" sz="2400" dirty="0" smtClean="0"/>
              <a:t>Михаил Боярский</a:t>
            </a:r>
            <a:r>
              <a:rPr lang="ru-RU" sz="2400" dirty="0"/>
              <a:t> — </a:t>
            </a:r>
            <a:r>
              <a:rPr lang="ru-RU" sz="2400" i="1" dirty="0"/>
              <a:t>Волк по кличке Серый</a:t>
            </a:r>
            <a:r>
              <a:rPr lang="ru-RU" sz="2400" dirty="0"/>
              <a:t> (в румынской и английской версиях — </a:t>
            </a:r>
            <a:r>
              <a:rPr lang="ru-RU" sz="2400" i="1" dirty="0" err="1"/>
              <a:t>Тити</a:t>
            </a:r>
            <a:r>
              <a:rPr lang="ru-RU" sz="2400" i="1" dirty="0"/>
              <a:t> Суру</a:t>
            </a:r>
            <a:r>
              <a:rPr lang="ru-RU" sz="2400" dirty="0"/>
              <a:t>)</a:t>
            </a:r>
          </a:p>
          <a:p>
            <a:r>
              <a:rPr lang="ru-RU" sz="2400" dirty="0" smtClean="0"/>
              <a:t>Савелий Крамаров</a:t>
            </a:r>
            <a:r>
              <a:rPr lang="ru-RU" sz="2400" dirty="0"/>
              <a:t> — </a:t>
            </a:r>
            <a:r>
              <a:rPr lang="ru-RU" sz="2400" i="1" dirty="0"/>
              <a:t>Волчонок</a:t>
            </a:r>
            <a:r>
              <a:rPr lang="ru-RU" sz="2400" dirty="0"/>
              <a:t> (поёт </a:t>
            </a:r>
            <a:r>
              <a:rPr lang="ru-RU" sz="2400" dirty="0" smtClean="0"/>
              <a:t>Анатолий Горохов)</a:t>
            </a:r>
            <a:endParaRPr lang="ru-RU" sz="2400" dirty="0"/>
          </a:p>
          <a:p>
            <a:r>
              <a:rPr lang="ru-RU" sz="2400" dirty="0" smtClean="0"/>
              <a:t>Валентин </a:t>
            </a:r>
            <a:r>
              <a:rPr lang="ru-RU" sz="2400" dirty="0" err="1" smtClean="0"/>
              <a:t>Малохин</a:t>
            </a:r>
            <a:r>
              <a:rPr lang="ru-RU" sz="2400" dirty="0"/>
              <a:t> — </a:t>
            </a:r>
            <a:r>
              <a:rPr lang="ru-RU" sz="2400" i="1" dirty="0"/>
              <a:t>Рысь</a:t>
            </a:r>
            <a:r>
              <a:rPr lang="ru-RU" sz="2400" dirty="0"/>
              <a:t> (</a:t>
            </a:r>
            <a:r>
              <a:rPr lang="ru-RU" sz="2400" dirty="0" smtClean="0"/>
              <a:t>поёт Владимир Кочан)</a:t>
            </a:r>
            <a:endParaRPr lang="ru-RU" sz="2400" dirty="0"/>
          </a:p>
          <a:p>
            <a:r>
              <a:rPr lang="ru-RU" sz="2400" dirty="0"/>
              <a:t>Джордже </a:t>
            </a:r>
            <a:r>
              <a:rPr lang="ru-RU" sz="2400" dirty="0" err="1"/>
              <a:t>Михаица</a:t>
            </a:r>
            <a:r>
              <a:rPr lang="ru-RU" sz="2400" dirty="0"/>
              <a:t> — </a:t>
            </a:r>
            <a:r>
              <a:rPr lang="ru-RU" sz="2400" i="1" dirty="0" err="1"/>
              <a:t>Осёл</a:t>
            </a:r>
            <a:r>
              <a:rPr lang="ru-RU" sz="2400" dirty="0"/>
              <a:t> (поёт Анатолий Горохов, в некоторых местах — </a:t>
            </a:r>
            <a:r>
              <a:rPr lang="ru-RU" sz="2400" dirty="0" smtClean="0"/>
              <a:t>Геннадий Трофимов)</a:t>
            </a:r>
            <a:endParaRPr lang="ru-RU" sz="2400" dirty="0"/>
          </a:p>
          <a:p>
            <a:r>
              <a:rPr lang="ru-RU" sz="2400" dirty="0" err="1" smtClean="0"/>
              <a:t>Флориан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Питиш</a:t>
            </a:r>
            <a:r>
              <a:rPr lang="ru-RU" sz="2400" dirty="0"/>
              <a:t> — </a:t>
            </a:r>
            <a:r>
              <a:rPr lang="ru-RU" sz="2400" i="1" dirty="0"/>
              <a:t>Попугай</a:t>
            </a:r>
            <a:r>
              <a:rPr lang="ru-RU" sz="2400" dirty="0"/>
              <a:t> (поёт Геннадий Трофимов)</a:t>
            </a:r>
          </a:p>
          <a:p>
            <a:r>
              <a:rPr lang="ru-RU" sz="2400" dirty="0" smtClean="0"/>
              <a:t>Наталья </a:t>
            </a:r>
            <a:r>
              <a:rPr lang="ru-RU" sz="2400" dirty="0" err="1"/>
              <a:t>Крачковская</a:t>
            </a:r>
            <a:r>
              <a:rPr lang="ru-RU" sz="2400" dirty="0"/>
              <a:t> — </a:t>
            </a:r>
            <a:r>
              <a:rPr lang="ru-RU" sz="2400" i="1" dirty="0"/>
              <a:t>Медведица</a:t>
            </a:r>
            <a:r>
              <a:rPr lang="ru-RU" sz="2400" dirty="0"/>
              <a:t> (поёт Татьяна </a:t>
            </a:r>
            <a:r>
              <a:rPr lang="ru-RU" sz="2400" dirty="0" err="1" smtClean="0"/>
              <a:t>Дасковская</a:t>
            </a:r>
            <a:r>
              <a:rPr lang="ru-RU" sz="2400" dirty="0"/>
              <a:t>)</a:t>
            </a:r>
          </a:p>
          <a:p>
            <a:r>
              <a:rPr lang="ru-RU" sz="2400" dirty="0" err="1" smtClean="0"/>
              <a:t>Виолетта</a:t>
            </a:r>
            <a:r>
              <a:rPr lang="ru-RU" sz="2400" dirty="0" smtClean="0"/>
              <a:t> </a:t>
            </a:r>
            <a:r>
              <a:rPr lang="ru-RU" sz="2400" dirty="0"/>
              <a:t>Андрей — </a:t>
            </a:r>
            <a:r>
              <a:rPr lang="ru-RU" sz="2400" i="1" dirty="0"/>
              <a:t>Ласточка</a:t>
            </a:r>
            <a:r>
              <a:rPr lang="ru-RU" sz="2400" dirty="0"/>
              <a:t> (поёт Валентина </a:t>
            </a:r>
            <a:r>
              <a:rPr lang="ru-RU" sz="2400" dirty="0" err="1" smtClean="0"/>
              <a:t>Толкунова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 smtClean="0"/>
              <a:t>Петя </a:t>
            </a:r>
            <a:r>
              <a:rPr lang="ru-RU" sz="2400" dirty="0"/>
              <a:t>Дегтярёв — </a:t>
            </a:r>
            <a:r>
              <a:rPr lang="ru-RU" sz="2400" i="1" dirty="0"/>
              <a:t>козлёнок Митяй</a:t>
            </a:r>
            <a:r>
              <a:rPr lang="ru-RU" sz="2400" dirty="0"/>
              <a:t> (озвучивает роль и поёт Клара </a:t>
            </a:r>
            <a:r>
              <a:rPr lang="ru-RU" sz="2400" dirty="0" err="1"/>
              <a:t>Румянова</a:t>
            </a:r>
            <a:r>
              <a:rPr lang="ru-RU" sz="2400" dirty="0"/>
              <a:t>)</a:t>
            </a:r>
          </a:p>
          <a:p>
            <a:pPr>
              <a:buNone/>
            </a:pPr>
            <a:r>
              <a:rPr lang="ru-RU" sz="2400" dirty="0" smtClean="0"/>
              <a:t>Вокал </a:t>
            </a:r>
            <a:r>
              <a:rPr lang="ru-RU" sz="2400" dirty="0"/>
              <a:t>— Елена Камбурова (песня Зимы).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04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/>
              <a:t>Волк по кличке Серый – хитрость, коварность, злость, расчетливость.</a:t>
            </a:r>
            <a:br>
              <a:rPr lang="ru-RU" sz="14400" dirty="0" smtClean="0"/>
            </a:br>
            <a:r>
              <a:rPr lang="ru-RU" sz="14400" dirty="0" smtClean="0"/>
              <a:t>Волчонок – хитрость , коварство</a:t>
            </a:r>
            <a:r>
              <a:rPr lang="ru-RU" sz="14400" dirty="0" smtClean="0"/>
              <a:t>.</a:t>
            </a:r>
            <a:br>
              <a:rPr lang="ru-RU" sz="14400" dirty="0" smtClean="0"/>
            </a:br>
            <a:r>
              <a:rPr lang="ru-RU" sz="14400" dirty="0" err="1" smtClean="0"/>
              <a:t>Осел</a:t>
            </a:r>
            <a:r>
              <a:rPr lang="ru-RU" sz="14400" dirty="0" smtClean="0"/>
              <a:t> – хитрость , расчетливость.</a:t>
            </a:r>
            <a:br>
              <a:rPr lang="ru-RU" sz="14400" dirty="0" smtClean="0"/>
            </a:br>
            <a:r>
              <a:rPr lang="ru-RU" sz="14400" dirty="0" smtClean="0"/>
              <a:t>Ласточка – доброта, дружелюбность.</a:t>
            </a:r>
            <a:br>
              <a:rPr lang="ru-RU" sz="14400" dirty="0" smtClean="0"/>
            </a:br>
            <a:r>
              <a:rPr lang="ru-RU" sz="14400" dirty="0" smtClean="0"/>
              <a:t>Козлята – доброта, хитрость, веселье.</a:t>
            </a:r>
            <a:br>
              <a:rPr lang="ru-RU" sz="14400" dirty="0" smtClean="0"/>
            </a:br>
            <a:r>
              <a:rPr lang="ru-RU" sz="14400" dirty="0" smtClean="0"/>
              <a:t>Попугай – гордость, снисходительность.</a:t>
            </a:r>
            <a:br>
              <a:rPr lang="ru-RU" sz="14400" dirty="0" smtClean="0"/>
            </a:br>
            <a:r>
              <a:rPr lang="ru-RU" sz="14400" dirty="0" smtClean="0"/>
              <a:t>Рысь – хитрость , коварность.</a:t>
            </a:r>
            <a:br>
              <a:rPr lang="ru-RU" sz="14400" dirty="0" smtClean="0"/>
            </a:br>
            <a:r>
              <a:rPr lang="ru-RU" sz="14400" dirty="0" smtClean="0"/>
              <a:t>Медведица – доброта, дружелюбность.</a:t>
            </a:r>
            <a:br>
              <a:rPr lang="ru-RU" sz="14400" dirty="0" smtClean="0"/>
            </a:br>
            <a:r>
              <a:rPr lang="ru-RU" sz="14400" dirty="0" smtClean="0"/>
              <a:t>Мама-коза – доброта, хитрость.</a:t>
            </a:r>
            <a:br>
              <a:rPr lang="ru-RU" sz="1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Музыка достаточно разнообразная, можно услышать, что в мелодии участвует большое количество различных инструментов . Музыка очень красивая, по ней можно понять, что происходит в данной ситуации, а так же понять настроение и настрой персонажей.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Мне музыка очень понравилась, потому что песни были очень разнообразные, по ним можно определить настроение персонажей и саму ситуацию . Если музыка тяжелая, то можно понять, что ситуация непростая, а если легкая, то веселая и легкомысленная.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Я бы хотела быть мамой-козой, потому что ее роль разнообразна, она довольно часто появляется в сценах, у неё очень красивый грим.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Дистанционная олимпиада по музыке: 5-7 классы.2016-2017 г.</vt:lpstr>
      <vt:lpstr>Вопрос 1.</vt:lpstr>
      <vt:lpstr>Вопрос 2.</vt:lpstr>
      <vt:lpstr>Вопрос 3</vt:lpstr>
      <vt:lpstr>Вопрос 4</vt:lpstr>
      <vt:lpstr>Вопрос 5</vt:lpstr>
      <vt:lpstr>Вопрос 6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олимпиада по музыке: 5-7 классы.2016-2017 г.</dc:title>
  <dc:creator>КомпьютерСервис</dc:creator>
  <cp:lastModifiedBy>КомпьютерСервис</cp:lastModifiedBy>
  <cp:revision>14</cp:revision>
  <dcterms:created xsi:type="dcterms:W3CDTF">2016-12-15T14:04:34Z</dcterms:created>
  <dcterms:modified xsi:type="dcterms:W3CDTF">2017-01-05T15:16:34Z</dcterms:modified>
</cp:coreProperties>
</file>