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DD3AD8-375F-45BD-8DDD-3AAF63E82F2F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2D897A-8AD8-48B1-ACAB-4697CDC87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DD3AD8-375F-45BD-8DDD-3AAF63E82F2F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2D897A-8AD8-48B1-ACAB-4697CDC87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DD3AD8-375F-45BD-8DDD-3AAF63E82F2F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2D897A-8AD8-48B1-ACAB-4697CDC87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DD3AD8-375F-45BD-8DDD-3AAF63E82F2F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2D897A-8AD8-48B1-ACAB-4697CDC87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DD3AD8-375F-45BD-8DDD-3AAF63E82F2F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C2D897A-8AD8-48B1-ACAB-4697CDC87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DD3AD8-375F-45BD-8DDD-3AAF63E82F2F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2D897A-8AD8-48B1-ACAB-4697CDC87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DD3AD8-375F-45BD-8DDD-3AAF63E82F2F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2D897A-8AD8-48B1-ACAB-4697CDC87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DD3AD8-375F-45BD-8DDD-3AAF63E82F2F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2D897A-8AD8-48B1-ACAB-4697CDC87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DD3AD8-375F-45BD-8DDD-3AAF63E82F2F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2D897A-8AD8-48B1-ACAB-4697CDC87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DD3AD8-375F-45BD-8DDD-3AAF63E82F2F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2D897A-8AD8-48B1-ACAB-4697CDC87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DD3AD8-375F-45BD-8DDD-3AAF63E82F2F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2D897A-8AD8-48B1-ACAB-4697CDC872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DD3AD8-375F-45BD-8DDD-3AAF63E82F2F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C2D897A-8AD8-48B1-ACAB-4697CDC87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0%D0%BD%D0%B4%D1%80%D0%B5%D0%B9,_%D0%92%D0%B8%D0%BE%D0%BB%D0%B5%D1%82%D0%B0" TargetMode="External"/><Relationship Id="rId3" Type="http://schemas.openxmlformats.org/officeDocument/2006/relationships/hyperlink" Target="https://ru.wikipedia.org/wiki/%D0%9A%D0%B0%D1%87%D0%B0%D0%BD,_%D0%92%D0%BB%D0%B0%D0%B4%D0%B8%D0%BC%D0%B8%D1%80_%D0%90%D0%BD%D0%B4%D1%80%D0%B5%D0%B5%D0%B2%D0%B8%D1%87" TargetMode="External"/><Relationship Id="rId7" Type="http://schemas.openxmlformats.org/officeDocument/2006/relationships/hyperlink" Target="https://ru.wikipedia.org/wiki/%D0%94%D0%B0%D1%81%D0%BA%D0%BE%D0%B2%D1%81%D0%BA%D0%B0%D1%8F,_%D0%A2%D0%B0%D1%82%D1%8C%D1%8F%D0%BD%D0%B0_%D0%98%D0%B2%D0%B0%D0%BD%D0%BE%D0%B2%D0%BD%D0%B0" TargetMode="External"/><Relationship Id="rId2" Type="http://schemas.openxmlformats.org/officeDocument/2006/relationships/hyperlink" Target="https://ru.wikipedia.org/wiki/%D0%9C%D0%B0%D0%BD%D0%BE%D1%85%D0%B8%D0%BD,_%D0%92%D0%B0%D0%BB%D0%B5%D0%BD%D1%82%D0%B8%D0%BD_%D0%90%D0%BB%D0%B5%D0%BA%D1%81%D0%B0%D0%BD%D0%B4%D1%80%D0%BE%D0%B2%D0%B8%D1%87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ru.wikipedia.org/wiki/%D0%9A%D1%80%D0%B0%D1%87%D0%BA%D0%BE%D0%B2%D1%81%D0%BA%D0%B0%D1%8F,_%D0%9D%D0%B0%D1%82%D0%B0%D0%BB%D1%8C%D1%8F_%D0%9B%D0%B5%D0%BE%D0%BD%D0%B8%D0%B4%D0%BE%D0%B2%D0%BD%D0%B0" TargetMode="External"/><Relationship Id="rId5" Type="http://schemas.openxmlformats.org/officeDocument/2006/relationships/hyperlink" Target="https://ru.wikipedia.org/wiki/%D0%9F%D0%B8%D1%82%D0%B8%D1%88,_%D0%A4%D0%BB%D0%BE%D1%80%D0%B8%D0%B0%D0%BD" TargetMode="External"/><Relationship Id="rId10" Type="http://schemas.openxmlformats.org/officeDocument/2006/relationships/hyperlink" Target="https://ru.wikipedia.org/wiki/%D0%A0%D1%83%D0%BC%D1%8F%D0%BD%D0%BE%D0%B2%D0%B0,_%D0%9A%D0%BB%D0%B0%D1%80%D0%B0_%D0%9C%D0%B8%D1%85%D0%B0%D0%B9%D0%BB%D0%BE%D0%B2%D0%BD%D0%B0" TargetMode="External"/><Relationship Id="rId4" Type="http://schemas.openxmlformats.org/officeDocument/2006/relationships/hyperlink" Target="https://ru.wikipedia.org/wiki/%D0%A2%D1%80%D0%BE%D1%84%D0%B8%D0%BC%D0%BE%D0%B2,_%D0%93%D0%B5%D0%BD%D0%BD%D0%B0%D0%B4%D0%B8%D0%B9_%D0%92%D0%B0%D1%81%D0%B8%D0%BB%D1%8C%D0%B5%D0%B2%D0%B8%D1%87" TargetMode="External"/><Relationship Id="rId9" Type="http://schemas.openxmlformats.org/officeDocument/2006/relationships/hyperlink" Target="https://ru.wikipedia.org/wiki/%D0%A2%D0%BE%D0%BB%D0%BA%D1%83%D0%BD%D0%BE%D0%B2%D0%B0,_%D0%92%D0%B0%D0%BB%D0%B5%D0%BD%D1%82%D0%B8%D0%BD%D0%B0_%D0%92%D0%B0%D1%81%D0%B8%D0%BB%D1%8C%D0%B5%D0%B2%D0%BD%D0%B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Акмуллинская</a:t>
            </a:r>
            <a:r>
              <a:rPr lang="ru-RU" dirty="0" smtClean="0"/>
              <a:t>  олимпиада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7720042" cy="1362075"/>
          </a:xfrm>
        </p:spPr>
        <p:txBody>
          <a:bodyPr/>
          <a:lstStyle/>
          <a:p>
            <a:r>
              <a:rPr lang="ru-RU" smtClean="0"/>
              <a:t>1) Анастасия борисова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7200" dirty="0" smtClean="0"/>
              <a:t>Вопрос № 1 </a:t>
            </a:r>
          </a:p>
          <a:p>
            <a:r>
              <a:rPr lang="ru-RU" sz="7200" dirty="0" smtClean="0"/>
              <a:t> 1 </a:t>
            </a:r>
            <a:endParaRPr lang="ru-RU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3750435"/>
          </a:xfrm>
        </p:spPr>
        <p:txBody>
          <a:bodyPr>
            <a:normAutofit/>
          </a:bodyPr>
          <a:lstStyle/>
          <a:p>
            <a:r>
              <a:rPr lang="ru-RU" sz="1800" b="0" dirty="0" smtClean="0">
                <a:hlinkClick r:id="rId2" tooltip="Манохин, Валентин Александрович"/>
              </a:rPr>
              <a:t>Валентин </a:t>
            </a:r>
            <a:r>
              <a:rPr lang="ru-RU" sz="1800" b="0" dirty="0" err="1" smtClean="0">
                <a:hlinkClick r:id="rId2" tooltip="Манохин, Валентин Александрович"/>
              </a:rPr>
              <a:t>Манохин</a:t>
            </a:r>
            <a:r>
              <a:rPr lang="ru-RU" sz="1800" b="0" dirty="0" smtClean="0"/>
              <a:t> — </a:t>
            </a:r>
            <a:r>
              <a:rPr lang="ru-RU" sz="1800" b="0" i="1" dirty="0" smtClean="0"/>
              <a:t>Рысь</a:t>
            </a:r>
            <a:r>
              <a:rPr lang="ru-RU" sz="1800" b="0" dirty="0" smtClean="0"/>
              <a:t> (поёт </a:t>
            </a:r>
            <a:r>
              <a:rPr lang="ru-RU" sz="1800" b="0" dirty="0" smtClean="0">
                <a:hlinkClick r:id="rId3" tooltip="Качан, Владимир Андреевич"/>
              </a:rPr>
              <a:t>Владимир </a:t>
            </a:r>
            <a:r>
              <a:rPr lang="ru-RU" sz="1800" b="0" dirty="0" err="1" smtClean="0">
                <a:hlinkClick r:id="rId3" tooltip="Качан, Владимир Андреевич"/>
              </a:rPr>
              <a:t>Качан</a:t>
            </a:r>
            <a:r>
              <a:rPr lang="ru-RU" sz="1800" b="0" dirty="0" smtClean="0"/>
              <a:t>)</a:t>
            </a:r>
            <a:br>
              <a:rPr lang="ru-RU" sz="1800" b="0" dirty="0" smtClean="0"/>
            </a:br>
            <a:r>
              <a:rPr lang="ru-RU" sz="1800" b="0" dirty="0" smtClean="0"/>
              <a:t>Джордже </a:t>
            </a:r>
            <a:r>
              <a:rPr lang="ru-RU" sz="1800" b="0" dirty="0" err="1" smtClean="0"/>
              <a:t>Михаица</a:t>
            </a:r>
            <a:r>
              <a:rPr lang="ru-RU" sz="1800" b="0" dirty="0" smtClean="0"/>
              <a:t> — </a:t>
            </a:r>
            <a:r>
              <a:rPr lang="ru-RU" sz="1800" b="0" i="1" dirty="0" err="1" smtClean="0"/>
              <a:t>Осёл</a:t>
            </a:r>
            <a:r>
              <a:rPr lang="ru-RU" sz="1800" b="0" dirty="0" smtClean="0"/>
              <a:t> (поёт Анатолий Горохов, в некоторых местах — </a:t>
            </a:r>
            <a:r>
              <a:rPr lang="ru-RU" sz="1800" b="0" dirty="0" smtClean="0">
                <a:hlinkClick r:id="rId4" tooltip="Трофимов, Геннадий Васильевич"/>
              </a:rPr>
              <a:t>Геннадий Трофимов</a:t>
            </a:r>
            <a:r>
              <a:rPr lang="ru-RU" sz="1800" b="0" dirty="0" smtClean="0"/>
              <a:t>)</a:t>
            </a:r>
            <a:br>
              <a:rPr lang="ru-RU" sz="1800" b="0" dirty="0" smtClean="0"/>
            </a:br>
            <a:r>
              <a:rPr lang="ru-RU" sz="1800" b="0" dirty="0" err="1" smtClean="0">
                <a:hlinkClick r:id="rId5" tooltip="Питиш, Флориан"/>
              </a:rPr>
              <a:t>Флориан</a:t>
            </a:r>
            <a:r>
              <a:rPr lang="ru-RU" sz="1800" b="0" dirty="0" smtClean="0">
                <a:hlinkClick r:id="rId5" tooltip="Питиш, Флориан"/>
              </a:rPr>
              <a:t> </a:t>
            </a:r>
            <a:r>
              <a:rPr lang="ru-RU" sz="1800" b="0" dirty="0" err="1" smtClean="0">
                <a:hlinkClick r:id="rId5" tooltip="Питиш, Флориан"/>
              </a:rPr>
              <a:t>Питиш</a:t>
            </a:r>
            <a:r>
              <a:rPr lang="ru-RU" sz="1800" b="0" dirty="0" smtClean="0"/>
              <a:t> — </a:t>
            </a:r>
            <a:r>
              <a:rPr lang="ru-RU" sz="1800" b="0" i="1" dirty="0" smtClean="0"/>
              <a:t>Попугай</a:t>
            </a:r>
            <a:r>
              <a:rPr lang="ru-RU" sz="1800" b="0" dirty="0" smtClean="0"/>
              <a:t> (поёт Геннадий Трофимов)</a:t>
            </a:r>
            <a:br>
              <a:rPr lang="ru-RU" sz="1800" b="0" dirty="0" smtClean="0"/>
            </a:br>
            <a:r>
              <a:rPr lang="ru-RU" sz="1800" b="0" dirty="0" smtClean="0">
                <a:hlinkClick r:id="rId6" tooltip="Крачковская, Наталья Леонидовна"/>
              </a:rPr>
              <a:t>Наталья </a:t>
            </a:r>
            <a:r>
              <a:rPr lang="ru-RU" sz="1800" b="0" dirty="0" err="1" smtClean="0">
                <a:hlinkClick r:id="rId6" tooltip="Крачковская, Наталья Леонидовна"/>
              </a:rPr>
              <a:t>Крачковская</a:t>
            </a:r>
            <a:r>
              <a:rPr lang="ru-RU" sz="1800" b="0" dirty="0" smtClean="0"/>
              <a:t> — </a:t>
            </a:r>
            <a:r>
              <a:rPr lang="ru-RU" sz="1800" b="0" i="1" dirty="0" smtClean="0"/>
              <a:t>Медведица</a:t>
            </a:r>
            <a:r>
              <a:rPr lang="ru-RU" sz="1800" b="0" dirty="0" smtClean="0"/>
              <a:t> (поёт </a:t>
            </a:r>
            <a:r>
              <a:rPr lang="ru-RU" sz="1800" b="0" u="sng" dirty="0" smtClean="0">
                <a:hlinkClick r:id="rId7" tooltip="Дасковская, Татьяна Ивановна"/>
              </a:rPr>
              <a:t>Татьяна </a:t>
            </a:r>
            <a:r>
              <a:rPr lang="ru-RU" sz="1800" b="0" dirty="0" err="1" smtClean="0">
                <a:hlinkClick r:id="rId8" tooltip="Андрей, Виолета"/>
              </a:rPr>
              <a:t>Виолета</a:t>
            </a:r>
            <a:r>
              <a:rPr lang="ru-RU" sz="1800" b="0" dirty="0" smtClean="0">
                <a:hlinkClick r:id="rId8" tooltip="Андрей, Виолета"/>
              </a:rPr>
              <a:t> Андрей</a:t>
            </a:r>
            <a:r>
              <a:rPr lang="ru-RU" sz="1800" b="0" dirty="0" smtClean="0"/>
              <a:t> — </a:t>
            </a:r>
            <a:r>
              <a:rPr lang="ru-RU" sz="1800" b="0" i="1" dirty="0" smtClean="0"/>
              <a:t>Ласточка</a:t>
            </a:r>
            <a:r>
              <a:rPr lang="ru-RU" sz="1800" b="0" dirty="0" smtClean="0"/>
              <a:t> (поёт </a:t>
            </a:r>
            <a:r>
              <a:rPr lang="ru-RU" sz="1800" b="0" u="sng" dirty="0" smtClean="0">
                <a:hlinkClick r:id="rId9" tooltip="Толкунова, Валентина Васильевна"/>
              </a:rPr>
              <a:t>Валентина </a:t>
            </a:r>
            <a:r>
              <a:rPr lang="ru-RU" sz="1800" b="0" u="sng" dirty="0" err="1" smtClean="0">
                <a:hlinkClick r:id="rId9" tooltip="Толкунова, Валентина Васильевна"/>
              </a:rPr>
              <a:t>Толкунова</a:t>
            </a:r>
            <a:r>
              <a:rPr lang="ru-RU" sz="1800" b="0" dirty="0" smtClean="0"/>
              <a:t>)</a:t>
            </a:r>
            <a:br>
              <a:rPr lang="ru-RU" sz="1800" b="0" dirty="0" smtClean="0"/>
            </a:br>
            <a:r>
              <a:rPr lang="ru-RU" sz="1800" b="0" dirty="0" smtClean="0"/>
              <a:t>Петя Дегтярёв — </a:t>
            </a:r>
            <a:r>
              <a:rPr lang="ru-RU" sz="1800" b="0" i="1" dirty="0" smtClean="0"/>
              <a:t>козлёнок Митяй</a:t>
            </a:r>
            <a:r>
              <a:rPr lang="ru-RU" sz="1800" b="0" dirty="0" smtClean="0"/>
              <a:t> (озвучивает роль и поёт </a:t>
            </a:r>
            <a:r>
              <a:rPr lang="ru-RU" sz="1800" b="0" dirty="0" smtClean="0">
                <a:hlinkClick r:id="rId10" tooltip="Румянова, Клара Михайловна"/>
              </a:rPr>
              <a:t>Клара </a:t>
            </a:r>
            <a:r>
              <a:rPr lang="ru-RU" sz="1800" b="0" dirty="0" err="1" smtClean="0">
                <a:hlinkClick r:id="rId10" tooltip="Румянова, Клара Михайловна"/>
              </a:rPr>
              <a:t>Румянова</a:t>
            </a:r>
            <a:r>
              <a:rPr lang="ru-RU" sz="1800" b="0" dirty="0" smtClean="0"/>
              <a:t>)</a:t>
            </a:r>
            <a:br>
              <a:rPr lang="ru-RU" sz="1800" b="0" dirty="0" smtClean="0"/>
            </a:br>
            <a:r>
              <a:rPr lang="ru-RU" sz="1800" b="0" u="sng" dirty="0" err="1" smtClean="0">
                <a:hlinkClick r:id="rId7" tooltip="Дасковская, Татьяна Ивановна"/>
              </a:rPr>
              <a:t>Дасковская</a:t>
            </a:r>
            <a:r>
              <a:rPr lang="ru-RU" sz="1800" b="0" dirty="0" smtClean="0"/>
              <a:t>)</a:t>
            </a:r>
            <a:endParaRPr lang="ru-RU" sz="1800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9600" dirty="0" smtClean="0"/>
              <a:t>Вопрос № 2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143117"/>
            <a:ext cx="6255488" cy="20407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Волк – хитрость , коварность . </a:t>
            </a:r>
            <a:r>
              <a:rPr lang="ru-RU" dirty="0" err="1" smtClean="0"/>
              <a:t>Осел</a:t>
            </a:r>
            <a:r>
              <a:rPr lang="ru-RU" dirty="0" smtClean="0"/>
              <a:t> – </a:t>
            </a:r>
            <a:r>
              <a:rPr lang="ru-RU" dirty="0" err="1" smtClean="0"/>
              <a:t>хитрый,волчонок-хитрость</a:t>
            </a:r>
            <a:r>
              <a:rPr lang="ru-RU" dirty="0" smtClean="0"/>
              <a:t> ,</a:t>
            </a:r>
            <a:r>
              <a:rPr lang="ru-RU" dirty="0" err="1" smtClean="0"/>
              <a:t>поаугай-гордость,козлята</a:t>
            </a:r>
            <a:r>
              <a:rPr lang="ru-RU" dirty="0" smtClean="0"/>
              <a:t> – </a:t>
            </a:r>
            <a:r>
              <a:rPr lang="ru-RU" dirty="0" err="1" smtClean="0"/>
              <a:t>весёлые,доброты</a:t>
            </a:r>
            <a:r>
              <a:rPr lang="ru-RU" dirty="0" smtClean="0"/>
              <a:t> хитрость , медведица- доброта  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42976" y="785794"/>
            <a:ext cx="6255488" cy="1315011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Вопрос №3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 музыка достаточно разнообразно , можно услышать, что в мелодии участвуют множеств инструментов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642919"/>
            <a:ext cx="6255488" cy="1285884"/>
          </a:xfrm>
        </p:spPr>
        <p:txBody>
          <a:bodyPr>
            <a:noAutofit/>
          </a:bodyPr>
          <a:lstStyle/>
          <a:p>
            <a:r>
              <a:rPr lang="ru-RU" sz="5400" dirty="0" smtClean="0"/>
              <a:t>Вопрос № 4 </a:t>
            </a:r>
            <a:endParaRPr lang="ru-RU"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071678"/>
            <a:ext cx="6255488" cy="211223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Мое отношение к данной музыке </a:t>
            </a:r>
            <a:r>
              <a:rPr lang="ru-RU" dirty="0" err="1" smtClean="0"/>
              <a:t>хорошое</a:t>
            </a:r>
            <a:r>
              <a:rPr lang="ru-RU" dirty="0" smtClean="0"/>
              <a:t> , ведь она достаточно разнообразна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428605"/>
            <a:ext cx="6255488" cy="1071569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Вопрос № 5 </a:t>
            </a:r>
            <a:endParaRPr lang="ru-RU" sz="5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214422"/>
            <a:ext cx="6255488" cy="3357585"/>
          </a:xfrm>
        </p:spPr>
        <p:txBody>
          <a:bodyPr/>
          <a:lstStyle/>
          <a:p>
            <a:r>
              <a:rPr lang="ru-RU" dirty="0" smtClean="0"/>
              <a:t>Я бы хотела быть волком . Потому что волк- главный герой , и на нем основан сюжет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357167"/>
            <a:ext cx="6255488" cy="857256"/>
          </a:xfrm>
        </p:spPr>
        <p:txBody>
          <a:bodyPr>
            <a:noAutofit/>
          </a:bodyPr>
          <a:lstStyle/>
          <a:p>
            <a:r>
              <a:rPr lang="ru-RU" sz="5400" dirty="0" smtClean="0"/>
              <a:t>Вопрос № 5 </a:t>
            </a:r>
            <a:endParaRPr lang="ru-RU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79</TotalTime>
  <Words>87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Акмуллинская  олимпиада </vt:lpstr>
      <vt:lpstr>1) Анастасия борисова </vt:lpstr>
      <vt:lpstr>Валентин Манохин — Рысь (поёт Владимир Качан) Джордже Михаица — Осёл (поёт Анатолий Горохов, в некоторых местах — Геннадий Трофимов) Флориан Питиш — Попугай (поёт Геннадий Трофимов) Наталья Крачковская — Медведица (поёт Татьяна Виолета Андрей — Ласточка (поёт Валентина Толкунова) Петя Дегтярёв — козлёнок Митяй (озвучивает роль и поёт Клара Румянова) Дасковская)</vt:lpstr>
      <vt:lpstr>Волк – хитрость , коварность . Осел – хитрый,волчонок-хитрость ,поаугай-гордость,козлята – весёлые,доброты хитрость , медведица- доброта     </vt:lpstr>
      <vt:lpstr>Эта музыка достаточно разнообразно , можно услышать, что в мелодии участвуют множеств инструментов </vt:lpstr>
      <vt:lpstr>Мое отношение к данной музыке хорошое , ведь она достаточно разнообразна </vt:lpstr>
      <vt:lpstr>Я бы хотела быть волком . Потому что волк- главный герой , и на нем основан сюжет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Вадим</dc:creator>
  <cp:lastModifiedBy>Вадим</cp:lastModifiedBy>
  <cp:revision>9</cp:revision>
  <dcterms:created xsi:type="dcterms:W3CDTF">2016-12-15T14:11:54Z</dcterms:created>
  <dcterms:modified xsi:type="dcterms:W3CDTF">2017-01-05T14:59:29Z</dcterms:modified>
</cp:coreProperties>
</file>