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EB19-3152-451B-962B-E6F60FC4DF05}" type="datetimeFigureOut">
              <a:rPr lang="ru-RU" smtClean="0"/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F8FD-9EFE-4A66-BE19-8316BBC78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EB19-3152-451B-962B-E6F60FC4DF05}" type="datetimeFigureOut">
              <a:rPr lang="ru-RU" smtClean="0"/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F8FD-9EFE-4A66-BE19-8316BBC78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EB19-3152-451B-962B-E6F60FC4DF05}" type="datetimeFigureOut">
              <a:rPr lang="ru-RU" smtClean="0"/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F8FD-9EFE-4A66-BE19-8316BBC78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EB19-3152-451B-962B-E6F60FC4DF05}" type="datetimeFigureOut">
              <a:rPr lang="ru-RU" smtClean="0"/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F8FD-9EFE-4A66-BE19-8316BBC78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EB19-3152-451B-962B-E6F60FC4DF05}" type="datetimeFigureOut">
              <a:rPr lang="ru-RU" smtClean="0"/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F8FD-9EFE-4A66-BE19-8316BBC78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EB19-3152-451B-962B-E6F60FC4DF05}" type="datetimeFigureOut">
              <a:rPr lang="ru-RU" smtClean="0"/>
              <a:t>02.01.2017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F8FD-9EFE-4A66-BE19-8316BBC78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EB19-3152-451B-962B-E6F60FC4DF05}" type="datetimeFigureOut">
              <a:rPr lang="ru-RU" smtClean="0"/>
              <a:t>02.01.2017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F8FD-9EFE-4A66-BE19-8316BBC78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EB19-3152-451B-962B-E6F60FC4DF05}" type="datetimeFigureOut">
              <a:rPr lang="ru-RU" smtClean="0"/>
              <a:t>02.01.2017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F8FD-9EFE-4A66-BE19-8316BBC78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EB19-3152-451B-962B-E6F60FC4DF05}" type="datetimeFigureOut">
              <a:rPr lang="ru-RU" smtClean="0"/>
              <a:t>02.01.2017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F8FD-9EFE-4A66-BE19-8316BBC78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EB19-3152-451B-962B-E6F60FC4DF05}" type="datetimeFigureOut">
              <a:rPr lang="ru-RU" smtClean="0"/>
              <a:t>02.01.2017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F8FD-9EFE-4A66-BE19-8316BBC78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EB19-3152-451B-962B-E6F60FC4DF05}" type="datetimeFigureOut">
              <a:rPr lang="ru-RU" smtClean="0"/>
              <a:t>02.01.2017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F8FD-9EFE-4A66-BE19-8316BBC78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8EB19-3152-451B-962B-E6F60FC4DF05}" type="datetimeFigureOut">
              <a:rPr lang="ru-RU" smtClean="0"/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6F8FD-9EFE-4A66-BE19-8316BBC78E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«Мама»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501008"/>
            <a:ext cx="5976664" cy="2664296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dirty="0" smtClean="0"/>
              <a:t>Детский мюзикл 1976 года</a:t>
            </a:r>
          </a:p>
          <a:p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 на вопросы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1.Кто авторы слов и музыки</a:t>
            </a:r>
            <a:r>
              <a:rPr lang="en-US" dirty="0" smtClean="0"/>
              <a:t>?</a:t>
            </a:r>
            <a:r>
              <a:rPr lang="ru-RU" dirty="0" err="1" smtClean="0"/>
              <a:t>Музыка-Жерар</a:t>
            </a:r>
            <a:r>
              <a:rPr lang="ru-RU" dirty="0" smtClean="0"/>
              <a:t> </a:t>
            </a:r>
            <a:r>
              <a:rPr lang="ru-RU" dirty="0" err="1" smtClean="0"/>
              <a:t>Буржоа,Темистокле</a:t>
            </a:r>
            <a:r>
              <a:rPr lang="ru-RU" dirty="0" smtClean="0"/>
              <a:t> </a:t>
            </a:r>
            <a:r>
              <a:rPr lang="ru-RU" dirty="0" err="1" smtClean="0"/>
              <a:t>Попа,слова-Ю.Энтин</a:t>
            </a:r>
            <a:endParaRPr lang="ru-RU" dirty="0" smtClean="0"/>
          </a:p>
          <a:p>
            <a:r>
              <a:rPr lang="ru-RU" dirty="0" smtClean="0"/>
              <a:t>2.Кто исполнители</a:t>
            </a:r>
            <a:r>
              <a:rPr lang="en-US" dirty="0" smtClean="0"/>
              <a:t>?</a:t>
            </a:r>
            <a:r>
              <a:rPr lang="ru-RU" dirty="0" smtClean="0"/>
              <a:t>Людмила </a:t>
            </a:r>
            <a:r>
              <a:rPr lang="ru-RU" dirty="0" err="1" smtClean="0"/>
              <a:t>Гурченко,Михаил</a:t>
            </a:r>
            <a:r>
              <a:rPr lang="ru-RU" dirty="0" smtClean="0"/>
              <a:t>  </a:t>
            </a:r>
            <a:r>
              <a:rPr lang="ru-RU" dirty="0" err="1" smtClean="0"/>
              <a:t>Боярский,Олег</a:t>
            </a:r>
            <a:r>
              <a:rPr lang="ru-RU" dirty="0" smtClean="0"/>
              <a:t> </a:t>
            </a:r>
            <a:r>
              <a:rPr lang="ru-RU" dirty="0" err="1" smtClean="0"/>
              <a:t>Попов,Валентина</a:t>
            </a:r>
            <a:r>
              <a:rPr lang="ru-RU" dirty="0" smtClean="0"/>
              <a:t> </a:t>
            </a:r>
            <a:r>
              <a:rPr lang="ru-RU" dirty="0" err="1" smtClean="0"/>
              <a:t>Толкунова,Елена</a:t>
            </a:r>
            <a:r>
              <a:rPr lang="ru-RU" dirty="0" smtClean="0"/>
              <a:t> Камбурова ,Клара </a:t>
            </a:r>
            <a:r>
              <a:rPr lang="ru-RU" dirty="0" err="1" smtClean="0"/>
              <a:t>Румянова,Татьяна</a:t>
            </a:r>
            <a:r>
              <a:rPr lang="ru-RU" dirty="0" smtClean="0"/>
              <a:t>  </a:t>
            </a:r>
            <a:r>
              <a:rPr lang="ru-RU" dirty="0" err="1" smtClean="0"/>
              <a:t>Дасковская,Анатолий</a:t>
            </a:r>
            <a:r>
              <a:rPr lang="ru-RU" dirty="0" smtClean="0"/>
              <a:t> </a:t>
            </a:r>
            <a:r>
              <a:rPr lang="ru-RU" dirty="0" err="1" smtClean="0"/>
              <a:t>Горохов,Геннадий</a:t>
            </a:r>
            <a:r>
              <a:rPr lang="ru-RU" dirty="0" smtClean="0"/>
              <a:t> </a:t>
            </a:r>
            <a:r>
              <a:rPr lang="ru-RU" dirty="0" err="1" smtClean="0"/>
              <a:t>Трофимов,Владимир</a:t>
            </a:r>
            <a:r>
              <a:rPr lang="ru-RU" dirty="0" smtClean="0"/>
              <a:t> </a:t>
            </a:r>
            <a:r>
              <a:rPr lang="ru-RU" dirty="0" err="1" smtClean="0"/>
              <a:t>Качан,Евгений</a:t>
            </a:r>
            <a:r>
              <a:rPr lang="ru-RU" dirty="0" smtClean="0"/>
              <a:t> </a:t>
            </a:r>
            <a:r>
              <a:rPr lang="ru-RU" dirty="0" err="1" smtClean="0"/>
              <a:t>Герчаков</a:t>
            </a:r>
            <a:endParaRPr lang="ru-RU" dirty="0" smtClean="0"/>
          </a:p>
          <a:p>
            <a:r>
              <a:rPr lang="ru-RU" dirty="0" smtClean="0"/>
              <a:t>3.В мюзикле передаются </a:t>
            </a:r>
            <a:r>
              <a:rPr lang="ru-RU" dirty="0" err="1" smtClean="0"/>
              <a:t>радость,страх,забота</a:t>
            </a:r>
            <a:r>
              <a:rPr lang="ru-RU" dirty="0" smtClean="0"/>
              <a:t> и веселье героев</a:t>
            </a:r>
          </a:p>
          <a:p>
            <a:r>
              <a:rPr lang="ru-RU" dirty="0" smtClean="0"/>
              <a:t>4.Мне понравились все песни и особенно та песня которая мама коза всегда пела я думаю  в этой песне есть смысл мама красива не  красотой ,а душой .</a:t>
            </a:r>
          </a:p>
          <a:p>
            <a:r>
              <a:rPr lang="ru-RU" dirty="0" smtClean="0"/>
              <a:t>5.Мое отношение к музыке впечатлительное </a:t>
            </a:r>
            <a:r>
              <a:rPr lang="ru-RU" dirty="0" err="1" smtClean="0"/>
              <a:t>так-как</a:t>
            </a:r>
            <a:r>
              <a:rPr lang="ru-RU" dirty="0" smtClean="0"/>
              <a:t> вся музыка нам передала историю мюзикла радость козлят и других животных которые живут и радуются жизнью.</a:t>
            </a:r>
          </a:p>
          <a:p>
            <a:r>
              <a:rPr lang="ru-RU" dirty="0" smtClean="0"/>
              <a:t>6.Если бы у меня была возможность сняться в мюзикле то я бы был одним из козлят  ведь они самые </a:t>
            </a:r>
            <a:r>
              <a:rPr lang="ru-RU" dirty="0" err="1" smtClean="0"/>
              <a:t>добрые,красивые,восхитительные</a:t>
            </a:r>
            <a:r>
              <a:rPr lang="ru-RU" dirty="0" smtClean="0"/>
              <a:t> животные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115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«Мама»</vt:lpstr>
      <vt:lpstr>Ответы на вопросы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«Мама»</dc:title>
  <dc:creator>Alfaline</dc:creator>
  <cp:lastModifiedBy>Alfaline</cp:lastModifiedBy>
  <cp:revision>7</cp:revision>
  <dcterms:created xsi:type="dcterms:W3CDTF">2017-01-02T13:25:30Z</dcterms:created>
  <dcterms:modified xsi:type="dcterms:W3CDTF">2017-01-02T14:35:51Z</dcterms:modified>
</cp:coreProperties>
</file>