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59" r:id="rId5"/>
    <p:sldId id="257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B3E48EE-70FE-44D4-837E-966B1120A449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1937-91D0-489D-94E6-0CC72589E4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48EE-70FE-44D4-837E-966B1120A449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1937-91D0-489D-94E6-0CC72589E4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48EE-70FE-44D4-837E-966B1120A449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1937-91D0-489D-94E6-0CC72589E4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48EE-70FE-44D4-837E-966B1120A449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1937-91D0-489D-94E6-0CC72589E4A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48EE-70FE-44D4-837E-966B1120A449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1937-91D0-489D-94E6-0CC72589E4A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48EE-70FE-44D4-837E-966B1120A449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1937-91D0-489D-94E6-0CC72589E4A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48EE-70FE-44D4-837E-966B1120A449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1937-91D0-489D-94E6-0CC72589E4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48EE-70FE-44D4-837E-966B1120A449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1937-91D0-489D-94E6-0CC72589E4A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48EE-70FE-44D4-837E-966B1120A449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1937-91D0-489D-94E6-0CC72589E4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48EE-70FE-44D4-837E-966B1120A449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1937-91D0-489D-94E6-0CC72589E4A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48EE-70FE-44D4-837E-966B1120A449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1937-91D0-489D-94E6-0CC72589E4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B3E48EE-70FE-44D4-837E-966B1120A449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2DF1937-91D0-489D-94E6-0CC72589E4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7.jpg"/><Relationship Id="rId7" Type="http://schemas.openxmlformats.org/officeDocument/2006/relationships/image" Target="../media/image2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3.pn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Мама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140968"/>
            <a:ext cx="6584776" cy="2448272"/>
          </a:xfrm>
        </p:spPr>
        <p:txBody>
          <a:bodyPr/>
          <a:lstStyle/>
          <a:p>
            <a:r>
              <a:rPr lang="ru-RU" dirty="0" smtClean="0"/>
              <a:t>1976 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64903"/>
            <a:ext cx="2498576" cy="3331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5013176"/>
            <a:ext cx="4439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Выполнил: ученик 7 класса Гимназии№3</a:t>
            </a:r>
          </a:p>
          <a:p>
            <a:r>
              <a:rPr lang="ru-RU" dirty="0" smtClean="0"/>
              <a:t>Иван Тимошин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4005064"/>
            <a:ext cx="4460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Обладатель специального приза жюри</a:t>
            </a:r>
          </a:p>
          <a:p>
            <a:r>
              <a:rPr lang="ru-RU" dirty="0" smtClean="0"/>
              <a:t> « Серебряный кубок» на МКФ для детей</a:t>
            </a:r>
          </a:p>
          <a:p>
            <a:r>
              <a:rPr lang="ru-RU" dirty="0"/>
              <a:t>и</a:t>
            </a:r>
            <a:r>
              <a:rPr lang="ru-RU" dirty="0" smtClean="0"/>
              <a:t> юношества в Венеции-77</a:t>
            </a:r>
            <a:endParaRPr lang="ru-RU" dirty="0"/>
          </a:p>
        </p:txBody>
      </p:sp>
      <p:pic>
        <p:nvPicPr>
          <p:cNvPr id="9" name="мама обрезано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59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5256584" cy="258756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4649">
            <a:off x="5508104" y="5016612"/>
            <a:ext cx="3562448" cy="1682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154" y="3649541"/>
            <a:ext cx="3171825" cy="1438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37725"/>
            <a:ext cx="3765995" cy="1711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49140"/>
            <a:ext cx="3028950" cy="1504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611"/>
            <a:ext cx="3105150" cy="1476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54" y="5301208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Юрий </a:t>
            </a:r>
            <a:r>
              <a:rPr lang="ru-RU" sz="2400" dirty="0" err="1" smtClean="0">
                <a:solidFill>
                  <a:srgbClr val="FF0000"/>
                </a:solidFill>
              </a:rPr>
              <a:t>Энтин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Василика </a:t>
            </a:r>
            <a:r>
              <a:rPr lang="ru-RU" sz="2400" dirty="0" err="1" smtClean="0">
                <a:solidFill>
                  <a:srgbClr val="FF0000"/>
                </a:solidFill>
              </a:rPr>
              <a:t>Истрате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Жерар </a:t>
            </a:r>
            <a:r>
              <a:rPr lang="ru-RU" sz="2400" dirty="0" err="1" smtClean="0">
                <a:solidFill>
                  <a:srgbClr val="FF0000"/>
                </a:solidFill>
              </a:rPr>
              <a:t>Буржоа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err="1" smtClean="0">
                <a:solidFill>
                  <a:srgbClr val="FF0000"/>
                </a:solidFill>
              </a:rPr>
              <a:t>Тамистокле</a:t>
            </a:r>
            <a:r>
              <a:rPr lang="ru-RU" sz="2400" dirty="0" smtClean="0">
                <a:solidFill>
                  <a:srgbClr val="FF0000"/>
                </a:solidFill>
              </a:rPr>
              <a:t> Попа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Режиссер: </a:t>
            </a:r>
            <a:r>
              <a:rPr lang="ru-RU" sz="2400" dirty="0" err="1" smtClean="0">
                <a:solidFill>
                  <a:srgbClr val="FF0000"/>
                </a:solidFill>
              </a:rPr>
              <a:t>Элизабета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Бостан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Автор сценария -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Композитор-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5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 ролях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90986"/>
            <a:ext cx="6512768" cy="3471242"/>
          </a:xfrm>
        </p:spPr>
        <p:txBody>
          <a:bodyPr>
            <a:normAutofit fontScale="32500" lnSpcReduction="20000"/>
          </a:bodyPr>
          <a:lstStyle/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300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Людмила Гурченко</a:t>
            </a:r>
            <a:r>
              <a:rPr lang="ru-RU" sz="4300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—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43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мама-Коза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(в русской версии — </a:t>
            </a:r>
            <a:r>
              <a:rPr lang="ru-RU" sz="43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Тётя Маша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, в румынской и английской версиях — </a:t>
            </a:r>
            <a:r>
              <a:rPr lang="ru-RU" sz="43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Рада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)</a:t>
            </a:r>
            <a:endParaRPr lang="ru-RU" sz="43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300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Михаил Боярский</a:t>
            </a:r>
            <a:r>
              <a:rPr lang="ru-RU" sz="4300" u="sng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— </a:t>
            </a:r>
            <a:r>
              <a:rPr lang="ru-RU" sz="43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Волк по кличке Серый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(в румынской и английской версиях —</a:t>
            </a:r>
            <a:r>
              <a:rPr lang="ru-RU" sz="4300" i="1" dirty="0" err="1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Тити</a:t>
            </a:r>
            <a:r>
              <a:rPr lang="ru-RU" sz="43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 Суру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)</a:t>
            </a:r>
            <a:endParaRPr lang="ru-RU" sz="43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300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Савелий Крамаров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— </a:t>
            </a:r>
            <a:r>
              <a:rPr lang="ru-RU" sz="43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Волчонок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(поёт </a:t>
            </a:r>
            <a:r>
              <a:rPr lang="ru-RU" sz="4300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Анатолий  Горохов</a:t>
            </a:r>
            <a:r>
              <a:rPr lang="ru-RU" sz="4300" u="sng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)</a:t>
            </a:r>
            <a:endParaRPr lang="ru-RU" sz="4300" u="sng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300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Валентин </a:t>
            </a:r>
            <a:r>
              <a:rPr lang="ru-RU" sz="4300" u="sng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Манохин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— </a:t>
            </a:r>
            <a:r>
              <a:rPr lang="ru-RU" sz="43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Рысь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(поёт </a:t>
            </a:r>
            <a:r>
              <a:rPr lang="ru-RU" sz="4300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Владимир Кочан</a:t>
            </a:r>
            <a:r>
              <a:rPr lang="ru-RU" sz="4300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)</a:t>
            </a:r>
            <a:endParaRPr lang="ru-RU" sz="43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300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Джордже </a:t>
            </a:r>
            <a:r>
              <a:rPr lang="ru-RU" sz="4300" u="sng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Михаица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— </a:t>
            </a:r>
            <a:r>
              <a:rPr lang="ru-RU" sz="43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Осёл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(поёт </a:t>
            </a:r>
            <a:r>
              <a:rPr lang="ru-RU" sz="4300" u="sng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Анатолий  </a:t>
            </a:r>
            <a:r>
              <a:rPr lang="ru-RU" sz="4300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Горохов</a:t>
            </a:r>
            <a:r>
              <a:rPr lang="ru-RU" sz="4300" u="sng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)</a:t>
            </a:r>
            <a:r>
              <a:rPr lang="ru-RU" sz="4300" u="sng" dirty="0" smtClean="0">
                <a:solidFill>
                  <a:srgbClr val="7030A0"/>
                </a:solidFill>
                <a:latin typeface="Calibri"/>
                <a:ea typeface="Times New Roman"/>
                <a:cs typeface="Times New Roman"/>
              </a:rPr>
              <a:t>,</a:t>
            </a:r>
            <a:r>
              <a:rPr lang="ru-RU" sz="4300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в 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некоторых местах </a:t>
            </a:r>
            <a:r>
              <a:rPr lang="ru-RU" sz="43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—</a:t>
            </a:r>
            <a:r>
              <a:rPr lang="ru-RU" sz="4300" u="sng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Анатолий  Горохов</a:t>
            </a:r>
            <a:r>
              <a:rPr lang="ru-RU" sz="4300" u="sng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)</a:t>
            </a:r>
            <a:endParaRPr lang="ru-RU" sz="43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lvl="0" indent="0">
              <a:lnSpc>
                <a:spcPts val="1680"/>
              </a:lnSpc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ru-RU" sz="43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43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   </a:t>
            </a:r>
            <a:r>
              <a:rPr lang="ru-RU" sz="4300" u="sng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Флориан</a:t>
            </a:r>
            <a:r>
              <a:rPr lang="ru-RU" sz="4300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4300" u="sng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Питиш</a:t>
            </a:r>
            <a:r>
              <a:rPr lang="ru-RU" sz="4300" u="sng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— </a:t>
            </a:r>
            <a:r>
              <a:rPr lang="ru-RU" sz="43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Попугай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(</a:t>
            </a:r>
            <a:r>
              <a:rPr lang="ru-RU" sz="4300" dirty="0" err="1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поёт</a:t>
            </a:r>
            <a:r>
              <a:rPr lang="ru-RU" sz="4300" u="sng" dirty="0" err="1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Анатолий</a:t>
            </a:r>
            <a:r>
              <a:rPr lang="ru-RU" sz="4300" u="sng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 Горохов</a:t>
            </a:r>
            <a:r>
              <a:rPr lang="ru-RU" sz="4300" u="sng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)</a:t>
            </a:r>
            <a:endParaRPr lang="ru-RU" sz="4300" u="sng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lvl="0" indent="0">
              <a:lnSpc>
                <a:spcPts val="1680"/>
              </a:lnSpc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endParaRPr lang="ru-RU" sz="43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3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Вера Ивлева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— </a:t>
            </a:r>
            <a:r>
              <a:rPr lang="ru-RU" sz="43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Овца</a:t>
            </a:r>
            <a:endParaRPr lang="ru-RU" sz="43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3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Евгений </a:t>
            </a:r>
            <a:r>
              <a:rPr lang="ru-RU" sz="4300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Герчаков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— </a:t>
            </a:r>
            <a:r>
              <a:rPr lang="ru-RU" sz="43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Баран</a:t>
            </a:r>
            <a:endParaRPr lang="ru-RU" sz="43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3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Олег Попов</a:t>
            </a:r>
            <a:r>
              <a:rPr lang="ru-RU" sz="4300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—</a:t>
            </a:r>
            <a:r>
              <a:rPr lang="ru-RU" sz="43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43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Медведь</a:t>
            </a:r>
            <a:endParaRPr lang="ru-RU" sz="43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97152"/>
            <a:ext cx="2095500" cy="1181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8286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1600" y="1484784"/>
            <a:ext cx="6296025" cy="400208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Наталья Крачковская</a:t>
            </a:r>
            <a:r>
              <a:rPr lang="ru-RU" sz="14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— </a:t>
            </a:r>
            <a:r>
              <a:rPr lang="ru-RU" sz="14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Медведица</a:t>
            </a:r>
            <a:r>
              <a:rPr lang="ru-RU" sz="14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(поёт </a:t>
            </a:r>
            <a:r>
              <a:rPr lang="ru-RU" sz="1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Татьяна </a:t>
            </a:r>
            <a:r>
              <a:rPr lang="ru-RU" sz="1400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Дасковская</a:t>
            </a:r>
            <a:r>
              <a:rPr lang="ru-RU" sz="1400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)</a:t>
            </a:r>
            <a:endParaRPr lang="ru-RU" sz="1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Марина Поляк</a:t>
            </a:r>
            <a:r>
              <a:rPr lang="ru-RU" sz="14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— </a:t>
            </a:r>
            <a:r>
              <a:rPr lang="ru-RU" sz="14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Белка</a:t>
            </a:r>
            <a:endParaRPr lang="ru-RU" sz="1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Виолета</a:t>
            </a:r>
            <a:r>
              <a:rPr lang="ru-RU" sz="1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Андрей</a:t>
            </a:r>
            <a:r>
              <a:rPr lang="ru-RU" sz="14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— </a:t>
            </a:r>
            <a:r>
              <a:rPr lang="ru-RU" sz="14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Ласточка</a:t>
            </a:r>
            <a:r>
              <a:rPr lang="ru-RU" sz="14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(поёт </a:t>
            </a:r>
            <a:r>
              <a:rPr lang="ru-RU" sz="1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Валентина </a:t>
            </a:r>
            <a:r>
              <a:rPr lang="ru-RU" sz="1400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Толкунова</a:t>
            </a:r>
            <a:r>
              <a:rPr lang="ru-RU" sz="1400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)</a:t>
            </a:r>
            <a:endParaRPr lang="ru-RU" sz="1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Паула</a:t>
            </a:r>
            <a:r>
              <a:rPr lang="ru-RU" sz="1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Радулеску</a:t>
            </a:r>
            <a:r>
              <a:rPr lang="ru-RU" sz="14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— </a:t>
            </a:r>
            <a:r>
              <a:rPr lang="ru-RU" sz="14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Зайчиха</a:t>
            </a:r>
            <a:endParaRPr lang="ru-RU" sz="1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Василе Менцель</a:t>
            </a:r>
            <a:r>
              <a:rPr lang="ru-RU" sz="14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— </a:t>
            </a:r>
            <a:r>
              <a:rPr lang="ru-RU" sz="14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Заяц</a:t>
            </a:r>
            <a:endParaRPr lang="ru-RU" sz="1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Лилиана</a:t>
            </a:r>
            <a:r>
              <a:rPr lang="ru-RU" sz="1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Петреску</a:t>
            </a:r>
            <a:r>
              <a:rPr lang="ru-RU" sz="1400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—</a:t>
            </a:r>
            <a:r>
              <a:rPr lang="ru-RU" sz="14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14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Кокетливая овечка</a:t>
            </a:r>
            <a:endParaRPr lang="ru-RU" sz="1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Лулу </a:t>
            </a:r>
            <a:r>
              <a:rPr lang="ru-RU" sz="1400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Михалеску</a:t>
            </a:r>
            <a:r>
              <a:rPr lang="ru-RU" sz="14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— </a:t>
            </a:r>
            <a:r>
              <a:rPr lang="ru-RU" sz="14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Козочка</a:t>
            </a:r>
            <a:endParaRPr lang="ru-RU" sz="1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Петя Дегтярёв</a:t>
            </a:r>
            <a:r>
              <a:rPr lang="ru-RU" sz="14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— </a:t>
            </a:r>
            <a:r>
              <a:rPr lang="ru-RU" sz="14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козлёнок Митяй</a:t>
            </a:r>
            <a:r>
              <a:rPr lang="ru-RU" sz="14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(озвучивает роль и поёт </a:t>
            </a:r>
            <a:r>
              <a:rPr lang="ru-RU" sz="1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Клара </a:t>
            </a:r>
            <a:r>
              <a:rPr lang="ru-RU" sz="1400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Румянова</a:t>
            </a:r>
            <a:r>
              <a:rPr lang="ru-RU" sz="1400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)</a:t>
            </a:r>
            <a:endParaRPr lang="ru-RU" sz="1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Тимур </a:t>
            </a:r>
            <a:r>
              <a:rPr lang="ru-RU" sz="1400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Асалиев</a:t>
            </a:r>
            <a:r>
              <a:rPr lang="ru-RU" sz="14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— </a:t>
            </a:r>
            <a:r>
              <a:rPr lang="ru-RU" sz="14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Козлёнок</a:t>
            </a:r>
            <a:endParaRPr lang="ru-RU" sz="1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Адриан Кристя</a:t>
            </a:r>
            <a:r>
              <a:rPr lang="ru-RU" sz="14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— </a:t>
            </a:r>
            <a:r>
              <a:rPr lang="ru-RU" sz="14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Козлёнок</a:t>
            </a:r>
            <a:endParaRPr lang="ru-RU" sz="1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Матей </a:t>
            </a:r>
            <a:r>
              <a:rPr lang="ru-RU" sz="1400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Оприш</a:t>
            </a:r>
            <a:r>
              <a:rPr lang="ru-RU" sz="14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 — </a:t>
            </a:r>
            <a:r>
              <a:rPr lang="ru-RU" sz="1400" i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Козлёнок</a:t>
            </a:r>
            <a:endParaRPr lang="ru-RU" sz="1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Вокал </a:t>
            </a:r>
            <a:r>
              <a:rPr lang="ru-RU" dirty="0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—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Елена Камбурова</a:t>
            </a: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 (песня Зимы).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80728"/>
            <a:ext cx="1440160" cy="1915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1703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44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1294">
            <a:off x="6710696" y="404664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157192"/>
            <a:ext cx="2145792" cy="975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4381">
            <a:off x="6086475" y="4725144"/>
            <a:ext cx="3028950" cy="1504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946">
            <a:off x="293043" y="4677519"/>
            <a:ext cx="2857500" cy="16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5265">
            <a:off x="683568" y="681498"/>
            <a:ext cx="2466975" cy="1847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1472225"/>
            <a:ext cx="738251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</a:t>
            </a:r>
            <a:r>
              <a:rPr lang="ru-RU" sz="1600" dirty="0" smtClean="0"/>
              <a:t>Песни в этом фильме играют</a:t>
            </a:r>
          </a:p>
          <a:p>
            <a:r>
              <a:rPr lang="ru-RU" sz="1600" dirty="0" smtClean="0"/>
              <a:t>                                  главную роль. Без песен этот </a:t>
            </a:r>
          </a:p>
          <a:p>
            <a:r>
              <a:rPr lang="ru-RU" sz="1600" dirty="0" smtClean="0"/>
              <a:t>                                 мюзикл бы просто не состоялся.</a:t>
            </a:r>
          </a:p>
          <a:p>
            <a:r>
              <a:rPr lang="ru-RU" sz="1600" dirty="0" smtClean="0"/>
              <a:t>            Его бы не было. Все песни очень подходят героям. </a:t>
            </a:r>
            <a:endParaRPr lang="ru-RU" sz="1600" dirty="0"/>
          </a:p>
          <a:p>
            <a:r>
              <a:rPr lang="ru-RU" sz="1600" dirty="0" smtClean="0"/>
              <a:t>Сразу слышно где поёт любящая мама –Коза. Песни нежные, ласковые, милые , напевные , неторопливые. А если Коза поёт песню волку , то это уже другой характер. Она все готова отдать за своих детей, и это слышно в музыке. У положительных героев, таких как Медведи, Овечки и др.-песни нежные и ласковые. </a:t>
            </a:r>
            <a:r>
              <a:rPr lang="ru-RU" sz="1600" dirty="0"/>
              <a:t>У</a:t>
            </a:r>
            <a:r>
              <a:rPr lang="ru-RU" sz="1600" dirty="0" smtClean="0"/>
              <a:t> Попугая- </a:t>
            </a:r>
            <a:r>
              <a:rPr lang="ru-RU" sz="1600" dirty="0" err="1" smtClean="0"/>
              <a:t>быстрая,весёлая</a:t>
            </a:r>
            <a:r>
              <a:rPr lang="ru-RU" sz="1600" dirty="0" smtClean="0"/>
              <a:t>, задорная , танцевальная, праздничная песенка. Ведь он артист и зовёт всех на праздник. Ласточки- мои любимые птицы, нежные и ласковые, и песенка у них такая же, похожа на колыбельную, лиричная , романтичная. А Волк и его компания- вредные и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злые, и это сразу слышно в музыке . Музыка резкая, колючая.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431449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4033547" cy="1846684"/>
          </a:xfrm>
        </p:spPr>
      </p:pic>
      <p:sp>
        <p:nvSpPr>
          <p:cNvPr id="6" name="TextBox 5"/>
          <p:cNvSpPr txBox="1"/>
          <p:nvPr/>
        </p:nvSpPr>
        <p:spPr>
          <a:xfrm>
            <a:off x="1115616" y="3356992"/>
            <a:ext cx="65580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Моя самая любимая песня – «Мама» Впервые я услышал её в</a:t>
            </a:r>
          </a:p>
          <a:p>
            <a:r>
              <a:rPr lang="ru-RU" sz="1600" dirty="0" smtClean="0"/>
              <a:t>раннем детстве. Мне её пела сначала моя бабушка, а потом и мама.</a:t>
            </a:r>
          </a:p>
          <a:p>
            <a:r>
              <a:rPr lang="ru-RU" sz="1600" dirty="0" smtClean="0"/>
              <a:t>Я её тоже выучил и любил петь. В то время по телевидению шла </a:t>
            </a:r>
          </a:p>
          <a:p>
            <a:r>
              <a:rPr lang="ru-RU" sz="1600" dirty="0"/>
              <a:t>р</a:t>
            </a:r>
            <a:r>
              <a:rPr lang="ru-RU" sz="1600" dirty="0" smtClean="0"/>
              <a:t>еклама с этой песней, и я всегда пел вместе с ней. Если я скучал по</a:t>
            </a:r>
          </a:p>
          <a:p>
            <a:r>
              <a:rPr lang="ru-RU" sz="1600" dirty="0"/>
              <a:t>м</a:t>
            </a:r>
            <a:r>
              <a:rPr lang="ru-RU" sz="1600" dirty="0" smtClean="0"/>
              <a:t>аме или  бабушке, я всегда пел эту песню, и на душе становилось </a:t>
            </a:r>
          </a:p>
          <a:p>
            <a:r>
              <a:rPr lang="ru-RU" sz="1600" dirty="0"/>
              <a:t>с</a:t>
            </a:r>
            <a:r>
              <a:rPr lang="ru-RU" sz="1600" dirty="0" smtClean="0"/>
              <a:t>покойнее. Так эта песня действовала на меня. Когда не стало моей</a:t>
            </a:r>
          </a:p>
          <a:p>
            <a:r>
              <a:rPr lang="ru-RU" sz="1600" dirty="0"/>
              <a:t>б</a:t>
            </a:r>
            <a:r>
              <a:rPr lang="ru-RU" sz="1600" dirty="0" smtClean="0"/>
              <a:t>абушки,  я очень переживал, и вновь эта песня помогала мне найти</a:t>
            </a:r>
          </a:p>
          <a:p>
            <a:r>
              <a:rPr lang="ru-RU" sz="1600" dirty="0" smtClean="0"/>
              <a:t>жизненные силы. Мы слушали её с мамой и тихонько плакали. А </a:t>
            </a:r>
          </a:p>
          <a:p>
            <a:r>
              <a:rPr lang="ru-RU" sz="1600" dirty="0"/>
              <a:t>с</a:t>
            </a:r>
            <a:r>
              <a:rPr lang="ru-RU" sz="1600" dirty="0" smtClean="0"/>
              <a:t>ейчас, для меня это образ моей любимой мамы.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63" y="1114425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1088"/>
            <a:ext cx="3505948" cy="16561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3652379" cy="1656184"/>
          </a:xfrm>
          <a:prstGeom prst="rect">
            <a:avLst/>
          </a:prstGeom>
        </p:spPr>
      </p:pic>
      <p:pic>
        <p:nvPicPr>
          <p:cNvPr id="8" name="1caa87d25f0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05734" y="983196"/>
            <a:ext cx="432048" cy="432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6" y="2996952"/>
            <a:ext cx="77976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Ещё одна моя любимая песня- «Колыбельная мамы козы» Она очень </a:t>
            </a:r>
          </a:p>
          <a:p>
            <a:r>
              <a:rPr lang="ru-RU" dirty="0"/>
              <a:t>н</a:t>
            </a:r>
            <a:r>
              <a:rPr lang="ru-RU" dirty="0" smtClean="0"/>
              <a:t>ежная, ласковая, добрая. В фильме её исполняет Людмила Гурченко</a:t>
            </a:r>
          </a:p>
          <a:p>
            <a:r>
              <a:rPr lang="ru-RU" dirty="0"/>
              <a:t>а</a:t>
            </a:r>
            <a:r>
              <a:rPr lang="ru-RU" dirty="0" smtClean="0"/>
              <a:t> в жизни мне её пела бабушка Людмила. Она была Заслуженным </a:t>
            </a:r>
          </a:p>
          <a:p>
            <a:r>
              <a:rPr lang="ru-RU" dirty="0" smtClean="0"/>
              <a:t>работником культуры РБ, 42 года проработала в школе учителем музыки</a:t>
            </a:r>
            <a:br>
              <a:rPr lang="ru-RU" dirty="0" smtClean="0"/>
            </a:br>
            <a:r>
              <a:rPr lang="ru-RU" dirty="0" smtClean="0"/>
              <a:t>и привила любовь к ней и мне, и маме</a:t>
            </a:r>
          </a:p>
          <a:p>
            <a:r>
              <a:rPr lang="ru-RU" dirty="0"/>
              <a:t>и</a:t>
            </a:r>
            <a:r>
              <a:rPr lang="ru-RU" dirty="0" smtClean="0"/>
              <a:t> еще очень многим. Поэтому эта песня </a:t>
            </a:r>
          </a:p>
          <a:p>
            <a:r>
              <a:rPr lang="ru-RU" dirty="0"/>
              <a:t>д</a:t>
            </a:r>
            <a:r>
              <a:rPr lang="ru-RU" dirty="0" smtClean="0"/>
              <a:t>ля меня ассоциируется с большой-</a:t>
            </a:r>
          </a:p>
          <a:p>
            <a:r>
              <a:rPr lang="ru-RU" dirty="0"/>
              <a:t>б</a:t>
            </a:r>
            <a:r>
              <a:rPr lang="ru-RU" dirty="0" smtClean="0"/>
              <a:t>ольшой любовью и нежностью.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369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4398"/>
            <a:ext cx="3432881" cy="16372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03" y="1124743"/>
            <a:ext cx="2752725" cy="166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2924944"/>
            <a:ext cx="71185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ещё , мне нравится песня Медведей. Она тоже добрая, но еще </a:t>
            </a:r>
          </a:p>
          <a:p>
            <a:r>
              <a:rPr lang="ru-RU" dirty="0" smtClean="0"/>
              <a:t>и веселая. Какая то заботливая. Медведи поют о том ,что полезно</a:t>
            </a:r>
          </a:p>
          <a:p>
            <a:r>
              <a:rPr lang="ru-RU" dirty="0" smtClean="0"/>
              <a:t> есть малину, землянику и мёд. Это ещё и вкусная песенка. Я тоже </a:t>
            </a:r>
          </a:p>
          <a:p>
            <a:r>
              <a:rPr lang="ru-RU" dirty="0"/>
              <a:t>л</a:t>
            </a:r>
            <a:r>
              <a:rPr lang="ru-RU" dirty="0" smtClean="0"/>
              <a:t>юблю  её петь, а еще мне нравятся артисты, исполняющие роли</a:t>
            </a:r>
          </a:p>
          <a:p>
            <a:r>
              <a:rPr lang="ru-RU" dirty="0" smtClean="0"/>
              <a:t> медведей: Олег Попов и Наталья Крачковская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66" y="4402272"/>
            <a:ext cx="2705757" cy="2026706"/>
          </a:xfrm>
          <a:prstGeom prst="rect">
            <a:avLst/>
          </a:prstGeom>
        </p:spPr>
      </p:pic>
      <p:pic>
        <p:nvPicPr>
          <p:cNvPr id="8" name="16 - Сладкий мёд (Песня Медведя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013" y="1124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0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5481"/>
            <a:ext cx="2592387" cy="34575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2181225" cy="2181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2132856"/>
            <a:ext cx="73738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Кем бы я хотел быть в мюзикле? Я долго</a:t>
            </a:r>
          </a:p>
          <a:p>
            <a:r>
              <a:rPr lang="ru-RU" dirty="0" smtClean="0"/>
              <a:t> думал над этим вопросом. В младшем </a:t>
            </a:r>
          </a:p>
          <a:p>
            <a:r>
              <a:rPr lang="ru-RU" dirty="0"/>
              <a:t>в</a:t>
            </a:r>
            <a:r>
              <a:rPr lang="ru-RU" dirty="0" smtClean="0"/>
              <a:t>озрасте, я не задумываясь бы ответил- </a:t>
            </a:r>
          </a:p>
          <a:p>
            <a:r>
              <a:rPr lang="ru-RU" dirty="0" smtClean="0"/>
              <a:t>КОЗЛЕНКОМ, но сейчас я вырос. И хотя я </a:t>
            </a:r>
          </a:p>
          <a:p>
            <a:r>
              <a:rPr lang="ru-RU" dirty="0"/>
              <a:t>з</a:t>
            </a:r>
            <a:r>
              <a:rPr lang="ru-RU" dirty="0" smtClean="0"/>
              <a:t>наю что отрицательные роли играть надо и </a:t>
            </a:r>
          </a:p>
          <a:p>
            <a:r>
              <a:rPr lang="ru-RU" dirty="0"/>
              <a:t>э</a:t>
            </a:r>
            <a:r>
              <a:rPr lang="ru-RU" dirty="0" smtClean="0"/>
              <a:t>то ещё трудней, но совсем не хочется быть Волком. Сейчас</a:t>
            </a:r>
          </a:p>
          <a:p>
            <a:r>
              <a:rPr lang="ru-RU" dirty="0" smtClean="0"/>
              <a:t>                          я, наверное хотел бы стать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Медведем, и исполнять свою любимую сладкую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песенку, к тому же я и по фигуре сюда подхожу больше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Ну  а больше всего, я хотел бы стать композитором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и сочинять музыку к мюзиклу. На этой страничке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звучит моя музыка, надеюсь вам понравится.</a:t>
            </a:r>
            <a:endParaRPr lang="ru-RU" dirty="0"/>
          </a:p>
        </p:txBody>
      </p:sp>
      <p:pic>
        <p:nvPicPr>
          <p:cNvPr id="7" name="Весеннее утро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6760" y="1124744"/>
            <a:ext cx="448816" cy="4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88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170</TotalTime>
  <Words>565</Words>
  <Application>Microsoft Office PowerPoint</Application>
  <PresentationFormat>Экран (4:3)</PresentationFormat>
  <Paragraphs>77</Paragraphs>
  <Slides>10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Мама</vt:lpstr>
      <vt:lpstr>Режиссер: Элизабета Бостан</vt:lpstr>
      <vt:lpstr>В ролях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Мама</dc:title>
  <dc:creator>evgeniya</dc:creator>
  <cp:lastModifiedBy>lab</cp:lastModifiedBy>
  <cp:revision>21</cp:revision>
  <dcterms:created xsi:type="dcterms:W3CDTF">2016-12-18T17:45:39Z</dcterms:created>
  <dcterms:modified xsi:type="dcterms:W3CDTF">2016-12-28T10:25:41Z</dcterms:modified>
</cp:coreProperties>
</file>