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001material.ru/524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001material.ru/16416.html" TargetMode="External"/><Relationship Id="rId5" Type="http://schemas.openxmlformats.org/officeDocument/2006/relationships/hyperlink" Target="http://1001material.ru/2954.html" TargetMode="External"/><Relationship Id="rId4" Type="http://schemas.openxmlformats.org/officeDocument/2006/relationships/hyperlink" Target="http://1001material.ru/16701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152128"/>
          </a:xfrm>
        </p:spPr>
        <p:txBody>
          <a:bodyPr/>
          <a:lstStyle/>
          <a:p>
            <a:r>
              <a:rPr lang="ru-RU" dirty="0" smtClean="0"/>
              <a:t>Мюзикл «Мама»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5248" y="4005064"/>
            <a:ext cx="6768752" cy="3528392"/>
          </a:xfrm>
        </p:spPr>
        <p:txBody>
          <a:bodyPr/>
          <a:lstStyle/>
          <a:p>
            <a:r>
              <a:rPr lang="ru-RU" b="1" i="1" dirty="0"/>
              <a:t>Подготовила: </a:t>
            </a:r>
            <a:r>
              <a:rPr lang="ru-RU" b="1" i="1" dirty="0" err="1"/>
              <a:t>Мингазова</a:t>
            </a:r>
            <a:r>
              <a:rPr lang="ru-RU" b="1" i="1" dirty="0"/>
              <a:t> </a:t>
            </a:r>
            <a:r>
              <a:rPr lang="ru-RU" b="1" i="1" dirty="0" err="1"/>
              <a:t>Элиза</a:t>
            </a:r>
            <a:r>
              <a:rPr lang="ru-RU" b="1" i="1" dirty="0"/>
              <a:t> </a:t>
            </a:r>
            <a:r>
              <a:rPr lang="ru-RU" b="1" i="1" dirty="0" err="1"/>
              <a:t>Ильгизаровна</a:t>
            </a:r>
            <a:r>
              <a:rPr lang="ru-RU" b="1" i="1" dirty="0"/>
              <a:t>, ученица 6а класса</a:t>
            </a:r>
          </a:p>
          <a:p>
            <a:r>
              <a:rPr lang="ru-RU" b="1" i="1" dirty="0"/>
              <a:t>МОБУ СОШ №1</a:t>
            </a:r>
          </a:p>
          <a:p>
            <a:r>
              <a:rPr lang="ru-RU" b="1" i="1" dirty="0" err="1"/>
              <a:t>им.М.Абдуллина</a:t>
            </a:r>
            <a:r>
              <a:rPr lang="ru-RU" b="1" i="1" dirty="0"/>
              <a:t> </a:t>
            </a:r>
            <a:r>
              <a:rPr lang="ru-RU" b="1" i="1" dirty="0" err="1"/>
              <a:t>с.Киргиз-Мияки</a:t>
            </a:r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5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 smtClean="0"/>
              <a:t>Информация о мюзикле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4509120"/>
            <a:ext cx="8064896" cy="20162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/>
              <a:t>Фильм-мюзикл «Мама» появился на экранах СССР в октябре 1977 года. У этого мюзикла был весёлый и добрый сценарий. Стихи написал поэт и драматург Юрий </a:t>
            </a:r>
            <a:r>
              <a:rPr lang="ru-RU" sz="2400" dirty="0" err="1"/>
              <a:t>Энтин</a:t>
            </a:r>
            <a:r>
              <a:rPr lang="ru-RU" sz="2400" dirty="0"/>
              <a:t>, а авторами трогательной и красивой музыки стали </a:t>
            </a:r>
            <a:r>
              <a:rPr lang="ru-RU" sz="2400" dirty="0" err="1"/>
              <a:t>французкий</a:t>
            </a:r>
            <a:r>
              <a:rPr lang="ru-RU" sz="2400" dirty="0"/>
              <a:t> и румынский композиторы Жерар Буржуа и </a:t>
            </a:r>
            <a:r>
              <a:rPr lang="ru-RU" sz="2400" dirty="0" err="1"/>
              <a:t>Темистокле</a:t>
            </a:r>
            <a:r>
              <a:rPr lang="ru-RU" sz="2400" dirty="0"/>
              <a:t> Попа.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88506"/>
            <a:ext cx="4176464" cy="3589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03459"/>
            <a:ext cx="4392488" cy="355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 smtClean="0"/>
              <a:t>Прекрасные исполнители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488832" cy="3456384"/>
          </a:xfrm>
        </p:spPr>
      </p:pic>
      <p:sp>
        <p:nvSpPr>
          <p:cNvPr id="5" name="TextBox 4"/>
          <p:cNvSpPr txBox="1"/>
          <p:nvPr/>
        </p:nvSpPr>
        <p:spPr>
          <a:xfrm>
            <a:off x="179512" y="4437112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фильме снимались: </a:t>
            </a:r>
            <a:r>
              <a:rPr lang="ru-RU" b="1" dirty="0">
                <a:hlinkClick r:id="rId3"/>
              </a:rPr>
              <a:t>Людмила Гурченко</a:t>
            </a:r>
            <a:r>
              <a:rPr lang="ru-RU" b="1" dirty="0"/>
              <a:t>, </a:t>
            </a:r>
            <a:r>
              <a:rPr lang="ru-RU" b="1" dirty="0">
                <a:hlinkClick r:id="rId4"/>
              </a:rPr>
              <a:t>Михаил Боярский</a:t>
            </a:r>
            <a:r>
              <a:rPr lang="ru-RU" b="1" dirty="0"/>
              <a:t>,</a:t>
            </a:r>
            <a:r>
              <a:rPr lang="ru-RU" dirty="0"/>
              <a:t> Олег Попов,</a:t>
            </a:r>
            <a:r>
              <a:rPr lang="ru-RU" b="1" dirty="0"/>
              <a:t> </a:t>
            </a:r>
            <a:r>
              <a:rPr lang="ru-RU" b="1" dirty="0">
                <a:hlinkClick r:id="rId5"/>
              </a:rPr>
              <a:t>Савелий Крамаров</a:t>
            </a:r>
            <a:r>
              <a:rPr lang="ru-RU" dirty="0"/>
              <a:t>, Валентин </a:t>
            </a:r>
            <a:r>
              <a:rPr lang="ru-RU" dirty="0" err="1"/>
              <a:t>Манохин</a:t>
            </a:r>
            <a:r>
              <a:rPr lang="ru-RU" dirty="0"/>
              <a:t>, Джордж </a:t>
            </a:r>
            <a:r>
              <a:rPr lang="ru-RU" dirty="0" err="1"/>
              <a:t>Михаица</a:t>
            </a:r>
            <a:r>
              <a:rPr lang="ru-RU" dirty="0"/>
              <a:t>, </a:t>
            </a:r>
            <a:r>
              <a:rPr lang="ru-RU" dirty="0" err="1"/>
              <a:t>Флорьян</a:t>
            </a:r>
            <a:r>
              <a:rPr lang="ru-RU" dirty="0"/>
              <a:t> </a:t>
            </a:r>
            <a:r>
              <a:rPr lang="ru-RU" dirty="0" err="1"/>
              <a:t>Питтиш</a:t>
            </a:r>
            <a:r>
              <a:rPr lang="ru-RU" dirty="0"/>
              <a:t>, Вера Ивлева, Евгений </a:t>
            </a:r>
            <a:r>
              <a:rPr lang="ru-RU" dirty="0" err="1"/>
              <a:t>Герчаков</a:t>
            </a:r>
            <a:r>
              <a:rPr lang="ru-RU" dirty="0"/>
              <a:t>,</a:t>
            </a:r>
            <a:r>
              <a:rPr lang="ru-RU" b="1" dirty="0"/>
              <a:t> </a:t>
            </a:r>
            <a:r>
              <a:rPr lang="ru-RU" b="1" dirty="0">
                <a:hlinkClick r:id="rId6"/>
              </a:rPr>
              <a:t>Наталья Крачковская</a:t>
            </a:r>
            <a:r>
              <a:rPr lang="ru-RU" b="1" dirty="0"/>
              <a:t>,</a:t>
            </a:r>
            <a:r>
              <a:rPr lang="ru-RU" dirty="0"/>
              <a:t> Марина Поляк, </a:t>
            </a:r>
            <a:r>
              <a:rPr lang="ru-RU" dirty="0" err="1"/>
              <a:t>Виолета</a:t>
            </a:r>
            <a:r>
              <a:rPr lang="ru-RU" dirty="0"/>
              <a:t> Андрей, </a:t>
            </a:r>
            <a:r>
              <a:rPr lang="ru-RU" dirty="0" err="1"/>
              <a:t>Паула</a:t>
            </a:r>
            <a:r>
              <a:rPr lang="ru-RU" dirty="0"/>
              <a:t> </a:t>
            </a:r>
            <a:r>
              <a:rPr lang="ru-RU" dirty="0" err="1"/>
              <a:t>Радулеску</a:t>
            </a:r>
            <a:r>
              <a:rPr lang="ru-RU" dirty="0"/>
              <a:t>, Василе Менцель, </a:t>
            </a:r>
            <a:r>
              <a:rPr lang="ru-RU" dirty="0" err="1"/>
              <a:t>Лилиана</a:t>
            </a:r>
            <a:r>
              <a:rPr lang="ru-RU" dirty="0"/>
              <a:t> Петреску, Пётр Дегтярёв, Лулу </a:t>
            </a:r>
            <a:r>
              <a:rPr lang="ru-RU" dirty="0" err="1"/>
              <a:t>Михаэску</a:t>
            </a:r>
            <a:r>
              <a:rPr lang="ru-RU" dirty="0"/>
              <a:t>, Тимур </a:t>
            </a:r>
            <a:r>
              <a:rPr lang="ru-RU" dirty="0" err="1"/>
              <a:t>Асалиев</a:t>
            </a:r>
            <a:r>
              <a:rPr lang="ru-RU" dirty="0"/>
              <a:t>, </a:t>
            </a:r>
            <a:r>
              <a:rPr lang="ru-RU" dirty="0" err="1"/>
              <a:t>Адрйан</a:t>
            </a:r>
            <a:r>
              <a:rPr lang="ru-RU" dirty="0"/>
              <a:t> Кристя, Матей </a:t>
            </a:r>
            <a:r>
              <a:rPr lang="ru-RU" dirty="0" err="1" smtClean="0"/>
              <a:t>Оприш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928326"/>
            <a:ext cx="54404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Режиссер: </a:t>
            </a:r>
            <a:r>
              <a:rPr lang="ru-RU" dirty="0"/>
              <a:t>Элизабет </a:t>
            </a:r>
            <a:r>
              <a:rPr lang="ru-RU" dirty="0" err="1"/>
              <a:t>Бостан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Сценаристы:</a:t>
            </a:r>
            <a:r>
              <a:rPr lang="ru-RU" dirty="0"/>
              <a:t> Юрий </a:t>
            </a:r>
            <a:r>
              <a:rPr lang="ru-RU" dirty="0" err="1"/>
              <a:t>Энтин</a:t>
            </a:r>
            <a:r>
              <a:rPr lang="ru-RU" dirty="0"/>
              <a:t>, Василика </a:t>
            </a:r>
            <a:r>
              <a:rPr lang="ru-RU" dirty="0" err="1"/>
              <a:t>Истрате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Операторы:</a:t>
            </a:r>
            <a:r>
              <a:rPr lang="ru-RU" dirty="0"/>
              <a:t> Константин Петриченко, Ион </a:t>
            </a:r>
            <a:r>
              <a:rPr lang="ru-RU" dirty="0" err="1"/>
              <a:t>Маринеску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7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Какие музыкальные краски передают образы героев мюзикла?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 fontScale="85000" lnSpcReduction="20000"/>
          </a:bodyPr>
          <a:lstStyle/>
          <a:p>
            <a:pPr marL="0" indent="0" fontAlgn="t">
              <a:buNone/>
            </a:pPr>
            <a:r>
              <a:rPr lang="ru-RU" dirty="0"/>
              <a:t>В этой яркой, сверкающей, танцевальной сказке Волка сыграл, спел и станцевал Михаил Боярский! У него получился шикарный, экстравагантный, в фиолетово-синем парике красавец-Волк. Конечно, этот коварный Волк тоже настойчиво стремился украсть бедных козлят, ради чего он даже приударял за обаятельной и привлекательной Мамой-Козой, которую в фильме блестяще сыграла Людмила Гурченко.</a:t>
            </a:r>
          </a:p>
          <a:p>
            <a:pPr marL="0" indent="0" fontAlgn="t">
              <a:buNone/>
            </a:pPr>
            <a:r>
              <a:rPr lang="ru-RU" dirty="0"/>
              <a:t>Естественно, по сказочной традиции, добро всегда должно победить зло, и потому зло в лице коварного красавца Волка, в конце концов, самым позорным образом оказалось сброшенным в ледяную прорубь. И хотя, конечно, поделом ему злодею, но Волка-Боярского было все же по-хорошему жаль… Впрочем, выбравшись из ледяной воды, он покаянно произносил: «Я больше не буду». И все его дружно </a:t>
            </a:r>
            <a:r>
              <a:rPr lang="ru-RU" dirty="0" smtClean="0"/>
              <a:t>простили.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8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340" y="-162272"/>
            <a:ext cx="8229600" cy="1143000"/>
          </a:xfrm>
        </p:spPr>
        <p:txBody>
          <a:bodyPr/>
          <a:lstStyle/>
          <a:p>
            <a:r>
              <a:rPr lang="ru-RU" dirty="0" smtClean="0"/>
              <a:t>Песня из мюзикла «Мама»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3933056"/>
            <a:ext cx="8229600" cy="51740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Больше всего мне понравилась песня о маме, потому что она спокойная, медленная и передаёт чувство любви и счастья. Эта песня, как колыбельная, она успокаивает.</a:t>
            </a:r>
          </a:p>
          <a:p>
            <a:pPr marL="0" indent="0">
              <a:buNone/>
            </a:pPr>
            <a:r>
              <a:rPr lang="ru-RU" dirty="0" smtClean="0"/>
              <a:t> Песня «Мама»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064896" cy="3168352"/>
          </a:xfrm>
          <a:prstGeom prst="rect">
            <a:avLst/>
          </a:prstGeom>
        </p:spPr>
      </p:pic>
      <p:pic>
        <p:nvPicPr>
          <p:cNvPr id="7" name="23 - Мам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5856" y="5949280"/>
            <a:ext cx="609600" cy="59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9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Моё отношение к прослушанной музыке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51020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Особенно в этом мюзикле мне понравились песни. Эти замечательные слова и эта удивительная музыка, хорошо сочетается с содержанием мюзикла «Мама». Если </a:t>
            </a:r>
            <a:r>
              <a:rPr lang="ru-RU" dirty="0"/>
              <a:t>бы в этом фильме не присутствовала </a:t>
            </a:r>
            <a:r>
              <a:rPr lang="ru-RU" dirty="0" smtClean="0"/>
              <a:t>бы музыка</a:t>
            </a:r>
            <a:r>
              <a:rPr lang="ru-RU" dirty="0"/>
              <a:t>, фильм был бы не таким интересным и увлекательным, но ,к счастью ,всё было </a:t>
            </a:r>
            <a:r>
              <a:rPr lang="ru-RU" dirty="0" smtClean="0"/>
              <a:t>великолепным. Можно смотреть фильм миллион раз и ничуть не надоест.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32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71420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Если бы у вас была возможность сняться в этом мюзикле, то какую бы вы хотели сыграть роль? Почему?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Если бы у меня была возможность сняться в этом мюзикле, </a:t>
            </a:r>
            <a:r>
              <a:rPr lang="ru-RU" dirty="0" smtClean="0"/>
              <a:t>то я </a:t>
            </a:r>
            <a:r>
              <a:rPr lang="ru-RU" dirty="0" smtClean="0"/>
              <a:t>бы конечно выбрала бы мама-козу, потому что она добрая, умная, справедливая и очень заботливая мама. Она борется со злом и тем же временем, заботится о своих </a:t>
            </a:r>
            <a:r>
              <a:rPr lang="ru-RU" dirty="0" err="1" smtClean="0"/>
              <a:t>козлятушках</a:t>
            </a:r>
            <a:r>
              <a:rPr lang="ru-RU" dirty="0" smtClean="0"/>
              <a:t>. Мама-коза схитрила и проучила этого злого волка.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5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464</Words>
  <Application>Microsoft Office PowerPoint</Application>
  <PresentationFormat>Экран (4:3)</PresentationFormat>
  <Paragraphs>19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Мюзикл «Мама»</vt:lpstr>
      <vt:lpstr>Информация о мюзикле</vt:lpstr>
      <vt:lpstr>Прекрасные исполнители</vt:lpstr>
      <vt:lpstr>Какие музыкальные краски передают образы героев мюзикла?</vt:lpstr>
      <vt:lpstr>Песня из мюзикла «Мама»</vt:lpstr>
      <vt:lpstr>Моё отношение к прослушанной музыке</vt:lpstr>
      <vt:lpstr>Если бы у вас была возможность сняться в этом мюзикле, то какую бы вы хотели сыграть роль? Почему?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Мюзикл «Мама»</dc:title>
  <dc:creator>Elena Mingazova</dc:creator>
  <cp:lastModifiedBy>Учитель</cp:lastModifiedBy>
  <cp:revision>7</cp:revision>
  <dcterms:created xsi:type="dcterms:W3CDTF">2016-12-25T15:50:15Z</dcterms:created>
  <dcterms:modified xsi:type="dcterms:W3CDTF">2016-12-25T16:49:53Z</dcterms:modified>
</cp:coreProperties>
</file>