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1%80%D0%BE%D1%84%D0%B8%D0%BC%D0%BE%D0%B2,_%D0%93%D0%B5%D0%BD%D0%BD%D0%B0%D0%B4%D0%B8%D0%B9_%D0%92%D0%B0%D1%81%D0%B8%D0%BB%D1%8C%D0%B5%D0%B2%D0%B8%D1%87" TargetMode="External"/><Relationship Id="rId13" Type="http://schemas.openxmlformats.org/officeDocument/2006/relationships/hyperlink" Target="https://ru.wikipedia.org/wiki/%D0%9A%D1%80%D0%B0%D1%87%D0%BA%D0%BE%D0%B2%D1%81%D0%BA%D0%B0%D1%8F,_%D0%9D%D0%B0%D1%82%D0%B0%D0%BB%D1%8C%D1%8F_%D0%9B%D0%B5%D0%BE%D0%BD%D0%B8%D0%B4%D0%BE%D0%B2%D0%BD%D0%B0" TargetMode="External"/><Relationship Id="rId18" Type="http://schemas.openxmlformats.org/officeDocument/2006/relationships/hyperlink" Target="https://ru.wikipedia.org/wiki/%D0%A0%D1%83%D0%BC%D1%8F%D0%BD%D0%BE%D0%B2%D0%B0,_%D0%9A%D0%BB%D0%B0%D1%80%D0%B0_%D0%9C%D0%B8%D1%85%D0%B0%D0%B9%D0%BB%D0%BE%D0%B2%D0%BD%D0%B0" TargetMode="External"/><Relationship Id="rId3" Type="http://schemas.openxmlformats.org/officeDocument/2006/relationships/hyperlink" Target="https://ru.wikipedia.org/wiki/%D0%91%D0%BE%D1%8F%D1%80%D1%81%D0%BA%D0%B8%D0%B9,_%D0%9C%D0%B8%D1%85%D0%B0%D0%B8%D0%BB_%D0%A1%D0%B5%D1%80%D0%B3%D0%B5%D0%B5%D0%B2%D0%B8%D1%87" TargetMode="External"/><Relationship Id="rId7" Type="http://schemas.openxmlformats.org/officeDocument/2006/relationships/hyperlink" Target="https://ru.wikipedia.org/wiki/%D0%9A%D0%B0%D1%87%D0%B0%D0%BD,_%D0%92%D0%BB%D0%B0%D0%B4%D0%B8%D0%BC%D0%B8%D1%80_%D0%90%D0%BD%D0%B4%D1%80%D0%B5%D0%B5%D0%B2%D0%B8%D1%87" TargetMode="External"/><Relationship Id="rId12" Type="http://schemas.openxmlformats.org/officeDocument/2006/relationships/hyperlink" Target="https://ru.wikipedia.org/wiki/%D0%9F%D0%BE%D0%BF%D0%BE%D0%B2,_%D0%9E%D0%BB%D0%B5%D0%B3_%D0%9A%D0%BE%D0%BD%D1%81%D1%82%D0%B0%D0%BD%D1%82%D0%B8%D0%BD%D0%BE%D0%B2%D0%B8%D1%87" TargetMode="External"/><Relationship Id="rId17" Type="http://schemas.openxmlformats.org/officeDocument/2006/relationships/hyperlink" Target="https://ru.wikipedia.org/wiki/%D0%A2%D0%BE%D0%BB%D0%BA%D1%83%D0%BD%D0%BE%D0%B2%D0%B0,_%D0%92%D0%B0%D0%BB%D0%B5%D0%BD%D1%82%D0%B8%D0%BD%D0%B0_%D0%92%D0%B0%D1%81%D0%B8%D0%BB%D1%8C%D0%B5%D0%B2%D0%BD%D0%B0" TargetMode="External"/><Relationship Id="rId2" Type="http://schemas.openxmlformats.org/officeDocument/2006/relationships/hyperlink" Target="https://ru.wikipedia.org/wiki/%D0%93%D1%83%D1%80%D1%87%D0%B5%D0%BD%D0%BA%D0%BE,_%D0%9B%D1%8E%D0%B4%D0%BC%D0%B8%D0%BB%D0%B0_%D0%9C%D0%B0%D1%80%D0%BA%D0%BE%D0%B2%D0%BD%D0%B0" TargetMode="External"/><Relationship Id="rId16" Type="http://schemas.openxmlformats.org/officeDocument/2006/relationships/hyperlink" Target="https://ru.wikipedia.org/wiki/%D0%90%D0%BD%D0%B4%D1%80%D0%B5%D0%B9,_%D0%92%D0%B8%D0%BE%D0%BB%D0%B5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0%D0%BD%D0%BE%D1%85%D0%B8%D0%BD,_%D0%92%D0%B0%D0%BB%D0%B5%D0%BD%D1%82%D0%B8%D0%BD_%D0%90%D0%BB%D0%B5%D0%BA%D1%81%D0%B0%D0%BD%D0%B4%D1%80%D0%BE%D0%B2%D0%B8%D1%87" TargetMode="External"/><Relationship Id="rId11" Type="http://schemas.openxmlformats.org/officeDocument/2006/relationships/hyperlink" Target="https://ru.wikipedia.org/wiki/%D0%93%D0%B5%D1%80%D1%87%D0%B0%D0%BA%D0%BE%D0%B2,_%D0%95%D0%B2%D0%B3%D0%B5%D0%BD%D0%B8%D0%B9_%D0%90%D1%80%D0%BA%D0%B0%D0%B4%D1%8C%D0%B5%D0%B2%D0%B8%D1%87" TargetMode="External"/><Relationship Id="rId5" Type="http://schemas.openxmlformats.org/officeDocument/2006/relationships/hyperlink" Target="https://ru.wikipedia.org/wiki/%D0%93%D0%BE%D1%80%D0%BE%D1%85%D0%BE%D0%B2,_%D0%90%D0%BD%D0%B0%D1%82%D0%BE%D0%BB%D0%B8%D0%B9_%D0%A1%D0%B5%D1%80%D0%B3%D0%B5%D0%B5%D0%B2%D0%B8%D1%87" TargetMode="External"/><Relationship Id="rId15" Type="http://schemas.openxmlformats.org/officeDocument/2006/relationships/hyperlink" Target="https://ru.wikipedia.org/wiki/%D0%9F%D0%BE%D0%BB%D1%8F%D0%BA,_%D0%9C%D0%B0%D1%80%D0%B8%D0%BD%D0%B0_%D0%90%D0%BB%D0%B5%D0%BA%D1%81%D0%B0%D0%BD%D0%B4%D1%80%D0%BE%D0%B2%D0%BD%D0%B0" TargetMode="External"/><Relationship Id="rId10" Type="http://schemas.openxmlformats.org/officeDocument/2006/relationships/hyperlink" Target="https://ru.wikipedia.org/wiki/%D0%98%D0%B2%D0%BB%D0%B5%D0%B2%D0%B0,_%D0%92%D0%B5%D1%80%D0%B0_%D0%90%D0%BB%D0%B5%D0%BA%D1%81%D0%B0%D0%BD%D0%B4%D1%80%D0%BE%D0%B2%D0%BD%D0%B0" TargetMode="External"/><Relationship Id="rId19" Type="http://schemas.openxmlformats.org/officeDocument/2006/relationships/hyperlink" Target="https://ru.wikipedia.org/wiki/%D0%9A%D0%B0%D0%BC%D0%B1%D1%83%D1%80%D0%BE%D0%B2%D0%B0,_%D0%95%D0%BB%D0%B5%D0%BD%D0%B0_%D0%90%D0%BD%D1%82%D0%BE%D0%BD%D0%BE%D0%B2%D0%BD%D0%B0" TargetMode="External"/><Relationship Id="rId4" Type="http://schemas.openxmlformats.org/officeDocument/2006/relationships/hyperlink" Target="https://ru.wikipedia.org/wiki/%D0%9A%D1%80%D0%B0%D0%BC%D0%B0%D1%80%D0%BE%D0%B2,_%D0%A1%D0%B0%D0%B2%D0%B5%D0%BB%D0%B8%D0%B9_%D0%92%D0%B8%D0%BA%D1%82%D0%BE%D1%80%D0%BE%D0%B2%D0%B8%D1%87" TargetMode="External"/><Relationship Id="rId9" Type="http://schemas.openxmlformats.org/officeDocument/2006/relationships/hyperlink" Target="https://ru.wikipedia.org/wiki/%D0%9F%D0%B8%D1%82%D0%B8%D1%88,_%D0%A4%D0%BB%D0%BE%D1%80%D0%B8%D0%B0%D0%BD" TargetMode="External"/><Relationship Id="rId14" Type="http://schemas.openxmlformats.org/officeDocument/2006/relationships/hyperlink" Target="https://ru.wikipedia.org/wiki/%D0%94%D0%B0%D1%81%D0%BA%D0%BE%D0%B2%D1%81%D0%BA%D0%B0%D1%8F,_%D0%A2%D0%B0%D1%82%D1%8C%D1%8F%D0%BD%D0%B0_%D0%98%D0%B2%D0%B0%D0%BD%D0%BE%D0%B2%D0%BD%D0%B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412776"/>
            <a:ext cx="6172200" cy="189436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Детский мюзикл </a:t>
            </a:r>
            <a:r>
              <a:rPr lang="ru-RU" dirty="0" smtClean="0">
                <a:solidFill>
                  <a:srgbClr val="FF0000"/>
                </a:solidFill>
              </a:rPr>
              <a:t>«Мама» (1976г.)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005064"/>
            <a:ext cx="4824536" cy="17526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Работу Выполнила :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Файзуллина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Айгиза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Рашитовна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Г.Мелеуз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МОБУ ООШ №7  5 класс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1.Кто автор слов и музыки!?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322712" cy="4525963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 </a:t>
            </a:r>
            <a:r>
              <a:rPr lang="ru-RU" b="1" dirty="0" smtClean="0">
                <a:solidFill>
                  <a:srgbClr val="00B050"/>
                </a:solidFill>
              </a:rPr>
              <a:t>Слова</a:t>
            </a:r>
            <a:r>
              <a:rPr lang="ru-RU" dirty="0" smtClean="0">
                <a:solidFill>
                  <a:srgbClr val="00B050"/>
                </a:solidFill>
              </a:rPr>
              <a:t>: Ю. </a:t>
            </a:r>
            <a:r>
              <a:rPr lang="ru-RU" dirty="0" smtClean="0">
                <a:solidFill>
                  <a:srgbClr val="00B050"/>
                </a:solidFill>
              </a:rPr>
              <a:t>Энтин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 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2290" name="Picture 2" descr="https://im1-tub-ru.yandex.net/i?id=e0b3347d3e8bf5aa1df18b3c2c5cb5f4&amp;n=33&amp;h=215&amp;w=3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611" y="1844824"/>
            <a:ext cx="5021467" cy="33843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Автор музыки: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195456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Музыка</a:t>
            </a:r>
            <a:r>
              <a:rPr lang="ru-RU" dirty="0" smtClean="0">
                <a:solidFill>
                  <a:srgbClr val="00B050"/>
                </a:solidFill>
              </a:rPr>
              <a:t>: Жерар Буржоа, Темистокле Попа</a:t>
            </a:r>
          </a:p>
          <a:p>
            <a:endParaRPr lang="ru-RU" dirty="0"/>
          </a:p>
        </p:txBody>
      </p:sp>
      <p:pic>
        <p:nvPicPr>
          <p:cNvPr id="11266" name="Picture 2" descr="http://kino-teatr.org/acter/foto/euro/34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556792"/>
            <a:ext cx="4227896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2.Исполнители: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B0F0"/>
                </a:solidFill>
                <a:hlinkClick r:id="rId2" tooltip="Гурченко, Людмила Марковна"/>
              </a:rPr>
              <a:t>Людмила Гурченко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мама-Коза</a:t>
            </a:r>
            <a:r>
              <a:rPr lang="ru-RU" sz="1800" dirty="0" smtClean="0">
                <a:solidFill>
                  <a:srgbClr val="00B0F0"/>
                </a:solidFill>
              </a:rPr>
              <a:t> (в русской версии — </a:t>
            </a:r>
            <a:r>
              <a:rPr lang="ru-RU" sz="1800" i="1" dirty="0" smtClean="0">
                <a:solidFill>
                  <a:srgbClr val="00B0F0"/>
                </a:solidFill>
              </a:rPr>
              <a:t>Тётя Маша</a:t>
            </a:r>
            <a:r>
              <a:rPr lang="ru-RU" sz="1800" dirty="0" smtClean="0">
                <a:solidFill>
                  <a:srgbClr val="00B0F0"/>
                </a:solidFill>
              </a:rPr>
              <a:t>, в румынской и английской версиях — </a:t>
            </a:r>
            <a:r>
              <a:rPr lang="ru-RU" sz="1800" i="1" dirty="0" smtClean="0">
                <a:solidFill>
                  <a:srgbClr val="00B0F0"/>
                </a:solidFill>
              </a:rPr>
              <a:t>Рада</a:t>
            </a:r>
            <a:r>
              <a:rPr lang="ru-RU" sz="1800" dirty="0" smtClean="0">
                <a:solidFill>
                  <a:srgbClr val="00B0F0"/>
                </a:solidFill>
              </a:rPr>
              <a:t>)   ,</a:t>
            </a:r>
            <a:r>
              <a:rPr lang="ru-RU" sz="1800" dirty="0" smtClean="0">
                <a:solidFill>
                  <a:srgbClr val="00B0F0"/>
                </a:solidFill>
                <a:hlinkClick r:id="rId3" tooltip="Боярский, Михаил Сергеевич"/>
              </a:rPr>
              <a:t>Михаил </a:t>
            </a:r>
            <a:r>
              <a:rPr lang="ru-RU" sz="1800" dirty="0" smtClean="0">
                <a:solidFill>
                  <a:srgbClr val="00B0F0"/>
                </a:solidFill>
                <a:hlinkClick r:id="rId3" tooltip="Боярский, Михаил Сергеевич"/>
              </a:rPr>
              <a:t>Боярский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Волк по кличке Серый</a:t>
            </a:r>
            <a:r>
              <a:rPr lang="ru-RU" sz="1800" dirty="0" smtClean="0">
                <a:solidFill>
                  <a:srgbClr val="00B0F0"/>
                </a:solidFill>
              </a:rPr>
              <a:t> (в румынской и английской версиях — </a:t>
            </a:r>
            <a:r>
              <a:rPr lang="ru-RU" sz="1800" i="1" dirty="0" smtClean="0">
                <a:solidFill>
                  <a:srgbClr val="00B0F0"/>
                </a:solidFill>
              </a:rPr>
              <a:t>Тити </a:t>
            </a:r>
            <a:r>
              <a:rPr lang="ru-RU" sz="1800" i="1" dirty="0" smtClean="0">
                <a:solidFill>
                  <a:srgbClr val="00B0F0"/>
                </a:solidFill>
              </a:rPr>
              <a:t>Суру</a:t>
            </a:r>
            <a:r>
              <a:rPr lang="ru-RU" sz="1800" dirty="0" smtClean="0">
                <a:solidFill>
                  <a:srgbClr val="00B0F0"/>
                </a:solidFill>
              </a:rPr>
              <a:t>), </a:t>
            </a:r>
            <a:r>
              <a:rPr lang="ru-RU" sz="1800" dirty="0" smtClean="0">
                <a:solidFill>
                  <a:srgbClr val="00B0F0"/>
                </a:solidFill>
                <a:hlinkClick r:id="rId4" tooltip="Крамаров, Савелий Викторович"/>
              </a:rPr>
              <a:t>Савелий </a:t>
            </a:r>
            <a:r>
              <a:rPr lang="ru-RU" sz="1800" dirty="0" smtClean="0">
                <a:solidFill>
                  <a:srgbClr val="00B0F0"/>
                </a:solidFill>
                <a:hlinkClick r:id="rId4" tooltip="Крамаров, Савелий Викторович"/>
              </a:rPr>
              <a:t>Крамаров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Волчонок</a:t>
            </a:r>
            <a:r>
              <a:rPr lang="ru-RU" sz="1800" dirty="0" smtClean="0">
                <a:solidFill>
                  <a:srgbClr val="00B0F0"/>
                </a:solidFill>
              </a:rPr>
              <a:t> (поёт </a:t>
            </a:r>
            <a:r>
              <a:rPr lang="ru-RU" sz="1800" dirty="0" smtClean="0">
                <a:solidFill>
                  <a:srgbClr val="00B0F0"/>
                </a:solidFill>
                <a:hlinkClick r:id="rId5" tooltip="Горохов, Анатолий Сергеевич"/>
              </a:rPr>
              <a:t>Анатолий </a:t>
            </a:r>
            <a:r>
              <a:rPr lang="ru-RU" sz="1800" dirty="0" smtClean="0">
                <a:solidFill>
                  <a:srgbClr val="00B0F0"/>
                </a:solidFill>
                <a:hlinkClick r:id="rId5" tooltip="Горохов, Анатолий Сергеевич"/>
              </a:rPr>
              <a:t>Горохов</a:t>
            </a:r>
            <a:r>
              <a:rPr lang="ru-RU" sz="1800" dirty="0" smtClean="0">
                <a:solidFill>
                  <a:srgbClr val="00B0F0"/>
                </a:solidFill>
              </a:rPr>
              <a:t>), </a:t>
            </a:r>
            <a:r>
              <a:rPr lang="ru-RU" sz="1800" dirty="0" smtClean="0">
                <a:solidFill>
                  <a:srgbClr val="00B0F0"/>
                </a:solidFill>
                <a:hlinkClick r:id="rId6" tooltip="Манохин, Валентин Александрович"/>
              </a:rPr>
              <a:t>Валентин </a:t>
            </a:r>
            <a:r>
              <a:rPr lang="ru-RU" sz="1800" dirty="0" smtClean="0">
                <a:solidFill>
                  <a:srgbClr val="00B0F0"/>
                </a:solidFill>
                <a:hlinkClick r:id="rId6" tooltip="Манохин, Валентин Александрович"/>
              </a:rPr>
              <a:t>Манохин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Рысь</a:t>
            </a:r>
            <a:r>
              <a:rPr lang="ru-RU" sz="1800" dirty="0" smtClean="0">
                <a:solidFill>
                  <a:srgbClr val="00B0F0"/>
                </a:solidFill>
              </a:rPr>
              <a:t> (поёт </a:t>
            </a:r>
            <a:r>
              <a:rPr lang="ru-RU" sz="1800" dirty="0" smtClean="0">
                <a:solidFill>
                  <a:srgbClr val="00B0F0"/>
                </a:solidFill>
                <a:hlinkClick r:id="rId7" tooltip="Качан, Владимир Андреевич"/>
              </a:rPr>
              <a:t>Владимир </a:t>
            </a:r>
            <a:r>
              <a:rPr lang="ru-RU" sz="1800" dirty="0" smtClean="0">
                <a:solidFill>
                  <a:srgbClr val="00B0F0"/>
                </a:solidFill>
                <a:hlinkClick r:id="rId7" tooltip="Качан, Владимир Андреевич"/>
              </a:rPr>
              <a:t>Качан</a:t>
            </a:r>
            <a:r>
              <a:rPr lang="ru-RU" sz="1800" dirty="0" smtClean="0">
                <a:solidFill>
                  <a:srgbClr val="00B0F0"/>
                </a:solidFill>
              </a:rPr>
              <a:t>), Джордже </a:t>
            </a:r>
            <a:r>
              <a:rPr lang="ru-RU" sz="1800" dirty="0" smtClean="0">
                <a:solidFill>
                  <a:srgbClr val="00B0F0"/>
                </a:solidFill>
              </a:rPr>
              <a:t>Михаица — </a:t>
            </a:r>
            <a:r>
              <a:rPr lang="ru-RU" sz="1800" i="1" dirty="0" smtClean="0">
                <a:solidFill>
                  <a:srgbClr val="00B0F0"/>
                </a:solidFill>
              </a:rPr>
              <a:t>Осёл</a:t>
            </a:r>
            <a:r>
              <a:rPr lang="ru-RU" sz="1800" dirty="0" smtClean="0">
                <a:solidFill>
                  <a:srgbClr val="00B0F0"/>
                </a:solidFill>
              </a:rPr>
              <a:t> (поёт Анатолий Горохов, в некоторых местах — </a:t>
            </a:r>
            <a:r>
              <a:rPr lang="ru-RU" sz="1800" dirty="0" smtClean="0">
                <a:solidFill>
                  <a:srgbClr val="00B0F0"/>
                </a:solidFill>
                <a:hlinkClick r:id="rId8" tooltip="Трофимов, Геннадий Васильевич"/>
              </a:rPr>
              <a:t>Геннадий </a:t>
            </a:r>
            <a:r>
              <a:rPr lang="ru-RU" sz="1800" dirty="0" smtClean="0">
                <a:solidFill>
                  <a:srgbClr val="00B0F0"/>
                </a:solidFill>
                <a:hlinkClick r:id="rId8" tooltip="Трофимов, Геннадий Васильевич"/>
              </a:rPr>
              <a:t>Трофимов</a:t>
            </a:r>
            <a:r>
              <a:rPr lang="ru-RU" sz="1800" dirty="0" smtClean="0">
                <a:solidFill>
                  <a:srgbClr val="00B0F0"/>
                </a:solidFill>
              </a:rPr>
              <a:t>), </a:t>
            </a:r>
            <a:r>
              <a:rPr lang="ru-RU" sz="1800" dirty="0" smtClean="0">
                <a:solidFill>
                  <a:srgbClr val="00B0F0"/>
                </a:solidFill>
                <a:hlinkClick r:id="rId9" tooltip="Питиш, Флориан"/>
              </a:rPr>
              <a:t>Флориан </a:t>
            </a:r>
            <a:r>
              <a:rPr lang="ru-RU" sz="1800" dirty="0" smtClean="0">
                <a:solidFill>
                  <a:srgbClr val="00B0F0"/>
                </a:solidFill>
                <a:hlinkClick r:id="rId9" tooltip="Питиш, Флориан"/>
              </a:rPr>
              <a:t>Питиш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Попугай</a:t>
            </a:r>
            <a:r>
              <a:rPr lang="ru-RU" sz="1800" dirty="0" smtClean="0">
                <a:solidFill>
                  <a:srgbClr val="00B0F0"/>
                </a:solidFill>
              </a:rPr>
              <a:t> (поёт Геннадий </a:t>
            </a:r>
            <a:r>
              <a:rPr lang="ru-RU" sz="1800" dirty="0" smtClean="0">
                <a:solidFill>
                  <a:srgbClr val="00B0F0"/>
                </a:solidFill>
              </a:rPr>
              <a:t>Трофимов) ,</a:t>
            </a:r>
            <a:r>
              <a:rPr lang="ru-RU" sz="1800" dirty="0" smtClean="0">
                <a:solidFill>
                  <a:srgbClr val="00B0F0"/>
                </a:solidFill>
                <a:hlinkClick r:id="rId10" tooltip="Ивлева, Вера Александровна"/>
              </a:rPr>
              <a:t>Вера </a:t>
            </a:r>
            <a:r>
              <a:rPr lang="ru-RU" sz="1800" dirty="0" smtClean="0">
                <a:solidFill>
                  <a:srgbClr val="00B0F0"/>
                </a:solidFill>
                <a:hlinkClick r:id="rId10" tooltip="Ивлева, Вера Александровна"/>
              </a:rPr>
              <a:t>Ивлева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Овца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smtClean="0">
                <a:solidFill>
                  <a:srgbClr val="00B0F0"/>
                </a:solidFill>
                <a:hlinkClick r:id="rId11" tooltip="Герчаков, Евгений Аркадьевич"/>
              </a:rPr>
              <a:t>Евгений </a:t>
            </a:r>
            <a:r>
              <a:rPr lang="ru-RU" sz="1800" dirty="0" smtClean="0">
                <a:solidFill>
                  <a:srgbClr val="00B0F0"/>
                </a:solidFill>
                <a:hlinkClick r:id="rId11" tooltip="Герчаков, Евгений Аркадьевич"/>
              </a:rPr>
              <a:t>Герчаков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Баран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smtClean="0">
                <a:solidFill>
                  <a:srgbClr val="00B0F0"/>
                </a:solidFill>
                <a:hlinkClick r:id="rId12" tooltip="Попов, Олег Константинович"/>
              </a:rPr>
              <a:t>Олег </a:t>
            </a:r>
            <a:r>
              <a:rPr lang="ru-RU" sz="1800" dirty="0" smtClean="0">
                <a:solidFill>
                  <a:srgbClr val="00B0F0"/>
                </a:solidFill>
                <a:hlinkClick r:id="rId12" tooltip="Попов, Олег Константинович"/>
              </a:rPr>
              <a:t>Попов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Медведь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smtClean="0">
                <a:solidFill>
                  <a:srgbClr val="00B0F0"/>
                </a:solidFill>
                <a:hlinkClick r:id="rId13" tooltip="Крачковская, Наталья Леонидовна"/>
              </a:rPr>
              <a:t>Наталья </a:t>
            </a:r>
            <a:r>
              <a:rPr lang="ru-RU" sz="1800" dirty="0" smtClean="0">
                <a:solidFill>
                  <a:srgbClr val="00B0F0"/>
                </a:solidFill>
                <a:hlinkClick r:id="rId13" tooltip="Крачковская, Наталья Леонидовна"/>
              </a:rPr>
              <a:t>Крачковская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Медведица</a:t>
            </a:r>
            <a:r>
              <a:rPr lang="ru-RU" sz="1800" dirty="0" smtClean="0">
                <a:solidFill>
                  <a:srgbClr val="00B0F0"/>
                </a:solidFill>
              </a:rPr>
              <a:t> (поёт </a:t>
            </a:r>
            <a:r>
              <a:rPr lang="ru-RU" sz="1800" dirty="0" smtClean="0">
                <a:solidFill>
                  <a:srgbClr val="00B0F0"/>
                </a:solidFill>
                <a:hlinkClick r:id="rId14" tooltip="Дасковская, Татьяна Ивановна"/>
              </a:rPr>
              <a:t>Татьяна </a:t>
            </a:r>
            <a:r>
              <a:rPr lang="ru-RU" sz="1800" dirty="0" smtClean="0">
                <a:solidFill>
                  <a:srgbClr val="00B0F0"/>
                </a:solidFill>
                <a:hlinkClick r:id="rId14" tooltip="Дасковская, Татьяна Ивановна"/>
              </a:rPr>
              <a:t>Дасковская</a:t>
            </a:r>
            <a:r>
              <a:rPr lang="ru-RU" sz="1800" dirty="0" smtClean="0">
                <a:solidFill>
                  <a:srgbClr val="00B0F0"/>
                </a:solidFill>
              </a:rPr>
              <a:t>),</a:t>
            </a:r>
            <a:r>
              <a:rPr lang="ru-RU" sz="1800" dirty="0" smtClean="0">
                <a:solidFill>
                  <a:srgbClr val="00B0F0"/>
                </a:solidFill>
                <a:hlinkClick r:id="rId15" tooltip="Поляк, Марина Александровна"/>
              </a:rPr>
              <a:t>Марина </a:t>
            </a:r>
            <a:r>
              <a:rPr lang="ru-RU" sz="1800" dirty="0" smtClean="0">
                <a:solidFill>
                  <a:srgbClr val="00B0F0"/>
                </a:solidFill>
                <a:hlinkClick r:id="rId15" tooltip="Поляк, Марина Александровна"/>
              </a:rPr>
              <a:t>Поляк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Белка</a:t>
            </a:r>
            <a:r>
              <a:rPr lang="ru-RU" sz="1800" dirty="0" smtClean="0">
                <a:solidFill>
                  <a:srgbClr val="00B0F0"/>
                </a:solidFill>
              </a:rPr>
              <a:t>, </a:t>
            </a:r>
            <a:r>
              <a:rPr lang="ru-RU" sz="1800" dirty="0" smtClean="0">
                <a:solidFill>
                  <a:srgbClr val="00B0F0"/>
                </a:solidFill>
                <a:hlinkClick r:id="rId16" tooltip="Андрей, Виолета"/>
              </a:rPr>
              <a:t>Виолета </a:t>
            </a:r>
            <a:r>
              <a:rPr lang="ru-RU" sz="1800" dirty="0" smtClean="0">
                <a:solidFill>
                  <a:srgbClr val="00B0F0"/>
                </a:solidFill>
                <a:hlinkClick r:id="rId16" tooltip="Андрей, Виолета"/>
              </a:rPr>
              <a:t>Андрей</a:t>
            </a:r>
            <a:r>
              <a:rPr lang="ru-RU" sz="1800" dirty="0" smtClean="0">
                <a:solidFill>
                  <a:srgbClr val="00B0F0"/>
                </a:solidFill>
              </a:rPr>
              <a:t> — </a:t>
            </a:r>
            <a:r>
              <a:rPr lang="ru-RU" sz="1800" i="1" dirty="0" smtClean="0">
                <a:solidFill>
                  <a:srgbClr val="00B0F0"/>
                </a:solidFill>
              </a:rPr>
              <a:t>Ласточка</a:t>
            </a:r>
            <a:r>
              <a:rPr lang="ru-RU" sz="1800" dirty="0" smtClean="0">
                <a:solidFill>
                  <a:srgbClr val="00B0F0"/>
                </a:solidFill>
              </a:rPr>
              <a:t> (поёт </a:t>
            </a:r>
            <a:r>
              <a:rPr lang="ru-RU" sz="1800" dirty="0" smtClean="0">
                <a:solidFill>
                  <a:srgbClr val="00B0F0"/>
                </a:solidFill>
                <a:hlinkClick r:id="rId17" tooltip="Толкунова, Валентина Васильевна"/>
              </a:rPr>
              <a:t>Валентина </a:t>
            </a:r>
            <a:r>
              <a:rPr lang="ru-RU" sz="1800" dirty="0" smtClean="0">
                <a:solidFill>
                  <a:srgbClr val="00B0F0"/>
                </a:solidFill>
                <a:hlinkClick r:id="rId17" tooltip="Толкунова, Валентина Васильевна"/>
              </a:rPr>
              <a:t>Толкунова</a:t>
            </a:r>
            <a:r>
              <a:rPr lang="ru-RU" sz="1800" dirty="0" smtClean="0">
                <a:solidFill>
                  <a:srgbClr val="00B0F0"/>
                </a:solidFill>
              </a:rPr>
              <a:t>), Паула </a:t>
            </a:r>
            <a:r>
              <a:rPr lang="ru-RU" sz="1800" dirty="0" smtClean="0">
                <a:solidFill>
                  <a:srgbClr val="00B0F0"/>
                </a:solidFill>
              </a:rPr>
              <a:t>Радулеску — </a:t>
            </a:r>
            <a:r>
              <a:rPr lang="ru-RU" sz="1800" i="1" dirty="0" smtClean="0">
                <a:solidFill>
                  <a:srgbClr val="00B0F0"/>
                </a:solidFill>
              </a:rPr>
              <a:t>Зайчиха</a:t>
            </a:r>
            <a:r>
              <a:rPr lang="ru-RU" sz="1800" dirty="0" smtClean="0">
                <a:solidFill>
                  <a:srgbClr val="00B0F0"/>
                </a:solidFill>
              </a:rPr>
              <a:t>, Василе </a:t>
            </a:r>
            <a:r>
              <a:rPr lang="ru-RU" sz="1800" dirty="0" smtClean="0">
                <a:solidFill>
                  <a:srgbClr val="00B0F0"/>
                </a:solidFill>
              </a:rPr>
              <a:t>Менцель — </a:t>
            </a:r>
            <a:r>
              <a:rPr lang="ru-RU" sz="1800" i="1" dirty="0" smtClean="0">
                <a:solidFill>
                  <a:srgbClr val="00B0F0"/>
                </a:solidFill>
              </a:rPr>
              <a:t>Заяц</a:t>
            </a:r>
            <a:r>
              <a:rPr lang="ru-RU" sz="1800" dirty="0" smtClean="0">
                <a:solidFill>
                  <a:srgbClr val="00B0F0"/>
                </a:solidFill>
              </a:rPr>
              <a:t>, Лилиана </a:t>
            </a:r>
            <a:r>
              <a:rPr lang="ru-RU" sz="1800" dirty="0" smtClean="0">
                <a:solidFill>
                  <a:srgbClr val="00B0F0"/>
                </a:solidFill>
              </a:rPr>
              <a:t>Петреску — </a:t>
            </a:r>
            <a:r>
              <a:rPr lang="ru-RU" sz="1800" i="1" dirty="0" smtClean="0">
                <a:solidFill>
                  <a:srgbClr val="00B0F0"/>
                </a:solidFill>
              </a:rPr>
              <a:t>Кокетливая </a:t>
            </a:r>
            <a:r>
              <a:rPr lang="ru-RU" sz="1800" i="1" dirty="0" smtClean="0">
                <a:solidFill>
                  <a:srgbClr val="00B0F0"/>
                </a:solidFill>
              </a:rPr>
              <a:t>овечка</a:t>
            </a:r>
            <a:r>
              <a:rPr lang="ru-RU" sz="1800" dirty="0" smtClean="0">
                <a:solidFill>
                  <a:srgbClr val="00B0F0"/>
                </a:solidFill>
              </a:rPr>
              <a:t>, Лулу </a:t>
            </a:r>
            <a:r>
              <a:rPr lang="ru-RU" sz="1800" dirty="0" smtClean="0">
                <a:solidFill>
                  <a:srgbClr val="00B0F0"/>
                </a:solidFill>
              </a:rPr>
              <a:t>Михаеску — </a:t>
            </a:r>
            <a:r>
              <a:rPr lang="ru-RU" sz="1800" i="1" dirty="0" smtClean="0">
                <a:solidFill>
                  <a:srgbClr val="00B0F0"/>
                </a:solidFill>
              </a:rPr>
              <a:t>Козочка</a:t>
            </a:r>
            <a:r>
              <a:rPr lang="ru-RU" sz="1800" dirty="0" smtClean="0">
                <a:solidFill>
                  <a:srgbClr val="00B0F0"/>
                </a:solidFill>
              </a:rPr>
              <a:t>, Петя </a:t>
            </a:r>
            <a:r>
              <a:rPr lang="ru-RU" sz="1800" dirty="0" smtClean="0">
                <a:solidFill>
                  <a:srgbClr val="00B0F0"/>
                </a:solidFill>
              </a:rPr>
              <a:t>Дегтярёв — </a:t>
            </a:r>
            <a:r>
              <a:rPr lang="ru-RU" sz="1800" i="1" dirty="0" smtClean="0">
                <a:solidFill>
                  <a:srgbClr val="00B0F0"/>
                </a:solidFill>
              </a:rPr>
              <a:t>козлёнок Митяй</a:t>
            </a:r>
            <a:r>
              <a:rPr lang="ru-RU" sz="1800" dirty="0" smtClean="0">
                <a:solidFill>
                  <a:srgbClr val="00B0F0"/>
                </a:solidFill>
              </a:rPr>
              <a:t> (озвучивает роль и поёт </a:t>
            </a:r>
            <a:r>
              <a:rPr lang="ru-RU" sz="1800" dirty="0" smtClean="0">
                <a:solidFill>
                  <a:srgbClr val="00B0F0"/>
                </a:solidFill>
                <a:hlinkClick r:id="rId18" tooltip="Румянова, Клара Михайловна"/>
              </a:rPr>
              <a:t>Клара </a:t>
            </a:r>
            <a:r>
              <a:rPr lang="ru-RU" sz="1800" dirty="0" smtClean="0">
                <a:solidFill>
                  <a:srgbClr val="00B0F0"/>
                </a:solidFill>
                <a:hlinkClick r:id="rId18" tooltip="Румянова, Клара Михайловна"/>
              </a:rPr>
              <a:t>Румянова</a:t>
            </a:r>
            <a:r>
              <a:rPr lang="ru-RU" sz="1800" dirty="0" smtClean="0">
                <a:solidFill>
                  <a:srgbClr val="00B0F0"/>
                </a:solidFill>
              </a:rPr>
              <a:t>),Тимур </a:t>
            </a:r>
            <a:r>
              <a:rPr lang="ru-RU" sz="1800" dirty="0" smtClean="0">
                <a:solidFill>
                  <a:srgbClr val="00B0F0"/>
                </a:solidFill>
              </a:rPr>
              <a:t>Асалиев — </a:t>
            </a:r>
            <a:r>
              <a:rPr lang="ru-RU" sz="1800" i="1" dirty="0" smtClean="0">
                <a:solidFill>
                  <a:srgbClr val="00B0F0"/>
                </a:solidFill>
              </a:rPr>
              <a:t>Козлёнок</a:t>
            </a:r>
            <a:r>
              <a:rPr lang="ru-RU" sz="1800" dirty="0" smtClean="0">
                <a:solidFill>
                  <a:srgbClr val="00B0F0"/>
                </a:solidFill>
              </a:rPr>
              <a:t>,Адриан </a:t>
            </a:r>
            <a:r>
              <a:rPr lang="ru-RU" sz="1800" dirty="0" smtClean="0">
                <a:solidFill>
                  <a:srgbClr val="00B0F0"/>
                </a:solidFill>
              </a:rPr>
              <a:t>Кристя — </a:t>
            </a:r>
            <a:r>
              <a:rPr lang="ru-RU" sz="1800" i="1" dirty="0" smtClean="0">
                <a:solidFill>
                  <a:srgbClr val="00B0F0"/>
                </a:solidFill>
              </a:rPr>
              <a:t>Козлёнок</a:t>
            </a:r>
            <a:r>
              <a:rPr lang="ru-RU" sz="1800" dirty="0" smtClean="0">
                <a:solidFill>
                  <a:srgbClr val="00B0F0"/>
                </a:solidFill>
              </a:rPr>
              <a:t>,Матей </a:t>
            </a:r>
            <a:r>
              <a:rPr lang="ru-RU" sz="1800" dirty="0" smtClean="0">
                <a:solidFill>
                  <a:srgbClr val="00B0F0"/>
                </a:solidFill>
              </a:rPr>
              <a:t>Оприш — </a:t>
            </a:r>
            <a:r>
              <a:rPr lang="ru-RU" sz="1800" i="1" dirty="0" smtClean="0">
                <a:solidFill>
                  <a:srgbClr val="00B0F0"/>
                </a:solidFill>
              </a:rPr>
              <a:t>Козлёнок, </a:t>
            </a:r>
            <a:r>
              <a:rPr lang="ru-RU" sz="1800" dirty="0" smtClean="0">
                <a:solidFill>
                  <a:srgbClr val="00B0F0"/>
                </a:solidFill>
              </a:rPr>
              <a:t>Вокал </a:t>
            </a:r>
            <a:r>
              <a:rPr lang="ru-RU" sz="1800" dirty="0" smtClean="0">
                <a:solidFill>
                  <a:srgbClr val="00B0F0"/>
                </a:solidFill>
              </a:rPr>
              <a:t>— </a:t>
            </a:r>
            <a:r>
              <a:rPr lang="ru-RU" sz="1800" dirty="0" smtClean="0">
                <a:solidFill>
                  <a:srgbClr val="00B0F0"/>
                </a:solidFill>
                <a:hlinkClick r:id="rId19" tooltip="Камбурова, Елена Антоновна"/>
              </a:rPr>
              <a:t>Елена Камбурова</a:t>
            </a:r>
            <a:r>
              <a:rPr lang="ru-RU" sz="1800" dirty="0" smtClean="0">
                <a:solidFill>
                  <a:srgbClr val="00B0F0"/>
                </a:solidFill>
              </a:rPr>
              <a:t> (песня Зимы).</a:t>
            </a:r>
          </a:p>
          <a:p>
            <a:endParaRPr lang="ru-RU" sz="1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7030A0"/>
                </a:solidFill>
              </a:rPr>
              <a:t>3.Вопрос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Радость , грусть , испуг.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4.Вопрос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Мне понравились все песни , они очень мне понравились потому что, были веселый и энергичные!!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</a:rPr>
              <a:t>5Вопрос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</a:rPr>
              <a:t>Я бы хотела сыграть маленького козленка , так как он самый милый и хороший и только он догадывается спрятаться!!</a:t>
            </a:r>
            <a:endParaRPr lang="ru-RU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!!!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91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Детский мюзикл «Мама» (1976г.)</vt:lpstr>
      <vt:lpstr>1.Кто автор слов и музыки!?</vt:lpstr>
      <vt:lpstr>Автор музыки:</vt:lpstr>
      <vt:lpstr>2.Исполнители:</vt:lpstr>
      <vt:lpstr>3.Вопрос</vt:lpstr>
      <vt:lpstr>4.Вопрос </vt:lpstr>
      <vt:lpstr>5Вопрос</vt:lpstr>
      <vt:lpstr>Спасибо За Внимание 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мюзикл «Мама» (1976г.)</dc:title>
  <dc:creator>Дом</dc:creator>
  <cp:lastModifiedBy>Дом</cp:lastModifiedBy>
  <cp:revision>6</cp:revision>
  <dcterms:created xsi:type="dcterms:W3CDTF">2016-12-21T15:14:51Z</dcterms:created>
  <dcterms:modified xsi:type="dcterms:W3CDTF">2016-12-21T16:06:50Z</dcterms:modified>
</cp:coreProperties>
</file>