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804" r:id="rId12"/>
    <p:sldMasterId id="2147483816" r:id="rId13"/>
    <p:sldMasterId id="2147483828" r:id="rId14"/>
    <p:sldMasterId id="2147483840" r:id="rId15"/>
  </p:sldMasterIdLst>
  <p:notesMasterIdLst>
    <p:notesMasterId r:id="rId39"/>
  </p:notesMasterIdLst>
  <p:sldIdLst>
    <p:sldId id="281" r:id="rId16"/>
    <p:sldId id="257" r:id="rId17"/>
    <p:sldId id="278" r:id="rId18"/>
    <p:sldId id="276" r:id="rId19"/>
    <p:sldId id="277" r:id="rId20"/>
    <p:sldId id="261" r:id="rId21"/>
    <p:sldId id="262" r:id="rId22"/>
    <p:sldId id="279" r:id="rId23"/>
    <p:sldId id="263" r:id="rId24"/>
    <p:sldId id="264" r:id="rId25"/>
    <p:sldId id="266" r:id="rId26"/>
    <p:sldId id="265" r:id="rId27"/>
    <p:sldId id="258" r:id="rId28"/>
    <p:sldId id="259" r:id="rId29"/>
    <p:sldId id="260" r:id="rId30"/>
    <p:sldId id="267" r:id="rId31"/>
    <p:sldId id="268" r:id="rId32"/>
    <p:sldId id="269" r:id="rId33"/>
    <p:sldId id="270" r:id="rId34"/>
    <p:sldId id="271" r:id="rId35"/>
    <p:sldId id="272" r:id="rId36"/>
    <p:sldId id="273" r:id="rId37"/>
    <p:sldId id="280"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11.wmf"/></Relationships>
</file>

<file path=ppt/diagrams/_rels/data3.xml.rels><?xml version="1.0" encoding="UTF-8" standalone="yes"?>
<Relationships xmlns="http://schemas.openxmlformats.org/package/2006/relationships"><Relationship Id="rId1" Type="http://schemas.openxmlformats.org/officeDocument/2006/relationships/image" Target="../media/image13.w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F70E2A-0AD5-481D-BEFE-1B9358EE058A}" type="doc">
      <dgm:prSet loTypeId="urn:microsoft.com/office/officeart/2005/8/layout/vProcess5" loCatId="process" qsTypeId="urn:microsoft.com/office/officeart/2005/8/quickstyle/3d5" qsCatId="3D" csTypeId="urn:microsoft.com/office/officeart/2005/8/colors/accent1_2" csCatId="accent1" phldr="1"/>
      <dgm:spPr/>
      <dgm:t>
        <a:bodyPr/>
        <a:lstStyle/>
        <a:p>
          <a:endParaRPr lang="ru-RU"/>
        </a:p>
      </dgm:t>
    </dgm:pt>
    <dgm:pt modelId="{C45A2290-37BB-4BC8-BEB2-B472D2088316}">
      <dgm:prSet custT="1"/>
      <dgm:spPr>
        <a:solidFill>
          <a:schemeClr val="accent2">
            <a:lumMod val="40000"/>
            <a:lumOff val="60000"/>
          </a:schemeClr>
        </a:solidFill>
        <a:ln>
          <a:solidFill>
            <a:schemeClr val="accent6">
              <a:lumMod val="60000"/>
              <a:lumOff val="40000"/>
            </a:schemeClr>
          </a:solidFill>
        </a:ln>
      </dgm:spPr>
      <dgm:t>
        <a:bodyPr/>
        <a:lstStyle/>
        <a:p>
          <a:r>
            <a:rPr lang="ru-RU" sz="2400" dirty="0" smtClean="0">
              <a:solidFill>
                <a:schemeClr val="tx1">
                  <a:lumMod val="95000"/>
                  <a:lumOff val="5000"/>
                </a:schemeClr>
              </a:solidFill>
            </a:rPr>
            <a:t>Разработка методик и диагностик выявления одаренных детей;</a:t>
          </a:r>
          <a:endParaRPr lang="ru-RU" sz="2400" dirty="0">
            <a:solidFill>
              <a:schemeClr val="tx1">
                <a:lumMod val="95000"/>
                <a:lumOff val="5000"/>
              </a:schemeClr>
            </a:solidFill>
          </a:endParaRPr>
        </a:p>
      </dgm:t>
    </dgm:pt>
    <dgm:pt modelId="{0FAD20C7-974A-4AF5-A1C0-F075ADEA9CF5}" type="parTrans" cxnId="{BB69EB11-CF6A-4C6A-B389-E4AEFCE5277B}">
      <dgm:prSet/>
      <dgm:spPr/>
      <dgm:t>
        <a:bodyPr/>
        <a:lstStyle/>
        <a:p>
          <a:endParaRPr lang="ru-RU"/>
        </a:p>
      </dgm:t>
    </dgm:pt>
    <dgm:pt modelId="{EEE34926-4872-45D6-A045-EC98B9EA5C68}" type="sibTrans" cxnId="{BB69EB11-CF6A-4C6A-B389-E4AEFCE5277B}">
      <dgm:prSet/>
      <dgm:spPr>
        <a:solidFill>
          <a:srgbClr val="FF0000">
            <a:alpha val="90000"/>
          </a:srgbClr>
        </a:solidFill>
      </dgm:spPr>
      <dgm:t>
        <a:bodyPr/>
        <a:lstStyle/>
        <a:p>
          <a:endParaRPr lang="ru-RU" dirty="0"/>
        </a:p>
      </dgm:t>
    </dgm:pt>
    <dgm:pt modelId="{3DE9346A-9120-4364-892A-D10195BC30E3}">
      <dgm:prSet custT="1"/>
      <dgm:spPr>
        <a:solidFill>
          <a:schemeClr val="accent2">
            <a:lumMod val="40000"/>
            <a:lumOff val="60000"/>
          </a:schemeClr>
        </a:solidFill>
        <a:ln>
          <a:solidFill>
            <a:schemeClr val="accent6">
              <a:lumMod val="60000"/>
              <a:lumOff val="40000"/>
            </a:schemeClr>
          </a:solidFill>
        </a:ln>
      </dgm:spPr>
      <dgm:t>
        <a:bodyPr/>
        <a:lstStyle/>
        <a:p>
          <a:pPr>
            <a:tabLst/>
          </a:pPr>
          <a:r>
            <a:rPr lang="ru-RU" sz="2400" dirty="0" smtClean="0">
              <a:solidFill>
                <a:schemeClr val="tx1">
                  <a:lumMod val="95000"/>
                  <a:lumOff val="5000"/>
                </a:schemeClr>
              </a:solidFill>
            </a:rPr>
            <a:t>Стимулирование и повышение педагогического мастерства и творчества учителей школы;</a:t>
          </a:r>
          <a:endParaRPr lang="ru-RU" sz="2400" dirty="0">
            <a:solidFill>
              <a:schemeClr val="tx1">
                <a:lumMod val="95000"/>
                <a:lumOff val="5000"/>
              </a:schemeClr>
            </a:solidFill>
          </a:endParaRPr>
        </a:p>
      </dgm:t>
    </dgm:pt>
    <dgm:pt modelId="{75D9C4E5-B1A7-412F-8015-8B8E387703EA}" type="parTrans" cxnId="{0A2D788E-A56D-4FCB-BA55-966FB1C71C36}">
      <dgm:prSet/>
      <dgm:spPr/>
      <dgm:t>
        <a:bodyPr/>
        <a:lstStyle/>
        <a:p>
          <a:endParaRPr lang="ru-RU"/>
        </a:p>
      </dgm:t>
    </dgm:pt>
    <dgm:pt modelId="{C3E3AEDA-E26A-46BD-A5EB-C1C15D71625C}" type="sibTrans" cxnId="{0A2D788E-A56D-4FCB-BA55-966FB1C71C36}">
      <dgm:prSet/>
      <dgm:spPr>
        <a:solidFill>
          <a:srgbClr val="FF0000">
            <a:alpha val="90000"/>
          </a:srgbClr>
        </a:solidFill>
      </dgm:spPr>
      <dgm:t>
        <a:bodyPr/>
        <a:lstStyle/>
        <a:p>
          <a:endParaRPr lang="ru-RU" dirty="0"/>
        </a:p>
      </dgm:t>
    </dgm:pt>
    <dgm:pt modelId="{BF0B9D87-33BC-436F-8D27-B2DE1333187C}">
      <dgm:prSet custT="1"/>
      <dgm:spPr>
        <a:solidFill>
          <a:schemeClr val="accent2">
            <a:lumMod val="40000"/>
            <a:lumOff val="60000"/>
          </a:schemeClr>
        </a:solidFill>
        <a:ln>
          <a:solidFill>
            <a:schemeClr val="accent6">
              <a:lumMod val="60000"/>
              <a:lumOff val="40000"/>
            </a:schemeClr>
          </a:solidFill>
        </a:ln>
      </dgm:spPr>
      <dgm:t>
        <a:bodyPr/>
        <a:lstStyle/>
        <a:p>
          <a:r>
            <a:rPr lang="ru-RU" sz="2000" dirty="0" smtClean="0">
              <a:solidFill>
                <a:schemeClr val="tx1">
                  <a:lumMod val="95000"/>
                  <a:lumOff val="5000"/>
                </a:schemeClr>
              </a:solidFill>
            </a:rPr>
            <a:t>Внедрение в учебно-воспитательный процесс всех видов и форм интеллектуальной и творческой самореализации обучающихся</a:t>
          </a:r>
          <a:r>
            <a:rPr lang="ru-RU" sz="2400" dirty="0" smtClean="0">
              <a:solidFill>
                <a:schemeClr val="tx1">
                  <a:lumMod val="95000"/>
                  <a:lumOff val="5000"/>
                </a:schemeClr>
              </a:solidFill>
            </a:rPr>
            <a:t>;</a:t>
          </a:r>
          <a:endParaRPr lang="ru-RU" sz="2400" dirty="0">
            <a:solidFill>
              <a:schemeClr val="tx1">
                <a:lumMod val="95000"/>
                <a:lumOff val="5000"/>
              </a:schemeClr>
            </a:solidFill>
          </a:endParaRPr>
        </a:p>
      </dgm:t>
    </dgm:pt>
    <dgm:pt modelId="{74C13722-7437-4582-9B67-9F0447C65B54}" type="parTrans" cxnId="{E2990244-3D51-44DE-8EDB-542CB4F0A908}">
      <dgm:prSet/>
      <dgm:spPr/>
      <dgm:t>
        <a:bodyPr/>
        <a:lstStyle/>
        <a:p>
          <a:endParaRPr lang="ru-RU"/>
        </a:p>
      </dgm:t>
    </dgm:pt>
    <dgm:pt modelId="{6757A473-3AC4-4F49-B4B8-8209E21FB040}" type="sibTrans" cxnId="{E2990244-3D51-44DE-8EDB-542CB4F0A908}">
      <dgm:prSet/>
      <dgm:spPr>
        <a:solidFill>
          <a:srgbClr val="FF0000">
            <a:alpha val="90000"/>
          </a:srgbClr>
        </a:solidFill>
      </dgm:spPr>
      <dgm:t>
        <a:bodyPr/>
        <a:lstStyle/>
        <a:p>
          <a:endParaRPr lang="ru-RU" dirty="0"/>
        </a:p>
      </dgm:t>
    </dgm:pt>
    <dgm:pt modelId="{1155A959-8AD4-4B37-9492-31DE55B16A4A}">
      <dgm:prSet custT="1"/>
      <dgm:spPr>
        <a:solidFill>
          <a:schemeClr val="accent2">
            <a:lumMod val="40000"/>
            <a:lumOff val="60000"/>
          </a:schemeClr>
        </a:solidFill>
        <a:ln>
          <a:solidFill>
            <a:schemeClr val="accent6">
              <a:lumMod val="60000"/>
              <a:lumOff val="40000"/>
            </a:schemeClr>
          </a:solidFill>
        </a:ln>
      </dgm:spPr>
      <dgm:t>
        <a:bodyPr/>
        <a:lstStyle/>
        <a:p>
          <a:r>
            <a:rPr lang="ru-RU" sz="2400" dirty="0" smtClean="0">
              <a:solidFill>
                <a:schemeClr val="tx1">
                  <a:lumMod val="95000"/>
                  <a:lumOff val="5000"/>
                </a:schemeClr>
              </a:solidFill>
            </a:rPr>
            <a:t>Повышение педагогической культуры родителей в вопросах воспитания одаренного ребенка</a:t>
          </a:r>
          <a:endParaRPr lang="ru-RU" sz="2400" dirty="0">
            <a:solidFill>
              <a:schemeClr val="tx1">
                <a:lumMod val="95000"/>
                <a:lumOff val="5000"/>
              </a:schemeClr>
            </a:solidFill>
          </a:endParaRPr>
        </a:p>
      </dgm:t>
    </dgm:pt>
    <dgm:pt modelId="{2E2DF399-95ED-4001-AB79-1FAEF459459A}" type="parTrans" cxnId="{4055C7DE-8559-48F1-A695-9D7682DA1BB0}">
      <dgm:prSet/>
      <dgm:spPr/>
      <dgm:t>
        <a:bodyPr/>
        <a:lstStyle/>
        <a:p>
          <a:endParaRPr lang="ru-RU"/>
        </a:p>
      </dgm:t>
    </dgm:pt>
    <dgm:pt modelId="{8C2DF60D-909C-422C-AA6F-6C81B715D44F}" type="sibTrans" cxnId="{4055C7DE-8559-48F1-A695-9D7682DA1BB0}">
      <dgm:prSet/>
      <dgm:spPr>
        <a:solidFill>
          <a:srgbClr val="FF0000">
            <a:alpha val="90000"/>
          </a:srgbClr>
        </a:solidFill>
      </dgm:spPr>
      <dgm:t>
        <a:bodyPr/>
        <a:lstStyle/>
        <a:p>
          <a:endParaRPr lang="ru-RU" dirty="0"/>
        </a:p>
      </dgm:t>
    </dgm:pt>
    <dgm:pt modelId="{23F26712-69AF-4802-9786-D045A5118B0D}">
      <dgm:prSet custT="1"/>
      <dgm:spPr>
        <a:solidFill>
          <a:schemeClr val="accent2">
            <a:lumMod val="40000"/>
            <a:lumOff val="60000"/>
          </a:schemeClr>
        </a:solidFill>
        <a:ln>
          <a:solidFill>
            <a:schemeClr val="accent6">
              <a:lumMod val="60000"/>
              <a:lumOff val="40000"/>
            </a:schemeClr>
          </a:solidFill>
        </a:ln>
      </dgm:spPr>
      <dgm:t>
        <a:bodyPr/>
        <a:lstStyle/>
        <a:p>
          <a:r>
            <a:rPr lang="ru-RU" sz="2400" dirty="0" smtClean="0">
              <a:solidFill>
                <a:schemeClr val="tx1">
                  <a:lumMod val="95000"/>
                  <a:lumOff val="5000"/>
                </a:schemeClr>
              </a:solidFill>
            </a:rPr>
            <a:t>Установление сотрудничества с заинтересованными структурами в работе с одаренными детьми</a:t>
          </a:r>
          <a:r>
            <a:rPr lang="ru-RU" sz="2000" dirty="0" smtClean="0">
              <a:solidFill>
                <a:schemeClr val="tx1">
                  <a:lumMod val="95000"/>
                  <a:lumOff val="5000"/>
                </a:schemeClr>
              </a:solidFill>
            </a:rPr>
            <a:t>.</a:t>
          </a:r>
          <a:endParaRPr lang="ru-RU" sz="2000" dirty="0">
            <a:solidFill>
              <a:schemeClr val="tx1">
                <a:lumMod val="95000"/>
                <a:lumOff val="5000"/>
              </a:schemeClr>
            </a:solidFill>
          </a:endParaRPr>
        </a:p>
      </dgm:t>
    </dgm:pt>
    <dgm:pt modelId="{97561636-A931-4C2F-AFA9-B9850D0642A7}" type="parTrans" cxnId="{0BE468F0-9524-475B-93A3-18813AFFCE73}">
      <dgm:prSet/>
      <dgm:spPr/>
      <dgm:t>
        <a:bodyPr/>
        <a:lstStyle/>
        <a:p>
          <a:endParaRPr lang="ru-RU"/>
        </a:p>
      </dgm:t>
    </dgm:pt>
    <dgm:pt modelId="{2808783E-F958-4FF0-9F9F-E77E3B385276}" type="sibTrans" cxnId="{0BE468F0-9524-475B-93A3-18813AFFCE73}">
      <dgm:prSet/>
      <dgm:spPr/>
      <dgm:t>
        <a:bodyPr/>
        <a:lstStyle/>
        <a:p>
          <a:endParaRPr lang="ru-RU"/>
        </a:p>
      </dgm:t>
    </dgm:pt>
    <dgm:pt modelId="{417A7683-9E67-4B09-B8F1-BFBC85CB115A}">
      <dgm:prSet/>
      <dgm:spPr/>
      <dgm:t>
        <a:bodyPr/>
        <a:lstStyle/>
        <a:p>
          <a:endParaRPr lang="ru-RU" dirty="0"/>
        </a:p>
      </dgm:t>
    </dgm:pt>
    <dgm:pt modelId="{F8C0D6A5-DE21-4EAF-9AEB-E6B683CDBC21}" type="parTrans" cxnId="{AA146DE1-AA81-4D79-ADD4-26EF755AC0E4}">
      <dgm:prSet/>
      <dgm:spPr/>
      <dgm:t>
        <a:bodyPr/>
        <a:lstStyle/>
        <a:p>
          <a:endParaRPr lang="ru-RU"/>
        </a:p>
      </dgm:t>
    </dgm:pt>
    <dgm:pt modelId="{5A062C62-563C-49C2-A19A-622FF377BFEF}" type="sibTrans" cxnId="{AA146DE1-AA81-4D79-ADD4-26EF755AC0E4}">
      <dgm:prSet/>
      <dgm:spPr/>
      <dgm:t>
        <a:bodyPr/>
        <a:lstStyle/>
        <a:p>
          <a:endParaRPr lang="ru-RU"/>
        </a:p>
      </dgm:t>
    </dgm:pt>
    <dgm:pt modelId="{A8072265-038B-4A25-BE08-169596F645E5}">
      <dgm:prSet/>
      <dgm:spPr/>
      <dgm:t>
        <a:bodyPr/>
        <a:lstStyle/>
        <a:p>
          <a:endParaRPr lang="ru-RU" dirty="0"/>
        </a:p>
      </dgm:t>
    </dgm:pt>
    <dgm:pt modelId="{F34D592E-DDBA-4557-A6CD-99FEFA7CA9FD}" type="parTrans" cxnId="{536B50D2-2352-4D0A-B6CF-F3A523AA4D11}">
      <dgm:prSet/>
      <dgm:spPr/>
      <dgm:t>
        <a:bodyPr/>
        <a:lstStyle/>
        <a:p>
          <a:endParaRPr lang="ru-RU"/>
        </a:p>
      </dgm:t>
    </dgm:pt>
    <dgm:pt modelId="{FEF34027-76BC-43E5-A6A3-099A69AB56EE}" type="sibTrans" cxnId="{536B50D2-2352-4D0A-B6CF-F3A523AA4D11}">
      <dgm:prSet/>
      <dgm:spPr/>
      <dgm:t>
        <a:bodyPr/>
        <a:lstStyle/>
        <a:p>
          <a:endParaRPr lang="ru-RU"/>
        </a:p>
      </dgm:t>
    </dgm:pt>
    <dgm:pt modelId="{CE91EEB9-21CA-4532-A265-06C79C154B2B}" type="pres">
      <dgm:prSet presAssocID="{3EF70E2A-0AD5-481D-BEFE-1B9358EE058A}" presName="outerComposite" presStyleCnt="0">
        <dgm:presLayoutVars>
          <dgm:chMax val="5"/>
          <dgm:dir/>
          <dgm:resizeHandles val="exact"/>
        </dgm:presLayoutVars>
      </dgm:prSet>
      <dgm:spPr/>
      <dgm:t>
        <a:bodyPr/>
        <a:lstStyle/>
        <a:p>
          <a:endParaRPr lang="ru-RU"/>
        </a:p>
      </dgm:t>
    </dgm:pt>
    <dgm:pt modelId="{40BBE6E8-CED2-4468-8A9B-FBF0620934D7}" type="pres">
      <dgm:prSet presAssocID="{3EF70E2A-0AD5-481D-BEFE-1B9358EE058A}" presName="dummyMaxCanvas" presStyleCnt="0">
        <dgm:presLayoutVars/>
      </dgm:prSet>
      <dgm:spPr/>
    </dgm:pt>
    <dgm:pt modelId="{6F3031CF-89D1-474F-B362-F1E661BDDA23}" type="pres">
      <dgm:prSet presAssocID="{3EF70E2A-0AD5-481D-BEFE-1B9358EE058A}" presName="FiveNodes_1" presStyleLbl="node1" presStyleIdx="0" presStyleCnt="5">
        <dgm:presLayoutVars>
          <dgm:bulletEnabled val="1"/>
        </dgm:presLayoutVars>
      </dgm:prSet>
      <dgm:spPr/>
      <dgm:t>
        <a:bodyPr/>
        <a:lstStyle/>
        <a:p>
          <a:endParaRPr lang="ru-RU"/>
        </a:p>
      </dgm:t>
    </dgm:pt>
    <dgm:pt modelId="{60C2AA73-972B-4433-A992-EA756C985A6E}" type="pres">
      <dgm:prSet presAssocID="{3EF70E2A-0AD5-481D-BEFE-1B9358EE058A}" presName="FiveNodes_2" presStyleLbl="node1" presStyleIdx="1" presStyleCnt="5">
        <dgm:presLayoutVars>
          <dgm:bulletEnabled val="1"/>
        </dgm:presLayoutVars>
      </dgm:prSet>
      <dgm:spPr/>
      <dgm:t>
        <a:bodyPr/>
        <a:lstStyle/>
        <a:p>
          <a:endParaRPr lang="ru-RU"/>
        </a:p>
      </dgm:t>
    </dgm:pt>
    <dgm:pt modelId="{FBC58D96-B961-4FEE-AE23-BA6A3599D6EE}" type="pres">
      <dgm:prSet presAssocID="{3EF70E2A-0AD5-481D-BEFE-1B9358EE058A}" presName="FiveNodes_3" presStyleLbl="node1" presStyleIdx="2" presStyleCnt="5">
        <dgm:presLayoutVars>
          <dgm:bulletEnabled val="1"/>
        </dgm:presLayoutVars>
      </dgm:prSet>
      <dgm:spPr/>
      <dgm:t>
        <a:bodyPr/>
        <a:lstStyle/>
        <a:p>
          <a:endParaRPr lang="ru-RU"/>
        </a:p>
      </dgm:t>
    </dgm:pt>
    <dgm:pt modelId="{7C65636F-DC2D-4C88-BFD9-5FFF5ECF6EDA}" type="pres">
      <dgm:prSet presAssocID="{3EF70E2A-0AD5-481D-BEFE-1B9358EE058A}" presName="FiveNodes_4" presStyleLbl="node1" presStyleIdx="3" presStyleCnt="5">
        <dgm:presLayoutVars>
          <dgm:bulletEnabled val="1"/>
        </dgm:presLayoutVars>
      </dgm:prSet>
      <dgm:spPr/>
      <dgm:t>
        <a:bodyPr/>
        <a:lstStyle/>
        <a:p>
          <a:endParaRPr lang="ru-RU"/>
        </a:p>
      </dgm:t>
    </dgm:pt>
    <dgm:pt modelId="{176F433A-29DA-4CA7-9967-AD4B9E688E22}" type="pres">
      <dgm:prSet presAssocID="{3EF70E2A-0AD5-481D-BEFE-1B9358EE058A}" presName="FiveNodes_5" presStyleLbl="node1" presStyleIdx="4" presStyleCnt="5">
        <dgm:presLayoutVars>
          <dgm:bulletEnabled val="1"/>
        </dgm:presLayoutVars>
      </dgm:prSet>
      <dgm:spPr/>
      <dgm:t>
        <a:bodyPr/>
        <a:lstStyle/>
        <a:p>
          <a:endParaRPr lang="ru-RU"/>
        </a:p>
      </dgm:t>
    </dgm:pt>
    <dgm:pt modelId="{BCAAD570-8C34-4909-9D52-2989815BABFD}" type="pres">
      <dgm:prSet presAssocID="{3EF70E2A-0AD5-481D-BEFE-1B9358EE058A}" presName="FiveConn_1-2" presStyleLbl="fgAccFollowNode1" presStyleIdx="0" presStyleCnt="4">
        <dgm:presLayoutVars>
          <dgm:bulletEnabled val="1"/>
        </dgm:presLayoutVars>
      </dgm:prSet>
      <dgm:spPr/>
      <dgm:t>
        <a:bodyPr/>
        <a:lstStyle/>
        <a:p>
          <a:endParaRPr lang="ru-RU"/>
        </a:p>
      </dgm:t>
    </dgm:pt>
    <dgm:pt modelId="{D04A83E6-F615-4207-9413-4934D5C37C79}" type="pres">
      <dgm:prSet presAssocID="{3EF70E2A-0AD5-481D-BEFE-1B9358EE058A}" presName="FiveConn_2-3" presStyleLbl="fgAccFollowNode1" presStyleIdx="1" presStyleCnt="4">
        <dgm:presLayoutVars>
          <dgm:bulletEnabled val="1"/>
        </dgm:presLayoutVars>
      </dgm:prSet>
      <dgm:spPr/>
      <dgm:t>
        <a:bodyPr/>
        <a:lstStyle/>
        <a:p>
          <a:endParaRPr lang="ru-RU"/>
        </a:p>
      </dgm:t>
    </dgm:pt>
    <dgm:pt modelId="{5F3E23ED-DAB8-42AF-88BA-1F149BC2C117}" type="pres">
      <dgm:prSet presAssocID="{3EF70E2A-0AD5-481D-BEFE-1B9358EE058A}" presName="FiveConn_3-4" presStyleLbl="fgAccFollowNode1" presStyleIdx="2" presStyleCnt="4">
        <dgm:presLayoutVars>
          <dgm:bulletEnabled val="1"/>
        </dgm:presLayoutVars>
      </dgm:prSet>
      <dgm:spPr/>
      <dgm:t>
        <a:bodyPr/>
        <a:lstStyle/>
        <a:p>
          <a:endParaRPr lang="ru-RU"/>
        </a:p>
      </dgm:t>
    </dgm:pt>
    <dgm:pt modelId="{AF02487C-BB6E-4534-AAAE-2B078BD16F47}" type="pres">
      <dgm:prSet presAssocID="{3EF70E2A-0AD5-481D-BEFE-1B9358EE058A}" presName="FiveConn_4-5" presStyleLbl="fgAccFollowNode1" presStyleIdx="3" presStyleCnt="4">
        <dgm:presLayoutVars>
          <dgm:bulletEnabled val="1"/>
        </dgm:presLayoutVars>
      </dgm:prSet>
      <dgm:spPr/>
      <dgm:t>
        <a:bodyPr/>
        <a:lstStyle/>
        <a:p>
          <a:endParaRPr lang="ru-RU"/>
        </a:p>
      </dgm:t>
    </dgm:pt>
    <dgm:pt modelId="{E03E6385-049D-422E-A39A-51E39E1FBC80}" type="pres">
      <dgm:prSet presAssocID="{3EF70E2A-0AD5-481D-BEFE-1B9358EE058A}" presName="FiveNodes_1_text" presStyleLbl="node1" presStyleIdx="4" presStyleCnt="5">
        <dgm:presLayoutVars>
          <dgm:bulletEnabled val="1"/>
        </dgm:presLayoutVars>
      </dgm:prSet>
      <dgm:spPr/>
      <dgm:t>
        <a:bodyPr/>
        <a:lstStyle/>
        <a:p>
          <a:endParaRPr lang="ru-RU"/>
        </a:p>
      </dgm:t>
    </dgm:pt>
    <dgm:pt modelId="{649B326C-7C32-42CC-A6D9-DD6562A84217}" type="pres">
      <dgm:prSet presAssocID="{3EF70E2A-0AD5-481D-BEFE-1B9358EE058A}" presName="FiveNodes_2_text" presStyleLbl="node1" presStyleIdx="4" presStyleCnt="5">
        <dgm:presLayoutVars>
          <dgm:bulletEnabled val="1"/>
        </dgm:presLayoutVars>
      </dgm:prSet>
      <dgm:spPr/>
      <dgm:t>
        <a:bodyPr/>
        <a:lstStyle/>
        <a:p>
          <a:endParaRPr lang="ru-RU"/>
        </a:p>
      </dgm:t>
    </dgm:pt>
    <dgm:pt modelId="{AD577ACC-C802-4ABA-A3D3-77C99A3F6300}" type="pres">
      <dgm:prSet presAssocID="{3EF70E2A-0AD5-481D-BEFE-1B9358EE058A}" presName="FiveNodes_3_text" presStyleLbl="node1" presStyleIdx="4" presStyleCnt="5">
        <dgm:presLayoutVars>
          <dgm:bulletEnabled val="1"/>
        </dgm:presLayoutVars>
      </dgm:prSet>
      <dgm:spPr/>
      <dgm:t>
        <a:bodyPr/>
        <a:lstStyle/>
        <a:p>
          <a:endParaRPr lang="ru-RU"/>
        </a:p>
      </dgm:t>
    </dgm:pt>
    <dgm:pt modelId="{D09319F9-52B5-457D-8029-F8A90C537D71}" type="pres">
      <dgm:prSet presAssocID="{3EF70E2A-0AD5-481D-BEFE-1B9358EE058A}" presName="FiveNodes_4_text" presStyleLbl="node1" presStyleIdx="4" presStyleCnt="5">
        <dgm:presLayoutVars>
          <dgm:bulletEnabled val="1"/>
        </dgm:presLayoutVars>
      </dgm:prSet>
      <dgm:spPr/>
      <dgm:t>
        <a:bodyPr/>
        <a:lstStyle/>
        <a:p>
          <a:endParaRPr lang="ru-RU"/>
        </a:p>
      </dgm:t>
    </dgm:pt>
    <dgm:pt modelId="{23003FAC-0D7B-4E01-85D7-6BAFA2C03251}" type="pres">
      <dgm:prSet presAssocID="{3EF70E2A-0AD5-481D-BEFE-1B9358EE058A}" presName="FiveNodes_5_text" presStyleLbl="node1" presStyleIdx="4" presStyleCnt="5">
        <dgm:presLayoutVars>
          <dgm:bulletEnabled val="1"/>
        </dgm:presLayoutVars>
      </dgm:prSet>
      <dgm:spPr/>
      <dgm:t>
        <a:bodyPr/>
        <a:lstStyle/>
        <a:p>
          <a:endParaRPr lang="ru-RU"/>
        </a:p>
      </dgm:t>
    </dgm:pt>
  </dgm:ptLst>
  <dgm:cxnLst>
    <dgm:cxn modelId="{93191F6A-BAF1-4C77-B4A1-A32ABB61A7C8}" type="presOf" srcId="{6757A473-3AC4-4F49-B4B8-8209E21FB040}" destId="{5F3E23ED-DAB8-42AF-88BA-1F149BC2C117}" srcOrd="0" destOrd="0" presId="urn:microsoft.com/office/officeart/2005/8/layout/vProcess5"/>
    <dgm:cxn modelId="{905CA8AE-F3A9-4E9E-B5E0-9E8CC3DADF33}" type="presOf" srcId="{23F26712-69AF-4802-9786-D045A5118B0D}" destId="{176F433A-29DA-4CA7-9967-AD4B9E688E22}" srcOrd="0" destOrd="0" presId="urn:microsoft.com/office/officeart/2005/8/layout/vProcess5"/>
    <dgm:cxn modelId="{A6D75BB2-B042-4CE4-8294-05CE650BF262}" type="presOf" srcId="{3DE9346A-9120-4364-892A-D10195BC30E3}" destId="{60C2AA73-972B-4433-A992-EA756C985A6E}" srcOrd="0" destOrd="0" presId="urn:microsoft.com/office/officeart/2005/8/layout/vProcess5"/>
    <dgm:cxn modelId="{0A2D788E-A56D-4FCB-BA55-966FB1C71C36}" srcId="{3EF70E2A-0AD5-481D-BEFE-1B9358EE058A}" destId="{3DE9346A-9120-4364-892A-D10195BC30E3}" srcOrd="1" destOrd="0" parTransId="{75D9C4E5-B1A7-412F-8015-8B8E387703EA}" sibTransId="{C3E3AEDA-E26A-46BD-A5EB-C1C15D71625C}"/>
    <dgm:cxn modelId="{E94C1510-2A52-4FAF-94C6-0617284B7F7D}" type="presOf" srcId="{BF0B9D87-33BC-436F-8D27-B2DE1333187C}" destId="{AD577ACC-C802-4ABA-A3D3-77C99A3F6300}" srcOrd="1" destOrd="0" presId="urn:microsoft.com/office/officeart/2005/8/layout/vProcess5"/>
    <dgm:cxn modelId="{918A1FCA-F06F-43DA-AF3B-458DF0AA2691}" type="presOf" srcId="{3EF70E2A-0AD5-481D-BEFE-1B9358EE058A}" destId="{CE91EEB9-21CA-4532-A265-06C79C154B2B}" srcOrd="0" destOrd="0" presId="urn:microsoft.com/office/officeart/2005/8/layout/vProcess5"/>
    <dgm:cxn modelId="{1DE6F2E7-2B16-4BE9-AEDF-038DD6D11926}" type="presOf" srcId="{EEE34926-4872-45D6-A045-EC98B9EA5C68}" destId="{BCAAD570-8C34-4909-9D52-2989815BABFD}" srcOrd="0" destOrd="0" presId="urn:microsoft.com/office/officeart/2005/8/layout/vProcess5"/>
    <dgm:cxn modelId="{A67A2EA5-2C9F-4ACC-B9BC-0507CF8ABFE8}" type="presOf" srcId="{8C2DF60D-909C-422C-AA6F-6C81B715D44F}" destId="{AF02487C-BB6E-4534-AAAE-2B078BD16F47}" srcOrd="0" destOrd="0" presId="urn:microsoft.com/office/officeart/2005/8/layout/vProcess5"/>
    <dgm:cxn modelId="{AFE347FE-F09E-4418-992D-1233B4124894}" type="presOf" srcId="{C3E3AEDA-E26A-46BD-A5EB-C1C15D71625C}" destId="{D04A83E6-F615-4207-9413-4934D5C37C79}" srcOrd="0" destOrd="0" presId="urn:microsoft.com/office/officeart/2005/8/layout/vProcess5"/>
    <dgm:cxn modelId="{C0BF805F-9EE3-4ED0-9565-7EA5CFF42402}" type="presOf" srcId="{C45A2290-37BB-4BC8-BEB2-B472D2088316}" destId="{6F3031CF-89D1-474F-B362-F1E661BDDA23}" srcOrd="0" destOrd="0" presId="urn:microsoft.com/office/officeart/2005/8/layout/vProcess5"/>
    <dgm:cxn modelId="{AA146DE1-AA81-4D79-ADD4-26EF755AC0E4}" srcId="{3EF70E2A-0AD5-481D-BEFE-1B9358EE058A}" destId="{417A7683-9E67-4B09-B8F1-BFBC85CB115A}" srcOrd="6" destOrd="0" parTransId="{F8C0D6A5-DE21-4EAF-9AEB-E6B683CDBC21}" sibTransId="{5A062C62-563C-49C2-A19A-622FF377BFEF}"/>
    <dgm:cxn modelId="{6FD3C8CC-8677-45FF-A0FC-EBCA980992B5}" type="presOf" srcId="{BF0B9D87-33BC-436F-8D27-B2DE1333187C}" destId="{FBC58D96-B961-4FEE-AE23-BA6A3599D6EE}" srcOrd="0" destOrd="0" presId="urn:microsoft.com/office/officeart/2005/8/layout/vProcess5"/>
    <dgm:cxn modelId="{BB69EB11-CF6A-4C6A-B389-E4AEFCE5277B}" srcId="{3EF70E2A-0AD5-481D-BEFE-1B9358EE058A}" destId="{C45A2290-37BB-4BC8-BEB2-B472D2088316}" srcOrd="0" destOrd="0" parTransId="{0FAD20C7-974A-4AF5-A1C0-F075ADEA9CF5}" sibTransId="{EEE34926-4872-45D6-A045-EC98B9EA5C68}"/>
    <dgm:cxn modelId="{6676632E-5565-4123-99DC-FDC392C0562C}" type="presOf" srcId="{1155A959-8AD4-4B37-9492-31DE55B16A4A}" destId="{D09319F9-52B5-457D-8029-F8A90C537D71}" srcOrd="1" destOrd="0" presId="urn:microsoft.com/office/officeart/2005/8/layout/vProcess5"/>
    <dgm:cxn modelId="{357C0808-8D34-41C2-B66C-A643CCCDC8B2}" type="presOf" srcId="{C45A2290-37BB-4BC8-BEB2-B472D2088316}" destId="{E03E6385-049D-422E-A39A-51E39E1FBC80}" srcOrd="1" destOrd="0" presId="urn:microsoft.com/office/officeart/2005/8/layout/vProcess5"/>
    <dgm:cxn modelId="{E2990244-3D51-44DE-8EDB-542CB4F0A908}" srcId="{3EF70E2A-0AD5-481D-BEFE-1B9358EE058A}" destId="{BF0B9D87-33BC-436F-8D27-B2DE1333187C}" srcOrd="2" destOrd="0" parTransId="{74C13722-7437-4582-9B67-9F0447C65B54}" sibTransId="{6757A473-3AC4-4F49-B4B8-8209E21FB040}"/>
    <dgm:cxn modelId="{536B50D2-2352-4D0A-B6CF-F3A523AA4D11}" srcId="{3EF70E2A-0AD5-481D-BEFE-1B9358EE058A}" destId="{A8072265-038B-4A25-BE08-169596F645E5}" srcOrd="5" destOrd="0" parTransId="{F34D592E-DDBA-4557-A6CD-99FEFA7CA9FD}" sibTransId="{FEF34027-76BC-43E5-A6A3-099A69AB56EE}"/>
    <dgm:cxn modelId="{CE475D7D-94EA-4EDB-A3E6-E3012C6997EE}" type="presOf" srcId="{1155A959-8AD4-4B37-9492-31DE55B16A4A}" destId="{7C65636F-DC2D-4C88-BFD9-5FFF5ECF6EDA}" srcOrd="0" destOrd="0" presId="urn:microsoft.com/office/officeart/2005/8/layout/vProcess5"/>
    <dgm:cxn modelId="{9AB3FEF5-4CA2-41D8-A3D3-AA2C051E8757}" type="presOf" srcId="{3DE9346A-9120-4364-892A-D10195BC30E3}" destId="{649B326C-7C32-42CC-A6D9-DD6562A84217}" srcOrd="1" destOrd="0" presId="urn:microsoft.com/office/officeart/2005/8/layout/vProcess5"/>
    <dgm:cxn modelId="{0BE468F0-9524-475B-93A3-18813AFFCE73}" srcId="{3EF70E2A-0AD5-481D-BEFE-1B9358EE058A}" destId="{23F26712-69AF-4802-9786-D045A5118B0D}" srcOrd="4" destOrd="0" parTransId="{97561636-A931-4C2F-AFA9-B9850D0642A7}" sibTransId="{2808783E-F958-4FF0-9F9F-E77E3B385276}"/>
    <dgm:cxn modelId="{4055C7DE-8559-48F1-A695-9D7682DA1BB0}" srcId="{3EF70E2A-0AD5-481D-BEFE-1B9358EE058A}" destId="{1155A959-8AD4-4B37-9492-31DE55B16A4A}" srcOrd="3" destOrd="0" parTransId="{2E2DF399-95ED-4001-AB79-1FAEF459459A}" sibTransId="{8C2DF60D-909C-422C-AA6F-6C81B715D44F}"/>
    <dgm:cxn modelId="{4BE01582-C2D5-416F-99EB-17080F9FEBBF}" type="presOf" srcId="{23F26712-69AF-4802-9786-D045A5118B0D}" destId="{23003FAC-0D7B-4E01-85D7-6BAFA2C03251}" srcOrd="1" destOrd="0" presId="urn:microsoft.com/office/officeart/2005/8/layout/vProcess5"/>
    <dgm:cxn modelId="{716B06B9-F43A-48DC-96EA-800A544033AF}" type="presParOf" srcId="{CE91EEB9-21CA-4532-A265-06C79C154B2B}" destId="{40BBE6E8-CED2-4468-8A9B-FBF0620934D7}" srcOrd="0" destOrd="0" presId="urn:microsoft.com/office/officeart/2005/8/layout/vProcess5"/>
    <dgm:cxn modelId="{A4A24BAF-6235-4761-8F4A-A34C62340766}" type="presParOf" srcId="{CE91EEB9-21CA-4532-A265-06C79C154B2B}" destId="{6F3031CF-89D1-474F-B362-F1E661BDDA23}" srcOrd="1" destOrd="0" presId="urn:microsoft.com/office/officeart/2005/8/layout/vProcess5"/>
    <dgm:cxn modelId="{F9B93AF4-13A4-4E7B-AC6A-74F9210EA78B}" type="presParOf" srcId="{CE91EEB9-21CA-4532-A265-06C79C154B2B}" destId="{60C2AA73-972B-4433-A992-EA756C985A6E}" srcOrd="2" destOrd="0" presId="urn:microsoft.com/office/officeart/2005/8/layout/vProcess5"/>
    <dgm:cxn modelId="{60E6836C-717A-48B6-A731-BCA14CE718B9}" type="presParOf" srcId="{CE91EEB9-21CA-4532-A265-06C79C154B2B}" destId="{FBC58D96-B961-4FEE-AE23-BA6A3599D6EE}" srcOrd="3" destOrd="0" presId="urn:microsoft.com/office/officeart/2005/8/layout/vProcess5"/>
    <dgm:cxn modelId="{C2F34518-86FD-435B-A395-FDFDBE33720D}" type="presParOf" srcId="{CE91EEB9-21CA-4532-A265-06C79C154B2B}" destId="{7C65636F-DC2D-4C88-BFD9-5FFF5ECF6EDA}" srcOrd="4" destOrd="0" presId="urn:microsoft.com/office/officeart/2005/8/layout/vProcess5"/>
    <dgm:cxn modelId="{113984F4-D0F2-4064-948A-6C3EEDBD0797}" type="presParOf" srcId="{CE91EEB9-21CA-4532-A265-06C79C154B2B}" destId="{176F433A-29DA-4CA7-9967-AD4B9E688E22}" srcOrd="5" destOrd="0" presId="urn:microsoft.com/office/officeart/2005/8/layout/vProcess5"/>
    <dgm:cxn modelId="{334DB2E4-76DF-45A1-8480-D962D3D7B36C}" type="presParOf" srcId="{CE91EEB9-21CA-4532-A265-06C79C154B2B}" destId="{BCAAD570-8C34-4909-9D52-2989815BABFD}" srcOrd="6" destOrd="0" presId="urn:microsoft.com/office/officeart/2005/8/layout/vProcess5"/>
    <dgm:cxn modelId="{1B1CF541-880C-4D89-B7C6-13FE2F479FF3}" type="presParOf" srcId="{CE91EEB9-21CA-4532-A265-06C79C154B2B}" destId="{D04A83E6-F615-4207-9413-4934D5C37C79}" srcOrd="7" destOrd="0" presId="urn:microsoft.com/office/officeart/2005/8/layout/vProcess5"/>
    <dgm:cxn modelId="{EA0E3283-812D-47B4-8EEE-00F371C8A91E}" type="presParOf" srcId="{CE91EEB9-21CA-4532-A265-06C79C154B2B}" destId="{5F3E23ED-DAB8-42AF-88BA-1F149BC2C117}" srcOrd="8" destOrd="0" presId="urn:microsoft.com/office/officeart/2005/8/layout/vProcess5"/>
    <dgm:cxn modelId="{F6DE3C7A-2C23-4301-AA41-C9C35DAA071A}" type="presParOf" srcId="{CE91EEB9-21CA-4532-A265-06C79C154B2B}" destId="{AF02487C-BB6E-4534-AAAE-2B078BD16F47}" srcOrd="9" destOrd="0" presId="urn:microsoft.com/office/officeart/2005/8/layout/vProcess5"/>
    <dgm:cxn modelId="{4E8893E0-47B9-4246-823D-E2263C7EAEDF}" type="presParOf" srcId="{CE91EEB9-21CA-4532-A265-06C79C154B2B}" destId="{E03E6385-049D-422E-A39A-51E39E1FBC80}" srcOrd="10" destOrd="0" presId="urn:microsoft.com/office/officeart/2005/8/layout/vProcess5"/>
    <dgm:cxn modelId="{629D13EC-1CFD-404E-AD2C-341E9AF37E85}" type="presParOf" srcId="{CE91EEB9-21CA-4532-A265-06C79C154B2B}" destId="{649B326C-7C32-42CC-A6D9-DD6562A84217}" srcOrd="11" destOrd="0" presId="urn:microsoft.com/office/officeart/2005/8/layout/vProcess5"/>
    <dgm:cxn modelId="{47A0B47B-B631-474A-BAB0-F7DF397307F6}" type="presParOf" srcId="{CE91EEB9-21CA-4532-A265-06C79C154B2B}" destId="{AD577ACC-C802-4ABA-A3D3-77C99A3F6300}" srcOrd="12" destOrd="0" presId="urn:microsoft.com/office/officeart/2005/8/layout/vProcess5"/>
    <dgm:cxn modelId="{533365FA-EBBD-430B-A332-902B02F600C1}" type="presParOf" srcId="{CE91EEB9-21CA-4532-A265-06C79C154B2B}" destId="{D09319F9-52B5-457D-8029-F8A90C537D71}" srcOrd="13" destOrd="0" presId="urn:microsoft.com/office/officeart/2005/8/layout/vProcess5"/>
    <dgm:cxn modelId="{A6D93620-0BD9-46B4-9B4B-89B797EE1EB4}" type="presParOf" srcId="{CE91EEB9-21CA-4532-A265-06C79C154B2B}" destId="{23003FAC-0D7B-4E01-85D7-6BAFA2C0325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730249-2BEE-4959-B582-8F1F90D67CDD}" type="doc">
      <dgm:prSet loTypeId="urn:microsoft.com/office/officeart/2005/8/layout/radial5" loCatId="cycle" qsTypeId="urn:microsoft.com/office/officeart/2005/8/quickstyle/3d2" qsCatId="3D" csTypeId="urn:microsoft.com/office/officeart/2005/8/colors/accent1_2" csCatId="accent1" phldr="1"/>
      <dgm:spPr/>
      <dgm:t>
        <a:bodyPr/>
        <a:lstStyle/>
        <a:p>
          <a:endParaRPr lang="ru-RU"/>
        </a:p>
      </dgm:t>
    </dgm:pt>
    <dgm:pt modelId="{D056B7B7-1600-4A9A-9616-AD12A3E5BBA4}">
      <dgm:prSet phldrT="[Текст]" phldr="1" custT="1"/>
      <dgm:spPr>
        <a:blipFill rotWithShape="0">
          <a:blip xmlns:r="http://schemas.openxmlformats.org/officeDocument/2006/relationships" r:embed="rId1"/>
          <a:stretch>
            <a:fillRect/>
          </a:stretch>
        </a:blipFill>
      </dgm:spPr>
      <dgm:t>
        <a:bodyPr/>
        <a:lstStyle/>
        <a:p>
          <a:endParaRPr lang="ru-RU" sz="1600">
            <a:solidFill>
              <a:schemeClr val="tx1"/>
            </a:solidFill>
          </a:endParaRPr>
        </a:p>
      </dgm:t>
    </dgm:pt>
    <dgm:pt modelId="{E5513B7C-B728-4874-A8FA-33CCBE7AE9A4}" type="parTrans" cxnId="{96290D64-2D9A-43F5-B031-0D3C83964103}">
      <dgm:prSet/>
      <dgm:spPr/>
      <dgm:t>
        <a:bodyPr/>
        <a:lstStyle/>
        <a:p>
          <a:endParaRPr lang="ru-RU" sz="1600">
            <a:solidFill>
              <a:schemeClr val="tx1"/>
            </a:solidFill>
          </a:endParaRPr>
        </a:p>
      </dgm:t>
    </dgm:pt>
    <dgm:pt modelId="{4D0D46F9-02E6-4972-B423-2C109633811A}" type="sibTrans" cxnId="{96290D64-2D9A-43F5-B031-0D3C83964103}">
      <dgm:prSet/>
      <dgm:spPr/>
      <dgm:t>
        <a:bodyPr/>
        <a:lstStyle/>
        <a:p>
          <a:endParaRPr lang="ru-RU" sz="1600">
            <a:solidFill>
              <a:schemeClr val="tx1"/>
            </a:solidFill>
          </a:endParaRPr>
        </a:p>
      </dgm:t>
    </dgm:pt>
    <dgm:pt modelId="{4C8D93AE-85E3-4155-BF83-3052C3814DE1}">
      <dgm:prSet phldrT="[Текст]" custT="1"/>
      <dgm:spPr>
        <a:solidFill>
          <a:schemeClr val="accent1">
            <a:lumMod val="75000"/>
          </a:schemeClr>
        </a:solidFill>
      </dgm:spPr>
      <dgm:t>
        <a:bodyPr/>
        <a:lstStyle/>
        <a:p>
          <a:r>
            <a:rPr lang="ru-RU" sz="1600" dirty="0" smtClean="0">
              <a:solidFill>
                <a:schemeClr val="tx1"/>
              </a:solidFill>
            </a:rPr>
            <a:t>Всероссийская олимпиада</a:t>
          </a:r>
          <a:endParaRPr lang="ru-RU" sz="1600" dirty="0">
            <a:solidFill>
              <a:schemeClr val="tx1"/>
            </a:solidFill>
          </a:endParaRPr>
        </a:p>
      </dgm:t>
    </dgm:pt>
    <dgm:pt modelId="{B571D89C-5332-47A5-A3F6-2D18D0B2D088}" type="parTrans" cxnId="{98A7BAD2-605C-4AD1-A293-EFAF056A6A18}">
      <dgm:prSet custT="1"/>
      <dgm:spPr>
        <a:solidFill>
          <a:srgbClr val="C00000"/>
        </a:solidFill>
      </dgm:spPr>
      <dgm:t>
        <a:bodyPr/>
        <a:lstStyle/>
        <a:p>
          <a:endParaRPr lang="ru-RU" sz="1600">
            <a:solidFill>
              <a:schemeClr val="tx1"/>
            </a:solidFill>
          </a:endParaRPr>
        </a:p>
      </dgm:t>
    </dgm:pt>
    <dgm:pt modelId="{B696D48E-5F48-4D56-9243-F8D052F3331D}" type="sibTrans" cxnId="{98A7BAD2-605C-4AD1-A293-EFAF056A6A18}">
      <dgm:prSet/>
      <dgm:spPr/>
      <dgm:t>
        <a:bodyPr/>
        <a:lstStyle/>
        <a:p>
          <a:endParaRPr lang="ru-RU" sz="1600">
            <a:solidFill>
              <a:schemeClr val="tx1"/>
            </a:solidFill>
          </a:endParaRPr>
        </a:p>
      </dgm:t>
    </dgm:pt>
    <dgm:pt modelId="{2DE942CC-9FEB-46D2-9B3C-054445579392}">
      <dgm:prSet phldrT="[Текст]" custT="1"/>
      <dgm:spPr>
        <a:solidFill>
          <a:schemeClr val="accent1">
            <a:lumMod val="75000"/>
          </a:schemeClr>
        </a:solidFill>
      </dgm:spPr>
      <dgm:t>
        <a:bodyPr/>
        <a:lstStyle/>
        <a:p>
          <a:r>
            <a:rPr lang="ru-RU" sz="1600" dirty="0" smtClean="0">
              <a:solidFill>
                <a:schemeClr val="tx1"/>
              </a:solidFill>
            </a:rPr>
            <a:t>Интернет - олимпиады</a:t>
          </a:r>
          <a:endParaRPr lang="ru-RU" sz="1600" dirty="0">
            <a:solidFill>
              <a:schemeClr val="tx1"/>
            </a:solidFill>
          </a:endParaRPr>
        </a:p>
      </dgm:t>
    </dgm:pt>
    <dgm:pt modelId="{86B245D8-92EA-4FB8-9C1D-70371DC71D74}" type="parTrans" cxnId="{8A3110EE-F949-4349-A0E3-F6C1B78FCB1B}">
      <dgm:prSet custT="1"/>
      <dgm:spPr>
        <a:solidFill>
          <a:srgbClr val="C00000"/>
        </a:solidFill>
      </dgm:spPr>
      <dgm:t>
        <a:bodyPr/>
        <a:lstStyle/>
        <a:p>
          <a:endParaRPr lang="ru-RU" sz="1600">
            <a:solidFill>
              <a:schemeClr val="tx1"/>
            </a:solidFill>
          </a:endParaRPr>
        </a:p>
      </dgm:t>
    </dgm:pt>
    <dgm:pt modelId="{80F4E570-DA78-4331-B7BD-30297DB77BD0}" type="sibTrans" cxnId="{8A3110EE-F949-4349-A0E3-F6C1B78FCB1B}">
      <dgm:prSet/>
      <dgm:spPr/>
      <dgm:t>
        <a:bodyPr/>
        <a:lstStyle/>
        <a:p>
          <a:endParaRPr lang="ru-RU" sz="1600">
            <a:solidFill>
              <a:schemeClr val="tx1"/>
            </a:solidFill>
          </a:endParaRPr>
        </a:p>
      </dgm:t>
    </dgm:pt>
    <dgm:pt modelId="{34200D83-2ADA-4C02-8BF8-36D8203AEEA4}">
      <dgm:prSet phldrT="[Текст]" custT="1"/>
      <dgm:spPr>
        <a:solidFill>
          <a:schemeClr val="accent1">
            <a:lumMod val="75000"/>
          </a:schemeClr>
        </a:solidFill>
      </dgm:spPr>
      <dgm:t>
        <a:bodyPr/>
        <a:lstStyle/>
        <a:p>
          <a:r>
            <a:rPr lang="ru-RU" sz="1600" smtClean="0">
              <a:solidFill>
                <a:schemeClr val="tx1"/>
              </a:solidFill>
            </a:rPr>
            <a:t>Кружки</a:t>
          </a:r>
          <a:endParaRPr lang="ru-RU" sz="1600" dirty="0">
            <a:solidFill>
              <a:schemeClr val="tx1"/>
            </a:solidFill>
          </a:endParaRPr>
        </a:p>
      </dgm:t>
    </dgm:pt>
    <dgm:pt modelId="{8329221B-6979-464E-A824-896501A0C6EB}" type="parTrans" cxnId="{F8C536B1-1FAB-4E48-8ECB-3D37C9F89663}">
      <dgm:prSet custT="1"/>
      <dgm:spPr>
        <a:solidFill>
          <a:srgbClr val="C00000"/>
        </a:solidFill>
        <a:ln>
          <a:solidFill>
            <a:schemeClr val="bg2">
              <a:lumMod val="20000"/>
              <a:lumOff val="80000"/>
            </a:schemeClr>
          </a:solidFill>
        </a:ln>
      </dgm:spPr>
      <dgm:t>
        <a:bodyPr/>
        <a:lstStyle/>
        <a:p>
          <a:endParaRPr lang="ru-RU" sz="1600">
            <a:solidFill>
              <a:schemeClr val="tx1"/>
            </a:solidFill>
          </a:endParaRPr>
        </a:p>
      </dgm:t>
    </dgm:pt>
    <dgm:pt modelId="{E2163B7C-770E-4A94-A6DB-E083FD7ABEAA}" type="sibTrans" cxnId="{F8C536B1-1FAB-4E48-8ECB-3D37C9F89663}">
      <dgm:prSet/>
      <dgm:spPr/>
      <dgm:t>
        <a:bodyPr/>
        <a:lstStyle/>
        <a:p>
          <a:endParaRPr lang="ru-RU" sz="1600">
            <a:solidFill>
              <a:schemeClr val="tx1"/>
            </a:solidFill>
          </a:endParaRPr>
        </a:p>
      </dgm:t>
    </dgm:pt>
    <dgm:pt modelId="{730A3E9D-E132-43FE-BF96-52A1F7BC557D}">
      <dgm:prSet phldrT="[Текст]" custT="1"/>
      <dgm:spPr>
        <a:solidFill>
          <a:schemeClr val="accent1">
            <a:lumMod val="75000"/>
          </a:schemeClr>
        </a:solidFill>
      </dgm:spPr>
      <dgm:t>
        <a:bodyPr/>
        <a:lstStyle/>
        <a:p>
          <a:r>
            <a:rPr lang="ru-RU" sz="1600" dirty="0" smtClean="0">
              <a:solidFill>
                <a:schemeClr val="tx1"/>
              </a:solidFill>
            </a:rPr>
            <a:t>УНО</a:t>
          </a:r>
          <a:endParaRPr lang="ru-RU" sz="1600" dirty="0">
            <a:solidFill>
              <a:schemeClr val="tx1"/>
            </a:solidFill>
          </a:endParaRPr>
        </a:p>
      </dgm:t>
    </dgm:pt>
    <dgm:pt modelId="{AA1E2BB5-23FD-4AB1-81B4-72D0225610BD}" type="parTrans" cxnId="{04DD3C8B-D3E8-4AB8-A30F-E59CE9DE3A24}">
      <dgm:prSet custT="1"/>
      <dgm:spPr>
        <a:solidFill>
          <a:srgbClr val="C00000"/>
        </a:solidFill>
      </dgm:spPr>
      <dgm:t>
        <a:bodyPr/>
        <a:lstStyle/>
        <a:p>
          <a:endParaRPr lang="ru-RU" sz="1600">
            <a:solidFill>
              <a:schemeClr val="tx1"/>
            </a:solidFill>
          </a:endParaRPr>
        </a:p>
      </dgm:t>
    </dgm:pt>
    <dgm:pt modelId="{53A443BB-3094-45EF-9337-3C586E412B74}" type="sibTrans" cxnId="{04DD3C8B-D3E8-4AB8-A30F-E59CE9DE3A24}">
      <dgm:prSet/>
      <dgm:spPr/>
      <dgm:t>
        <a:bodyPr/>
        <a:lstStyle/>
        <a:p>
          <a:endParaRPr lang="ru-RU" sz="1600">
            <a:solidFill>
              <a:schemeClr val="tx1"/>
            </a:solidFill>
          </a:endParaRPr>
        </a:p>
      </dgm:t>
    </dgm:pt>
    <dgm:pt modelId="{F513930D-77B1-44F7-839F-7E81E529DB82}">
      <dgm:prSet phldrT="[Текст]" custT="1"/>
      <dgm:spPr>
        <a:solidFill>
          <a:schemeClr val="accent1">
            <a:lumMod val="75000"/>
          </a:schemeClr>
        </a:solidFill>
      </dgm:spPr>
      <dgm:t>
        <a:bodyPr/>
        <a:lstStyle/>
        <a:p>
          <a:r>
            <a:rPr lang="ru-RU" sz="1600" smtClean="0">
              <a:solidFill>
                <a:schemeClr val="tx1"/>
              </a:solidFill>
            </a:rPr>
            <a:t>Творческие конкурсы</a:t>
          </a:r>
          <a:endParaRPr lang="ru-RU" sz="1600" dirty="0">
            <a:solidFill>
              <a:schemeClr val="tx1"/>
            </a:solidFill>
          </a:endParaRPr>
        </a:p>
      </dgm:t>
    </dgm:pt>
    <dgm:pt modelId="{87DA3406-B19D-483F-8756-30954164CA81}" type="parTrans" cxnId="{736D97FB-320F-4F3A-B64D-DBB9E37B7465}">
      <dgm:prSet custT="1"/>
      <dgm:spPr>
        <a:solidFill>
          <a:srgbClr val="C00000"/>
        </a:solidFill>
      </dgm:spPr>
      <dgm:t>
        <a:bodyPr/>
        <a:lstStyle/>
        <a:p>
          <a:endParaRPr lang="ru-RU" sz="1600">
            <a:solidFill>
              <a:schemeClr val="tx1"/>
            </a:solidFill>
          </a:endParaRPr>
        </a:p>
      </dgm:t>
    </dgm:pt>
    <dgm:pt modelId="{4FD676E7-8156-4A76-8D0B-79D325DB4AFF}" type="sibTrans" cxnId="{736D97FB-320F-4F3A-B64D-DBB9E37B7465}">
      <dgm:prSet/>
      <dgm:spPr/>
      <dgm:t>
        <a:bodyPr/>
        <a:lstStyle/>
        <a:p>
          <a:endParaRPr lang="ru-RU" sz="1600">
            <a:solidFill>
              <a:schemeClr val="tx1"/>
            </a:solidFill>
          </a:endParaRPr>
        </a:p>
      </dgm:t>
    </dgm:pt>
    <dgm:pt modelId="{A0441510-B9E2-4FF3-A8D3-33B62FC9439D}">
      <dgm:prSet phldrT="[Текст]" custT="1"/>
      <dgm:spPr>
        <a:solidFill>
          <a:schemeClr val="accent1">
            <a:lumMod val="75000"/>
          </a:schemeClr>
        </a:solidFill>
      </dgm:spPr>
      <dgm:t>
        <a:bodyPr/>
        <a:lstStyle/>
        <a:p>
          <a:r>
            <a:rPr lang="ru-RU" sz="1600" dirty="0" smtClean="0">
              <a:solidFill>
                <a:schemeClr val="tx1"/>
              </a:solidFill>
            </a:rPr>
            <a:t>Дистанционные конкурсы</a:t>
          </a:r>
          <a:endParaRPr lang="ru-RU" sz="1600" dirty="0">
            <a:solidFill>
              <a:schemeClr val="tx1"/>
            </a:solidFill>
          </a:endParaRPr>
        </a:p>
      </dgm:t>
    </dgm:pt>
    <dgm:pt modelId="{E2A2291E-DC52-4D7E-93E6-6C30B5A52B64}" type="parTrans" cxnId="{674BA140-7C35-4782-B6CB-5059C04119B5}">
      <dgm:prSet custT="1"/>
      <dgm:spPr>
        <a:solidFill>
          <a:srgbClr val="C00000"/>
        </a:solidFill>
      </dgm:spPr>
      <dgm:t>
        <a:bodyPr/>
        <a:lstStyle/>
        <a:p>
          <a:endParaRPr lang="ru-RU" sz="1600">
            <a:solidFill>
              <a:schemeClr val="tx1"/>
            </a:solidFill>
          </a:endParaRPr>
        </a:p>
      </dgm:t>
    </dgm:pt>
    <dgm:pt modelId="{314654EA-741E-4B57-905F-4B1B998F1EA8}" type="sibTrans" cxnId="{674BA140-7C35-4782-B6CB-5059C04119B5}">
      <dgm:prSet/>
      <dgm:spPr/>
      <dgm:t>
        <a:bodyPr/>
        <a:lstStyle/>
        <a:p>
          <a:endParaRPr lang="ru-RU" sz="1600">
            <a:solidFill>
              <a:schemeClr val="tx1"/>
            </a:solidFill>
          </a:endParaRPr>
        </a:p>
      </dgm:t>
    </dgm:pt>
    <dgm:pt modelId="{1FC634FB-ED21-4CA7-9F47-B2720E5FCA38}">
      <dgm:prSet phldrT="[Текст]"/>
      <dgm:spPr/>
      <dgm:t>
        <a:bodyPr/>
        <a:lstStyle/>
        <a:p>
          <a:endParaRPr lang="ru-RU" sz="1600" dirty="0">
            <a:solidFill>
              <a:schemeClr val="tx1"/>
            </a:solidFill>
          </a:endParaRPr>
        </a:p>
      </dgm:t>
    </dgm:pt>
    <dgm:pt modelId="{DAD4977B-EA54-4F5F-AB34-563C86A1B359}" type="parTrans" cxnId="{446218F6-56D5-437E-8C44-54B20CE1B946}">
      <dgm:prSet/>
      <dgm:spPr/>
      <dgm:t>
        <a:bodyPr/>
        <a:lstStyle/>
        <a:p>
          <a:endParaRPr lang="ru-RU" sz="1600">
            <a:solidFill>
              <a:schemeClr val="tx1"/>
            </a:solidFill>
          </a:endParaRPr>
        </a:p>
      </dgm:t>
    </dgm:pt>
    <dgm:pt modelId="{A328DA41-39DF-4848-877C-EC5037E21AF1}" type="sibTrans" cxnId="{446218F6-56D5-437E-8C44-54B20CE1B946}">
      <dgm:prSet/>
      <dgm:spPr/>
      <dgm:t>
        <a:bodyPr/>
        <a:lstStyle/>
        <a:p>
          <a:endParaRPr lang="ru-RU" sz="1600">
            <a:solidFill>
              <a:schemeClr val="tx1"/>
            </a:solidFill>
          </a:endParaRPr>
        </a:p>
      </dgm:t>
    </dgm:pt>
    <dgm:pt modelId="{441E23CA-7448-4BA9-924E-E912253F4DEB}">
      <dgm:prSet phldrT="[Текст]" custT="1"/>
      <dgm:spPr>
        <a:solidFill>
          <a:schemeClr val="accent1">
            <a:lumMod val="75000"/>
          </a:schemeClr>
        </a:solidFill>
      </dgm:spPr>
      <dgm:t>
        <a:bodyPr/>
        <a:lstStyle/>
        <a:p>
          <a:r>
            <a:rPr lang="ru-RU" sz="1600" dirty="0" smtClean="0">
              <a:solidFill>
                <a:schemeClr val="tx1"/>
              </a:solidFill>
            </a:rPr>
            <a:t>Самоподготовка </a:t>
          </a:r>
          <a:endParaRPr lang="ru-RU" sz="1600" dirty="0">
            <a:solidFill>
              <a:schemeClr val="tx1"/>
            </a:solidFill>
          </a:endParaRPr>
        </a:p>
      </dgm:t>
    </dgm:pt>
    <dgm:pt modelId="{3322CD60-AF7A-4D41-8BF9-779A4BD12CDD}" type="parTrans" cxnId="{3CD2871B-C0AA-4EA3-AC01-697EAEA76F13}">
      <dgm:prSet custT="1"/>
      <dgm:spPr>
        <a:solidFill>
          <a:srgbClr val="C00000"/>
        </a:solidFill>
      </dgm:spPr>
      <dgm:t>
        <a:bodyPr/>
        <a:lstStyle/>
        <a:p>
          <a:endParaRPr lang="ru-RU" sz="1600">
            <a:solidFill>
              <a:schemeClr val="tx1"/>
            </a:solidFill>
          </a:endParaRPr>
        </a:p>
      </dgm:t>
    </dgm:pt>
    <dgm:pt modelId="{D1B57C6E-DDF2-467E-A326-727335B79120}" type="sibTrans" cxnId="{3CD2871B-C0AA-4EA3-AC01-697EAEA76F13}">
      <dgm:prSet/>
      <dgm:spPr/>
      <dgm:t>
        <a:bodyPr/>
        <a:lstStyle/>
        <a:p>
          <a:endParaRPr lang="ru-RU" sz="1600">
            <a:solidFill>
              <a:schemeClr val="tx1"/>
            </a:solidFill>
          </a:endParaRPr>
        </a:p>
      </dgm:t>
    </dgm:pt>
    <dgm:pt modelId="{B71C5A2E-FF37-41FE-B59A-301EFABFB41F}">
      <dgm:prSet phldrT="[Текст]" custT="1"/>
      <dgm:spPr>
        <a:solidFill>
          <a:schemeClr val="accent1">
            <a:lumMod val="75000"/>
          </a:schemeClr>
        </a:solidFill>
      </dgm:spPr>
      <dgm:t>
        <a:bodyPr/>
        <a:lstStyle/>
        <a:p>
          <a:r>
            <a:rPr lang="ru-RU" sz="1600" dirty="0" smtClean="0">
              <a:solidFill>
                <a:schemeClr val="tx1"/>
              </a:solidFill>
            </a:rPr>
            <a:t>Областные очно-заочные школы</a:t>
          </a:r>
          <a:endParaRPr lang="ru-RU" sz="1600" dirty="0">
            <a:solidFill>
              <a:schemeClr val="tx1"/>
            </a:solidFill>
          </a:endParaRPr>
        </a:p>
      </dgm:t>
    </dgm:pt>
    <dgm:pt modelId="{34F995A4-35B7-4F8C-8A0F-69B5D5F2C470}" type="parTrans" cxnId="{475D0B6F-C498-4C91-910D-266DBD807BFA}">
      <dgm:prSet custT="1"/>
      <dgm:spPr>
        <a:solidFill>
          <a:srgbClr val="C00000"/>
        </a:solidFill>
      </dgm:spPr>
      <dgm:t>
        <a:bodyPr/>
        <a:lstStyle/>
        <a:p>
          <a:endParaRPr lang="ru-RU" sz="1600">
            <a:solidFill>
              <a:schemeClr val="tx1"/>
            </a:solidFill>
          </a:endParaRPr>
        </a:p>
      </dgm:t>
    </dgm:pt>
    <dgm:pt modelId="{FBDD4A07-BE09-43FD-9AC8-9723B44DC2AE}" type="sibTrans" cxnId="{475D0B6F-C498-4C91-910D-266DBD807BFA}">
      <dgm:prSet/>
      <dgm:spPr/>
      <dgm:t>
        <a:bodyPr/>
        <a:lstStyle/>
        <a:p>
          <a:endParaRPr lang="ru-RU" sz="1600">
            <a:solidFill>
              <a:schemeClr val="tx1"/>
            </a:solidFill>
          </a:endParaRPr>
        </a:p>
      </dgm:t>
    </dgm:pt>
    <dgm:pt modelId="{2F00D974-966B-4DDF-A0B6-23EC8F1B32AF}">
      <dgm:prSet phldrT="[Текст]" custT="1"/>
      <dgm:spPr>
        <a:solidFill>
          <a:schemeClr val="accent1">
            <a:lumMod val="75000"/>
          </a:schemeClr>
        </a:solidFill>
      </dgm:spPr>
      <dgm:t>
        <a:bodyPr/>
        <a:lstStyle/>
        <a:p>
          <a:r>
            <a:rPr lang="ru-RU" sz="1600" dirty="0" smtClean="0">
              <a:solidFill>
                <a:schemeClr val="tx1"/>
              </a:solidFill>
            </a:rPr>
            <a:t>Фестивали</a:t>
          </a:r>
          <a:endParaRPr lang="ru-RU" sz="1600" dirty="0">
            <a:solidFill>
              <a:schemeClr val="tx1"/>
            </a:solidFill>
          </a:endParaRPr>
        </a:p>
      </dgm:t>
    </dgm:pt>
    <dgm:pt modelId="{110DAC50-06F6-4411-B439-1421AA43DE19}" type="parTrans" cxnId="{B513F69C-882F-4252-A9FF-73B5A6E72CB1}">
      <dgm:prSet/>
      <dgm:spPr>
        <a:solidFill>
          <a:srgbClr val="C00000"/>
        </a:solidFill>
      </dgm:spPr>
      <dgm:t>
        <a:bodyPr/>
        <a:lstStyle/>
        <a:p>
          <a:endParaRPr lang="ru-RU"/>
        </a:p>
      </dgm:t>
    </dgm:pt>
    <dgm:pt modelId="{BD332E34-0F1F-4C4F-A926-2430E43BF807}" type="sibTrans" cxnId="{B513F69C-882F-4252-A9FF-73B5A6E72CB1}">
      <dgm:prSet/>
      <dgm:spPr/>
      <dgm:t>
        <a:bodyPr/>
        <a:lstStyle/>
        <a:p>
          <a:endParaRPr lang="ru-RU"/>
        </a:p>
      </dgm:t>
    </dgm:pt>
    <dgm:pt modelId="{752B65E3-8DDC-425E-804A-F014E297DD08}" type="pres">
      <dgm:prSet presAssocID="{BA730249-2BEE-4959-B582-8F1F90D67CDD}" presName="Name0" presStyleCnt="0">
        <dgm:presLayoutVars>
          <dgm:chMax val="1"/>
          <dgm:dir/>
          <dgm:animLvl val="ctr"/>
          <dgm:resizeHandles val="exact"/>
        </dgm:presLayoutVars>
      </dgm:prSet>
      <dgm:spPr/>
      <dgm:t>
        <a:bodyPr/>
        <a:lstStyle/>
        <a:p>
          <a:endParaRPr lang="ru-RU"/>
        </a:p>
      </dgm:t>
    </dgm:pt>
    <dgm:pt modelId="{C0FB4858-BC92-4F2C-AA19-F496958124CC}" type="pres">
      <dgm:prSet presAssocID="{D056B7B7-1600-4A9A-9616-AD12A3E5BBA4}" presName="centerShape" presStyleLbl="node0" presStyleIdx="0" presStyleCnt="1" custScaleX="170838" custScaleY="165261"/>
      <dgm:spPr/>
      <dgm:t>
        <a:bodyPr/>
        <a:lstStyle/>
        <a:p>
          <a:endParaRPr lang="ru-RU"/>
        </a:p>
      </dgm:t>
    </dgm:pt>
    <dgm:pt modelId="{44CC98C4-B109-4FA3-8A60-4885B3BEEA5D}" type="pres">
      <dgm:prSet presAssocID="{B571D89C-5332-47A5-A3F6-2D18D0B2D088}" presName="parTrans" presStyleLbl="sibTrans2D1" presStyleIdx="0" presStyleCnt="9"/>
      <dgm:spPr/>
      <dgm:t>
        <a:bodyPr/>
        <a:lstStyle/>
        <a:p>
          <a:endParaRPr lang="ru-RU"/>
        </a:p>
      </dgm:t>
    </dgm:pt>
    <dgm:pt modelId="{20DB7D43-71C5-473F-B2C3-B23EB778C2F4}" type="pres">
      <dgm:prSet presAssocID="{B571D89C-5332-47A5-A3F6-2D18D0B2D088}" presName="connectorText" presStyleLbl="sibTrans2D1" presStyleIdx="0" presStyleCnt="9"/>
      <dgm:spPr/>
      <dgm:t>
        <a:bodyPr/>
        <a:lstStyle/>
        <a:p>
          <a:endParaRPr lang="ru-RU"/>
        </a:p>
      </dgm:t>
    </dgm:pt>
    <dgm:pt modelId="{32728246-D1CA-4AF1-9235-5275ED865A68}" type="pres">
      <dgm:prSet presAssocID="{4C8D93AE-85E3-4155-BF83-3052C3814DE1}" presName="node" presStyleLbl="node1" presStyleIdx="0" presStyleCnt="9" custScaleX="160252" custScaleY="109813">
        <dgm:presLayoutVars>
          <dgm:bulletEnabled val="1"/>
        </dgm:presLayoutVars>
      </dgm:prSet>
      <dgm:spPr/>
      <dgm:t>
        <a:bodyPr/>
        <a:lstStyle/>
        <a:p>
          <a:endParaRPr lang="ru-RU"/>
        </a:p>
      </dgm:t>
    </dgm:pt>
    <dgm:pt modelId="{33424F42-30C7-44FC-BFE4-D0125DD1D394}" type="pres">
      <dgm:prSet presAssocID="{86B245D8-92EA-4FB8-9C1D-70371DC71D74}" presName="parTrans" presStyleLbl="sibTrans2D1" presStyleIdx="1" presStyleCnt="9"/>
      <dgm:spPr/>
      <dgm:t>
        <a:bodyPr/>
        <a:lstStyle/>
        <a:p>
          <a:endParaRPr lang="ru-RU"/>
        </a:p>
      </dgm:t>
    </dgm:pt>
    <dgm:pt modelId="{2FD3EC45-7415-4DEF-9E5C-38C9E4FD19B9}" type="pres">
      <dgm:prSet presAssocID="{86B245D8-92EA-4FB8-9C1D-70371DC71D74}" presName="connectorText" presStyleLbl="sibTrans2D1" presStyleIdx="1" presStyleCnt="9"/>
      <dgm:spPr/>
      <dgm:t>
        <a:bodyPr/>
        <a:lstStyle/>
        <a:p>
          <a:endParaRPr lang="ru-RU"/>
        </a:p>
      </dgm:t>
    </dgm:pt>
    <dgm:pt modelId="{FA90EFFC-5EE7-46B8-AC8E-EEF28E51DEB8}" type="pres">
      <dgm:prSet presAssocID="{2DE942CC-9FEB-46D2-9B3C-054445579392}" presName="node" presStyleLbl="node1" presStyleIdx="1" presStyleCnt="9" custScaleX="140550" custScaleY="136180" custRadScaleRad="136456" custRadScaleInc="20058">
        <dgm:presLayoutVars>
          <dgm:bulletEnabled val="1"/>
        </dgm:presLayoutVars>
      </dgm:prSet>
      <dgm:spPr/>
      <dgm:t>
        <a:bodyPr/>
        <a:lstStyle/>
        <a:p>
          <a:endParaRPr lang="ru-RU"/>
        </a:p>
      </dgm:t>
    </dgm:pt>
    <dgm:pt modelId="{D310D6A4-A24D-4BCA-B3D8-4FBB9E57608C}" type="pres">
      <dgm:prSet presAssocID="{8329221B-6979-464E-A824-896501A0C6EB}" presName="parTrans" presStyleLbl="sibTrans2D1" presStyleIdx="2" presStyleCnt="9"/>
      <dgm:spPr/>
      <dgm:t>
        <a:bodyPr/>
        <a:lstStyle/>
        <a:p>
          <a:endParaRPr lang="ru-RU"/>
        </a:p>
      </dgm:t>
    </dgm:pt>
    <dgm:pt modelId="{8ED7ACB9-1A79-4266-B217-488255255880}" type="pres">
      <dgm:prSet presAssocID="{8329221B-6979-464E-A824-896501A0C6EB}" presName="connectorText" presStyleLbl="sibTrans2D1" presStyleIdx="2" presStyleCnt="9"/>
      <dgm:spPr/>
      <dgm:t>
        <a:bodyPr/>
        <a:lstStyle/>
        <a:p>
          <a:endParaRPr lang="ru-RU"/>
        </a:p>
      </dgm:t>
    </dgm:pt>
    <dgm:pt modelId="{F7A9B565-E1B4-4B38-9430-2A899F0AAF27}" type="pres">
      <dgm:prSet presAssocID="{34200D83-2ADA-4C02-8BF8-36D8203AEEA4}" presName="node" presStyleLbl="node1" presStyleIdx="2" presStyleCnt="9" custRadScaleRad="130419" custRadScaleInc="378">
        <dgm:presLayoutVars>
          <dgm:bulletEnabled val="1"/>
        </dgm:presLayoutVars>
      </dgm:prSet>
      <dgm:spPr/>
      <dgm:t>
        <a:bodyPr/>
        <a:lstStyle/>
        <a:p>
          <a:endParaRPr lang="ru-RU"/>
        </a:p>
      </dgm:t>
    </dgm:pt>
    <dgm:pt modelId="{2235F6F9-AD5C-490D-9596-630F7E13331A}" type="pres">
      <dgm:prSet presAssocID="{AA1E2BB5-23FD-4AB1-81B4-72D0225610BD}" presName="parTrans" presStyleLbl="sibTrans2D1" presStyleIdx="3" presStyleCnt="9"/>
      <dgm:spPr/>
      <dgm:t>
        <a:bodyPr/>
        <a:lstStyle/>
        <a:p>
          <a:endParaRPr lang="ru-RU"/>
        </a:p>
      </dgm:t>
    </dgm:pt>
    <dgm:pt modelId="{C841D100-5776-4FE8-80D8-448C8370790E}" type="pres">
      <dgm:prSet presAssocID="{AA1E2BB5-23FD-4AB1-81B4-72D0225610BD}" presName="connectorText" presStyleLbl="sibTrans2D1" presStyleIdx="3" presStyleCnt="9"/>
      <dgm:spPr/>
      <dgm:t>
        <a:bodyPr/>
        <a:lstStyle/>
        <a:p>
          <a:endParaRPr lang="ru-RU"/>
        </a:p>
      </dgm:t>
    </dgm:pt>
    <dgm:pt modelId="{0165A247-7B27-4A92-924B-80149FD99B13}" type="pres">
      <dgm:prSet presAssocID="{730A3E9D-E132-43FE-BF96-52A1F7BC557D}" presName="node" presStyleLbl="node1" presStyleIdx="3" presStyleCnt="9" custScaleX="117334" custScaleY="117252" custRadScaleRad="104501" custRadScaleInc="202813">
        <dgm:presLayoutVars>
          <dgm:bulletEnabled val="1"/>
        </dgm:presLayoutVars>
      </dgm:prSet>
      <dgm:spPr/>
      <dgm:t>
        <a:bodyPr/>
        <a:lstStyle/>
        <a:p>
          <a:endParaRPr lang="ru-RU"/>
        </a:p>
      </dgm:t>
    </dgm:pt>
    <dgm:pt modelId="{E58365E8-B407-4F8C-9B59-2747E5D56921}" type="pres">
      <dgm:prSet presAssocID="{87DA3406-B19D-483F-8756-30954164CA81}" presName="parTrans" presStyleLbl="sibTrans2D1" presStyleIdx="4" presStyleCnt="9"/>
      <dgm:spPr/>
      <dgm:t>
        <a:bodyPr/>
        <a:lstStyle/>
        <a:p>
          <a:endParaRPr lang="ru-RU"/>
        </a:p>
      </dgm:t>
    </dgm:pt>
    <dgm:pt modelId="{4BD27578-F82B-4009-8EF8-4BD9535AE2C0}" type="pres">
      <dgm:prSet presAssocID="{87DA3406-B19D-483F-8756-30954164CA81}" presName="connectorText" presStyleLbl="sibTrans2D1" presStyleIdx="4" presStyleCnt="9"/>
      <dgm:spPr/>
      <dgm:t>
        <a:bodyPr/>
        <a:lstStyle/>
        <a:p>
          <a:endParaRPr lang="ru-RU"/>
        </a:p>
      </dgm:t>
    </dgm:pt>
    <dgm:pt modelId="{3C9C7384-03E4-4045-A92B-5426FFA5443B}" type="pres">
      <dgm:prSet presAssocID="{F513930D-77B1-44F7-839F-7E81E529DB82}" presName="node" presStyleLbl="node1" presStyleIdx="4" presStyleCnt="9" custScaleX="152441" custScaleY="171650" custRadScaleRad="130515" custRadScaleInc="-202388">
        <dgm:presLayoutVars>
          <dgm:bulletEnabled val="1"/>
        </dgm:presLayoutVars>
      </dgm:prSet>
      <dgm:spPr/>
      <dgm:t>
        <a:bodyPr/>
        <a:lstStyle/>
        <a:p>
          <a:endParaRPr lang="ru-RU"/>
        </a:p>
      </dgm:t>
    </dgm:pt>
    <dgm:pt modelId="{206C8FE5-32E6-41D6-85EC-E13423E0DD8E}" type="pres">
      <dgm:prSet presAssocID="{E2A2291E-DC52-4D7E-93E6-6C30B5A52B64}" presName="parTrans" presStyleLbl="sibTrans2D1" presStyleIdx="5" presStyleCnt="9"/>
      <dgm:spPr/>
      <dgm:t>
        <a:bodyPr/>
        <a:lstStyle/>
        <a:p>
          <a:endParaRPr lang="ru-RU"/>
        </a:p>
      </dgm:t>
    </dgm:pt>
    <dgm:pt modelId="{4BCF4D8A-4CF4-4777-9037-2385DA8CD9C3}" type="pres">
      <dgm:prSet presAssocID="{E2A2291E-DC52-4D7E-93E6-6C30B5A52B64}" presName="connectorText" presStyleLbl="sibTrans2D1" presStyleIdx="5" presStyleCnt="9"/>
      <dgm:spPr/>
      <dgm:t>
        <a:bodyPr/>
        <a:lstStyle/>
        <a:p>
          <a:endParaRPr lang="ru-RU"/>
        </a:p>
      </dgm:t>
    </dgm:pt>
    <dgm:pt modelId="{5D16C101-F3EF-4C79-A963-2E777ABD889B}" type="pres">
      <dgm:prSet presAssocID="{A0441510-B9E2-4FF3-A8D3-33B62FC9439D}" presName="node" presStyleLbl="node1" presStyleIdx="5" presStyleCnt="9" custScaleX="150646" custScaleY="148769" custRadScaleRad="131318" custRadScaleInc="196519">
        <dgm:presLayoutVars>
          <dgm:bulletEnabled val="1"/>
        </dgm:presLayoutVars>
      </dgm:prSet>
      <dgm:spPr/>
      <dgm:t>
        <a:bodyPr/>
        <a:lstStyle/>
        <a:p>
          <a:endParaRPr lang="ru-RU"/>
        </a:p>
      </dgm:t>
    </dgm:pt>
    <dgm:pt modelId="{1B2AB67B-5C2D-4EA2-8FA4-CC0C8A27F061}" type="pres">
      <dgm:prSet presAssocID="{3322CD60-AF7A-4D41-8BF9-779A4BD12CDD}" presName="parTrans" presStyleLbl="sibTrans2D1" presStyleIdx="6" presStyleCnt="9"/>
      <dgm:spPr/>
      <dgm:t>
        <a:bodyPr/>
        <a:lstStyle/>
        <a:p>
          <a:endParaRPr lang="ru-RU"/>
        </a:p>
      </dgm:t>
    </dgm:pt>
    <dgm:pt modelId="{6EB1111F-6B25-4DF8-8078-CCF9D1CF942C}" type="pres">
      <dgm:prSet presAssocID="{3322CD60-AF7A-4D41-8BF9-779A4BD12CDD}" presName="connectorText" presStyleLbl="sibTrans2D1" presStyleIdx="6" presStyleCnt="9"/>
      <dgm:spPr/>
      <dgm:t>
        <a:bodyPr/>
        <a:lstStyle/>
        <a:p>
          <a:endParaRPr lang="ru-RU"/>
        </a:p>
      </dgm:t>
    </dgm:pt>
    <dgm:pt modelId="{23CA4D5A-CE32-415D-B30C-423B71D3CC26}" type="pres">
      <dgm:prSet presAssocID="{441E23CA-7448-4BA9-924E-E912253F4DEB}" presName="node" presStyleLbl="node1" presStyleIdx="6" presStyleCnt="9" custScaleX="121501" custScaleY="122191" custRadScaleRad="107204" custRadScaleInc="-189406">
        <dgm:presLayoutVars>
          <dgm:bulletEnabled val="1"/>
        </dgm:presLayoutVars>
      </dgm:prSet>
      <dgm:spPr/>
      <dgm:t>
        <a:bodyPr/>
        <a:lstStyle/>
        <a:p>
          <a:endParaRPr lang="ru-RU"/>
        </a:p>
      </dgm:t>
    </dgm:pt>
    <dgm:pt modelId="{E65B1B0B-3775-4585-92FE-5D4A9A39B8AF}" type="pres">
      <dgm:prSet presAssocID="{34F995A4-35B7-4F8C-8A0F-69B5D5F2C470}" presName="parTrans" presStyleLbl="sibTrans2D1" presStyleIdx="7" presStyleCnt="9"/>
      <dgm:spPr/>
      <dgm:t>
        <a:bodyPr/>
        <a:lstStyle/>
        <a:p>
          <a:endParaRPr lang="ru-RU"/>
        </a:p>
      </dgm:t>
    </dgm:pt>
    <dgm:pt modelId="{16AEC777-5D09-4B71-B4B9-FB7350FD7B8D}" type="pres">
      <dgm:prSet presAssocID="{34F995A4-35B7-4F8C-8A0F-69B5D5F2C470}" presName="connectorText" presStyleLbl="sibTrans2D1" presStyleIdx="7" presStyleCnt="9"/>
      <dgm:spPr/>
      <dgm:t>
        <a:bodyPr/>
        <a:lstStyle/>
        <a:p>
          <a:endParaRPr lang="ru-RU"/>
        </a:p>
      </dgm:t>
    </dgm:pt>
    <dgm:pt modelId="{515731FE-3046-4E1B-B8AF-C4BFA3FDB809}" type="pres">
      <dgm:prSet presAssocID="{B71C5A2E-FF37-41FE-B59A-301EFABFB41F}" presName="node" presStyleLbl="node1" presStyleIdx="7" presStyleCnt="9" custScaleX="155856" custScaleY="146933" custRadScaleRad="138119" custRadScaleInc="151112">
        <dgm:presLayoutVars>
          <dgm:bulletEnabled val="1"/>
        </dgm:presLayoutVars>
      </dgm:prSet>
      <dgm:spPr/>
      <dgm:t>
        <a:bodyPr/>
        <a:lstStyle/>
        <a:p>
          <a:endParaRPr lang="ru-RU"/>
        </a:p>
      </dgm:t>
    </dgm:pt>
    <dgm:pt modelId="{931FD75A-5D53-41C5-8C56-26B17B19F311}" type="pres">
      <dgm:prSet presAssocID="{110DAC50-06F6-4411-B439-1421AA43DE19}" presName="parTrans" presStyleLbl="sibTrans2D1" presStyleIdx="8" presStyleCnt="9"/>
      <dgm:spPr/>
      <dgm:t>
        <a:bodyPr/>
        <a:lstStyle/>
        <a:p>
          <a:endParaRPr lang="ru-RU"/>
        </a:p>
      </dgm:t>
    </dgm:pt>
    <dgm:pt modelId="{144FAE42-7128-4EEA-A0A2-C7D96BD56436}" type="pres">
      <dgm:prSet presAssocID="{110DAC50-06F6-4411-B439-1421AA43DE19}" presName="connectorText" presStyleLbl="sibTrans2D1" presStyleIdx="8" presStyleCnt="9"/>
      <dgm:spPr/>
      <dgm:t>
        <a:bodyPr/>
        <a:lstStyle/>
        <a:p>
          <a:endParaRPr lang="ru-RU"/>
        </a:p>
      </dgm:t>
    </dgm:pt>
    <dgm:pt modelId="{98E5315F-5B9E-421A-812C-8F7FA34B7C8E}" type="pres">
      <dgm:prSet presAssocID="{2F00D974-966B-4DDF-A0B6-23EC8F1B32AF}" presName="node" presStyleLbl="node1" presStyleIdx="8" presStyleCnt="9" custScaleX="115015" custScaleY="104264" custRadScaleRad="138650" custRadScaleInc="-223748">
        <dgm:presLayoutVars>
          <dgm:bulletEnabled val="1"/>
        </dgm:presLayoutVars>
      </dgm:prSet>
      <dgm:spPr/>
      <dgm:t>
        <a:bodyPr/>
        <a:lstStyle/>
        <a:p>
          <a:endParaRPr lang="ru-RU"/>
        </a:p>
      </dgm:t>
    </dgm:pt>
  </dgm:ptLst>
  <dgm:cxnLst>
    <dgm:cxn modelId="{8A3110EE-F949-4349-A0E3-F6C1B78FCB1B}" srcId="{D056B7B7-1600-4A9A-9616-AD12A3E5BBA4}" destId="{2DE942CC-9FEB-46D2-9B3C-054445579392}" srcOrd="1" destOrd="0" parTransId="{86B245D8-92EA-4FB8-9C1D-70371DC71D74}" sibTransId="{80F4E570-DA78-4331-B7BD-30297DB77BD0}"/>
    <dgm:cxn modelId="{512E480F-9476-4CA3-88FB-5D8D4EF9FE37}" type="presOf" srcId="{110DAC50-06F6-4411-B439-1421AA43DE19}" destId="{144FAE42-7128-4EEA-A0A2-C7D96BD56436}" srcOrd="1" destOrd="0" presId="urn:microsoft.com/office/officeart/2005/8/layout/radial5"/>
    <dgm:cxn modelId="{BF8D0933-5D40-4953-AB36-30950B55D0DA}" type="presOf" srcId="{E2A2291E-DC52-4D7E-93E6-6C30B5A52B64}" destId="{206C8FE5-32E6-41D6-85EC-E13423E0DD8E}" srcOrd="0" destOrd="0" presId="urn:microsoft.com/office/officeart/2005/8/layout/radial5"/>
    <dgm:cxn modelId="{9050749C-987F-431C-9B9E-6BE6D72005E3}" type="presOf" srcId="{87DA3406-B19D-483F-8756-30954164CA81}" destId="{E58365E8-B407-4F8C-9B59-2747E5D56921}" srcOrd="0" destOrd="0" presId="urn:microsoft.com/office/officeart/2005/8/layout/radial5"/>
    <dgm:cxn modelId="{47121209-0B55-425D-982B-2053FB084B7B}" type="presOf" srcId="{B571D89C-5332-47A5-A3F6-2D18D0B2D088}" destId="{44CC98C4-B109-4FA3-8A60-4885B3BEEA5D}" srcOrd="0" destOrd="0" presId="urn:microsoft.com/office/officeart/2005/8/layout/radial5"/>
    <dgm:cxn modelId="{207D352B-C9EF-4112-8542-21416CE2E080}" type="presOf" srcId="{2DE942CC-9FEB-46D2-9B3C-054445579392}" destId="{FA90EFFC-5EE7-46B8-AC8E-EEF28E51DEB8}" srcOrd="0" destOrd="0" presId="urn:microsoft.com/office/officeart/2005/8/layout/radial5"/>
    <dgm:cxn modelId="{13242375-5790-4CE5-8EE3-E86B74294E06}" type="presOf" srcId="{F513930D-77B1-44F7-839F-7E81E529DB82}" destId="{3C9C7384-03E4-4045-A92B-5426FFA5443B}" srcOrd="0" destOrd="0" presId="urn:microsoft.com/office/officeart/2005/8/layout/radial5"/>
    <dgm:cxn modelId="{4F7E060C-45CE-4B2B-9217-040DD93823E4}" type="presOf" srcId="{8329221B-6979-464E-A824-896501A0C6EB}" destId="{8ED7ACB9-1A79-4266-B217-488255255880}" srcOrd="1" destOrd="0" presId="urn:microsoft.com/office/officeart/2005/8/layout/radial5"/>
    <dgm:cxn modelId="{49E4DCDD-4179-4EC4-B8C4-5D46413B88C6}" type="presOf" srcId="{AA1E2BB5-23FD-4AB1-81B4-72D0225610BD}" destId="{2235F6F9-AD5C-490D-9596-630F7E13331A}" srcOrd="0" destOrd="0" presId="urn:microsoft.com/office/officeart/2005/8/layout/radial5"/>
    <dgm:cxn modelId="{EDBE3835-5985-45F3-B1E2-F2CC0EAC5880}" type="presOf" srcId="{110DAC50-06F6-4411-B439-1421AA43DE19}" destId="{931FD75A-5D53-41C5-8C56-26B17B19F311}" srcOrd="0" destOrd="0" presId="urn:microsoft.com/office/officeart/2005/8/layout/radial5"/>
    <dgm:cxn modelId="{9332D34D-A46D-421E-A9F6-8704014A7092}" type="presOf" srcId="{86B245D8-92EA-4FB8-9C1D-70371DC71D74}" destId="{2FD3EC45-7415-4DEF-9E5C-38C9E4FD19B9}" srcOrd="1" destOrd="0" presId="urn:microsoft.com/office/officeart/2005/8/layout/radial5"/>
    <dgm:cxn modelId="{23560728-E3DB-40EE-B6AB-94E2C8B996AB}" type="presOf" srcId="{34F995A4-35B7-4F8C-8A0F-69B5D5F2C470}" destId="{16AEC777-5D09-4B71-B4B9-FB7350FD7B8D}" srcOrd="1" destOrd="0" presId="urn:microsoft.com/office/officeart/2005/8/layout/radial5"/>
    <dgm:cxn modelId="{446218F6-56D5-437E-8C44-54B20CE1B946}" srcId="{BA730249-2BEE-4959-B582-8F1F90D67CDD}" destId="{1FC634FB-ED21-4CA7-9F47-B2720E5FCA38}" srcOrd="1" destOrd="0" parTransId="{DAD4977B-EA54-4F5F-AB34-563C86A1B359}" sibTransId="{A328DA41-39DF-4848-877C-EC5037E21AF1}"/>
    <dgm:cxn modelId="{9C8E1E2A-05A9-464E-BA91-74C9BA5A1870}" type="presOf" srcId="{34F995A4-35B7-4F8C-8A0F-69B5D5F2C470}" destId="{E65B1B0B-3775-4585-92FE-5D4A9A39B8AF}" srcOrd="0" destOrd="0" presId="urn:microsoft.com/office/officeart/2005/8/layout/radial5"/>
    <dgm:cxn modelId="{556FC64D-B2AD-4544-9D3B-692DED8FD8C5}" type="presOf" srcId="{2F00D974-966B-4DDF-A0B6-23EC8F1B32AF}" destId="{98E5315F-5B9E-421A-812C-8F7FA34B7C8E}" srcOrd="0" destOrd="0" presId="urn:microsoft.com/office/officeart/2005/8/layout/radial5"/>
    <dgm:cxn modelId="{BF0144BD-6795-484B-9C57-D02EE2430694}" type="presOf" srcId="{34200D83-2ADA-4C02-8BF8-36D8203AEEA4}" destId="{F7A9B565-E1B4-4B38-9430-2A899F0AAF27}" srcOrd="0" destOrd="0" presId="urn:microsoft.com/office/officeart/2005/8/layout/radial5"/>
    <dgm:cxn modelId="{8B347363-7368-4A82-9583-A8717DA72D89}" type="presOf" srcId="{8329221B-6979-464E-A824-896501A0C6EB}" destId="{D310D6A4-A24D-4BCA-B3D8-4FBB9E57608C}" srcOrd="0" destOrd="0" presId="urn:microsoft.com/office/officeart/2005/8/layout/radial5"/>
    <dgm:cxn modelId="{1A683A36-1C42-462B-96A7-6DF950808241}" type="presOf" srcId="{A0441510-B9E2-4FF3-A8D3-33B62FC9439D}" destId="{5D16C101-F3EF-4C79-A963-2E777ABD889B}" srcOrd="0" destOrd="0" presId="urn:microsoft.com/office/officeart/2005/8/layout/radial5"/>
    <dgm:cxn modelId="{CE1B5A29-9D91-4358-8922-FF4B3827728A}" type="presOf" srcId="{B71C5A2E-FF37-41FE-B59A-301EFABFB41F}" destId="{515731FE-3046-4E1B-B8AF-C4BFA3FDB809}" srcOrd="0" destOrd="0" presId="urn:microsoft.com/office/officeart/2005/8/layout/radial5"/>
    <dgm:cxn modelId="{F8C536B1-1FAB-4E48-8ECB-3D37C9F89663}" srcId="{D056B7B7-1600-4A9A-9616-AD12A3E5BBA4}" destId="{34200D83-2ADA-4C02-8BF8-36D8203AEEA4}" srcOrd="2" destOrd="0" parTransId="{8329221B-6979-464E-A824-896501A0C6EB}" sibTransId="{E2163B7C-770E-4A94-A6DB-E083FD7ABEAA}"/>
    <dgm:cxn modelId="{3E824483-BF0B-4CA5-851E-A42D4ED3AA9E}" type="presOf" srcId="{86B245D8-92EA-4FB8-9C1D-70371DC71D74}" destId="{33424F42-30C7-44FC-BFE4-D0125DD1D394}" srcOrd="0" destOrd="0" presId="urn:microsoft.com/office/officeart/2005/8/layout/radial5"/>
    <dgm:cxn modelId="{674BA140-7C35-4782-B6CB-5059C04119B5}" srcId="{D056B7B7-1600-4A9A-9616-AD12A3E5BBA4}" destId="{A0441510-B9E2-4FF3-A8D3-33B62FC9439D}" srcOrd="5" destOrd="0" parTransId="{E2A2291E-DC52-4D7E-93E6-6C30B5A52B64}" sibTransId="{314654EA-741E-4B57-905F-4B1B998F1EA8}"/>
    <dgm:cxn modelId="{076BD867-207D-4398-9ABC-83589F14DB40}" type="presOf" srcId="{3322CD60-AF7A-4D41-8BF9-779A4BD12CDD}" destId="{6EB1111F-6B25-4DF8-8078-CCF9D1CF942C}" srcOrd="1" destOrd="0" presId="urn:microsoft.com/office/officeart/2005/8/layout/radial5"/>
    <dgm:cxn modelId="{98A7BAD2-605C-4AD1-A293-EFAF056A6A18}" srcId="{D056B7B7-1600-4A9A-9616-AD12A3E5BBA4}" destId="{4C8D93AE-85E3-4155-BF83-3052C3814DE1}" srcOrd="0" destOrd="0" parTransId="{B571D89C-5332-47A5-A3F6-2D18D0B2D088}" sibTransId="{B696D48E-5F48-4D56-9243-F8D052F3331D}"/>
    <dgm:cxn modelId="{96290D64-2D9A-43F5-B031-0D3C83964103}" srcId="{BA730249-2BEE-4959-B582-8F1F90D67CDD}" destId="{D056B7B7-1600-4A9A-9616-AD12A3E5BBA4}" srcOrd="0" destOrd="0" parTransId="{E5513B7C-B728-4874-A8FA-33CCBE7AE9A4}" sibTransId="{4D0D46F9-02E6-4972-B423-2C109633811A}"/>
    <dgm:cxn modelId="{B513F69C-882F-4252-A9FF-73B5A6E72CB1}" srcId="{D056B7B7-1600-4A9A-9616-AD12A3E5BBA4}" destId="{2F00D974-966B-4DDF-A0B6-23EC8F1B32AF}" srcOrd="8" destOrd="0" parTransId="{110DAC50-06F6-4411-B439-1421AA43DE19}" sibTransId="{BD332E34-0F1F-4C4F-A926-2430E43BF807}"/>
    <dgm:cxn modelId="{8ECDC238-FE0E-4105-BD30-74E4073053EB}" type="presOf" srcId="{AA1E2BB5-23FD-4AB1-81B4-72D0225610BD}" destId="{C841D100-5776-4FE8-80D8-448C8370790E}" srcOrd="1" destOrd="0" presId="urn:microsoft.com/office/officeart/2005/8/layout/radial5"/>
    <dgm:cxn modelId="{60CA18B2-06D2-4E20-947D-4C619BC156F7}" type="presOf" srcId="{BA730249-2BEE-4959-B582-8F1F90D67CDD}" destId="{752B65E3-8DDC-425E-804A-F014E297DD08}" srcOrd="0" destOrd="0" presId="urn:microsoft.com/office/officeart/2005/8/layout/radial5"/>
    <dgm:cxn modelId="{475D0B6F-C498-4C91-910D-266DBD807BFA}" srcId="{D056B7B7-1600-4A9A-9616-AD12A3E5BBA4}" destId="{B71C5A2E-FF37-41FE-B59A-301EFABFB41F}" srcOrd="7" destOrd="0" parTransId="{34F995A4-35B7-4F8C-8A0F-69B5D5F2C470}" sibTransId="{FBDD4A07-BE09-43FD-9AC8-9723B44DC2AE}"/>
    <dgm:cxn modelId="{613E6C8F-2667-497D-B713-87F98C4012C4}" type="presOf" srcId="{441E23CA-7448-4BA9-924E-E912253F4DEB}" destId="{23CA4D5A-CE32-415D-B30C-423B71D3CC26}" srcOrd="0" destOrd="0" presId="urn:microsoft.com/office/officeart/2005/8/layout/radial5"/>
    <dgm:cxn modelId="{F676ABE6-0824-4298-8228-1EF19BD92891}" type="presOf" srcId="{D056B7B7-1600-4A9A-9616-AD12A3E5BBA4}" destId="{C0FB4858-BC92-4F2C-AA19-F496958124CC}" srcOrd="0" destOrd="0" presId="urn:microsoft.com/office/officeart/2005/8/layout/radial5"/>
    <dgm:cxn modelId="{EC3484B2-8893-4775-9EE4-11F76BCD3196}" type="presOf" srcId="{4C8D93AE-85E3-4155-BF83-3052C3814DE1}" destId="{32728246-D1CA-4AF1-9235-5275ED865A68}" srcOrd="0" destOrd="0" presId="urn:microsoft.com/office/officeart/2005/8/layout/radial5"/>
    <dgm:cxn modelId="{66AE654B-EEF4-4BC3-B9E5-5D5486F00F6C}" type="presOf" srcId="{3322CD60-AF7A-4D41-8BF9-779A4BD12CDD}" destId="{1B2AB67B-5C2D-4EA2-8FA4-CC0C8A27F061}" srcOrd="0" destOrd="0" presId="urn:microsoft.com/office/officeart/2005/8/layout/radial5"/>
    <dgm:cxn modelId="{736D97FB-320F-4F3A-B64D-DBB9E37B7465}" srcId="{D056B7B7-1600-4A9A-9616-AD12A3E5BBA4}" destId="{F513930D-77B1-44F7-839F-7E81E529DB82}" srcOrd="4" destOrd="0" parTransId="{87DA3406-B19D-483F-8756-30954164CA81}" sibTransId="{4FD676E7-8156-4A76-8D0B-79D325DB4AFF}"/>
    <dgm:cxn modelId="{BA620985-8BE2-4CB2-9CCB-A7A177A37272}" type="presOf" srcId="{730A3E9D-E132-43FE-BF96-52A1F7BC557D}" destId="{0165A247-7B27-4A92-924B-80149FD99B13}" srcOrd="0" destOrd="0" presId="urn:microsoft.com/office/officeart/2005/8/layout/radial5"/>
    <dgm:cxn modelId="{84AA1C00-27E2-4AD9-91A3-4AAF82F76F4C}" type="presOf" srcId="{B571D89C-5332-47A5-A3F6-2D18D0B2D088}" destId="{20DB7D43-71C5-473F-B2C3-B23EB778C2F4}" srcOrd="1" destOrd="0" presId="urn:microsoft.com/office/officeart/2005/8/layout/radial5"/>
    <dgm:cxn modelId="{04DD3C8B-D3E8-4AB8-A30F-E59CE9DE3A24}" srcId="{D056B7B7-1600-4A9A-9616-AD12A3E5BBA4}" destId="{730A3E9D-E132-43FE-BF96-52A1F7BC557D}" srcOrd="3" destOrd="0" parTransId="{AA1E2BB5-23FD-4AB1-81B4-72D0225610BD}" sibTransId="{53A443BB-3094-45EF-9337-3C586E412B74}"/>
    <dgm:cxn modelId="{C1CD2094-3CDA-4624-AB3E-4B78008A0C1C}" type="presOf" srcId="{87DA3406-B19D-483F-8756-30954164CA81}" destId="{4BD27578-F82B-4009-8EF8-4BD9535AE2C0}" srcOrd="1" destOrd="0" presId="urn:microsoft.com/office/officeart/2005/8/layout/radial5"/>
    <dgm:cxn modelId="{FF4E28A0-4343-477C-A882-5A3A2F075E58}" type="presOf" srcId="{E2A2291E-DC52-4D7E-93E6-6C30B5A52B64}" destId="{4BCF4D8A-4CF4-4777-9037-2385DA8CD9C3}" srcOrd="1" destOrd="0" presId="urn:microsoft.com/office/officeart/2005/8/layout/radial5"/>
    <dgm:cxn modelId="{3CD2871B-C0AA-4EA3-AC01-697EAEA76F13}" srcId="{D056B7B7-1600-4A9A-9616-AD12A3E5BBA4}" destId="{441E23CA-7448-4BA9-924E-E912253F4DEB}" srcOrd="6" destOrd="0" parTransId="{3322CD60-AF7A-4D41-8BF9-779A4BD12CDD}" sibTransId="{D1B57C6E-DDF2-467E-A326-727335B79120}"/>
    <dgm:cxn modelId="{EFF669F1-FCCF-4D08-8FE7-7B7135B7E341}" type="presParOf" srcId="{752B65E3-8DDC-425E-804A-F014E297DD08}" destId="{C0FB4858-BC92-4F2C-AA19-F496958124CC}" srcOrd="0" destOrd="0" presId="urn:microsoft.com/office/officeart/2005/8/layout/radial5"/>
    <dgm:cxn modelId="{80E31403-4567-4370-80D9-8AD5259E371B}" type="presParOf" srcId="{752B65E3-8DDC-425E-804A-F014E297DD08}" destId="{44CC98C4-B109-4FA3-8A60-4885B3BEEA5D}" srcOrd="1" destOrd="0" presId="urn:microsoft.com/office/officeart/2005/8/layout/radial5"/>
    <dgm:cxn modelId="{C12E0875-94FE-4255-838F-B2E6FA18E21A}" type="presParOf" srcId="{44CC98C4-B109-4FA3-8A60-4885B3BEEA5D}" destId="{20DB7D43-71C5-473F-B2C3-B23EB778C2F4}" srcOrd="0" destOrd="0" presId="urn:microsoft.com/office/officeart/2005/8/layout/radial5"/>
    <dgm:cxn modelId="{0804394C-D225-49E0-9515-1760200D4631}" type="presParOf" srcId="{752B65E3-8DDC-425E-804A-F014E297DD08}" destId="{32728246-D1CA-4AF1-9235-5275ED865A68}" srcOrd="2" destOrd="0" presId="urn:microsoft.com/office/officeart/2005/8/layout/radial5"/>
    <dgm:cxn modelId="{A741EF91-DF65-44FD-9279-E0568F36D050}" type="presParOf" srcId="{752B65E3-8DDC-425E-804A-F014E297DD08}" destId="{33424F42-30C7-44FC-BFE4-D0125DD1D394}" srcOrd="3" destOrd="0" presId="urn:microsoft.com/office/officeart/2005/8/layout/radial5"/>
    <dgm:cxn modelId="{3C9BDE3A-F522-4A7B-88DC-1EFC723536BC}" type="presParOf" srcId="{33424F42-30C7-44FC-BFE4-D0125DD1D394}" destId="{2FD3EC45-7415-4DEF-9E5C-38C9E4FD19B9}" srcOrd="0" destOrd="0" presId="urn:microsoft.com/office/officeart/2005/8/layout/radial5"/>
    <dgm:cxn modelId="{4544C46F-130C-41EF-B7B2-64B226C7395F}" type="presParOf" srcId="{752B65E3-8DDC-425E-804A-F014E297DD08}" destId="{FA90EFFC-5EE7-46B8-AC8E-EEF28E51DEB8}" srcOrd="4" destOrd="0" presId="urn:microsoft.com/office/officeart/2005/8/layout/radial5"/>
    <dgm:cxn modelId="{87B52AC4-4B8A-4CDE-B24B-E4481BE13807}" type="presParOf" srcId="{752B65E3-8DDC-425E-804A-F014E297DD08}" destId="{D310D6A4-A24D-4BCA-B3D8-4FBB9E57608C}" srcOrd="5" destOrd="0" presId="urn:microsoft.com/office/officeart/2005/8/layout/radial5"/>
    <dgm:cxn modelId="{506B2826-9777-4D40-8C09-E7DD3F60B416}" type="presParOf" srcId="{D310D6A4-A24D-4BCA-B3D8-4FBB9E57608C}" destId="{8ED7ACB9-1A79-4266-B217-488255255880}" srcOrd="0" destOrd="0" presId="urn:microsoft.com/office/officeart/2005/8/layout/radial5"/>
    <dgm:cxn modelId="{F6829645-E694-4EBA-B486-7AC35C8FB84C}" type="presParOf" srcId="{752B65E3-8DDC-425E-804A-F014E297DD08}" destId="{F7A9B565-E1B4-4B38-9430-2A899F0AAF27}" srcOrd="6" destOrd="0" presId="urn:microsoft.com/office/officeart/2005/8/layout/radial5"/>
    <dgm:cxn modelId="{E1620421-ED89-4CE1-B955-65EAB5916330}" type="presParOf" srcId="{752B65E3-8DDC-425E-804A-F014E297DD08}" destId="{2235F6F9-AD5C-490D-9596-630F7E13331A}" srcOrd="7" destOrd="0" presId="urn:microsoft.com/office/officeart/2005/8/layout/radial5"/>
    <dgm:cxn modelId="{1A869CEF-3BDF-4C42-98AC-A4EBD0A4A7B9}" type="presParOf" srcId="{2235F6F9-AD5C-490D-9596-630F7E13331A}" destId="{C841D100-5776-4FE8-80D8-448C8370790E}" srcOrd="0" destOrd="0" presId="urn:microsoft.com/office/officeart/2005/8/layout/radial5"/>
    <dgm:cxn modelId="{B1680D77-5A23-4CD4-9DA9-666E8EFCDC0D}" type="presParOf" srcId="{752B65E3-8DDC-425E-804A-F014E297DD08}" destId="{0165A247-7B27-4A92-924B-80149FD99B13}" srcOrd="8" destOrd="0" presId="urn:microsoft.com/office/officeart/2005/8/layout/radial5"/>
    <dgm:cxn modelId="{CF96A3CE-4272-42AF-BCE9-F790F5CE54C4}" type="presParOf" srcId="{752B65E3-8DDC-425E-804A-F014E297DD08}" destId="{E58365E8-B407-4F8C-9B59-2747E5D56921}" srcOrd="9" destOrd="0" presId="urn:microsoft.com/office/officeart/2005/8/layout/radial5"/>
    <dgm:cxn modelId="{CF815617-4E7B-45E4-A6C5-C688E17D60F4}" type="presParOf" srcId="{E58365E8-B407-4F8C-9B59-2747E5D56921}" destId="{4BD27578-F82B-4009-8EF8-4BD9535AE2C0}" srcOrd="0" destOrd="0" presId="urn:microsoft.com/office/officeart/2005/8/layout/radial5"/>
    <dgm:cxn modelId="{09C556BB-B441-4544-B640-ED4D55CCA5F6}" type="presParOf" srcId="{752B65E3-8DDC-425E-804A-F014E297DD08}" destId="{3C9C7384-03E4-4045-A92B-5426FFA5443B}" srcOrd="10" destOrd="0" presId="urn:microsoft.com/office/officeart/2005/8/layout/radial5"/>
    <dgm:cxn modelId="{D392B9BD-F74C-4765-8416-A174C1968415}" type="presParOf" srcId="{752B65E3-8DDC-425E-804A-F014E297DD08}" destId="{206C8FE5-32E6-41D6-85EC-E13423E0DD8E}" srcOrd="11" destOrd="0" presId="urn:microsoft.com/office/officeart/2005/8/layout/radial5"/>
    <dgm:cxn modelId="{CC6DB07E-25C4-4DD4-88FF-8B78342BB169}" type="presParOf" srcId="{206C8FE5-32E6-41D6-85EC-E13423E0DD8E}" destId="{4BCF4D8A-4CF4-4777-9037-2385DA8CD9C3}" srcOrd="0" destOrd="0" presId="urn:microsoft.com/office/officeart/2005/8/layout/radial5"/>
    <dgm:cxn modelId="{ACAE610B-90A0-49F8-A821-0EE17E3C347C}" type="presParOf" srcId="{752B65E3-8DDC-425E-804A-F014E297DD08}" destId="{5D16C101-F3EF-4C79-A963-2E777ABD889B}" srcOrd="12" destOrd="0" presId="urn:microsoft.com/office/officeart/2005/8/layout/radial5"/>
    <dgm:cxn modelId="{A5A68186-3B51-434C-A758-48AFBA5AAD50}" type="presParOf" srcId="{752B65E3-8DDC-425E-804A-F014E297DD08}" destId="{1B2AB67B-5C2D-4EA2-8FA4-CC0C8A27F061}" srcOrd="13" destOrd="0" presId="urn:microsoft.com/office/officeart/2005/8/layout/radial5"/>
    <dgm:cxn modelId="{30C6F875-8CA0-4F4E-984F-437C134AA07C}" type="presParOf" srcId="{1B2AB67B-5C2D-4EA2-8FA4-CC0C8A27F061}" destId="{6EB1111F-6B25-4DF8-8078-CCF9D1CF942C}" srcOrd="0" destOrd="0" presId="urn:microsoft.com/office/officeart/2005/8/layout/radial5"/>
    <dgm:cxn modelId="{8BE7F2D3-842E-4720-BE29-10FA947ABF6D}" type="presParOf" srcId="{752B65E3-8DDC-425E-804A-F014E297DD08}" destId="{23CA4D5A-CE32-415D-B30C-423B71D3CC26}" srcOrd="14" destOrd="0" presId="urn:microsoft.com/office/officeart/2005/8/layout/radial5"/>
    <dgm:cxn modelId="{351C3802-9F8B-4C73-9543-43906F1FA9FC}" type="presParOf" srcId="{752B65E3-8DDC-425E-804A-F014E297DD08}" destId="{E65B1B0B-3775-4585-92FE-5D4A9A39B8AF}" srcOrd="15" destOrd="0" presId="urn:microsoft.com/office/officeart/2005/8/layout/radial5"/>
    <dgm:cxn modelId="{ECD68F1B-B8C9-4951-A409-57E0CD882477}" type="presParOf" srcId="{E65B1B0B-3775-4585-92FE-5D4A9A39B8AF}" destId="{16AEC777-5D09-4B71-B4B9-FB7350FD7B8D}" srcOrd="0" destOrd="0" presId="urn:microsoft.com/office/officeart/2005/8/layout/radial5"/>
    <dgm:cxn modelId="{00BC7D35-61B7-44E7-BCC6-725D7B68C8D8}" type="presParOf" srcId="{752B65E3-8DDC-425E-804A-F014E297DD08}" destId="{515731FE-3046-4E1B-B8AF-C4BFA3FDB809}" srcOrd="16" destOrd="0" presId="urn:microsoft.com/office/officeart/2005/8/layout/radial5"/>
    <dgm:cxn modelId="{6CA2F515-C5AB-4796-835A-7BA15E8C4FA8}" type="presParOf" srcId="{752B65E3-8DDC-425E-804A-F014E297DD08}" destId="{931FD75A-5D53-41C5-8C56-26B17B19F311}" srcOrd="17" destOrd="0" presId="urn:microsoft.com/office/officeart/2005/8/layout/radial5"/>
    <dgm:cxn modelId="{AE4AD29B-3D0A-4FDD-B9C7-11C47EDCD14D}" type="presParOf" srcId="{931FD75A-5D53-41C5-8C56-26B17B19F311}" destId="{144FAE42-7128-4EEA-A0A2-C7D96BD56436}" srcOrd="0" destOrd="0" presId="urn:microsoft.com/office/officeart/2005/8/layout/radial5"/>
    <dgm:cxn modelId="{D6040CCB-755B-4E1A-981B-3C00A79FD040}" type="presParOf" srcId="{752B65E3-8DDC-425E-804A-F014E297DD08}" destId="{98E5315F-5B9E-421A-812C-8F7FA34B7C8E}"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4E706C-5C37-40E5-BE2E-A467664D567D}"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RU"/>
        </a:p>
      </dgm:t>
    </dgm:pt>
    <dgm:pt modelId="{54C7E195-089E-46CB-8845-49B9FC4BEF60}">
      <dgm:prSet phldrT="[Текст]"/>
      <dgm:spPr>
        <a:ln>
          <a:solidFill>
            <a:schemeClr val="accent2">
              <a:lumMod val="75000"/>
            </a:schemeClr>
          </a:solidFill>
        </a:ln>
      </dgm:spPr>
      <dgm:t>
        <a:bodyPr/>
        <a:lstStyle/>
        <a:p>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Групповые формы работы</a:t>
          </a:r>
          <a:endParaRPr lang="ru-RU" dirty="0"/>
        </a:p>
      </dgm:t>
    </dgm:pt>
    <dgm:pt modelId="{9D0256AB-5150-4A8E-B854-ADB3E004FE60}" type="parTrans" cxnId="{5A1D5E43-76A3-4C3A-849F-1AC0FE499CCD}">
      <dgm:prSet/>
      <dgm:spPr/>
      <dgm:t>
        <a:bodyPr/>
        <a:lstStyle/>
        <a:p>
          <a:endParaRPr lang="ru-RU"/>
        </a:p>
      </dgm:t>
    </dgm:pt>
    <dgm:pt modelId="{E04659F2-D71A-4A22-9ED7-B5B98F56DB67}" type="sibTrans" cxnId="{5A1D5E43-76A3-4C3A-849F-1AC0FE499CCD}">
      <dgm:prSet/>
      <dgm:spPr/>
      <dgm:t>
        <a:bodyPr/>
        <a:lstStyle/>
        <a:p>
          <a:endParaRPr lang="ru-RU"/>
        </a:p>
      </dgm:t>
    </dgm:pt>
    <dgm:pt modelId="{52AD241D-E9D5-4793-AEA2-9F06241CB393}">
      <dgm:prSet phldrT="[Текст]"/>
      <dgm:spPr>
        <a:ln>
          <a:solidFill>
            <a:schemeClr val="accent2">
              <a:lumMod val="75000"/>
            </a:schemeClr>
          </a:solidFill>
        </a:ln>
      </dgm:spPr>
      <dgm:t>
        <a:bodyPr/>
        <a:lstStyle/>
        <a:p>
          <a:pPr rtl="0"/>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«Мозговые штурмы»</a:t>
          </a:r>
          <a:endParaRPr lang="ru-RU" dirty="0"/>
        </a:p>
      </dgm:t>
    </dgm:pt>
    <dgm:pt modelId="{2D2FAFCC-0955-4DD2-AFF9-8BCC174CC573}" type="parTrans" cxnId="{57ED280D-44E3-4A9F-8F22-BFD18317A1C8}">
      <dgm:prSet/>
      <dgm:spPr/>
      <dgm:t>
        <a:bodyPr/>
        <a:lstStyle/>
        <a:p>
          <a:endParaRPr lang="ru-RU"/>
        </a:p>
      </dgm:t>
    </dgm:pt>
    <dgm:pt modelId="{108DE9ED-861E-4873-AE85-56DCD6B4EC44}" type="sibTrans" cxnId="{57ED280D-44E3-4A9F-8F22-BFD18317A1C8}">
      <dgm:prSet/>
      <dgm:spPr/>
      <dgm:t>
        <a:bodyPr/>
        <a:lstStyle/>
        <a:p>
          <a:endParaRPr lang="ru-RU"/>
        </a:p>
      </dgm:t>
    </dgm:pt>
    <dgm:pt modelId="{4E7BA2D9-0209-420C-9D87-323D65F72E32}">
      <dgm:prSet phldrT="[Текст]"/>
      <dgm:spPr>
        <a:ln>
          <a:solidFill>
            <a:schemeClr val="accent2">
              <a:lumMod val="75000"/>
            </a:schemeClr>
          </a:solidFill>
        </a:ln>
      </dgm:spPr>
      <dgm:t>
        <a:bodyPr/>
        <a:lstStyle/>
        <a:p>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Ролевые тренинги</a:t>
          </a:r>
          <a:endParaRPr lang="ru-RU" dirty="0"/>
        </a:p>
      </dgm:t>
    </dgm:pt>
    <dgm:pt modelId="{03A6D8BC-AA7C-4A66-8268-699E834B67D2}" type="parTrans" cxnId="{767A83B3-B058-4D4E-A7F3-5A6D08C72890}">
      <dgm:prSet/>
      <dgm:spPr/>
      <dgm:t>
        <a:bodyPr/>
        <a:lstStyle/>
        <a:p>
          <a:endParaRPr lang="ru-RU"/>
        </a:p>
      </dgm:t>
    </dgm:pt>
    <dgm:pt modelId="{B43A1BAF-F994-49E7-9A9C-6916E9FF8F95}" type="sibTrans" cxnId="{767A83B3-B058-4D4E-A7F3-5A6D08C72890}">
      <dgm:prSet/>
      <dgm:spPr/>
      <dgm:t>
        <a:bodyPr/>
        <a:lstStyle/>
        <a:p>
          <a:endParaRPr lang="ru-RU"/>
        </a:p>
      </dgm:t>
    </dgm:pt>
    <dgm:pt modelId="{B5595A98-453D-488A-ADA0-82E1491C778E}">
      <dgm:prSet/>
      <dgm:spPr>
        <a:ln>
          <a:solidFill>
            <a:schemeClr val="accent2">
              <a:lumMod val="75000"/>
            </a:schemeClr>
          </a:solidFill>
        </a:ln>
      </dgm:spPr>
      <dgm:t>
        <a:bodyPr/>
        <a:lstStyle/>
        <a:p>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Дискуссии</a:t>
          </a:r>
          <a:endParaRPr lang="ru-RU" dirty="0"/>
        </a:p>
      </dgm:t>
    </dgm:pt>
    <dgm:pt modelId="{07E3A338-FE53-4E7C-AADD-E6AAD18911FD}" type="parTrans" cxnId="{10871A3E-44ED-42A4-A5E7-5F73DC0DF969}">
      <dgm:prSet/>
      <dgm:spPr/>
      <dgm:t>
        <a:bodyPr/>
        <a:lstStyle/>
        <a:p>
          <a:endParaRPr lang="ru-RU"/>
        </a:p>
      </dgm:t>
    </dgm:pt>
    <dgm:pt modelId="{E24FC873-4A07-4B90-B014-9AB221A8514B}" type="sibTrans" cxnId="{10871A3E-44ED-42A4-A5E7-5F73DC0DF969}">
      <dgm:prSet/>
      <dgm:spPr/>
      <dgm:t>
        <a:bodyPr/>
        <a:lstStyle/>
        <a:p>
          <a:endParaRPr lang="ru-RU"/>
        </a:p>
      </dgm:t>
    </dgm:pt>
    <dgm:pt modelId="{6BB2361C-44EB-45D1-A297-2BE1D8F47BF6}">
      <dgm:prSet phldrT="[Текст]"/>
      <dgm:spPr>
        <a:ln>
          <a:solidFill>
            <a:schemeClr val="accent2">
              <a:lumMod val="75000"/>
            </a:schemeClr>
          </a:solidFill>
        </a:ln>
      </dgm:spPr>
      <dgm:t>
        <a:bodyPr/>
        <a:lstStyle/>
        <a:p>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Групповые задания</a:t>
          </a:r>
          <a:endParaRPr lang="ru-RU" dirty="0"/>
        </a:p>
      </dgm:t>
    </dgm:pt>
    <dgm:pt modelId="{A35CFF46-B139-42AE-942C-B9401965D8A2}" type="parTrans" cxnId="{774B3F7F-1D76-428D-A30D-B2E676D6527B}">
      <dgm:prSet/>
      <dgm:spPr/>
      <dgm:t>
        <a:bodyPr/>
        <a:lstStyle/>
        <a:p>
          <a:endParaRPr lang="ru-RU"/>
        </a:p>
      </dgm:t>
    </dgm:pt>
    <dgm:pt modelId="{A2DE2746-F03E-4E78-B22E-3AEB7BFA805B}" type="sibTrans" cxnId="{774B3F7F-1D76-428D-A30D-B2E676D6527B}">
      <dgm:prSet/>
      <dgm:spPr/>
      <dgm:t>
        <a:bodyPr/>
        <a:lstStyle/>
        <a:p>
          <a:endParaRPr lang="ru-RU"/>
        </a:p>
      </dgm:t>
    </dgm:pt>
    <dgm:pt modelId="{23C21FE0-8CA6-491D-8DDF-D39BA64338E1}">
      <dgm:prSet phldrT="[Текст]"/>
      <dgm:spPr>
        <a:ln>
          <a:solidFill>
            <a:schemeClr val="accent2">
              <a:lumMod val="75000"/>
            </a:schemeClr>
          </a:solidFill>
        </a:ln>
      </dgm:spPr>
      <dgm:t>
        <a:bodyPr/>
        <a:lstStyle/>
        <a:p>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Проектные задания</a:t>
          </a:r>
          <a:endParaRPr lang="ru-RU" dirty="0"/>
        </a:p>
      </dgm:t>
    </dgm:pt>
    <dgm:pt modelId="{3F492F49-19E6-469D-8A11-D9F9A6CE893C}" type="parTrans" cxnId="{CF7529F4-9952-4AD6-B0C4-D31EEB847B32}">
      <dgm:prSet/>
      <dgm:spPr/>
      <dgm:t>
        <a:bodyPr/>
        <a:lstStyle/>
        <a:p>
          <a:endParaRPr lang="ru-RU"/>
        </a:p>
      </dgm:t>
    </dgm:pt>
    <dgm:pt modelId="{FBCFEBF7-5BB1-43CB-998F-15F1CBB43718}" type="sibTrans" cxnId="{CF7529F4-9952-4AD6-B0C4-D31EEB847B32}">
      <dgm:prSet/>
      <dgm:spPr/>
      <dgm:t>
        <a:bodyPr/>
        <a:lstStyle/>
        <a:p>
          <a:endParaRPr lang="ru-RU"/>
        </a:p>
      </dgm:t>
    </dgm:pt>
    <dgm:pt modelId="{055E6957-59F4-42A9-91FA-D4C10138AA17}">
      <dgm:prSet/>
      <dgm:spPr>
        <a:ln>
          <a:solidFill>
            <a:schemeClr val="accent2">
              <a:lumMod val="75000"/>
            </a:schemeClr>
          </a:solidFill>
        </a:ln>
      </dgm:spPr>
      <dgm:t>
        <a:bodyPr/>
        <a:lstStyle/>
        <a:p>
          <a:pPr rtl="0"/>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Диалоги</a:t>
          </a:r>
          <a:endParaRPr lang="ru-RU" dirty="0"/>
        </a:p>
      </dgm:t>
    </dgm:pt>
    <dgm:pt modelId="{84C787C8-182F-41FC-A3F4-F8BE05F178DF}" type="parTrans" cxnId="{089E74B3-AC99-4417-9EAC-897BC383177B}">
      <dgm:prSet/>
      <dgm:spPr/>
      <dgm:t>
        <a:bodyPr/>
        <a:lstStyle/>
        <a:p>
          <a:endParaRPr lang="ru-RU"/>
        </a:p>
      </dgm:t>
    </dgm:pt>
    <dgm:pt modelId="{E2BB42F6-0655-4D1D-A315-FEFF5BE4490D}" type="sibTrans" cxnId="{089E74B3-AC99-4417-9EAC-897BC383177B}">
      <dgm:prSet/>
      <dgm:spPr/>
      <dgm:t>
        <a:bodyPr/>
        <a:lstStyle/>
        <a:p>
          <a:endParaRPr lang="ru-RU"/>
        </a:p>
      </dgm:t>
    </dgm:pt>
    <dgm:pt modelId="{3A51A6C4-014A-41BA-9E22-F5E543CDE39A}">
      <dgm:prSet/>
      <dgm:spPr>
        <a:ln>
          <a:solidFill>
            <a:schemeClr val="accent2">
              <a:lumMod val="75000"/>
            </a:schemeClr>
          </a:solidFill>
        </a:ln>
      </dgm:spPr>
      <dgm:t>
        <a:bodyPr/>
        <a:lstStyle/>
        <a:p>
          <a:pPr rtl="0"/>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Включённость Интернет </a:t>
          </a:r>
          <a:endParaRPr lang="ru-RU" dirty="0"/>
        </a:p>
      </dgm:t>
    </dgm:pt>
    <dgm:pt modelId="{4269A428-C940-421D-AB7B-451CC3879735}" type="parTrans" cxnId="{A65FC30F-7EA8-4282-8FDB-C142DFEAA441}">
      <dgm:prSet/>
      <dgm:spPr/>
      <dgm:t>
        <a:bodyPr/>
        <a:lstStyle/>
        <a:p>
          <a:endParaRPr lang="ru-RU"/>
        </a:p>
      </dgm:t>
    </dgm:pt>
    <dgm:pt modelId="{0833C9D6-86E0-47EC-B936-A371AC1562B9}" type="sibTrans" cxnId="{A65FC30F-7EA8-4282-8FDB-C142DFEAA441}">
      <dgm:prSet/>
      <dgm:spPr/>
      <dgm:t>
        <a:bodyPr/>
        <a:lstStyle/>
        <a:p>
          <a:endParaRPr lang="ru-RU"/>
        </a:p>
      </dgm:t>
    </dgm:pt>
    <dgm:pt modelId="{1F7316F6-9869-40B7-B09A-8E54A92241B2}" type="pres">
      <dgm:prSet presAssocID="{CB4E706C-5C37-40E5-BE2E-A467664D567D}" presName="compositeShape" presStyleCnt="0">
        <dgm:presLayoutVars>
          <dgm:dir/>
          <dgm:resizeHandles/>
        </dgm:presLayoutVars>
      </dgm:prSet>
      <dgm:spPr/>
      <dgm:t>
        <a:bodyPr/>
        <a:lstStyle/>
        <a:p>
          <a:endParaRPr lang="ru-RU"/>
        </a:p>
      </dgm:t>
    </dgm:pt>
    <dgm:pt modelId="{705D6770-FF8D-479F-AC9A-E9A95E683140}" type="pres">
      <dgm:prSet presAssocID="{CB4E706C-5C37-40E5-BE2E-A467664D567D}" presName="pyramid" presStyleLbl="node1" presStyleIdx="0" presStyleCnt="1"/>
      <dgm:spPr>
        <a:prstGeom prst="ellipse">
          <a:avLst/>
        </a:prstGeom>
        <a:blipFill rotWithShape="0">
          <a:blip xmlns:r="http://schemas.openxmlformats.org/officeDocument/2006/relationships" r:embed="rId1"/>
          <a:stretch>
            <a:fillRect/>
          </a:stretch>
        </a:blip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dgm:spPr>
    </dgm:pt>
    <dgm:pt modelId="{4879CC3D-F2D7-4752-9799-4BBAB8D056B5}" type="pres">
      <dgm:prSet presAssocID="{CB4E706C-5C37-40E5-BE2E-A467664D567D}" presName="theList" presStyleCnt="0"/>
      <dgm:spPr/>
    </dgm:pt>
    <dgm:pt modelId="{ECBB87A1-415D-480C-8442-B744289EB46E}" type="pres">
      <dgm:prSet presAssocID="{54C7E195-089E-46CB-8845-49B9FC4BEF60}" presName="aNode" presStyleLbl="fgAcc1" presStyleIdx="0" presStyleCnt="8">
        <dgm:presLayoutVars>
          <dgm:bulletEnabled val="1"/>
        </dgm:presLayoutVars>
      </dgm:prSet>
      <dgm:spPr/>
      <dgm:t>
        <a:bodyPr/>
        <a:lstStyle/>
        <a:p>
          <a:endParaRPr lang="ru-RU"/>
        </a:p>
      </dgm:t>
    </dgm:pt>
    <dgm:pt modelId="{0A906971-C42E-4A54-BC67-F566C6C98F4F}" type="pres">
      <dgm:prSet presAssocID="{54C7E195-089E-46CB-8845-49B9FC4BEF60}" presName="aSpace" presStyleCnt="0"/>
      <dgm:spPr/>
    </dgm:pt>
    <dgm:pt modelId="{96AE29F2-F8BA-4416-A7B0-C334431EE845}" type="pres">
      <dgm:prSet presAssocID="{23C21FE0-8CA6-491D-8DDF-D39BA64338E1}" presName="aNode" presStyleLbl="fgAcc1" presStyleIdx="1" presStyleCnt="8">
        <dgm:presLayoutVars>
          <dgm:bulletEnabled val="1"/>
        </dgm:presLayoutVars>
      </dgm:prSet>
      <dgm:spPr/>
      <dgm:t>
        <a:bodyPr/>
        <a:lstStyle/>
        <a:p>
          <a:endParaRPr lang="ru-RU"/>
        </a:p>
      </dgm:t>
    </dgm:pt>
    <dgm:pt modelId="{8A2B3F59-2995-4467-B921-0459AD113607}" type="pres">
      <dgm:prSet presAssocID="{23C21FE0-8CA6-491D-8DDF-D39BA64338E1}" presName="aSpace" presStyleCnt="0"/>
      <dgm:spPr/>
    </dgm:pt>
    <dgm:pt modelId="{B4E40B2B-C353-4118-AB60-47CA482FC73D}" type="pres">
      <dgm:prSet presAssocID="{6BB2361C-44EB-45D1-A297-2BE1D8F47BF6}" presName="aNode" presStyleLbl="fgAcc1" presStyleIdx="2" presStyleCnt="8">
        <dgm:presLayoutVars>
          <dgm:bulletEnabled val="1"/>
        </dgm:presLayoutVars>
      </dgm:prSet>
      <dgm:spPr/>
      <dgm:t>
        <a:bodyPr/>
        <a:lstStyle/>
        <a:p>
          <a:endParaRPr lang="ru-RU"/>
        </a:p>
      </dgm:t>
    </dgm:pt>
    <dgm:pt modelId="{A61A5512-1C57-4869-8212-57E7D90C1B9A}" type="pres">
      <dgm:prSet presAssocID="{6BB2361C-44EB-45D1-A297-2BE1D8F47BF6}" presName="aSpace" presStyleCnt="0"/>
      <dgm:spPr/>
    </dgm:pt>
    <dgm:pt modelId="{D3A66637-BE1C-4D53-941A-0A069173F4F0}" type="pres">
      <dgm:prSet presAssocID="{52AD241D-E9D5-4793-AEA2-9F06241CB393}" presName="aNode" presStyleLbl="fgAcc1" presStyleIdx="3" presStyleCnt="8">
        <dgm:presLayoutVars>
          <dgm:bulletEnabled val="1"/>
        </dgm:presLayoutVars>
      </dgm:prSet>
      <dgm:spPr/>
      <dgm:t>
        <a:bodyPr/>
        <a:lstStyle/>
        <a:p>
          <a:endParaRPr lang="ru-RU"/>
        </a:p>
      </dgm:t>
    </dgm:pt>
    <dgm:pt modelId="{3E04C9DD-42D7-41DD-93E7-6EDB8E86D3C3}" type="pres">
      <dgm:prSet presAssocID="{52AD241D-E9D5-4793-AEA2-9F06241CB393}" presName="aSpace" presStyleCnt="0"/>
      <dgm:spPr/>
    </dgm:pt>
    <dgm:pt modelId="{68C4150B-C6A9-4223-A742-65199873EC79}" type="pres">
      <dgm:prSet presAssocID="{4E7BA2D9-0209-420C-9D87-323D65F72E32}" presName="aNode" presStyleLbl="fgAcc1" presStyleIdx="4" presStyleCnt="8">
        <dgm:presLayoutVars>
          <dgm:bulletEnabled val="1"/>
        </dgm:presLayoutVars>
      </dgm:prSet>
      <dgm:spPr/>
      <dgm:t>
        <a:bodyPr/>
        <a:lstStyle/>
        <a:p>
          <a:endParaRPr lang="ru-RU"/>
        </a:p>
      </dgm:t>
    </dgm:pt>
    <dgm:pt modelId="{A8878B71-6AB4-4379-93AE-29FF3A1D2704}" type="pres">
      <dgm:prSet presAssocID="{4E7BA2D9-0209-420C-9D87-323D65F72E32}" presName="aSpace" presStyleCnt="0"/>
      <dgm:spPr/>
    </dgm:pt>
    <dgm:pt modelId="{443E04DF-156E-4464-A5A9-48CEB28CABE3}" type="pres">
      <dgm:prSet presAssocID="{B5595A98-453D-488A-ADA0-82E1491C778E}" presName="aNode" presStyleLbl="fgAcc1" presStyleIdx="5" presStyleCnt="8">
        <dgm:presLayoutVars>
          <dgm:bulletEnabled val="1"/>
        </dgm:presLayoutVars>
      </dgm:prSet>
      <dgm:spPr/>
      <dgm:t>
        <a:bodyPr/>
        <a:lstStyle/>
        <a:p>
          <a:endParaRPr lang="ru-RU"/>
        </a:p>
      </dgm:t>
    </dgm:pt>
    <dgm:pt modelId="{9FF8ABE7-8AD3-435D-91E5-ACEE259B50CB}" type="pres">
      <dgm:prSet presAssocID="{B5595A98-453D-488A-ADA0-82E1491C778E}" presName="aSpace" presStyleCnt="0"/>
      <dgm:spPr/>
    </dgm:pt>
    <dgm:pt modelId="{C832AFAA-1DC7-486C-8C2F-F7AC3DAAE693}" type="pres">
      <dgm:prSet presAssocID="{055E6957-59F4-42A9-91FA-D4C10138AA17}" presName="aNode" presStyleLbl="fgAcc1" presStyleIdx="6" presStyleCnt="8">
        <dgm:presLayoutVars>
          <dgm:bulletEnabled val="1"/>
        </dgm:presLayoutVars>
      </dgm:prSet>
      <dgm:spPr/>
      <dgm:t>
        <a:bodyPr/>
        <a:lstStyle/>
        <a:p>
          <a:endParaRPr lang="ru-RU"/>
        </a:p>
      </dgm:t>
    </dgm:pt>
    <dgm:pt modelId="{C9987EE5-5729-47BA-B8D9-FC02FAEA8027}" type="pres">
      <dgm:prSet presAssocID="{055E6957-59F4-42A9-91FA-D4C10138AA17}" presName="aSpace" presStyleCnt="0"/>
      <dgm:spPr/>
    </dgm:pt>
    <dgm:pt modelId="{C44C00FE-B7F0-4DD4-AEF6-800ADA963756}" type="pres">
      <dgm:prSet presAssocID="{3A51A6C4-014A-41BA-9E22-F5E543CDE39A}" presName="aNode" presStyleLbl="fgAcc1" presStyleIdx="7" presStyleCnt="8">
        <dgm:presLayoutVars>
          <dgm:bulletEnabled val="1"/>
        </dgm:presLayoutVars>
      </dgm:prSet>
      <dgm:spPr/>
      <dgm:t>
        <a:bodyPr/>
        <a:lstStyle/>
        <a:p>
          <a:endParaRPr lang="ru-RU"/>
        </a:p>
      </dgm:t>
    </dgm:pt>
    <dgm:pt modelId="{9DB36C3B-0A5A-4F08-84B0-45D9418762C2}" type="pres">
      <dgm:prSet presAssocID="{3A51A6C4-014A-41BA-9E22-F5E543CDE39A}" presName="aSpace" presStyleCnt="0"/>
      <dgm:spPr/>
    </dgm:pt>
  </dgm:ptLst>
  <dgm:cxnLst>
    <dgm:cxn modelId="{2B41C836-F528-4008-9E09-FA10E337B7E3}" type="presOf" srcId="{CB4E706C-5C37-40E5-BE2E-A467664D567D}" destId="{1F7316F6-9869-40B7-B09A-8E54A92241B2}" srcOrd="0" destOrd="0" presId="urn:microsoft.com/office/officeart/2005/8/layout/pyramid2"/>
    <dgm:cxn modelId="{3A84566C-99F4-4D82-B9A0-E9A7E3CE46A8}" type="presOf" srcId="{23C21FE0-8CA6-491D-8DDF-D39BA64338E1}" destId="{96AE29F2-F8BA-4416-A7B0-C334431EE845}" srcOrd="0" destOrd="0" presId="urn:microsoft.com/office/officeart/2005/8/layout/pyramid2"/>
    <dgm:cxn modelId="{A7346A61-6EC6-4E53-A9E9-A381422B7A5D}" type="presOf" srcId="{4E7BA2D9-0209-420C-9D87-323D65F72E32}" destId="{68C4150B-C6A9-4223-A742-65199873EC79}" srcOrd="0" destOrd="0" presId="urn:microsoft.com/office/officeart/2005/8/layout/pyramid2"/>
    <dgm:cxn modelId="{5A1D5E43-76A3-4C3A-849F-1AC0FE499CCD}" srcId="{CB4E706C-5C37-40E5-BE2E-A467664D567D}" destId="{54C7E195-089E-46CB-8845-49B9FC4BEF60}" srcOrd="0" destOrd="0" parTransId="{9D0256AB-5150-4A8E-B854-ADB3E004FE60}" sibTransId="{E04659F2-D71A-4A22-9ED7-B5B98F56DB67}"/>
    <dgm:cxn modelId="{CF7529F4-9952-4AD6-B0C4-D31EEB847B32}" srcId="{CB4E706C-5C37-40E5-BE2E-A467664D567D}" destId="{23C21FE0-8CA6-491D-8DDF-D39BA64338E1}" srcOrd="1" destOrd="0" parTransId="{3F492F49-19E6-469D-8A11-D9F9A6CE893C}" sibTransId="{FBCFEBF7-5BB1-43CB-998F-15F1CBB43718}"/>
    <dgm:cxn modelId="{8B82C608-86A6-4EE5-ABF9-EBF7C9A81B3F}" type="presOf" srcId="{B5595A98-453D-488A-ADA0-82E1491C778E}" destId="{443E04DF-156E-4464-A5A9-48CEB28CABE3}" srcOrd="0" destOrd="0" presId="urn:microsoft.com/office/officeart/2005/8/layout/pyramid2"/>
    <dgm:cxn modelId="{A65FC30F-7EA8-4282-8FDB-C142DFEAA441}" srcId="{CB4E706C-5C37-40E5-BE2E-A467664D567D}" destId="{3A51A6C4-014A-41BA-9E22-F5E543CDE39A}" srcOrd="7" destOrd="0" parTransId="{4269A428-C940-421D-AB7B-451CC3879735}" sibTransId="{0833C9D6-86E0-47EC-B936-A371AC1562B9}"/>
    <dgm:cxn modelId="{57ED280D-44E3-4A9F-8F22-BFD18317A1C8}" srcId="{CB4E706C-5C37-40E5-BE2E-A467664D567D}" destId="{52AD241D-E9D5-4793-AEA2-9F06241CB393}" srcOrd="3" destOrd="0" parTransId="{2D2FAFCC-0955-4DD2-AFF9-8BCC174CC573}" sibTransId="{108DE9ED-861E-4873-AE85-56DCD6B4EC44}"/>
    <dgm:cxn modelId="{60714BB7-77BB-43D7-9D58-5E2DE18CE709}" type="presOf" srcId="{6BB2361C-44EB-45D1-A297-2BE1D8F47BF6}" destId="{B4E40B2B-C353-4118-AB60-47CA482FC73D}" srcOrd="0" destOrd="0" presId="urn:microsoft.com/office/officeart/2005/8/layout/pyramid2"/>
    <dgm:cxn modelId="{767A83B3-B058-4D4E-A7F3-5A6D08C72890}" srcId="{CB4E706C-5C37-40E5-BE2E-A467664D567D}" destId="{4E7BA2D9-0209-420C-9D87-323D65F72E32}" srcOrd="4" destOrd="0" parTransId="{03A6D8BC-AA7C-4A66-8268-699E834B67D2}" sibTransId="{B43A1BAF-F994-49E7-9A9C-6916E9FF8F95}"/>
    <dgm:cxn modelId="{EDAE63B0-538C-4E29-A66A-E4B6C592B75E}" type="presOf" srcId="{3A51A6C4-014A-41BA-9E22-F5E543CDE39A}" destId="{C44C00FE-B7F0-4DD4-AEF6-800ADA963756}" srcOrd="0" destOrd="0" presId="urn:microsoft.com/office/officeart/2005/8/layout/pyramid2"/>
    <dgm:cxn modelId="{1F691774-5599-4C23-B89C-6DB0779DC12C}" type="presOf" srcId="{52AD241D-E9D5-4793-AEA2-9F06241CB393}" destId="{D3A66637-BE1C-4D53-941A-0A069173F4F0}" srcOrd="0" destOrd="0" presId="urn:microsoft.com/office/officeart/2005/8/layout/pyramid2"/>
    <dgm:cxn modelId="{E7E03230-963C-4BA2-B23A-7B1E8FBAEAC1}" type="presOf" srcId="{055E6957-59F4-42A9-91FA-D4C10138AA17}" destId="{C832AFAA-1DC7-486C-8C2F-F7AC3DAAE693}" srcOrd="0" destOrd="0" presId="urn:microsoft.com/office/officeart/2005/8/layout/pyramid2"/>
    <dgm:cxn modelId="{DB6BA910-9760-4542-81CD-63F09D2D6342}" type="presOf" srcId="{54C7E195-089E-46CB-8845-49B9FC4BEF60}" destId="{ECBB87A1-415D-480C-8442-B744289EB46E}" srcOrd="0" destOrd="0" presId="urn:microsoft.com/office/officeart/2005/8/layout/pyramid2"/>
    <dgm:cxn modelId="{10871A3E-44ED-42A4-A5E7-5F73DC0DF969}" srcId="{CB4E706C-5C37-40E5-BE2E-A467664D567D}" destId="{B5595A98-453D-488A-ADA0-82E1491C778E}" srcOrd="5" destOrd="0" parTransId="{07E3A338-FE53-4E7C-AADD-E6AAD18911FD}" sibTransId="{E24FC873-4A07-4B90-B014-9AB221A8514B}"/>
    <dgm:cxn modelId="{774B3F7F-1D76-428D-A30D-B2E676D6527B}" srcId="{CB4E706C-5C37-40E5-BE2E-A467664D567D}" destId="{6BB2361C-44EB-45D1-A297-2BE1D8F47BF6}" srcOrd="2" destOrd="0" parTransId="{A35CFF46-B139-42AE-942C-B9401965D8A2}" sibTransId="{A2DE2746-F03E-4E78-B22E-3AEB7BFA805B}"/>
    <dgm:cxn modelId="{089E74B3-AC99-4417-9EAC-897BC383177B}" srcId="{CB4E706C-5C37-40E5-BE2E-A467664D567D}" destId="{055E6957-59F4-42A9-91FA-D4C10138AA17}" srcOrd="6" destOrd="0" parTransId="{84C787C8-182F-41FC-A3F4-F8BE05F178DF}" sibTransId="{E2BB42F6-0655-4D1D-A315-FEFF5BE4490D}"/>
    <dgm:cxn modelId="{A240E80A-9CD4-4431-91FF-23754707ECFC}" type="presParOf" srcId="{1F7316F6-9869-40B7-B09A-8E54A92241B2}" destId="{705D6770-FF8D-479F-AC9A-E9A95E683140}" srcOrd="0" destOrd="0" presId="urn:microsoft.com/office/officeart/2005/8/layout/pyramid2"/>
    <dgm:cxn modelId="{AE3EE66B-2AE6-470D-85AF-8277DAD0C319}" type="presParOf" srcId="{1F7316F6-9869-40B7-B09A-8E54A92241B2}" destId="{4879CC3D-F2D7-4752-9799-4BBAB8D056B5}" srcOrd="1" destOrd="0" presId="urn:microsoft.com/office/officeart/2005/8/layout/pyramid2"/>
    <dgm:cxn modelId="{7AC3384A-5B98-4416-90A0-A05F2ED3B5E7}" type="presParOf" srcId="{4879CC3D-F2D7-4752-9799-4BBAB8D056B5}" destId="{ECBB87A1-415D-480C-8442-B744289EB46E}" srcOrd="0" destOrd="0" presId="urn:microsoft.com/office/officeart/2005/8/layout/pyramid2"/>
    <dgm:cxn modelId="{B7DC5E22-1ED6-4B4D-B43F-69471511AB12}" type="presParOf" srcId="{4879CC3D-F2D7-4752-9799-4BBAB8D056B5}" destId="{0A906971-C42E-4A54-BC67-F566C6C98F4F}" srcOrd="1" destOrd="0" presId="urn:microsoft.com/office/officeart/2005/8/layout/pyramid2"/>
    <dgm:cxn modelId="{B8C8B9CE-BFE5-4BE7-9CEC-E74BE67CBD5B}" type="presParOf" srcId="{4879CC3D-F2D7-4752-9799-4BBAB8D056B5}" destId="{96AE29F2-F8BA-4416-A7B0-C334431EE845}" srcOrd="2" destOrd="0" presId="urn:microsoft.com/office/officeart/2005/8/layout/pyramid2"/>
    <dgm:cxn modelId="{706C1FF0-19D7-427B-AE68-2782925A171B}" type="presParOf" srcId="{4879CC3D-F2D7-4752-9799-4BBAB8D056B5}" destId="{8A2B3F59-2995-4467-B921-0459AD113607}" srcOrd="3" destOrd="0" presId="urn:microsoft.com/office/officeart/2005/8/layout/pyramid2"/>
    <dgm:cxn modelId="{581AD602-1AE1-45DF-94B8-9FA268FA8142}" type="presParOf" srcId="{4879CC3D-F2D7-4752-9799-4BBAB8D056B5}" destId="{B4E40B2B-C353-4118-AB60-47CA482FC73D}" srcOrd="4" destOrd="0" presId="urn:microsoft.com/office/officeart/2005/8/layout/pyramid2"/>
    <dgm:cxn modelId="{0B17F1DC-F2E1-4BBF-B344-BE0BEF7796C4}" type="presParOf" srcId="{4879CC3D-F2D7-4752-9799-4BBAB8D056B5}" destId="{A61A5512-1C57-4869-8212-57E7D90C1B9A}" srcOrd="5" destOrd="0" presId="urn:microsoft.com/office/officeart/2005/8/layout/pyramid2"/>
    <dgm:cxn modelId="{D28DB1A7-1A93-4DE2-99BA-1B46EC40E7A7}" type="presParOf" srcId="{4879CC3D-F2D7-4752-9799-4BBAB8D056B5}" destId="{D3A66637-BE1C-4D53-941A-0A069173F4F0}" srcOrd="6" destOrd="0" presId="urn:microsoft.com/office/officeart/2005/8/layout/pyramid2"/>
    <dgm:cxn modelId="{F2F2CADF-DFCC-4E2A-AEF3-457D68FC84B9}" type="presParOf" srcId="{4879CC3D-F2D7-4752-9799-4BBAB8D056B5}" destId="{3E04C9DD-42D7-41DD-93E7-6EDB8E86D3C3}" srcOrd="7" destOrd="0" presId="urn:microsoft.com/office/officeart/2005/8/layout/pyramid2"/>
    <dgm:cxn modelId="{614F3ABB-9AE3-4AB6-940E-30CB2F4E8D85}" type="presParOf" srcId="{4879CC3D-F2D7-4752-9799-4BBAB8D056B5}" destId="{68C4150B-C6A9-4223-A742-65199873EC79}" srcOrd="8" destOrd="0" presId="urn:microsoft.com/office/officeart/2005/8/layout/pyramid2"/>
    <dgm:cxn modelId="{16759C61-2581-44A5-BFB3-01AEB9EAAFED}" type="presParOf" srcId="{4879CC3D-F2D7-4752-9799-4BBAB8D056B5}" destId="{A8878B71-6AB4-4379-93AE-29FF3A1D2704}" srcOrd="9" destOrd="0" presId="urn:microsoft.com/office/officeart/2005/8/layout/pyramid2"/>
    <dgm:cxn modelId="{7332ACBA-049B-4779-85B6-B3D702CF02FD}" type="presParOf" srcId="{4879CC3D-F2D7-4752-9799-4BBAB8D056B5}" destId="{443E04DF-156E-4464-A5A9-48CEB28CABE3}" srcOrd="10" destOrd="0" presId="urn:microsoft.com/office/officeart/2005/8/layout/pyramid2"/>
    <dgm:cxn modelId="{A1D58682-08E1-48C5-8A1D-C13C8981DAC7}" type="presParOf" srcId="{4879CC3D-F2D7-4752-9799-4BBAB8D056B5}" destId="{9FF8ABE7-8AD3-435D-91E5-ACEE259B50CB}" srcOrd="11" destOrd="0" presId="urn:microsoft.com/office/officeart/2005/8/layout/pyramid2"/>
    <dgm:cxn modelId="{4F65D99E-E05E-494F-B038-2535CF1ACDB6}" type="presParOf" srcId="{4879CC3D-F2D7-4752-9799-4BBAB8D056B5}" destId="{C832AFAA-1DC7-486C-8C2F-F7AC3DAAE693}" srcOrd="12" destOrd="0" presId="urn:microsoft.com/office/officeart/2005/8/layout/pyramid2"/>
    <dgm:cxn modelId="{CA048633-5A29-4029-A061-3C4929E66C3D}" type="presParOf" srcId="{4879CC3D-F2D7-4752-9799-4BBAB8D056B5}" destId="{C9987EE5-5729-47BA-B8D9-FC02FAEA8027}" srcOrd="13" destOrd="0" presId="urn:microsoft.com/office/officeart/2005/8/layout/pyramid2"/>
    <dgm:cxn modelId="{78826237-FB88-4A5E-B9E1-6DC1B8296AF9}" type="presParOf" srcId="{4879CC3D-F2D7-4752-9799-4BBAB8D056B5}" destId="{C44C00FE-B7F0-4DD4-AEF6-800ADA963756}" srcOrd="14" destOrd="0" presId="urn:microsoft.com/office/officeart/2005/8/layout/pyramid2"/>
    <dgm:cxn modelId="{5DB26D7B-0255-41C2-850C-2F20A8273B9E}" type="presParOf" srcId="{4879CC3D-F2D7-4752-9799-4BBAB8D056B5}" destId="{9DB36C3B-0A5A-4F08-84B0-45D9418762C2}" srcOrd="1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26B602-AE09-4488-A3B0-F317EE33C990}" type="datetimeFigureOut">
              <a:rPr lang="ru-RU" smtClean="0"/>
              <a:t>16.05.2022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BACDD3-B412-4565-AD88-92C1FF7F49C0}" type="slidenum">
              <a:rPr lang="ru-RU" smtClean="0"/>
              <a:t>‹#›</a:t>
            </a:fld>
            <a:endParaRPr lang="ru-RU"/>
          </a:p>
        </p:txBody>
      </p:sp>
    </p:spTree>
    <p:extLst>
      <p:ext uri="{BB962C8B-B14F-4D97-AF65-F5344CB8AC3E}">
        <p14:creationId xmlns:p14="http://schemas.microsoft.com/office/powerpoint/2010/main" val="4091537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
        <p:nvSpPr>
          <p:cNvPr id="215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7F2A31-644C-4732-8795-F48FA2BAEA2F}" type="slidenum">
              <a:rPr lang="ru-RU">
                <a:solidFill>
                  <a:srgbClr val="000000"/>
                </a:solidFill>
              </a:rPr>
              <a:pPr eaLnBrk="1" hangingPunct="1"/>
              <a:t>7</a:t>
            </a:fld>
            <a:endParaRPr lang="ru-RU">
              <a:solidFill>
                <a:srgbClr val="000000"/>
              </a:solidFill>
            </a:endParaRPr>
          </a:p>
        </p:txBody>
      </p:sp>
    </p:spTree>
    <p:extLst>
      <p:ext uri="{BB962C8B-B14F-4D97-AF65-F5344CB8AC3E}">
        <p14:creationId xmlns:p14="http://schemas.microsoft.com/office/powerpoint/2010/main" val="186762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b="1" smtClean="0"/>
              <a:t>Особенности личности одаренного ребенка</a:t>
            </a:r>
            <a:endParaRPr lang="ru-RU" smtClean="0"/>
          </a:p>
          <a:p>
            <a:pPr>
              <a:spcBef>
                <a:spcPct val="0"/>
              </a:spcBef>
            </a:pPr>
            <a:r>
              <a:rPr lang="ru-RU" smtClean="0"/>
              <a:t>Выше уже отмечалось, что различия в одаренности могут быть связаны как с мерой проявления признаков одаренности, так и с оценкой уровня достижений ребенка. Разделение одаренности по данному основанию, несмотря на его условность, происходит на основе сравнения различных показателей, характеризующих детскую одаренность, со средней возрастной нормой достижений. </a:t>
            </a:r>
            <a:br>
              <a:rPr lang="ru-RU" smtClean="0"/>
            </a:br>
            <a:r>
              <a:rPr lang="ru-RU" smtClean="0"/>
              <a:t>О детях, которые настолько превосходят по своим способностям и достижениям остальных, обычно говорят как о детях с исключительной, особой одаренностью. Успешность выполняемой ими деятельности может быть необычно высокой. Однако именно эти дети чаще других имеют серьезные проблемы, которые требуют особого внимания и соответствующей помощи со стороны учителей и психологов. </a:t>
            </a:r>
            <a:br>
              <a:rPr lang="ru-RU" smtClean="0"/>
            </a:br>
            <a:r>
              <a:rPr lang="ru-RU" smtClean="0"/>
              <a:t>Поэтому при градации одаренности следует иметь в виду, что ее следует дифференцировать (естественно, в реальной жизни нет такой четкой грани) на одаренность с гармоничным и дисгармоничным типами развития. </a:t>
            </a:r>
            <a:br>
              <a:rPr lang="ru-RU" smtClean="0"/>
            </a:br>
            <a:r>
              <a:rPr lang="ru-RU" smtClean="0"/>
              <a:t/>
            </a:r>
            <a:br>
              <a:rPr lang="ru-RU" smtClean="0"/>
            </a:br>
            <a:r>
              <a:rPr lang="ru-RU" smtClean="0"/>
              <a:t>Одаренность с гармоничным типом развития можно назвать «счастливым» вариантом жизни ребенка. Такие дети отличаются соответствующей своему возрасту физической зрелостью. Их высокие, объективно значимые достижения в определенной предметной области органично сочетаются с высоким уровнем интеллектуального и личностного развития. Как правило, именно эти одаренные дети, став взрослыми, добиваются экстраординарных успехов в выбранной ими профессиональной деятельности. </a:t>
            </a:r>
            <a:br>
              <a:rPr lang="ru-RU" smtClean="0"/>
            </a:br>
            <a:r>
              <a:rPr lang="ru-RU" smtClean="0"/>
              <a:t>Другое дело — одаренные дети с дисгармоничным типом развития. Различия заключаются не только в очень высоком уровне отдельных способностей и достижений (нередко именно эти дети имеют показатели IQ от 130 до 180). В основе этого варианта одаренности, возможно, лежат другой генетический ресурс, а также другие механизмы возраст-нога развития, характеризующегося чаще всего ускоренным, но иногда и замедленным темпом. Кроме того, его основу может представлять другая структура с нарушением интегративных процессов, что ведет к неравномерности развития различных психических качеств, а подчас ставит под вопрос наличие одаренности, как таковой. </a:t>
            </a:r>
            <a:br>
              <a:rPr lang="ru-RU" smtClean="0"/>
            </a:br>
            <a:r>
              <a:rPr lang="ru-RU" smtClean="0"/>
              <a:t>Процесс становления одаренности таких детей почти всегда сопровождается сложным набором разного рода психологических, психосоматических и даже психопатологических проблем, в силу чего они могут быть зачислены в «группу риска».</a:t>
            </a:r>
          </a:p>
          <a:p>
            <a:pPr>
              <a:spcBef>
                <a:spcPct val="0"/>
              </a:spcBef>
            </a:pPr>
            <a:endParaRPr lang="ru-RU" smtClean="0"/>
          </a:p>
        </p:txBody>
      </p:sp>
      <p:sp>
        <p:nvSpPr>
          <p:cNvPr id="225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6705E1-72E3-4BEB-B3CE-5CDB4D4B1362}" type="slidenum">
              <a:rPr lang="ru-RU">
                <a:solidFill>
                  <a:srgbClr val="000000"/>
                </a:solidFill>
                <a:latin typeface="Calibri" pitchFamily="34" charset="0"/>
              </a:rPr>
              <a:pPr eaLnBrk="1" hangingPunct="1"/>
              <a:t>9</a:t>
            </a:fld>
            <a:endParaRPr lang="ru-RU">
              <a:solidFill>
                <a:srgbClr val="000000"/>
              </a:solidFill>
              <a:latin typeface="Calibri" pitchFamily="34" charset="0"/>
            </a:endParaRPr>
          </a:p>
        </p:txBody>
      </p:sp>
    </p:spTree>
    <p:extLst>
      <p:ext uri="{BB962C8B-B14F-4D97-AF65-F5344CB8AC3E}">
        <p14:creationId xmlns:p14="http://schemas.microsoft.com/office/powerpoint/2010/main" val="424318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smtClean="0"/>
              <a:t> </a:t>
            </a:r>
            <a:r>
              <a:rPr lang="ru-RU" b="1" smtClean="0"/>
              <a:t>Особенности личности одаренных детей с гармоничным типом развития</a:t>
            </a:r>
            <a:endParaRPr lang="ru-RU" smtClean="0"/>
          </a:p>
          <a:p>
            <a:pPr>
              <a:spcBef>
                <a:spcPct val="0"/>
              </a:spcBef>
            </a:pPr>
            <a:r>
              <a:rPr lang="ru-RU" b="1" smtClean="0"/>
              <a:t>Качества личности </a:t>
            </a:r>
            <a:endParaRPr lang="ru-RU" smtClean="0"/>
          </a:p>
          <a:p>
            <a:pPr>
              <a:spcBef>
                <a:spcPct val="0"/>
              </a:spcBef>
            </a:pPr>
            <a:r>
              <a:rPr lang="ru-RU" b="1" smtClean="0"/>
              <a:t>   </a:t>
            </a:r>
            <a:r>
              <a:rPr lang="ru-RU" b="1" i="1" smtClean="0"/>
              <a:t>Стремление к творческой деятельности</a:t>
            </a:r>
            <a:r>
              <a:rPr lang="ru-RU" smtClean="0"/>
              <a:t> считается отличительной характеристикой таких одаренных детей. Они высказывают собственные идеи и отстаивают их. В силу того, что они не ограничиваются в своей деятельности теми требованиями, которые содержит задание, они открывают новые способы решения проблем. Они нередко отказываются от традиционных методов решения, если их способы более рациональны и красивы. </a:t>
            </a:r>
            <a:br>
              <a:rPr lang="ru-RU" smtClean="0"/>
            </a:br>
            <a:r>
              <a:rPr lang="ru-RU" smtClean="0"/>
              <a:t>Эти учащиеся, как правило, проявляют повышенную </a:t>
            </a:r>
            <a:r>
              <a:rPr lang="ru-RU" i="1" smtClean="0"/>
              <a:t>самостоятельность в процессе обучения</a:t>
            </a:r>
            <a:r>
              <a:rPr lang="ru-RU" smtClean="0"/>
              <a:t> и потому в меньшей степени, чем их одноклассники, нуждаются в помощи взрослых. Иногда педагоги ошибочно за одаренность принимают самостоятельность ученика при выполнении заданий: сам подобрал материал, проанализировал его и написал реферат и т.д. Однако самостоятельность одаренных детей связана со сформированностью «саморегуляционных стратегий» обучения, которые они легко переносят на новые задачи. По мнению специалистов, мера «автономного самообучения» может выступать своеобразным индикатором наличия выдающихся способностей. Для самообучения необходимо приобретение метакогнитивных навыков, лежащих в основе способности ребенка в той или иной степени управлять собственными познавательными процессами, планировать свою деятельность, систематизировать и оценивать полученные знания. Излишнее вмешательство учителей и чрезмерная опека родителей могут оказать негативное влияние на ход обучения одаренных учащихся, затормозить развитие процессов саморегуляции, привести к потере самостоятельности и мотивации к освоению нового. </a:t>
            </a:r>
          </a:p>
          <a:p>
            <a:pPr>
              <a:spcBef>
                <a:spcPct val="0"/>
              </a:spcBef>
            </a:pPr>
            <a:r>
              <a:rPr lang="ru-RU" smtClean="0"/>
              <a:t>   Учитывая эти особенности одаренных детей и подростков, при организации учебного процесса необходимо предусмотреть возможности повышения самостоятельности, инициативности и - в определенной мере - ответственности самого учащегося. Одаренные дети часто стремятся самостоятельно выбирать, какие предметы и разделы учебной программы они хотели бы изучать ускоренно и/или углубленно, планировать процесс своего обучения и определять периодичность оценки приобретенных знаний. Следует предоставить им эти возможности. В современной педагогике имеется немало инновационных разработок, позволяющих ребенку самому инициировать собственное обучение. Вместе с тем подобное обучение требует организации специальных форм взаимодействия с взрослыми (в первую очередь с учителями). Одаренный ребенок нуждается во взрослых наставниках не меньше других детей, однако он предъявляет особые требования, как к уровню знаний такого наставника, так и к способу взаимодействия с ним. </a:t>
            </a:r>
          </a:p>
          <a:p>
            <a:pPr>
              <a:spcBef>
                <a:spcPct val="0"/>
              </a:spcBef>
            </a:pPr>
            <a:r>
              <a:rPr lang="ru-RU" smtClean="0"/>
              <a:t>Как отмечалось выше, мотивационными признаками одаренных детей являются </a:t>
            </a:r>
            <a:r>
              <a:rPr lang="ru-RU" b="1" i="1" smtClean="0"/>
              <a:t>высокий уровень познавательной потребности</a:t>
            </a:r>
            <a:r>
              <a:rPr lang="ru-RU" smtClean="0"/>
              <a:t>, огромная любознательность, страстная увлеченность любимым делом, наличие ярко выраженной внутренней мотивации. С раннего детства одаренные дети демонстрируют интенсивный интерес к познанию, проявляя при этом удивительную способность к концентрации внимания на "проблеме и даже своего рода одержимость. </a:t>
            </a:r>
            <a:br>
              <a:rPr lang="ru-RU" smtClean="0"/>
            </a:br>
            <a:r>
              <a:rPr lang="ru-RU" smtClean="0"/>
              <a:t>Вопреки распространенному мнению о том, что одаренность всегда «глобальна», в силу чего одаренные дети хорошо успевают по всем школьным предметам, ибо им вообще нравится учиться, это явление не столь закономерно. Часто наблюдается специфическая направленность познавательной мотивации одаренных детей: высокий уровень мотивации наблюдается лишь в тех областях знания, которые связаны с их ведущими способностями. При этом одаренный ребенок может не только не проявлять интереса к другим областям знания, но и игнорировать «ненужные», с его точки зрения, школьные предметы, вступая из-за этого в конфликт с учителями. Характерная особенность мотивацией иной сферы одаренных детей и подростков связана со спецификой вопросов, которыми они буквально «засыпают» окружающих. Количество, сложность и глубина вопросов, которые задают одаренные дети, намного превышают аналогичные показатели у их сверстников. Учителям нелегко удовлетворить эту повышенную любознательность на уроке. Кроме того, многие вопросы могут быть настолько сложны и требовать таких глубоких и разносторонних знаний, что на них трудно ответить даже специалистам. В этой связи необходимо разрабатывать педагогические технологии, позволяющие одаренным учащимся самостоятельно искать и находить ответы на интересующие их вопросы. Для этих целей могут использоваться новые информационные технологии (в том числе Интернет), обучение учащихся приемам самостоятельной работы с литературой, методам исследовательской деятельности, включение их в профессиональное общение со специалистами и т.п. </a:t>
            </a:r>
          </a:p>
          <a:p>
            <a:pPr>
              <a:spcBef>
                <a:spcPct val="0"/>
              </a:spcBef>
            </a:pPr>
            <a:r>
              <a:rPr lang="ru-RU" smtClean="0"/>
              <a:t>Для значительной части одаренных детей характерен так называемый </a:t>
            </a:r>
            <a:r>
              <a:rPr lang="ru-RU" b="1" i="1" smtClean="0"/>
              <a:t>перфекционизм</a:t>
            </a:r>
            <a:r>
              <a:rPr lang="ru-RU" smtClean="0"/>
              <a:t>, то есть стремление добиться совершенства в выполнении деятельности. Иногда ребенок часами переделывает уже законченную работу (сочинение, рисунок, модель), добиваясь соответствия одному ему известного критерия совершенства. Хотя в целом эта характеристика носит позитивный характер, в будущем превращаясь в залог высокого уровня профессиональных достижений, учителям и психологам тем не менее необходимо ввести такую требовательность в разумные рамки. В противном случае это качество превращается в своего рода «самоедство», невозможность довести работу до конца. </a:t>
            </a:r>
            <a:br>
              <a:rPr lang="ru-RU" smtClean="0"/>
            </a:br>
            <a:r>
              <a:rPr lang="ru-RU" smtClean="0"/>
              <a:t>Поскольку об одаренности ребенка нередко судят по его достижениям прежде всего в учебе, то по перечисленным далее особенностям можно отличить одаренного ребенка от просто очень способного и хорошо обученного, у которого определенный объем знаний, умений и навыков превышает обычный средний уровень. Одаренный ребенок стремится к новым познавательным ситуациям, они его не только не пугают, а, напротив, вызывают у него чувство радости. Даже если в этой новой ситуации возникают трудности, одаренный ребенок не утрачивает к ней интереса. Способный ученик с высокой мотивацией достижений любую новую ситуацию воспринимает как угрозу своей самооценке, своему высокому статусу. Одаренный ребенок получает удовольствие от самого процесса познания, тогда как просто способного значительно больше волнует результат. Одаренный ребенок достаточно легко признается в своем непонимании, просто говорит, что он чего-то не знает. Для способного ребенка с внешней мотивацией — это всегда стрессовая ситуация, ситуация неудачи. Отсюда и различное отношение к отметкам: одаренный отдает приоритет содержанию деятельности, для способного важен результат и его оценка. </a:t>
            </a:r>
          </a:p>
          <a:p>
            <a:pPr>
              <a:spcBef>
                <a:spcPct val="0"/>
              </a:spcBef>
            </a:pPr>
            <a:r>
              <a:rPr lang="ru-RU" smtClean="0"/>
              <a:t> </a:t>
            </a:r>
            <a:r>
              <a:rPr lang="ru-RU" b="1" smtClean="0"/>
              <a:t>  </a:t>
            </a:r>
            <a:r>
              <a:rPr lang="ru-RU" b="1" i="1" smtClean="0"/>
              <a:t>Устойчиво высокая самооценка</a:t>
            </a:r>
            <a:r>
              <a:rPr lang="ru-RU" smtClean="0"/>
              <a:t>, с одной стороны, есть отличительная характеристика одаренного ребенка. С другой стороны, его актуальная самооценка может колебаться. Именно эта противоречивость самооценки и есть условие поступательного развития его личности и способностей. Отсюда стратегия поощрения одаренного, да и любого ребенка должна быть достаточно сдержанной — нельзя постоянно его хвалить. Необходимо приучать его к мысли о возможности появления неудач. Причем наличие постоянных успехов сам ребенок должен воспринимать как свидетельство недостаточной трудности деятельности, которая ему предлагается и за которую он берется. </a:t>
            </a:r>
          </a:p>
          <a:p>
            <a:pPr>
              <a:spcBef>
                <a:spcPct val="0"/>
              </a:spcBef>
            </a:pPr>
            <a:r>
              <a:rPr lang="ru-RU" smtClean="0"/>
              <a:t>Одна из основных характеристик одаренных детей и подростков - </a:t>
            </a:r>
            <a:r>
              <a:rPr lang="ru-RU" b="1" i="1" smtClean="0"/>
              <a:t>независимость (автономность)</a:t>
            </a:r>
            <a:r>
              <a:rPr lang="ru-RU" smtClean="0"/>
              <a:t>: отсутствие склонности действовать, думать и поступать сообразно мнению большинства. В какой бы области деятельности ни проявлялась их одаренность, они ориентируются не на общее мнение, а на лично добытое знание. Хотя эта личностная характеристика помогает им в деятельности, тем не менее, именно она делает их неудобными для окружающих. Одаренные дети ведут себя менее предсказуемо, чем этого хотелось бы окружающим, что приводит иногда к конфликтам. Учителю следует всегда учитывать эту психологическую особенность, понимая ее природу. Например, явно одаренный подросток, выполняя задание написать сочинение по географии, пишет эссе «Является ли наукой география?», где ярко, но по форме вызывающе доказывает описательный характер этого предмета и лишает географию статуса науки. Ему при этом нет дела, что географию преподает директор школы. Все это не может не вызвать известную настороженность педагогического коллектива по отношению к таким детям, их внутреннее, а часто и открытое неприятие. Во многих случаях такие проявления одаренного ребенка неверно трактуются как его недостаточная воспитанность или желание быть вне коллектива. В целом, видимо, можно говорить об определенной неконформности ярко одаренных, творческих детей.</a:t>
            </a:r>
          </a:p>
          <a:p>
            <a:pPr>
              <a:spcBef>
                <a:spcPct val="0"/>
              </a:spcBef>
            </a:pPr>
            <a:r>
              <a:rPr lang="ru-RU" b="1" i="1" smtClean="0"/>
              <a:t>Укоренившиеся интересы и склонности</a:t>
            </a:r>
            <a:r>
              <a:rPr lang="ru-RU" b="1" smtClean="0"/>
              <a:t>,</a:t>
            </a:r>
            <a:r>
              <a:rPr lang="ru-RU" smtClean="0"/>
              <a:t> развитые уже с детства, служат хорошей основой для успешного личностного и профессионального самоопределения одаренных детей. Возникающие в некоторых случаях трудности профессиональной ориентации, когда вплоть до окончания школы учащиеся продолжают «разбрасываться», связаны с высоким развитием у них способностей во многих областях.    </a:t>
            </a:r>
          </a:p>
        </p:txBody>
      </p:sp>
      <p:sp>
        <p:nvSpPr>
          <p:cNvPr id="235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834291-5C37-4BC1-B553-9F24D31C6A48}" type="slidenum">
              <a:rPr lang="ru-RU">
                <a:solidFill>
                  <a:srgbClr val="000000"/>
                </a:solidFill>
                <a:latin typeface="Calibri" pitchFamily="34" charset="0"/>
              </a:rPr>
              <a:pPr eaLnBrk="1" hangingPunct="1"/>
              <a:t>10</a:t>
            </a:fld>
            <a:endParaRPr lang="ru-RU">
              <a:solidFill>
                <a:srgbClr val="000000"/>
              </a:solidFill>
              <a:latin typeface="Calibri" pitchFamily="34" charset="0"/>
            </a:endParaRPr>
          </a:p>
        </p:txBody>
      </p:sp>
    </p:spTree>
    <p:extLst>
      <p:ext uri="{BB962C8B-B14F-4D97-AF65-F5344CB8AC3E}">
        <p14:creationId xmlns:p14="http://schemas.microsoft.com/office/powerpoint/2010/main" val="575605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b="1" smtClean="0"/>
              <a:t>Особенности личности одаренных детей с дисгармоничным типом развития. Неравномерность психического развития</a:t>
            </a:r>
            <a:endParaRPr lang="ru-RU" smtClean="0"/>
          </a:p>
          <a:p>
            <a:pPr>
              <a:spcBef>
                <a:spcPct val="0"/>
              </a:spcBef>
            </a:pPr>
            <a:r>
              <a:rPr lang="ru-RU" smtClean="0"/>
              <a:t>   Представление об одаренном ребенке как о хилом, слабом и социально нелепом существе не всегда соответствует действительности. Однако у части детей, исключительно одаренных в какой-либо одной области, действительно отмечается ярко </a:t>
            </a:r>
            <a:r>
              <a:rPr lang="ru-RU" b="1" smtClean="0"/>
              <a:t>выраженная неравномерность психического развития</a:t>
            </a:r>
            <a:r>
              <a:rPr lang="ru-RU" smtClean="0"/>
              <a:t> (диссинхрония), которая прямо влияет на личность в период ее становления и является источником многих проблем необычного ребенка. </a:t>
            </a:r>
            <a:br>
              <a:rPr lang="ru-RU" smtClean="0"/>
            </a:br>
            <a:r>
              <a:rPr lang="ru-RU" smtClean="0"/>
              <a:t>Для таких детей достаточно типичным является значительное опережение в умственном или художественно-эстетическом развитии. Понятно, что все другие психические сферы -эмоциональная, социальная и физическая - не всегда поспевают за таким бурным ростом, что приводит к выраженной неравномерности развития. Эту неравномерность в развитии усиливает чрезмерная специализация интересов в виде доминирования интереса, соответствующего их незаурядным способностям. Наиболее важной характеристикой личности детей с проявлениями яркой одаренности является особая система ценностей, </a:t>
            </a:r>
            <a:r>
              <a:rPr lang="ru-RU" b="1" smtClean="0"/>
              <a:t>т.е. система личностных приоритетов</a:t>
            </a:r>
            <a:r>
              <a:rPr lang="ru-RU" smtClean="0"/>
              <a:t>, важнейшее место в которой занимает деятельность, соответствующая содержанию одаренности. У подавляющего большинства одаренных детей существует пристрастное, личностное отношение к деятельности, составляющей сферу их интересов. </a:t>
            </a:r>
            <a:br>
              <a:rPr lang="ru-RU" smtClean="0"/>
            </a:br>
            <a:r>
              <a:rPr lang="ru-RU" smtClean="0"/>
              <a:t>Свои особенности у таких детей имеет и самооценка, характеризующая их представление о своих силах и возможностях. Вполне закономерен факт чрезвычайно высокой </a:t>
            </a:r>
            <a:r>
              <a:rPr lang="ru-RU" b="1" smtClean="0"/>
              <a:t>самооценки </a:t>
            </a:r>
            <a:r>
              <a:rPr lang="ru-RU" smtClean="0"/>
              <a:t>у этих детей и подростков. Однако иногда у особо эмоциональных детей самооценка отличается известной противоречивостью, нестабильностью - от очень высокой самооценки в одних случаях тот же подросток бросается в другую крайность в иных, считая, что он ничего не может и не умеет. И те, и другие дети нуждаются в психологической поддержке. </a:t>
            </a:r>
          </a:p>
          <a:p>
            <a:pPr>
              <a:spcBef>
                <a:spcPct val="0"/>
              </a:spcBef>
            </a:pPr>
            <a:r>
              <a:rPr lang="ru-RU" smtClean="0"/>
              <a:t>   </a:t>
            </a:r>
            <a:r>
              <a:rPr lang="ru-RU" b="1" smtClean="0"/>
              <a:t>Стремление добиться совершенства</a:t>
            </a:r>
            <a:r>
              <a:rPr lang="ru-RU" smtClean="0"/>
              <a:t> (так называемый перфекционизм) характерен и для этой категории одаренных детей. В целом перфекционизм носит, как уже говорилось, позитивный характер, способствуя достижению вершин профессионального мастерства. Однако повышенная требовательность может превращаться в мучительную и болезненную неудовлетворенность собой и результатами своего труда, что негативно влияет на творческий процесс и на жизнь самого творца. Нередко задачи, которые ставит перед собой ребенок, могут намного превышать его реальные возможности на данном этапе обучения и развития. Известен ряд примеров, когда невозможность достигнуть поставленной цели порождала тяжелейшие стрессы, длительное переживание своих неудач. </a:t>
            </a:r>
            <a:br>
              <a:rPr lang="ru-RU" smtClean="0"/>
            </a:br>
            <a:r>
              <a:rPr lang="ru-RU" smtClean="0"/>
              <a:t>Нередко у таких детей имеются </a:t>
            </a:r>
            <a:r>
              <a:rPr lang="ru-RU" b="1" smtClean="0"/>
              <a:t>проблемы в эмоциональном развитии.</a:t>
            </a:r>
            <a:r>
              <a:rPr lang="ru-RU" smtClean="0"/>
              <a:t> У большинства из них наблюдается повышенная впечатлительность и связанная с ней особая эмоциональная чувствительность, имеющая избирательный характер и связанная, прежде всего со сферой их предметного интереса. События, не слишком значительные для обычных детей, становятся для этих детей источником ярких переживаний. Так, например, для этих детей характерно принятие на себя ответственности за результаты своей деятельности, признание, что именно в них кроется причина удач и неудач, что очень часто ведет к не всегда обоснованному чувству вины, самобичеванию, иногда даже к депрессивным состояниям. </a:t>
            </a:r>
            <a:br>
              <a:rPr lang="ru-RU" smtClean="0"/>
            </a:br>
            <a:r>
              <a:rPr lang="ru-RU" smtClean="0"/>
              <a:t>Повышенная реактивность в некоторых случаях проявляется в склонности к</a:t>
            </a:r>
            <a:r>
              <a:rPr lang="ru-RU" b="1" smtClean="0"/>
              <a:t> бурным аффектам</a:t>
            </a:r>
            <a:r>
              <a:rPr lang="ru-RU" smtClean="0"/>
              <a:t>. Эти дети могут производить впечатление истеричных, когда в сложных ситуациях проявляют явно инфантильную реакцию, например критическое замечание вызывает у них незамедлительные слезы, а любой неуспех приводит к отчаянию. В других случаях их эмоциональность носит скрытый, внутренний характер, обнаруживая себя в излишней застенчивости в общении, трудностях засыпания, а иногда и некоторых психосоматических заболеваниях. </a:t>
            </a:r>
          </a:p>
          <a:p>
            <a:pPr>
              <a:spcBef>
                <a:spcPct val="0"/>
              </a:spcBef>
            </a:pPr>
            <a:endParaRPr lang="ru-RU" smtClean="0"/>
          </a:p>
        </p:txBody>
      </p:sp>
      <p:sp>
        <p:nvSpPr>
          <p:cNvPr id="245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1826E5-E318-48E7-AE5E-37DEBB03B65C}" type="slidenum">
              <a:rPr lang="ru-RU">
                <a:solidFill>
                  <a:srgbClr val="000000"/>
                </a:solidFill>
                <a:latin typeface="Calibri" pitchFamily="34" charset="0"/>
              </a:rPr>
              <a:pPr eaLnBrk="1" hangingPunct="1"/>
              <a:t>11</a:t>
            </a:fld>
            <a:endParaRPr lang="ru-RU">
              <a:solidFill>
                <a:srgbClr val="000000"/>
              </a:solidFill>
              <a:latin typeface="Calibri" pitchFamily="34" charset="0"/>
            </a:endParaRPr>
          </a:p>
        </p:txBody>
      </p:sp>
    </p:spTree>
    <p:extLst>
      <p:ext uri="{BB962C8B-B14F-4D97-AF65-F5344CB8AC3E}">
        <p14:creationId xmlns:p14="http://schemas.microsoft.com/office/powerpoint/2010/main" val="404124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BF804F-3662-4649-8642-CAF42E577E3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23874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92A80B-160E-4349-9934-4B2C66834D9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435936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BF804F-3662-4649-8642-CAF42E577E3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856800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2F044-6729-4199-AA5F-B61BDD52894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048868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7743B2-3762-430F-AF9A-F5147BAE632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851715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348A84-8315-45A6-8043-5AF5DB85A0E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313401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E8330A-C888-42FE-8D1F-969BF4A9DAE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587502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047165-AA0D-411E-8424-89C7BCA71F3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177222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D45BA00-975D-4929-96AE-437293ADE5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40510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35A4EF-0CD0-453E-A1A9-1EC9255F9B9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995595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A33DFD-50E3-4737-A71F-924AD639E1D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822182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92A80B-160E-4349-9934-4B2C66834D9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9246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54501F-ED6E-4072-A3EC-88397F10005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483550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54501F-ED6E-4072-A3EC-88397F10005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058412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BF804F-3662-4649-8642-CAF42E577E3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307631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2F044-6729-4199-AA5F-B61BDD52894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411038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7743B2-3762-430F-AF9A-F5147BAE632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422276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348A84-8315-45A6-8043-5AF5DB85A0E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364897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E8330A-C888-42FE-8D1F-969BF4A9DAE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138259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047165-AA0D-411E-8424-89C7BCA71F3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894270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D45BA00-975D-4929-96AE-437293ADE5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383944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35A4EF-0CD0-453E-A1A9-1EC9255F9B9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320903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A33DFD-50E3-4737-A71F-924AD639E1D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19128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BF804F-3662-4649-8642-CAF42E577E3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344799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92A80B-160E-4349-9934-4B2C66834D9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206141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54501F-ED6E-4072-A3EC-88397F10005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361585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BF804F-3662-4649-8642-CAF42E577E3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920252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2F044-6729-4199-AA5F-B61BDD52894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889485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7743B2-3762-430F-AF9A-F5147BAE632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027232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348A84-8315-45A6-8043-5AF5DB85A0E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662425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E8330A-C888-42FE-8D1F-969BF4A9DAE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245432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047165-AA0D-411E-8424-89C7BCA71F3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583659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D45BA00-975D-4929-96AE-437293ADE5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2936792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35A4EF-0CD0-453E-A1A9-1EC9255F9B9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26710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2F044-6729-4199-AA5F-B61BDD52894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988980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A33DFD-50E3-4737-A71F-924AD639E1D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101588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92A80B-160E-4349-9934-4B2C66834D9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39406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54501F-ED6E-4072-A3EC-88397F10005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499697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BF804F-3662-4649-8642-CAF42E577E3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412351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2F044-6729-4199-AA5F-B61BDD52894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5856827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7743B2-3762-430F-AF9A-F5147BAE632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843349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348A84-8315-45A6-8043-5AF5DB85A0E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9244721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E8330A-C888-42FE-8D1F-969BF4A9DAE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728298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047165-AA0D-411E-8424-89C7BCA71F3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2616871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D45BA00-975D-4929-96AE-437293ADE5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8018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7743B2-3762-430F-AF9A-F5147BAE632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9320860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35A4EF-0CD0-453E-A1A9-1EC9255F9B9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159409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A33DFD-50E3-4737-A71F-924AD639E1D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071661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92A80B-160E-4349-9934-4B2C66834D9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7966334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54501F-ED6E-4072-A3EC-88397F10005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099270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BF804F-3662-4649-8642-CAF42E577E3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5766411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2F044-6729-4199-AA5F-B61BDD52894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1922713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7743B2-3762-430F-AF9A-F5147BAE632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949014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348A84-8315-45A6-8043-5AF5DB85A0E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0681894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E8330A-C888-42FE-8D1F-969BF4A9DAE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00382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047165-AA0D-411E-8424-89C7BCA71F3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62075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348A84-8315-45A6-8043-5AF5DB85A0E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39406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D45BA00-975D-4929-96AE-437293ADE5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4740738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35A4EF-0CD0-453E-A1A9-1EC9255F9B9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247190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A33DFD-50E3-4737-A71F-924AD639E1D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0689094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92A80B-160E-4349-9934-4B2C66834D9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729128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54501F-ED6E-4072-A3EC-88397F10005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20706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BF804F-3662-4649-8642-CAF42E577E3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580625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2F044-6729-4199-AA5F-B61BDD52894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7161188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7743B2-3762-430F-AF9A-F5147BAE632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5779827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348A84-8315-45A6-8043-5AF5DB85A0E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8115359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E8330A-C888-42FE-8D1F-969BF4A9DAE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85909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E8330A-C888-42FE-8D1F-969BF4A9DAE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4493832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047165-AA0D-411E-8424-89C7BCA71F3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7702317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D45BA00-975D-4929-96AE-437293ADE5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9375619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35A4EF-0CD0-453E-A1A9-1EC9255F9B9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870140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A33DFD-50E3-4737-A71F-924AD639E1D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15021120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92A80B-160E-4349-9934-4B2C66834D9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80302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54501F-ED6E-4072-A3EC-88397F10005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35989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047165-AA0D-411E-8424-89C7BCA71F3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08217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D45BA00-975D-4929-96AE-437293ADE5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16888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35A4EF-0CD0-453E-A1A9-1EC9255F9B9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3225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2F044-6729-4199-AA5F-B61BDD52894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90386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A33DFD-50E3-4737-A71F-924AD639E1D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05771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92A80B-160E-4349-9934-4B2C66834D9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86414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54501F-ED6E-4072-A3EC-88397F10005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91191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BF804F-3662-4649-8642-CAF42E577E3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42032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2F044-6729-4199-AA5F-B61BDD52894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24708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7743B2-3762-430F-AF9A-F5147BAE632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24617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348A84-8315-45A6-8043-5AF5DB85A0E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58256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E8330A-C888-42FE-8D1F-969BF4A9DAE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50014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047165-AA0D-411E-8424-89C7BCA71F3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11319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D45BA00-975D-4929-96AE-437293ADE5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77164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7743B2-3762-430F-AF9A-F5147BAE632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1380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35A4EF-0CD0-453E-A1A9-1EC9255F9B9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926895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A33DFD-50E3-4737-A71F-924AD639E1D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3621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92A80B-160E-4349-9934-4B2C66834D9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22450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54501F-ED6E-4072-A3EC-88397F10005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28593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BF804F-3662-4649-8642-CAF42E577E3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35722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2F044-6729-4199-AA5F-B61BDD52894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341076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7743B2-3762-430F-AF9A-F5147BAE632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162722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348A84-8315-45A6-8043-5AF5DB85A0E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64440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E8330A-C888-42FE-8D1F-969BF4A9DAE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73538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047165-AA0D-411E-8424-89C7BCA71F3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4310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348A84-8315-45A6-8043-5AF5DB85A0E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985899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D45BA00-975D-4929-96AE-437293ADE5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182436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35A4EF-0CD0-453E-A1A9-1EC9255F9B9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05486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A33DFD-50E3-4737-A71F-924AD639E1D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239799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92A80B-160E-4349-9934-4B2C66834D9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044124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54501F-ED6E-4072-A3EC-88397F10005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301742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BF804F-3662-4649-8642-CAF42E577E3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782481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2F044-6729-4199-AA5F-B61BDD52894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161130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7743B2-3762-430F-AF9A-F5147BAE632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26873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348A84-8315-45A6-8043-5AF5DB85A0E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392625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E8330A-C888-42FE-8D1F-969BF4A9DAE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588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E8330A-C888-42FE-8D1F-969BF4A9DAE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49678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047165-AA0D-411E-8424-89C7BCA71F3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507226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D45BA00-975D-4929-96AE-437293ADE5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464505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35A4EF-0CD0-453E-A1A9-1EC9255F9B9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1275430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A33DFD-50E3-4737-A71F-924AD639E1D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452390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92A80B-160E-4349-9934-4B2C66834D9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18179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54501F-ED6E-4072-A3EC-88397F10005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56144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BF804F-3662-4649-8642-CAF42E577E3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78820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2F044-6729-4199-AA5F-B61BDD52894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948772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7743B2-3762-430F-AF9A-F5147BAE632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184087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348A84-8315-45A6-8043-5AF5DB85A0E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0276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047165-AA0D-411E-8424-89C7BCA71F3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349686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E8330A-C888-42FE-8D1F-969BF4A9DAE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322905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047165-AA0D-411E-8424-89C7BCA71F3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616431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D45BA00-975D-4929-96AE-437293ADE5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08935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35A4EF-0CD0-453E-A1A9-1EC9255F9B9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03061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A33DFD-50E3-4737-A71F-924AD639E1D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919701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92A80B-160E-4349-9934-4B2C66834D9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211077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54501F-ED6E-4072-A3EC-88397F10005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25514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BF804F-3662-4649-8642-CAF42E577E3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022194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2F044-6729-4199-AA5F-B61BDD52894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00627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7743B2-3762-430F-AF9A-F5147BAE632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99982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D45BA00-975D-4929-96AE-437293ADE5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527770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348A84-8315-45A6-8043-5AF5DB85A0E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714512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E8330A-C888-42FE-8D1F-969BF4A9DAE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714944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047165-AA0D-411E-8424-89C7BCA71F3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374954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D45BA00-975D-4929-96AE-437293ADE5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547144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35A4EF-0CD0-453E-A1A9-1EC9255F9B9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358076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A33DFD-50E3-4737-A71F-924AD639E1D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296185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92A80B-160E-4349-9934-4B2C66834D9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846917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54501F-ED6E-4072-A3EC-88397F10005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826159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BF804F-3662-4649-8642-CAF42E577E3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816062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2F044-6729-4199-AA5F-B61BDD52894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3332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35A4EF-0CD0-453E-A1A9-1EC9255F9B9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447215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7743B2-3762-430F-AF9A-F5147BAE632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092030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348A84-8315-45A6-8043-5AF5DB85A0E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305898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E8330A-C888-42FE-8D1F-969BF4A9DAE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782181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047165-AA0D-411E-8424-89C7BCA71F3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734949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D45BA00-975D-4929-96AE-437293ADE5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194462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35A4EF-0CD0-453E-A1A9-1EC9255F9B9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911362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A33DFD-50E3-4737-A71F-924AD639E1D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450456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92A80B-160E-4349-9934-4B2C66834D9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431766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54501F-ED6E-4072-A3EC-88397F10005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965430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BF804F-3662-4649-8642-CAF42E577E3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9809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A33DFD-50E3-4737-A71F-924AD639E1D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322965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2F044-6729-4199-AA5F-B61BDD52894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494146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7743B2-3762-430F-AF9A-F5147BAE632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324467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348A84-8315-45A6-8043-5AF5DB85A0E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998002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E8330A-C888-42FE-8D1F-969BF4A9DAE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388957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047165-AA0D-411E-8424-89C7BCA71F3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072388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D45BA00-975D-4929-96AE-437293ADE5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393928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35A4EF-0CD0-453E-A1A9-1EC9255F9B9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162847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A33DFD-50E3-4737-A71F-924AD639E1D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093354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92A80B-160E-4349-9934-4B2C66834D9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830422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54501F-ED6E-4072-A3EC-88397F10005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34838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0" b="-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5FC0120-AB91-4524-960A-F1709FF268E2}"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2394519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0" b="-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5FC0120-AB91-4524-960A-F1709FF268E2}"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40217570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0" b="-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5FC0120-AB91-4524-960A-F1709FF268E2}"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56274711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0" b="-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5FC0120-AB91-4524-960A-F1709FF268E2}"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74219797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0" b="-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5FC0120-AB91-4524-960A-F1709FF268E2}"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67546739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0" b="-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5FC0120-AB91-4524-960A-F1709FF268E2}"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90600719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0" b="-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5FC0120-AB91-4524-960A-F1709FF268E2}"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259826048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0" b="-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5FC0120-AB91-4524-960A-F1709FF268E2}"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7731874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0" b="-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5FC0120-AB91-4524-960A-F1709FF268E2}"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5562093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0" b="-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5FC0120-AB91-4524-960A-F1709FF268E2}"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9307266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0" b="-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5FC0120-AB91-4524-960A-F1709FF268E2}"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28407504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0" b="-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5FC0120-AB91-4524-960A-F1709FF268E2}"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2257867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0" b="-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5FC0120-AB91-4524-960A-F1709FF268E2}"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193202892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0" b="-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5FC0120-AB91-4524-960A-F1709FF268E2}"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284738732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0" b="-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5FC0120-AB91-4524-960A-F1709FF268E2}"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42214123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gif"/><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3.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Ермилова К.Ю.</a:t>
            </a:r>
            <a:endParaRPr lang="ru-RU" dirty="0"/>
          </a:p>
        </p:txBody>
      </p:sp>
      <p:sp>
        <p:nvSpPr>
          <p:cNvPr id="3" name="Объект 2"/>
          <p:cNvSpPr>
            <a:spLocks noGrp="1"/>
          </p:cNvSpPr>
          <p:nvPr>
            <p:ph idx="1"/>
          </p:nvPr>
        </p:nvSpPr>
        <p:spPr/>
        <p:txBody>
          <a:bodyPr/>
          <a:lstStyle/>
          <a:p>
            <a:pPr marL="0" indent="0" algn="ctr">
              <a:buNone/>
            </a:pPr>
            <a:endParaRPr lang="ru-RU" dirty="0" smtClean="0"/>
          </a:p>
          <a:p>
            <a:pPr marL="0" indent="0" algn="ctr">
              <a:buNone/>
            </a:pPr>
            <a:endParaRPr lang="ru-RU" dirty="0"/>
          </a:p>
          <a:p>
            <a:pPr marL="0" indent="0" algn="ctr">
              <a:buNone/>
            </a:pPr>
            <a:endParaRPr lang="ru-RU" dirty="0" smtClean="0"/>
          </a:p>
          <a:p>
            <a:pPr marL="0" indent="0" algn="ctr">
              <a:buNone/>
            </a:pPr>
            <a:r>
              <a:rPr lang="ru-RU" dirty="0" smtClean="0"/>
              <a:t>БГПУ </a:t>
            </a:r>
            <a:r>
              <a:rPr lang="ru-RU" dirty="0" err="1" smtClean="0"/>
              <a:t>им.М.Акмулы</a:t>
            </a:r>
            <a:endParaRPr lang="ru-RU" dirty="0"/>
          </a:p>
        </p:txBody>
      </p:sp>
    </p:spTree>
    <p:extLst>
      <p:ext uri="{BB962C8B-B14F-4D97-AF65-F5344CB8AC3E}">
        <p14:creationId xmlns:p14="http://schemas.microsoft.com/office/powerpoint/2010/main" val="2694459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2"/>
          <p:cNvSpPr>
            <a:spLocks noGrp="1"/>
          </p:cNvSpPr>
          <p:nvPr>
            <p:ph type="title"/>
          </p:nvPr>
        </p:nvSpPr>
        <p:spPr>
          <a:xfrm>
            <a:off x="457200" y="274638"/>
            <a:ext cx="8229600" cy="1354137"/>
          </a:xfrm>
        </p:spPr>
        <p:txBody>
          <a:bodyPr/>
          <a:lstStyle/>
          <a:p>
            <a:r>
              <a:rPr lang="ru-RU" sz="3600" b="1" smtClean="0">
                <a:solidFill>
                  <a:srgbClr val="FF0000"/>
                </a:solidFill>
              </a:rPr>
              <a:t>Особенности личности с гармоничным развитием</a:t>
            </a:r>
          </a:p>
        </p:txBody>
      </p:sp>
      <p:sp>
        <p:nvSpPr>
          <p:cNvPr id="2" name="Объект 1"/>
          <p:cNvSpPr>
            <a:spLocks noGrp="1"/>
          </p:cNvSpPr>
          <p:nvPr>
            <p:ph idx="1"/>
          </p:nvPr>
        </p:nvSpPr>
        <p:spPr/>
        <p:txBody>
          <a:bodyPr/>
          <a:lstStyle/>
          <a:p>
            <a:r>
              <a:rPr lang="ru-RU" sz="2400" smtClean="0"/>
              <a:t>Стремление к творческой деятельности</a:t>
            </a:r>
          </a:p>
          <a:p>
            <a:r>
              <a:rPr lang="ru-RU" sz="2400" smtClean="0"/>
              <a:t>Высокий уровень познавательной потребности</a:t>
            </a:r>
          </a:p>
          <a:p>
            <a:r>
              <a:rPr lang="ru-RU" sz="2400" smtClean="0"/>
              <a:t>Перфекционизм(стремление добиться совершенства)</a:t>
            </a:r>
          </a:p>
          <a:p>
            <a:r>
              <a:rPr lang="ru-RU" sz="2400" smtClean="0"/>
              <a:t>Устойчиво высокая самооценка</a:t>
            </a:r>
          </a:p>
          <a:p>
            <a:r>
              <a:rPr lang="ru-RU" sz="2400" smtClean="0"/>
              <a:t>Независимость</a:t>
            </a:r>
          </a:p>
          <a:p>
            <a:r>
              <a:rPr lang="ru-RU" sz="2400" smtClean="0"/>
              <a:t>Укоренившиеся интересы и склонности.</a:t>
            </a:r>
          </a:p>
          <a:p>
            <a:endParaRPr lang="ru-RU" sz="2400" smtClean="0"/>
          </a:p>
        </p:txBody>
      </p:sp>
    </p:spTree>
    <p:extLst>
      <p:ext uri="{BB962C8B-B14F-4D97-AF65-F5344CB8AC3E}">
        <p14:creationId xmlns:p14="http://schemas.microsoft.com/office/powerpoint/2010/main" val="3333798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2"/>
          <p:cNvSpPr>
            <a:spLocks noGrp="1"/>
          </p:cNvSpPr>
          <p:nvPr>
            <p:ph type="title"/>
          </p:nvPr>
        </p:nvSpPr>
        <p:spPr/>
        <p:txBody>
          <a:bodyPr/>
          <a:lstStyle/>
          <a:p>
            <a:r>
              <a:rPr lang="ru-RU" sz="3600" b="1" smtClean="0">
                <a:solidFill>
                  <a:srgbClr val="FF0000"/>
                </a:solidFill>
              </a:rPr>
              <a:t>Особенности личности детей с дисгармоничным развитием</a:t>
            </a:r>
          </a:p>
        </p:txBody>
      </p:sp>
      <p:sp>
        <p:nvSpPr>
          <p:cNvPr id="2" name="Объект 1"/>
          <p:cNvSpPr>
            <a:spLocks noGrp="1"/>
          </p:cNvSpPr>
          <p:nvPr>
            <p:ph idx="1"/>
          </p:nvPr>
        </p:nvSpPr>
        <p:spPr/>
        <p:txBody>
          <a:bodyPr/>
          <a:lstStyle/>
          <a:p>
            <a:r>
              <a:rPr lang="ru-RU" sz="2400" smtClean="0"/>
              <a:t>Опережение в умственном или художественно – эстетическом развитии</a:t>
            </a:r>
          </a:p>
          <a:p>
            <a:r>
              <a:rPr lang="ru-RU" sz="2400" smtClean="0"/>
              <a:t>Особая система ценностей</a:t>
            </a:r>
          </a:p>
          <a:p>
            <a:r>
              <a:rPr lang="ru-RU" sz="2400" smtClean="0"/>
              <a:t>Не стабильная самооценка</a:t>
            </a:r>
          </a:p>
          <a:p>
            <a:r>
              <a:rPr lang="ru-RU" sz="2400" smtClean="0"/>
              <a:t>Перфекционизм</a:t>
            </a:r>
          </a:p>
          <a:p>
            <a:r>
              <a:rPr lang="ru-RU" sz="2400" smtClean="0"/>
              <a:t>Эмоциональное развитие(повышенная впечатлительность)</a:t>
            </a:r>
          </a:p>
          <a:p>
            <a:r>
              <a:rPr lang="ru-RU" sz="2400" smtClean="0"/>
              <a:t>Трудная саморегуляция</a:t>
            </a:r>
          </a:p>
          <a:p>
            <a:r>
              <a:rPr lang="ru-RU" sz="2400" smtClean="0"/>
              <a:t>Неравномерность психического развития</a:t>
            </a:r>
          </a:p>
          <a:p>
            <a:endParaRPr lang="ru-RU" smtClean="0"/>
          </a:p>
        </p:txBody>
      </p:sp>
    </p:spTree>
    <p:extLst>
      <p:ext uri="{BB962C8B-B14F-4D97-AF65-F5344CB8AC3E}">
        <p14:creationId xmlns:p14="http://schemas.microsoft.com/office/powerpoint/2010/main" val="4220620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428625" y="571500"/>
            <a:ext cx="8429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ru-RU" sz="2800" b="1">
                <a:solidFill>
                  <a:srgbClr val="C00000"/>
                </a:solidFill>
              </a:rPr>
              <a:t>Выявление области одаренности детей</a:t>
            </a:r>
          </a:p>
        </p:txBody>
      </p:sp>
      <p:sp>
        <p:nvSpPr>
          <p:cNvPr id="11267" name="Rectangle 5"/>
          <p:cNvSpPr>
            <a:spLocks noChangeArrowheads="1"/>
          </p:cNvSpPr>
          <p:nvPr/>
        </p:nvSpPr>
        <p:spPr bwMode="auto">
          <a:xfrm>
            <a:off x="2214563" y="2060575"/>
            <a:ext cx="39290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ru-RU">
                <a:solidFill>
                  <a:srgbClr val="000000"/>
                </a:solidFill>
              </a:rPr>
              <a:t>  </a:t>
            </a:r>
            <a:r>
              <a:rPr lang="ru-RU" sz="2400">
                <a:solidFill>
                  <a:srgbClr val="000000"/>
                </a:solidFill>
              </a:rPr>
              <a:t>Учебная</a:t>
            </a:r>
          </a:p>
          <a:p>
            <a:pPr fontAlgn="base">
              <a:spcBef>
                <a:spcPct val="0"/>
              </a:spcBef>
              <a:spcAft>
                <a:spcPct val="0"/>
              </a:spcAft>
            </a:pPr>
            <a:r>
              <a:rPr lang="ru-RU" sz="2400">
                <a:solidFill>
                  <a:srgbClr val="000000"/>
                </a:solidFill>
              </a:rPr>
              <a:t>  Познавательная</a:t>
            </a:r>
          </a:p>
          <a:p>
            <a:pPr fontAlgn="base">
              <a:spcBef>
                <a:spcPct val="0"/>
              </a:spcBef>
              <a:spcAft>
                <a:spcPct val="0"/>
              </a:spcAft>
            </a:pPr>
            <a:r>
              <a:rPr lang="ru-RU" sz="2400">
                <a:solidFill>
                  <a:srgbClr val="000000"/>
                </a:solidFill>
              </a:rPr>
              <a:t>  Мотивационная</a:t>
            </a:r>
          </a:p>
          <a:p>
            <a:pPr fontAlgn="base">
              <a:spcBef>
                <a:spcPct val="0"/>
              </a:spcBef>
              <a:spcAft>
                <a:spcPct val="0"/>
              </a:spcAft>
            </a:pPr>
            <a:r>
              <a:rPr lang="ru-RU" sz="2400">
                <a:solidFill>
                  <a:srgbClr val="000000"/>
                </a:solidFill>
              </a:rPr>
              <a:t>  Творческая</a:t>
            </a:r>
          </a:p>
          <a:p>
            <a:pPr fontAlgn="base">
              <a:spcBef>
                <a:spcPct val="0"/>
              </a:spcBef>
              <a:spcAft>
                <a:spcPct val="0"/>
              </a:spcAft>
            </a:pPr>
            <a:r>
              <a:rPr lang="ru-RU" sz="2400">
                <a:solidFill>
                  <a:srgbClr val="000000"/>
                </a:solidFill>
              </a:rPr>
              <a:t>  Личностная</a:t>
            </a:r>
          </a:p>
          <a:p>
            <a:pPr fontAlgn="base">
              <a:spcBef>
                <a:spcPct val="0"/>
              </a:spcBef>
              <a:spcAft>
                <a:spcPct val="0"/>
              </a:spcAft>
            </a:pPr>
            <a:r>
              <a:rPr lang="ru-RU" sz="2400">
                <a:solidFill>
                  <a:srgbClr val="000000"/>
                </a:solidFill>
              </a:rPr>
              <a:t>  Лидерская</a:t>
            </a:r>
          </a:p>
        </p:txBody>
      </p:sp>
      <p:sp>
        <p:nvSpPr>
          <p:cNvPr id="7175" name="Rectangle 7"/>
          <p:cNvSpPr>
            <a:spLocks noChangeArrowheads="1"/>
          </p:cNvSpPr>
          <p:nvPr/>
        </p:nvSpPr>
        <p:spPr bwMode="auto">
          <a:xfrm>
            <a:off x="1042988" y="5173663"/>
            <a:ext cx="7599362" cy="369887"/>
          </a:xfrm>
          <a:prstGeom prst="rect">
            <a:avLst/>
          </a:prstGeom>
          <a:solidFill>
            <a:schemeClr val="accent6">
              <a:lumMod val="20000"/>
              <a:lumOff val="80000"/>
            </a:schemeClr>
          </a:solidFill>
          <a:ln w="9525">
            <a:noFill/>
            <a:miter lim="800000"/>
            <a:headEnd/>
            <a:tailEnd/>
          </a:ln>
          <a:effectLst/>
        </p:spPr>
        <p:txBody>
          <a:bodyPr anchor="ctr">
            <a:spAutoFit/>
          </a:bodyPr>
          <a:lstStyle/>
          <a:p>
            <a:pPr marL="1158875" fontAlgn="base">
              <a:spcBef>
                <a:spcPct val="0"/>
              </a:spcBef>
              <a:spcAft>
                <a:spcPct val="0"/>
              </a:spcAft>
              <a:defRPr/>
            </a:pPr>
            <a:endParaRPr lang="ru-RU" dirty="0">
              <a:solidFill>
                <a:srgbClr val="000000"/>
              </a:solidFill>
            </a:endParaRPr>
          </a:p>
        </p:txBody>
      </p:sp>
      <p:sp>
        <p:nvSpPr>
          <p:cNvPr id="11269" name="Прямоугольник 8"/>
          <p:cNvSpPr>
            <a:spLocks noChangeArrowheads="1"/>
          </p:cNvSpPr>
          <p:nvPr/>
        </p:nvSpPr>
        <p:spPr bwMode="auto">
          <a:xfrm>
            <a:off x="357188" y="1143000"/>
            <a:ext cx="608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2400" b="1">
                <a:solidFill>
                  <a:srgbClr val="C00000"/>
                </a:solidFill>
              </a:rPr>
              <a:t>Характеристика одаренности ученика:</a:t>
            </a:r>
          </a:p>
        </p:txBody>
      </p:sp>
      <p:pic>
        <p:nvPicPr>
          <p:cNvPr id="11270" name="Picture 11" descr="D:\Мои рисунки\для оформления\маркеры\whirlscarle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643063"/>
            <a:ext cx="2143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1" descr="D:\Мои рисунки\для оформления\маркеры\whirlscarle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928813"/>
            <a:ext cx="2143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1" descr="D:\Мои рисунки\для оформления\маркеры\whirlscarle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214563"/>
            <a:ext cx="2143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1" descr="D:\Мои рисунки\для оформления\маркеры\whirlscarle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500313"/>
            <a:ext cx="2143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1" descr="D:\Мои рисунки\для оформления\маркеры\whirlscarle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786063"/>
            <a:ext cx="2143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1" descr="D:\Мои рисунки\для оформления\маркеры\whirlscarle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2938" y="3071813"/>
            <a:ext cx="2143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964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p:cTn id="7" dur="500" fill="hold"/>
                                        <p:tgtEl>
                                          <p:spTgt spid="7175"/>
                                        </p:tgtEl>
                                        <p:attrNameLst>
                                          <p:attrName>ppt_w</p:attrName>
                                        </p:attrNameLst>
                                      </p:cBhvr>
                                      <p:tavLst>
                                        <p:tav tm="0">
                                          <p:val>
                                            <p:fltVal val="0"/>
                                          </p:val>
                                        </p:tav>
                                        <p:tav tm="100000">
                                          <p:val>
                                            <p:strVal val="#ppt_w"/>
                                          </p:val>
                                        </p:tav>
                                      </p:tavLst>
                                    </p:anim>
                                    <p:anim calcmode="lin" valueType="num">
                                      <p:cBhvr>
                                        <p:cTn id="8" dur="500" fill="hold"/>
                                        <p:tgtEl>
                                          <p:spTgt spid="71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2232025" y="333375"/>
            <a:ext cx="6457950" cy="708025"/>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sz="2000">
                <a:solidFill>
                  <a:srgbClr val="000000"/>
                </a:solidFill>
              </a:rPr>
              <a:t>Министерство  образования Российской Федерации</a:t>
            </a:r>
          </a:p>
          <a:p>
            <a:pPr eaLnBrk="1" fontAlgn="base" hangingPunct="1">
              <a:spcBef>
                <a:spcPct val="0"/>
              </a:spcBef>
              <a:spcAft>
                <a:spcPct val="0"/>
              </a:spcAft>
            </a:pPr>
            <a:r>
              <a:rPr lang="ru-RU" sz="2000">
                <a:solidFill>
                  <a:srgbClr val="000000"/>
                </a:solidFill>
              </a:rPr>
              <a:t>Федеральная целевая программа “Одаренные дети”</a:t>
            </a:r>
          </a:p>
        </p:txBody>
      </p:sp>
      <p:sp>
        <p:nvSpPr>
          <p:cNvPr id="14" name="Скругленный прямоугольник 13"/>
          <p:cNvSpPr/>
          <p:nvPr/>
        </p:nvSpPr>
        <p:spPr>
          <a:xfrm>
            <a:off x="285750" y="2000250"/>
            <a:ext cx="3857625" cy="4572000"/>
          </a:xfrm>
          <a:prstGeom prst="roundRect">
            <a:avLst/>
          </a:prstGeom>
          <a:solidFill>
            <a:srgbClr val="CC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2400" b="1" dirty="0">
                <a:solidFill>
                  <a:srgbClr val="FF0000"/>
                </a:solidFill>
              </a:rPr>
              <a:t>Создание  условий</a:t>
            </a:r>
            <a:r>
              <a:rPr lang="ru-RU" sz="2400" b="1" dirty="0">
                <a:solidFill>
                  <a:srgbClr val="000000">
                    <a:lumMod val="95000"/>
                    <a:lumOff val="5000"/>
                  </a:srgbClr>
                </a:solidFill>
              </a:rPr>
              <a:t>,</a:t>
            </a:r>
          </a:p>
          <a:p>
            <a:pPr algn="ctr" fontAlgn="base">
              <a:spcBef>
                <a:spcPct val="0"/>
              </a:spcBef>
              <a:spcAft>
                <a:spcPct val="0"/>
              </a:spcAft>
              <a:defRPr/>
            </a:pPr>
            <a:r>
              <a:rPr lang="ru-RU" sz="2400" b="1" dirty="0">
                <a:solidFill>
                  <a:srgbClr val="000000">
                    <a:lumMod val="95000"/>
                    <a:lumOff val="5000"/>
                  </a:srgbClr>
                </a:solidFill>
              </a:rPr>
              <a:t> обеспечивающих выявление и развитие одаренных детей,  </a:t>
            </a:r>
          </a:p>
          <a:p>
            <a:pPr algn="ctr" fontAlgn="base">
              <a:spcBef>
                <a:spcPct val="0"/>
              </a:spcBef>
              <a:spcAft>
                <a:spcPct val="0"/>
              </a:spcAft>
              <a:defRPr/>
            </a:pPr>
            <a:r>
              <a:rPr lang="ru-RU" sz="2400" b="1" dirty="0">
                <a:solidFill>
                  <a:srgbClr val="000000">
                    <a:lumMod val="95000"/>
                    <a:lumOff val="5000"/>
                  </a:srgbClr>
                </a:solidFill>
              </a:rPr>
              <a:t>реализацию их потенциальных возможностей,</a:t>
            </a:r>
          </a:p>
          <a:p>
            <a:pPr algn="ctr" fontAlgn="base">
              <a:spcBef>
                <a:spcPct val="0"/>
              </a:spcBef>
              <a:spcAft>
                <a:spcPct val="0"/>
              </a:spcAft>
              <a:defRPr/>
            </a:pPr>
            <a:r>
              <a:rPr lang="ru-RU" sz="2400" b="1" dirty="0">
                <a:solidFill>
                  <a:srgbClr val="FFFFFF"/>
                </a:solidFill>
              </a:rPr>
              <a:t> </a:t>
            </a:r>
            <a:r>
              <a:rPr lang="ru-RU" sz="2400" b="1" dirty="0">
                <a:solidFill>
                  <a:srgbClr val="FF0000"/>
                </a:solidFill>
              </a:rPr>
              <a:t>является одной из приоритетных задач</a:t>
            </a:r>
            <a:r>
              <a:rPr lang="ru-RU" sz="2400" b="1" dirty="0">
                <a:solidFill>
                  <a:srgbClr val="FFFFFF"/>
                </a:solidFill>
              </a:rPr>
              <a:t> </a:t>
            </a:r>
          </a:p>
          <a:p>
            <a:pPr algn="ctr" fontAlgn="base">
              <a:spcBef>
                <a:spcPct val="0"/>
              </a:spcBef>
              <a:spcAft>
                <a:spcPct val="0"/>
              </a:spcAft>
              <a:defRPr/>
            </a:pPr>
            <a:r>
              <a:rPr lang="ru-RU" sz="2400" b="1" dirty="0">
                <a:solidFill>
                  <a:srgbClr val="000000">
                    <a:lumMod val="95000"/>
                    <a:lumOff val="5000"/>
                  </a:srgbClr>
                </a:solidFill>
              </a:rPr>
              <a:t>современного общества. </a:t>
            </a:r>
          </a:p>
        </p:txBody>
      </p:sp>
      <p:sp>
        <p:nvSpPr>
          <p:cNvPr id="15" name="Скругленный прямоугольник 14"/>
          <p:cNvSpPr/>
          <p:nvPr/>
        </p:nvSpPr>
        <p:spPr>
          <a:xfrm>
            <a:off x="4643438" y="1143000"/>
            <a:ext cx="4348162" cy="5715000"/>
          </a:xfrm>
          <a:prstGeom prst="roundRect">
            <a:avLst/>
          </a:prstGeom>
          <a:solidFill>
            <a:srgbClr val="CC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2400" b="1" dirty="0">
                <a:solidFill>
                  <a:srgbClr val="000000">
                    <a:lumMod val="95000"/>
                    <a:lumOff val="5000"/>
                  </a:srgbClr>
                </a:solidFill>
              </a:rPr>
              <a:t>Требуется серьезная  просветительская </a:t>
            </a:r>
            <a:r>
              <a:rPr lang="ru-RU" sz="2400" b="1" dirty="0">
                <a:solidFill>
                  <a:srgbClr val="FF0000"/>
                </a:solidFill>
              </a:rPr>
              <a:t>работа </a:t>
            </a:r>
          </a:p>
          <a:p>
            <a:pPr algn="ctr" fontAlgn="base">
              <a:spcBef>
                <a:spcPct val="0"/>
              </a:spcBef>
              <a:spcAft>
                <a:spcPct val="0"/>
              </a:spcAft>
              <a:defRPr/>
            </a:pPr>
            <a:r>
              <a:rPr lang="ru-RU" sz="2400" b="1" dirty="0">
                <a:solidFill>
                  <a:srgbClr val="FF0000"/>
                </a:solidFill>
              </a:rPr>
              <a:t>среди учителей</a:t>
            </a:r>
            <a:r>
              <a:rPr lang="ru-RU" sz="2400" b="1" dirty="0">
                <a:solidFill>
                  <a:srgbClr val="FFFFFF"/>
                </a:solidFill>
              </a:rPr>
              <a:t> </a:t>
            </a:r>
            <a:r>
              <a:rPr lang="ru-RU" sz="2400" b="1" dirty="0">
                <a:solidFill>
                  <a:srgbClr val="000000">
                    <a:lumMod val="95000"/>
                    <a:lumOff val="5000"/>
                  </a:srgbClr>
                </a:solidFill>
              </a:rPr>
              <a:t>и работников народного образования, </a:t>
            </a:r>
          </a:p>
          <a:p>
            <a:pPr algn="ctr" fontAlgn="base">
              <a:spcBef>
                <a:spcPct val="0"/>
              </a:spcBef>
              <a:spcAft>
                <a:spcPct val="0"/>
              </a:spcAft>
              <a:defRPr/>
            </a:pPr>
            <a:r>
              <a:rPr lang="ru-RU" sz="2400" b="1" dirty="0">
                <a:solidFill>
                  <a:srgbClr val="000000">
                    <a:lumMod val="95000"/>
                    <a:lumOff val="5000"/>
                  </a:srgbClr>
                </a:solidFill>
              </a:rPr>
              <a:t>а также родителей для </a:t>
            </a:r>
            <a:r>
              <a:rPr lang="ru-RU" sz="2400" b="1" dirty="0">
                <a:solidFill>
                  <a:srgbClr val="FF0000"/>
                </a:solidFill>
              </a:rPr>
              <a:t>формирования у них</a:t>
            </a:r>
            <a:r>
              <a:rPr lang="ru-RU" sz="2400" b="1" dirty="0">
                <a:solidFill>
                  <a:srgbClr val="FFFFFF"/>
                </a:solidFill>
              </a:rPr>
              <a:t> </a:t>
            </a:r>
          </a:p>
          <a:p>
            <a:pPr algn="ctr" fontAlgn="base">
              <a:spcBef>
                <a:spcPct val="0"/>
              </a:spcBef>
              <a:spcAft>
                <a:spcPct val="0"/>
              </a:spcAft>
              <a:defRPr/>
            </a:pPr>
            <a:r>
              <a:rPr lang="ru-RU" sz="2400" b="1" dirty="0">
                <a:solidFill>
                  <a:srgbClr val="000000">
                    <a:lumMod val="95000"/>
                    <a:lumOff val="5000"/>
                  </a:srgbClr>
                </a:solidFill>
              </a:rPr>
              <a:t>научно адекватных и </a:t>
            </a:r>
            <a:r>
              <a:rPr lang="ru-RU" sz="2400" b="1" dirty="0">
                <a:solidFill>
                  <a:srgbClr val="FF0000"/>
                </a:solidFill>
              </a:rPr>
              <a:t>современных представлений</a:t>
            </a:r>
            <a:r>
              <a:rPr lang="ru-RU" sz="2400" b="1" dirty="0">
                <a:solidFill>
                  <a:srgbClr val="FFFFFF"/>
                </a:solidFill>
              </a:rPr>
              <a:t> </a:t>
            </a:r>
          </a:p>
          <a:p>
            <a:pPr algn="ctr" fontAlgn="base">
              <a:spcBef>
                <a:spcPct val="0"/>
              </a:spcBef>
              <a:spcAft>
                <a:spcPct val="0"/>
              </a:spcAft>
              <a:defRPr/>
            </a:pPr>
            <a:r>
              <a:rPr lang="ru-RU" sz="2400" b="1" dirty="0">
                <a:solidFill>
                  <a:srgbClr val="000000">
                    <a:lumMod val="95000"/>
                    <a:lumOff val="5000"/>
                  </a:srgbClr>
                </a:solidFill>
              </a:rPr>
              <a:t>о природе, методах выявления и путях развития одаренности. </a:t>
            </a:r>
          </a:p>
        </p:txBody>
      </p:sp>
      <p:sp>
        <p:nvSpPr>
          <p:cNvPr id="16" name="Выгнутая вверх стрелка 15"/>
          <p:cNvSpPr/>
          <p:nvPr/>
        </p:nvSpPr>
        <p:spPr>
          <a:xfrm>
            <a:off x="3429000" y="1143000"/>
            <a:ext cx="1500188" cy="71437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dirty="0">
              <a:solidFill>
                <a:srgbClr val="000000"/>
              </a:solidFill>
            </a:endParaRPr>
          </a:p>
        </p:txBody>
      </p:sp>
      <p:sp>
        <p:nvSpPr>
          <p:cNvPr id="17" name="Выгнутая влево стрелка 16"/>
          <p:cNvSpPr/>
          <p:nvPr/>
        </p:nvSpPr>
        <p:spPr>
          <a:xfrm rot="5138820">
            <a:off x="3649662" y="742951"/>
            <a:ext cx="735013" cy="1522412"/>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dirty="0">
              <a:solidFill>
                <a:srgbClr val="000000"/>
              </a:solidFill>
            </a:endParaRPr>
          </a:p>
        </p:txBody>
      </p:sp>
      <p:pic>
        <p:nvPicPr>
          <p:cNvPr id="3079" name="Picture 12" descr="D:\Мои рисунки\школа\Книги\книга Вней писать можно.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35646">
            <a:off x="-6350" y="36512"/>
            <a:ext cx="2090738"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9"/>
          <p:cNvSpPr txBox="1">
            <a:spLocks noChangeArrowheads="1"/>
          </p:cNvSpPr>
          <p:nvPr/>
        </p:nvSpPr>
        <p:spPr bwMode="auto">
          <a:xfrm rot="20459976">
            <a:off x="320675" y="588963"/>
            <a:ext cx="1501775" cy="461962"/>
          </a:xfrm>
          <a:prstGeom prst="rect">
            <a:avLst/>
          </a:prstGeom>
          <a:solidFill>
            <a:schemeClr val="bg2">
              <a:lumMod val="20000"/>
              <a:lumOff val="80000"/>
            </a:schemeClr>
          </a:solidFill>
          <a:ln w="9525">
            <a:noFill/>
            <a:miter lim="800000"/>
            <a:headEnd/>
            <a:tailEnd/>
          </a:ln>
        </p:spPr>
        <p:txBody>
          <a:bodyPr>
            <a:spAutoFit/>
          </a:bodyPr>
          <a:lstStyle/>
          <a:p>
            <a:pPr algn="ctr" fontAlgn="base">
              <a:spcBef>
                <a:spcPct val="0"/>
              </a:spcBef>
              <a:spcAft>
                <a:spcPct val="0"/>
              </a:spcAft>
              <a:defRPr/>
            </a:pPr>
            <a:r>
              <a:rPr lang="ru-RU" sz="1200" b="1" dirty="0">
                <a:solidFill>
                  <a:srgbClr val="000000"/>
                </a:solidFill>
              </a:rPr>
              <a:t>КОНЦЕПЦИЯ</a:t>
            </a:r>
          </a:p>
          <a:p>
            <a:pPr algn="ctr" fontAlgn="base">
              <a:spcBef>
                <a:spcPct val="0"/>
              </a:spcBef>
              <a:spcAft>
                <a:spcPct val="0"/>
              </a:spcAft>
              <a:defRPr/>
            </a:pPr>
            <a:r>
              <a:rPr lang="ru-RU" sz="1200" b="1" dirty="0">
                <a:solidFill>
                  <a:srgbClr val="000000"/>
                </a:solidFill>
              </a:rPr>
              <a:t>ОДАРЕННОСТИ</a:t>
            </a:r>
          </a:p>
        </p:txBody>
      </p:sp>
    </p:spTree>
    <p:extLst>
      <p:ext uri="{BB962C8B-B14F-4D97-AF65-F5344CB8AC3E}">
        <p14:creationId xmlns:p14="http://schemas.microsoft.com/office/powerpoint/2010/main" val="1669774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357158" y="1071546"/>
          <a:ext cx="8786842" cy="5786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9" name="WordArt 4"/>
          <p:cNvSpPr>
            <a:spLocks noChangeArrowheads="1" noChangeShapeType="1" noTextEdit="1"/>
          </p:cNvSpPr>
          <p:nvPr/>
        </p:nvSpPr>
        <p:spPr bwMode="auto">
          <a:xfrm rot="5400000">
            <a:off x="-1714500" y="3857625"/>
            <a:ext cx="4714875" cy="714375"/>
          </a:xfrm>
          <a:prstGeom prst="rect">
            <a:avLst/>
          </a:prstGeom>
        </p:spPr>
        <p:txBody>
          <a:bodyPr vert="wordArtVert" wrap="none" fromWordArt="1">
            <a:prstTxWarp prst="textPlain">
              <a:avLst>
                <a:gd name="adj" fmla="val 50000"/>
              </a:avLst>
            </a:prstTxWarp>
          </a:bodyPr>
          <a:lstStyle/>
          <a:p>
            <a:pPr algn="ctr">
              <a:spcBef>
                <a:spcPct val="0"/>
              </a:spcBef>
              <a:spcAft>
                <a:spcPct val="0"/>
              </a:spcAft>
            </a:pPr>
            <a:r>
              <a:rPr lang="ru-RU" sz="3600" kern="10">
                <a:ln w="9525">
                  <a:solidFill>
                    <a:srgbClr val="000000"/>
                  </a:solidFill>
                  <a:round/>
                  <a:headEnd/>
                  <a:tailEnd/>
                </a:ln>
                <a:solidFill>
                  <a:srgbClr val="FF0000"/>
                </a:solidFill>
                <a:latin typeface="Arial Black"/>
              </a:rPr>
              <a:t>Задачи</a:t>
            </a:r>
          </a:p>
        </p:txBody>
      </p:sp>
      <p:pic>
        <p:nvPicPr>
          <p:cNvPr id="4100" name="Picture 5" descr="D:\Мои рисунки\школа\Книги\анимированные\18.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175753">
            <a:off x="6861175" y="-103188"/>
            <a:ext cx="230505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13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57188" y="500063"/>
            <a:ext cx="5214937" cy="914400"/>
          </a:xfrm>
        </p:spPr>
        <p:txBody>
          <a:bodyPr/>
          <a:lstStyle/>
          <a:p>
            <a:pPr eaLnBrk="1" hangingPunct="1"/>
            <a:r>
              <a:rPr lang="ru-RU" sz="3200" b="1" smtClean="0">
                <a:solidFill>
                  <a:srgbClr val="FF0000"/>
                </a:solidFill>
              </a:rPr>
              <a:t>Принципы работы:</a:t>
            </a:r>
          </a:p>
        </p:txBody>
      </p:sp>
      <p:sp>
        <p:nvSpPr>
          <p:cNvPr id="8195" name="Rectangle 3"/>
          <p:cNvSpPr>
            <a:spLocks noGrp="1" noChangeArrowheads="1"/>
          </p:cNvSpPr>
          <p:nvPr>
            <p:ph type="body" idx="1"/>
          </p:nvPr>
        </p:nvSpPr>
        <p:spPr>
          <a:xfrm>
            <a:off x="285750" y="1524000"/>
            <a:ext cx="8610600" cy="5334000"/>
          </a:xfrm>
          <a:solidFill>
            <a:schemeClr val="accent2">
              <a:lumMod val="40000"/>
              <a:lumOff val="60000"/>
            </a:schemeClr>
          </a:solidFill>
        </p:spPr>
        <p:txBody>
          <a:bodyPr/>
          <a:lstStyle/>
          <a:p>
            <a:pPr algn="just" eaLnBrk="1" hangingPunct="1">
              <a:spcBef>
                <a:spcPct val="0"/>
              </a:spcBef>
              <a:defRPr/>
            </a:pPr>
            <a:r>
              <a:rPr lang="ru-RU" sz="2400" dirty="0" smtClean="0">
                <a:solidFill>
                  <a:schemeClr val="tx1">
                    <a:lumMod val="95000"/>
                    <a:lumOff val="5000"/>
                  </a:schemeClr>
                </a:solidFill>
              </a:rPr>
              <a:t>принцип </a:t>
            </a:r>
            <a:r>
              <a:rPr lang="ru-RU" sz="2400" b="1" dirty="0" smtClean="0">
                <a:solidFill>
                  <a:srgbClr val="FFFF00"/>
                </a:solidFill>
              </a:rPr>
              <a:t>индивидуализации обучения</a:t>
            </a:r>
            <a:r>
              <a:rPr lang="ru-RU" sz="2400" dirty="0" smtClean="0">
                <a:solidFill>
                  <a:srgbClr val="FFFF00"/>
                </a:solidFill>
              </a:rPr>
              <a:t>; </a:t>
            </a:r>
          </a:p>
          <a:p>
            <a:pPr algn="just" eaLnBrk="1" hangingPunct="1">
              <a:spcBef>
                <a:spcPct val="0"/>
              </a:spcBef>
              <a:defRPr/>
            </a:pPr>
            <a:r>
              <a:rPr lang="ru-RU" sz="2400" dirty="0" smtClean="0">
                <a:solidFill>
                  <a:schemeClr val="tx1">
                    <a:lumMod val="95000"/>
                    <a:lumOff val="5000"/>
                  </a:schemeClr>
                </a:solidFill>
              </a:rPr>
              <a:t> принцип </a:t>
            </a:r>
            <a:r>
              <a:rPr lang="ru-RU" sz="2400" b="1" dirty="0" smtClean="0">
                <a:solidFill>
                  <a:srgbClr val="FFFF00"/>
                </a:solidFill>
              </a:rPr>
              <a:t>свободы выбора</a:t>
            </a:r>
            <a:r>
              <a:rPr lang="ru-RU" sz="2400" dirty="0" smtClean="0">
                <a:solidFill>
                  <a:srgbClr val="FFFF00"/>
                </a:solidFill>
              </a:rPr>
              <a:t> </a:t>
            </a:r>
            <a:r>
              <a:rPr lang="ru-RU" sz="2400" dirty="0" smtClean="0">
                <a:solidFill>
                  <a:schemeClr val="tx1">
                    <a:lumMod val="95000"/>
                    <a:lumOff val="5000"/>
                  </a:schemeClr>
                </a:solidFill>
              </a:rPr>
              <a:t>учащимся дополнительных образовательных услуг, помощи, наставничества; </a:t>
            </a:r>
          </a:p>
          <a:p>
            <a:pPr algn="just" eaLnBrk="1" hangingPunct="1">
              <a:spcBef>
                <a:spcPct val="0"/>
              </a:spcBef>
              <a:defRPr/>
            </a:pPr>
            <a:r>
              <a:rPr lang="ru-RU" sz="2400" dirty="0" smtClean="0">
                <a:solidFill>
                  <a:schemeClr val="tx1">
                    <a:lumMod val="95000"/>
                    <a:lumOff val="5000"/>
                  </a:schemeClr>
                </a:solidFill>
              </a:rPr>
              <a:t> принцип максимального </a:t>
            </a:r>
            <a:r>
              <a:rPr lang="ru-RU" sz="2400" b="1" dirty="0" smtClean="0">
                <a:solidFill>
                  <a:srgbClr val="FFFF00"/>
                </a:solidFill>
              </a:rPr>
              <a:t>разнообразия</a:t>
            </a:r>
            <a:r>
              <a:rPr lang="ru-RU" sz="2400" dirty="0" smtClean="0">
                <a:solidFill>
                  <a:srgbClr val="FFFF00"/>
                </a:solidFill>
              </a:rPr>
              <a:t> </a:t>
            </a:r>
            <a:r>
              <a:rPr lang="ru-RU" sz="2400" dirty="0" smtClean="0">
                <a:solidFill>
                  <a:schemeClr val="tx1">
                    <a:lumMod val="95000"/>
                    <a:lumOff val="5000"/>
                  </a:schemeClr>
                </a:solidFill>
              </a:rPr>
              <a:t>предоставляемых возможностей; </a:t>
            </a:r>
          </a:p>
          <a:p>
            <a:pPr algn="just" eaLnBrk="1" hangingPunct="1">
              <a:spcBef>
                <a:spcPct val="0"/>
              </a:spcBef>
              <a:defRPr/>
            </a:pPr>
            <a:r>
              <a:rPr lang="ru-RU" sz="2400" dirty="0" smtClean="0">
                <a:solidFill>
                  <a:schemeClr val="tx1">
                    <a:lumMod val="95000"/>
                    <a:lumOff val="5000"/>
                  </a:schemeClr>
                </a:solidFill>
              </a:rPr>
              <a:t>принцип </a:t>
            </a:r>
            <a:r>
              <a:rPr lang="ru-RU" sz="2400" b="1" dirty="0" smtClean="0">
                <a:solidFill>
                  <a:srgbClr val="FFFF00"/>
                </a:solidFill>
              </a:rPr>
              <a:t>возрастания роли внеурочной деятельности</a:t>
            </a:r>
            <a:r>
              <a:rPr lang="ru-RU" sz="2400" dirty="0" smtClean="0">
                <a:solidFill>
                  <a:srgbClr val="FFFF00"/>
                </a:solidFill>
              </a:rPr>
              <a:t> </a:t>
            </a:r>
            <a:r>
              <a:rPr lang="ru-RU" sz="2400" dirty="0" smtClean="0">
                <a:solidFill>
                  <a:schemeClr val="tx1">
                    <a:lumMod val="95000"/>
                    <a:lumOff val="5000"/>
                  </a:schemeClr>
                </a:solidFill>
              </a:rPr>
              <a:t>при снижении в определенном смысле и в определенной мере учебных требований; </a:t>
            </a:r>
          </a:p>
          <a:p>
            <a:pPr algn="just" eaLnBrk="1" hangingPunct="1">
              <a:spcBef>
                <a:spcPct val="0"/>
              </a:spcBef>
              <a:defRPr/>
            </a:pPr>
            <a:r>
              <a:rPr lang="ru-RU" sz="2400" dirty="0" smtClean="0">
                <a:solidFill>
                  <a:schemeClr val="tx1">
                    <a:lumMod val="95000"/>
                    <a:lumOff val="5000"/>
                  </a:schemeClr>
                </a:solidFill>
              </a:rPr>
              <a:t>принцип особого внимания к проблеме </a:t>
            </a:r>
            <a:r>
              <a:rPr lang="ru-RU" sz="2400" b="1" dirty="0" smtClean="0">
                <a:solidFill>
                  <a:srgbClr val="FFFF00"/>
                </a:solidFill>
              </a:rPr>
              <a:t>межпредметных связей</a:t>
            </a:r>
            <a:r>
              <a:rPr lang="ru-RU" sz="2400" dirty="0" smtClean="0">
                <a:solidFill>
                  <a:srgbClr val="FFFF00"/>
                </a:solidFill>
              </a:rPr>
              <a:t> </a:t>
            </a:r>
            <a:r>
              <a:rPr lang="ru-RU" sz="2400" dirty="0" smtClean="0">
                <a:solidFill>
                  <a:schemeClr val="tx1">
                    <a:lumMod val="95000"/>
                    <a:lumOff val="5000"/>
                  </a:schemeClr>
                </a:solidFill>
              </a:rPr>
              <a:t>в индивидуальной работе с учащимися; </a:t>
            </a:r>
          </a:p>
          <a:p>
            <a:pPr algn="just" eaLnBrk="1" hangingPunct="1">
              <a:spcBef>
                <a:spcPct val="0"/>
              </a:spcBef>
              <a:defRPr/>
            </a:pPr>
            <a:r>
              <a:rPr lang="ru-RU" sz="2400" dirty="0" smtClean="0">
                <a:solidFill>
                  <a:schemeClr val="tx1">
                    <a:lumMod val="95000"/>
                    <a:lumOff val="5000"/>
                  </a:schemeClr>
                </a:solidFill>
              </a:rPr>
              <a:t>принцип создания условий для </a:t>
            </a:r>
            <a:r>
              <a:rPr lang="ru-RU" sz="2400" b="1" dirty="0" smtClean="0">
                <a:solidFill>
                  <a:srgbClr val="FFFF00"/>
                </a:solidFill>
              </a:rPr>
              <a:t>совместной работы учащихся</a:t>
            </a:r>
            <a:r>
              <a:rPr lang="ru-RU" sz="2400" dirty="0" smtClean="0">
                <a:solidFill>
                  <a:srgbClr val="FFFF00"/>
                </a:solidFill>
              </a:rPr>
              <a:t> </a:t>
            </a:r>
            <a:r>
              <a:rPr lang="ru-RU" sz="2400" dirty="0" smtClean="0">
                <a:solidFill>
                  <a:schemeClr val="tx1">
                    <a:lumMod val="95000"/>
                    <a:lumOff val="5000"/>
                  </a:schemeClr>
                </a:solidFill>
              </a:rPr>
              <a:t>при минимальном участии </a:t>
            </a:r>
            <a:r>
              <a:rPr lang="ru-RU" sz="2400" b="1" dirty="0" smtClean="0">
                <a:solidFill>
                  <a:srgbClr val="FFFF00"/>
                </a:solidFill>
              </a:rPr>
              <a:t>учителя</a:t>
            </a:r>
            <a:r>
              <a:rPr lang="ru-RU" sz="2400" dirty="0" smtClean="0">
                <a:solidFill>
                  <a:srgbClr val="FFFF00"/>
                </a:solidFill>
              </a:rPr>
              <a:t>. </a:t>
            </a:r>
          </a:p>
        </p:txBody>
      </p:sp>
      <p:pic>
        <p:nvPicPr>
          <p:cNvPr id="5124" name="Picture 4" descr="D:\Мои рисунки\школа\Книги\анимированные\Рисунок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26474">
            <a:off x="5483225" y="339725"/>
            <a:ext cx="10890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D:\Мои рисунки\для оформления\маркеры\Immersion1_Yello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643063"/>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descr="D:\Мои рисунки\для оформления\маркеры\Immersion1_Yello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00025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D:\Мои рисунки\для оформления\маркеры\Immersion1_Yello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714625"/>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descr="D:\Мои рисунки\для оформления\маркеры\Immersion1_Yello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7188" y="342900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D:\Мои рисунки\для оформления\маркеры\Immersion1_Yello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7188" y="5643563"/>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descr="D:\Мои рисунки\для оформления\маркеры\Immersion1_Yello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57200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0552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1000125" y="500063"/>
            <a:ext cx="7715250" cy="954087"/>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ru-RU" sz="2800" b="1">
                <a:solidFill>
                  <a:srgbClr val="000000"/>
                </a:solidFill>
              </a:rPr>
              <a:t>Индивидуальный образовательный маршрут одарённого ребёнка</a:t>
            </a:r>
          </a:p>
        </p:txBody>
      </p:sp>
      <p:sp>
        <p:nvSpPr>
          <p:cNvPr id="8197" name="Rectangle 5"/>
          <p:cNvSpPr>
            <a:spLocks noChangeArrowheads="1"/>
          </p:cNvSpPr>
          <p:nvPr/>
        </p:nvSpPr>
        <p:spPr bwMode="auto">
          <a:xfrm>
            <a:off x="714375" y="1500188"/>
            <a:ext cx="7766050" cy="461962"/>
          </a:xfrm>
          <a:prstGeom prst="rect">
            <a:avLst/>
          </a:prstGeom>
          <a:solidFill>
            <a:schemeClr val="accent6">
              <a:lumMod val="20000"/>
              <a:lumOff val="80000"/>
            </a:schemeClr>
          </a:solidFill>
          <a:ln w="9525">
            <a:noFill/>
            <a:miter lim="800000"/>
            <a:headEnd/>
            <a:tailEnd/>
          </a:ln>
          <a:effectLst/>
        </p:spPr>
        <p:txBody>
          <a:bodyPr wrap="none" anchor="ctr">
            <a:spAutoFit/>
          </a:bodyPr>
          <a:lstStyle/>
          <a:p>
            <a:pPr fontAlgn="base">
              <a:spcBef>
                <a:spcPct val="0"/>
              </a:spcBef>
              <a:spcAft>
                <a:spcPct val="0"/>
              </a:spcAft>
              <a:buFontTx/>
              <a:buAutoNum type="arabicPeriod"/>
              <a:tabLst>
                <a:tab pos="457200" algn="l"/>
              </a:tabLst>
              <a:defRPr/>
            </a:pPr>
            <a:r>
              <a:rPr lang="ru-RU" sz="2400" b="1" dirty="0">
                <a:solidFill>
                  <a:srgbClr val="000000"/>
                </a:solidFill>
              </a:rPr>
              <a:t>Диагностика. Выявление области одарённости.</a:t>
            </a:r>
          </a:p>
        </p:txBody>
      </p:sp>
      <p:sp>
        <p:nvSpPr>
          <p:cNvPr id="8198" name="Rectangle 6"/>
          <p:cNvSpPr>
            <a:spLocks noChangeArrowheads="1"/>
          </p:cNvSpPr>
          <p:nvPr/>
        </p:nvSpPr>
        <p:spPr bwMode="auto">
          <a:xfrm>
            <a:off x="755650" y="1965325"/>
            <a:ext cx="8255000" cy="831850"/>
          </a:xfrm>
          <a:prstGeom prst="rect">
            <a:avLst/>
          </a:prstGeom>
          <a:solidFill>
            <a:schemeClr val="accent6">
              <a:lumMod val="20000"/>
              <a:lumOff val="80000"/>
            </a:schemeClr>
          </a:solidFill>
          <a:ln w="9525">
            <a:noFill/>
            <a:miter lim="800000"/>
            <a:headEnd/>
            <a:tailEnd/>
          </a:ln>
          <a:effectLst/>
        </p:spPr>
        <p:txBody>
          <a:bodyPr wrap="none" anchor="ctr">
            <a:spAutoFit/>
          </a:bodyPr>
          <a:lstStyle/>
          <a:p>
            <a:pPr fontAlgn="base">
              <a:spcBef>
                <a:spcPct val="0"/>
              </a:spcBef>
              <a:spcAft>
                <a:spcPct val="0"/>
              </a:spcAft>
              <a:tabLst>
                <a:tab pos="457200" algn="l"/>
              </a:tabLst>
              <a:defRPr/>
            </a:pPr>
            <a:r>
              <a:rPr lang="ru-RU" sz="2400" b="1" dirty="0">
                <a:solidFill>
                  <a:srgbClr val="000000"/>
                </a:solidFill>
              </a:rPr>
              <a:t>2. Назначение куратора. Составление плана работы.</a:t>
            </a:r>
            <a:endParaRPr lang="ru-RU" sz="2400" dirty="0">
              <a:solidFill>
                <a:srgbClr val="000000"/>
              </a:solidFill>
            </a:endParaRPr>
          </a:p>
          <a:p>
            <a:pPr fontAlgn="base">
              <a:spcBef>
                <a:spcPct val="0"/>
              </a:spcBef>
              <a:spcAft>
                <a:spcPct val="0"/>
              </a:spcAft>
              <a:tabLst>
                <a:tab pos="457200" algn="l"/>
              </a:tabLst>
              <a:defRPr/>
            </a:pPr>
            <a:r>
              <a:rPr lang="ru-RU" sz="2400" b="1" dirty="0">
                <a:solidFill>
                  <a:srgbClr val="000000"/>
                </a:solidFill>
              </a:rPr>
              <a:t>3.Результативность работы.</a:t>
            </a:r>
            <a:r>
              <a:rPr lang="ru-RU" sz="2400" dirty="0">
                <a:solidFill>
                  <a:srgbClr val="000000"/>
                </a:solidFill>
              </a:rPr>
              <a:t> </a:t>
            </a:r>
          </a:p>
        </p:txBody>
      </p:sp>
      <p:sp>
        <p:nvSpPr>
          <p:cNvPr id="8199" name="Rectangle 7"/>
          <p:cNvSpPr>
            <a:spLocks noChangeArrowheads="1"/>
          </p:cNvSpPr>
          <p:nvPr/>
        </p:nvSpPr>
        <p:spPr bwMode="auto">
          <a:xfrm>
            <a:off x="785813" y="2786063"/>
            <a:ext cx="6330950" cy="461962"/>
          </a:xfrm>
          <a:prstGeom prst="rect">
            <a:avLst/>
          </a:prstGeom>
          <a:solidFill>
            <a:schemeClr val="accent6">
              <a:lumMod val="20000"/>
              <a:lumOff val="80000"/>
            </a:schemeClr>
          </a:solidFill>
          <a:ln w="9525">
            <a:noFill/>
            <a:miter lim="800000"/>
            <a:headEnd/>
            <a:tailEnd/>
          </a:ln>
          <a:effectLst/>
        </p:spPr>
        <p:txBody>
          <a:bodyPr wrap="none" anchor="ctr">
            <a:spAutoFit/>
          </a:bodyPr>
          <a:lstStyle/>
          <a:p>
            <a:pPr fontAlgn="base">
              <a:spcBef>
                <a:spcPct val="0"/>
              </a:spcBef>
              <a:spcAft>
                <a:spcPct val="0"/>
              </a:spcAft>
              <a:tabLst>
                <a:tab pos="457200" algn="l"/>
              </a:tabLst>
              <a:defRPr/>
            </a:pPr>
            <a:r>
              <a:rPr lang="ru-RU" sz="2400" b="1" dirty="0">
                <a:solidFill>
                  <a:srgbClr val="000000"/>
                </a:solidFill>
              </a:rPr>
              <a:t>4.Итоги. Участие в итоговом фестивале.</a:t>
            </a:r>
          </a:p>
        </p:txBody>
      </p:sp>
      <p:graphicFrame>
        <p:nvGraphicFramePr>
          <p:cNvPr id="8417" name="Group 225"/>
          <p:cNvGraphicFramePr>
            <a:graphicFrameLocks noGrp="1"/>
          </p:cNvGraphicFramePr>
          <p:nvPr/>
        </p:nvGraphicFramePr>
        <p:xfrm>
          <a:off x="0" y="3286125"/>
          <a:ext cx="9215438" cy="3616326"/>
        </p:xfrm>
        <a:graphic>
          <a:graphicData uri="http://schemas.openxmlformats.org/drawingml/2006/table">
            <a:tbl>
              <a:tblPr/>
              <a:tblGrid>
                <a:gridCol w="1543551"/>
                <a:gridCol w="2029379"/>
                <a:gridCol w="696224"/>
                <a:gridCol w="1495734"/>
                <a:gridCol w="1709957"/>
                <a:gridCol w="1740593"/>
              </a:tblGrid>
              <a:tr h="579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Направление</a:t>
                      </a:r>
                      <a:endParaRPr kumimoji="0" lang="ru-RU" sz="16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Мероприятие</a:t>
                      </a:r>
                      <a:endParaRPr kumimoji="0" lang="ru-RU" sz="16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Год</a:t>
                      </a:r>
                      <a:endParaRPr kumimoji="0" lang="ru-RU" sz="16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ФИО учащегося</a:t>
                      </a:r>
                      <a:endParaRPr kumimoji="0" lang="ru-RU" sz="16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Результат</a:t>
                      </a:r>
                      <a:endParaRPr kumimoji="0" lang="ru-RU" sz="16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ФИО учителя</a:t>
                      </a:r>
                      <a:endParaRPr kumimoji="0" lang="ru-RU" sz="16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606713">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60850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60671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608502">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606713">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L="91439" marR="91439"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bl>
          </a:graphicData>
        </a:graphic>
      </p:graphicFrame>
    </p:spTree>
    <p:extLst>
      <p:ext uri="{BB962C8B-B14F-4D97-AF65-F5344CB8AC3E}">
        <p14:creationId xmlns:p14="http://schemas.microsoft.com/office/powerpoint/2010/main" val="1091077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14363"/>
            <a:ext cx="92202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Прямоугольник 2"/>
          <p:cNvSpPr>
            <a:spLocks noChangeArrowheads="1"/>
          </p:cNvSpPr>
          <p:nvPr/>
        </p:nvSpPr>
        <p:spPr bwMode="auto">
          <a:xfrm>
            <a:off x="0" y="6500813"/>
            <a:ext cx="9144000" cy="4000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tabLst>
                <a:tab pos="8872538" algn="l"/>
              </a:tabLst>
            </a:pPr>
            <a:r>
              <a:rPr lang="ru-RU" sz="2000" b="1">
                <a:solidFill>
                  <a:srgbClr val="000000"/>
                </a:solidFill>
              </a:rPr>
              <a:t>Индивидуальный образовательный маршрут ученика</a:t>
            </a:r>
          </a:p>
        </p:txBody>
      </p:sp>
    </p:spTree>
    <p:extLst>
      <p:ext uri="{BB962C8B-B14F-4D97-AF65-F5344CB8AC3E}">
        <p14:creationId xmlns:p14="http://schemas.microsoft.com/office/powerpoint/2010/main" val="1608358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Схема 12"/>
          <p:cNvGraphicFramePr/>
          <p:nvPr/>
        </p:nvGraphicFramePr>
        <p:xfrm>
          <a:off x="0" y="571480"/>
          <a:ext cx="9144000"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7268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7816924"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343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71600" y="642939"/>
            <a:ext cx="7515175" cy="1129878"/>
          </a:xfrm>
        </p:spPr>
        <p:txBody>
          <a:bodyPr/>
          <a:lstStyle/>
          <a:p>
            <a:pPr eaLnBrk="1" hangingPunct="1"/>
            <a:r>
              <a:rPr lang="ru-RU" sz="4800" b="1" dirty="0" smtClean="0">
                <a:solidFill>
                  <a:srgbClr val="C00000"/>
                </a:solidFill>
              </a:rPr>
              <a:t>Где труд – там успех</a:t>
            </a:r>
          </a:p>
        </p:txBody>
      </p:sp>
      <p:sp>
        <p:nvSpPr>
          <p:cNvPr id="2051" name="Rectangle 3"/>
          <p:cNvSpPr>
            <a:spLocks noGrp="1" noChangeArrowheads="1"/>
          </p:cNvSpPr>
          <p:nvPr>
            <p:ph type="subTitle" idx="1"/>
          </p:nvPr>
        </p:nvSpPr>
        <p:spPr>
          <a:xfrm>
            <a:off x="868976" y="4581128"/>
            <a:ext cx="7858125" cy="1440160"/>
          </a:xfrm>
          <a:solidFill>
            <a:schemeClr val="accent6">
              <a:lumMod val="20000"/>
              <a:lumOff val="80000"/>
            </a:schemeClr>
          </a:solidFill>
        </p:spPr>
        <p:txBody>
          <a:bodyPr/>
          <a:lstStyle/>
          <a:p>
            <a:pPr algn="r" eaLnBrk="1" hangingPunct="1">
              <a:defRPr/>
            </a:pPr>
            <a:r>
              <a:rPr lang="ru-RU" sz="3600" dirty="0" smtClean="0">
                <a:latin typeface="Monotype Corsiva" pitchFamily="66" charset="0"/>
              </a:rPr>
              <a:t>Система работы с одаренными </a:t>
            </a:r>
            <a:r>
              <a:rPr lang="ru-RU" sz="3600" dirty="0" smtClean="0">
                <a:latin typeface="Monotype Corsiva" pitchFamily="66" charset="0"/>
              </a:rPr>
              <a:t>детьми</a:t>
            </a:r>
            <a:endParaRPr lang="ru-RU" sz="3600" dirty="0" smtClean="0">
              <a:latin typeface="Monotype Corsiva" pitchFamily="66" charset="0"/>
            </a:endParaRPr>
          </a:p>
        </p:txBody>
      </p:sp>
      <p:sp>
        <p:nvSpPr>
          <p:cNvPr id="2054" name="Rectangle 6"/>
          <p:cNvSpPr>
            <a:spLocks noChangeArrowheads="1"/>
          </p:cNvSpPr>
          <p:nvPr/>
        </p:nvSpPr>
        <p:spPr bwMode="auto">
          <a:xfrm>
            <a:off x="4155101" y="1772816"/>
            <a:ext cx="4572000" cy="2308324"/>
          </a:xfrm>
          <a:prstGeom prst="rect">
            <a:avLst/>
          </a:prstGeom>
          <a:solidFill>
            <a:schemeClr val="accent6">
              <a:lumMod val="20000"/>
              <a:lumOff val="80000"/>
            </a:schemeClr>
          </a:solidFill>
          <a:ln w="9525">
            <a:noFill/>
            <a:miter lim="800000"/>
            <a:headEnd/>
            <a:tailEnd/>
          </a:ln>
          <a:effectLst/>
        </p:spPr>
        <p:txBody>
          <a:bodyPr>
            <a:spAutoFit/>
          </a:bodyPr>
          <a:lstStyle/>
          <a:p>
            <a:pPr fontAlgn="base">
              <a:spcBef>
                <a:spcPct val="0"/>
              </a:spcBef>
              <a:spcAft>
                <a:spcPct val="0"/>
              </a:spcAft>
              <a:defRPr/>
            </a:pPr>
            <a:r>
              <a:rPr lang="ru-RU" sz="2400" b="1" dirty="0">
                <a:solidFill>
                  <a:srgbClr val="C00000"/>
                </a:solidFill>
              </a:rPr>
              <a:t>«В душе каждого ребенка есть невидимые струны. Если тронуть их умелой рукой, они красиво зазвучат».</a:t>
            </a:r>
            <a:endParaRPr lang="en-US" sz="2400" b="1" dirty="0">
              <a:solidFill>
                <a:srgbClr val="C00000"/>
              </a:solidFill>
            </a:endParaRPr>
          </a:p>
          <a:p>
            <a:pPr algn="r" fontAlgn="base">
              <a:spcBef>
                <a:spcPct val="0"/>
              </a:spcBef>
              <a:spcAft>
                <a:spcPct val="0"/>
              </a:spcAft>
              <a:defRPr/>
            </a:pPr>
            <a:r>
              <a:rPr lang="ru-RU" sz="2400" b="1" dirty="0">
                <a:solidFill>
                  <a:srgbClr val="C00000"/>
                </a:solidFill>
              </a:rPr>
              <a:t>В.А.Сухомлинский</a:t>
            </a:r>
          </a:p>
        </p:txBody>
      </p:sp>
    </p:spTree>
    <p:extLst>
      <p:ext uri="{BB962C8B-B14F-4D97-AF65-F5344CB8AC3E}">
        <p14:creationId xmlns:p14="http://schemas.microsoft.com/office/powerpoint/2010/main" val="3209192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nvGraphicFramePr>
        <p:xfrm>
          <a:off x="0" y="428604"/>
          <a:ext cx="9144000" cy="642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1428750" y="4143375"/>
            <a:ext cx="2571750" cy="1938338"/>
          </a:xfrm>
          <a:prstGeom prst="rect">
            <a:avLst/>
          </a:prstGeom>
          <a:solidFill>
            <a:schemeClr val="accent3">
              <a:lumMod val="85000"/>
            </a:schemeClr>
          </a:solidFill>
        </p:spPr>
        <p:txBody>
          <a:bodyPr>
            <a:spAutoFit/>
          </a:bodyPr>
          <a:lstStyle/>
          <a:p>
            <a:pPr algn="ctr" fontAlgn="base">
              <a:spcBef>
                <a:spcPct val="0"/>
              </a:spcBef>
              <a:spcAft>
                <a:spcPct val="0"/>
              </a:spcAft>
              <a:defRPr/>
            </a:pPr>
            <a:r>
              <a:rPr lang="ru-RU" sz="4000" dirty="0">
                <a:solidFill>
                  <a:srgbClr val="000000"/>
                </a:solidFill>
                <a:latin typeface="Calibri" pitchFamily="34" charset="0"/>
                <a:ea typeface="Calibri" pitchFamily="34" charset="0"/>
                <a:cs typeface="Times New Roman" pitchFamily="18" charset="0"/>
              </a:rPr>
              <a:t> </a:t>
            </a:r>
            <a:r>
              <a:rPr lang="ru-RU" sz="4000" b="1" i="1" dirty="0">
                <a:solidFill>
                  <a:srgbClr val="C00000"/>
                </a:solidFill>
                <a:latin typeface="Calibri" pitchFamily="34" charset="0"/>
                <a:ea typeface="Calibri" pitchFamily="34" charset="0"/>
                <a:cs typeface="Times New Roman" pitchFamily="18" charset="0"/>
              </a:rPr>
              <a:t>ФОРМЫ</a:t>
            </a:r>
          </a:p>
          <a:p>
            <a:pPr algn="ctr" fontAlgn="base">
              <a:spcBef>
                <a:spcPct val="0"/>
              </a:spcBef>
              <a:spcAft>
                <a:spcPct val="0"/>
              </a:spcAft>
              <a:defRPr/>
            </a:pPr>
            <a:r>
              <a:rPr lang="ru-RU" sz="4000" b="1" i="1" dirty="0">
                <a:solidFill>
                  <a:srgbClr val="C00000"/>
                </a:solidFill>
                <a:latin typeface="Calibri" pitchFamily="34" charset="0"/>
                <a:ea typeface="Calibri" pitchFamily="34" charset="0"/>
                <a:cs typeface="Times New Roman" pitchFamily="18" charset="0"/>
              </a:rPr>
              <a:t>МЕТОДЫ  </a:t>
            </a:r>
          </a:p>
          <a:p>
            <a:pPr algn="ctr" fontAlgn="base">
              <a:spcBef>
                <a:spcPct val="0"/>
              </a:spcBef>
              <a:spcAft>
                <a:spcPct val="0"/>
              </a:spcAft>
              <a:defRPr/>
            </a:pPr>
            <a:r>
              <a:rPr lang="ru-RU" sz="4000" b="1" i="1" dirty="0">
                <a:solidFill>
                  <a:srgbClr val="C00000"/>
                </a:solidFill>
                <a:latin typeface="Calibri" pitchFamily="34" charset="0"/>
                <a:ea typeface="Calibri" pitchFamily="34" charset="0"/>
                <a:cs typeface="Times New Roman" pitchFamily="18" charset="0"/>
              </a:rPr>
              <a:t>ПРИЁМЫ </a:t>
            </a:r>
            <a:endParaRPr lang="ru-RU" sz="4000" b="1" dirty="0">
              <a:solidFill>
                <a:srgbClr val="C00000"/>
              </a:solidFill>
            </a:endParaRPr>
          </a:p>
        </p:txBody>
      </p:sp>
    </p:spTree>
    <p:extLst>
      <p:ext uri="{BB962C8B-B14F-4D97-AF65-F5344CB8AC3E}">
        <p14:creationId xmlns:p14="http://schemas.microsoft.com/office/powerpoint/2010/main" val="1360305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500063" y="642938"/>
            <a:ext cx="82867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ru-RU" sz="3200" b="1">
                <a:solidFill>
                  <a:srgbClr val="C00000"/>
                </a:solidFill>
              </a:rPr>
              <a:t>Развитие одаренности детей через исследовательскую деятельность</a:t>
            </a:r>
          </a:p>
        </p:txBody>
      </p:sp>
      <p:sp>
        <p:nvSpPr>
          <p:cNvPr id="17411" name="Прямоугольник 5"/>
          <p:cNvSpPr>
            <a:spLocks noChangeArrowheads="1"/>
          </p:cNvSpPr>
          <p:nvPr/>
        </p:nvSpPr>
        <p:spPr bwMode="auto">
          <a:xfrm>
            <a:off x="428625" y="1643063"/>
            <a:ext cx="8358188"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lnSpc>
                <a:spcPct val="90000"/>
              </a:lnSpc>
              <a:spcBef>
                <a:spcPct val="0"/>
              </a:spcBef>
              <a:spcAft>
                <a:spcPct val="0"/>
              </a:spcAft>
              <a:buFont typeface="Wingdings" pitchFamily="2" charset="2"/>
              <a:buNone/>
            </a:pPr>
            <a:r>
              <a:rPr lang="ru-RU">
                <a:solidFill>
                  <a:srgbClr val="C00000"/>
                </a:solidFill>
              </a:rPr>
              <a:t>Исследовательская деятельность учащихся - </a:t>
            </a:r>
            <a:r>
              <a:rPr lang="ru-RU">
                <a:solidFill>
                  <a:srgbClr val="000000"/>
                </a:solidFill>
              </a:rPr>
              <a:t>есть  творческий процесс совместной деятельности учащегося и учителя по поиску решения неизвестного, в ходе которого осуществляется передача между ними культурных ценностей, результатом является формирование научного мировоззрения.</a:t>
            </a:r>
          </a:p>
        </p:txBody>
      </p:sp>
      <p:sp>
        <p:nvSpPr>
          <p:cNvPr id="7" name="Прямоугольник с двумя вырезанными противолежащими углами 6"/>
          <p:cNvSpPr/>
          <p:nvPr/>
        </p:nvSpPr>
        <p:spPr>
          <a:xfrm>
            <a:off x="1428750" y="3752850"/>
            <a:ext cx="2071688" cy="714375"/>
          </a:xfrm>
          <a:prstGeom prst="snip2Diag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2800" dirty="0">
                <a:solidFill>
                  <a:srgbClr val="000000"/>
                </a:solidFill>
              </a:rPr>
              <a:t>урок</a:t>
            </a:r>
          </a:p>
        </p:txBody>
      </p:sp>
      <p:sp>
        <p:nvSpPr>
          <p:cNvPr id="9" name="Прямоугольник с двумя вырезанными противолежащими углами 8"/>
          <p:cNvSpPr/>
          <p:nvPr/>
        </p:nvSpPr>
        <p:spPr>
          <a:xfrm>
            <a:off x="1536700" y="5013325"/>
            <a:ext cx="3357563" cy="857250"/>
          </a:xfrm>
          <a:prstGeom prst="snip2Diag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2800" dirty="0">
                <a:solidFill>
                  <a:srgbClr val="000000"/>
                </a:solidFill>
              </a:rPr>
              <a:t>индивидуальные занятия</a:t>
            </a:r>
          </a:p>
        </p:txBody>
      </p:sp>
      <p:sp>
        <p:nvSpPr>
          <p:cNvPr id="10" name="Прямоугольник с двумя вырезанными противолежащими углами 9"/>
          <p:cNvSpPr/>
          <p:nvPr/>
        </p:nvSpPr>
        <p:spPr>
          <a:xfrm>
            <a:off x="500063" y="2781300"/>
            <a:ext cx="2714625" cy="714375"/>
          </a:xfrm>
          <a:prstGeom prst="snip2Diag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2800" dirty="0">
                <a:solidFill>
                  <a:srgbClr val="000000"/>
                </a:solidFill>
              </a:rPr>
              <a:t>основы ИД</a:t>
            </a:r>
          </a:p>
        </p:txBody>
      </p:sp>
      <p:sp>
        <p:nvSpPr>
          <p:cNvPr id="12" name="Прямоугольник с двумя вырезанными противолежащими углами 11"/>
          <p:cNvSpPr/>
          <p:nvPr/>
        </p:nvSpPr>
        <p:spPr>
          <a:xfrm>
            <a:off x="4456113" y="3286125"/>
            <a:ext cx="4429125" cy="1214438"/>
          </a:xfrm>
          <a:prstGeom prst="snip2Diag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2800" dirty="0">
                <a:solidFill>
                  <a:srgbClr val="000000"/>
                </a:solidFill>
              </a:rPr>
              <a:t>занятия дополнительного образования</a:t>
            </a:r>
          </a:p>
        </p:txBody>
      </p:sp>
      <p:cxnSp>
        <p:nvCxnSpPr>
          <p:cNvPr id="3" name="Прямая со стрелкой 2"/>
          <p:cNvCxnSpPr>
            <a:stCxn id="10" idx="1"/>
          </p:cNvCxnSpPr>
          <p:nvPr/>
        </p:nvCxnSpPr>
        <p:spPr>
          <a:xfrm>
            <a:off x="1857375" y="3495675"/>
            <a:ext cx="411163" cy="257175"/>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p:cNvCxnSpPr>
            <a:stCxn id="10" idx="0"/>
          </p:cNvCxnSpPr>
          <p:nvPr/>
        </p:nvCxnSpPr>
        <p:spPr>
          <a:xfrm>
            <a:off x="3214688" y="3138488"/>
            <a:ext cx="1241425" cy="485775"/>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3214688" y="3495675"/>
            <a:ext cx="1428750" cy="151765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451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214438" y="714375"/>
            <a:ext cx="7167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ru-RU" sz="2800" b="1">
                <a:solidFill>
                  <a:srgbClr val="C00000"/>
                </a:solidFill>
              </a:rPr>
              <a:t>Диагностический инструментарий</a:t>
            </a:r>
          </a:p>
        </p:txBody>
      </p:sp>
      <p:sp>
        <p:nvSpPr>
          <p:cNvPr id="5" name="Прямоугольник 4"/>
          <p:cNvSpPr/>
          <p:nvPr/>
        </p:nvSpPr>
        <p:spPr>
          <a:xfrm>
            <a:off x="2714625" y="1357313"/>
            <a:ext cx="4286250" cy="646112"/>
          </a:xfrm>
          <a:prstGeom prst="rect">
            <a:avLst/>
          </a:prstGeom>
          <a:solidFill>
            <a:schemeClr val="accent6">
              <a:lumMod val="20000"/>
              <a:lumOff val="80000"/>
            </a:schemeClr>
          </a:solidFill>
        </p:spPr>
        <p:txBody>
          <a:bodyPr>
            <a:spAutoFit/>
          </a:bodyPr>
          <a:lstStyle/>
          <a:p>
            <a:pPr fontAlgn="base">
              <a:spcBef>
                <a:spcPct val="0"/>
              </a:spcBef>
              <a:spcAft>
                <a:spcPct val="0"/>
              </a:spcAft>
              <a:defRPr/>
            </a:pPr>
            <a:r>
              <a:rPr lang="ru-RU" dirty="0">
                <a:solidFill>
                  <a:srgbClr val="000000"/>
                </a:solidFill>
              </a:rPr>
              <a:t>Тестирование «Умеете ли вы мыслить нестандартно /творчески/». </a:t>
            </a:r>
          </a:p>
        </p:txBody>
      </p:sp>
      <p:sp>
        <p:nvSpPr>
          <p:cNvPr id="6" name="Прямоугольник 5"/>
          <p:cNvSpPr/>
          <p:nvPr/>
        </p:nvSpPr>
        <p:spPr>
          <a:xfrm>
            <a:off x="285750" y="3500438"/>
            <a:ext cx="3571875" cy="1477962"/>
          </a:xfrm>
          <a:prstGeom prst="rect">
            <a:avLst/>
          </a:prstGeom>
          <a:solidFill>
            <a:schemeClr val="accent6">
              <a:lumMod val="20000"/>
              <a:lumOff val="80000"/>
            </a:schemeClr>
          </a:solidFill>
        </p:spPr>
        <p:txBody>
          <a:bodyPr>
            <a:spAutoFit/>
          </a:bodyPr>
          <a:lstStyle/>
          <a:p>
            <a:pPr fontAlgn="base">
              <a:spcBef>
                <a:spcPct val="0"/>
              </a:spcBef>
              <a:spcAft>
                <a:spcPct val="0"/>
              </a:spcAft>
              <a:defRPr/>
            </a:pPr>
            <a:r>
              <a:rPr lang="en-US" dirty="0">
                <a:solidFill>
                  <a:srgbClr val="000000"/>
                </a:solidFill>
              </a:rPr>
              <a:t>BASE</a:t>
            </a:r>
            <a:r>
              <a:rPr lang="ru-RU" dirty="0">
                <a:solidFill>
                  <a:srgbClr val="000000"/>
                </a:solidFill>
              </a:rPr>
              <a:t> /подключение/ – решение жизненных ситуаций.</a:t>
            </a:r>
            <a:r>
              <a:rPr lang="ru-RU" b="1" dirty="0">
                <a:solidFill>
                  <a:srgbClr val="000000"/>
                </a:solidFill>
              </a:rPr>
              <a:t> </a:t>
            </a:r>
            <a:r>
              <a:rPr lang="ru-RU" dirty="0">
                <a:solidFill>
                  <a:srgbClr val="000000"/>
                </a:solidFill>
              </a:rPr>
              <a:t>по А.Л. Венгеру, В.С. Ротенбергу</a:t>
            </a:r>
          </a:p>
          <a:p>
            <a:pPr fontAlgn="base">
              <a:spcBef>
                <a:spcPct val="0"/>
              </a:spcBef>
              <a:spcAft>
                <a:spcPct val="0"/>
              </a:spcAft>
              <a:defRPr/>
            </a:pPr>
            <a:endParaRPr lang="ru-RU" dirty="0">
              <a:solidFill>
                <a:srgbClr val="000000"/>
              </a:solidFill>
            </a:endParaRPr>
          </a:p>
        </p:txBody>
      </p:sp>
      <p:sp>
        <p:nvSpPr>
          <p:cNvPr id="7" name="Прямоугольник 6"/>
          <p:cNvSpPr/>
          <p:nvPr/>
        </p:nvSpPr>
        <p:spPr>
          <a:xfrm>
            <a:off x="285750" y="5214938"/>
            <a:ext cx="4572000" cy="646112"/>
          </a:xfrm>
          <a:prstGeom prst="rect">
            <a:avLst/>
          </a:prstGeom>
          <a:solidFill>
            <a:schemeClr val="accent6">
              <a:lumMod val="20000"/>
              <a:lumOff val="80000"/>
            </a:schemeClr>
          </a:solidFill>
        </p:spPr>
        <p:txBody>
          <a:bodyPr>
            <a:spAutoFit/>
          </a:bodyPr>
          <a:lstStyle/>
          <a:p>
            <a:pPr fontAlgn="base">
              <a:spcBef>
                <a:spcPct val="0"/>
              </a:spcBef>
              <a:spcAft>
                <a:spcPct val="0"/>
              </a:spcAft>
              <a:defRPr/>
            </a:pPr>
            <a:r>
              <a:rPr lang="ru-RU" dirty="0">
                <a:solidFill>
                  <a:srgbClr val="000000"/>
                </a:solidFill>
              </a:rPr>
              <a:t>Анкетирование «Познавательная активность» Е.И. Щеблановой </a:t>
            </a:r>
          </a:p>
        </p:txBody>
      </p:sp>
      <p:sp>
        <p:nvSpPr>
          <p:cNvPr id="9" name="Прямоугольник 8"/>
          <p:cNvSpPr/>
          <p:nvPr/>
        </p:nvSpPr>
        <p:spPr>
          <a:xfrm>
            <a:off x="4286250" y="2500313"/>
            <a:ext cx="4572000" cy="646112"/>
          </a:xfrm>
          <a:prstGeom prst="rect">
            <a:avLst/>
          </a:prstGeom>
          <a:solidFill>
            <a:schemeClr val="accent6">
              <a:lumMod val="20000"/>
              <a:lumOff val="80000"/>
            </a:schemeClr>
          </a:solidFill>
        </p:spPr>
        <p:txBody>
          <a:bodyPr>
            <a:spAutoFit/>
          </a:bodyPr>
          <a:lstStyle/>
          <a:p>
            <a:pPr fontAlgn="base">
              <a:spcBef>
                <a:spcPct val="0"/>
              </a:spcBef>
              <a:spcAft>
                <a:spcPct val="0"/>
              </a:spcAft>
              <a:defRPr/>
            </a:pPr>
            <a:r>
              <a:rPr lang="ru-RU" dirty="0">
                <a:solidFill>
                  <a:srgbClr val="000000"/>
                </a:solidFill>
              </a:rPr>
              <a:t>Анкетирование «Мотивационная структура деятельности» по В. Хеннингу </a:t>
            </a:r>
          </a:p>
        </p:txBody>
      </p:sp>
      <p:sp>
        <p:nvSpPr>
          <p:cNvPr id="10" name="Прямоугольник 9"/>
          <p:cNvSpPr/>
          <p:nvPr/>
        </p:nvSpPr>
        <p:spPr>
          <a:xfrm>
            <a:off x="5143500" y="6211888"/>
            <a:ext cx="3571875" cy="646112"/>
          </a:xfrm>
          <a:prstGeom prst="rect">
            <a:avLst/>
          </a:prstGeom>
          <a:solidFill>
            <a:schemeClr val="accent6">
              <a:lumMod val="20000"/>
              <a:lumOff val="80000"/>
            </a:schemeClr>
          </a:solidFill>
        </p:spPr>
        <p:txBody>
          <a:bodyPr>
            <a:spAutoFit/>
          </a:bodyPr>
          <a:lstStyle/>
          <a:p>
            <a:pPr fontAlgn="base">
              <a:spcBef>
                <a:spcPct val="0"/>
              </a:spcBef>
              <a:spcAft>
                <a:spcPct val="0"/>
              </a:spcAft>
              <a:defRPr/>
            </a:pPr>
            <a:r>
              <a:rPr lang="ru-RU" dirty="0">
                <a:solidFill>
                  <a:srgbClr val="000000"/>
                </a:solidFill>
              </a:rPr>
              <a:t>Тайм – менеджмент – самопланирование времени.</a:t>
            </a:r>
          </a:p>
        </p:txBody>
      </p:sp>
      <p:sp>
        <p:nvSpPr>
          <p:cNvPr id="19461" name="Rectangle 5"/>
          <p:cNvSpPr>
            <a:spLocks noChangeArrowheads="1"/>
          </p:cNvSpPr>
          <p:nvPr/>
        </p:nvSpPr>
        <p:spPr bwMode="auto">
          <a:xfrm>
            <a:off x="4429125" y="3857625"/>
            <a:ext cx="4429125" cy="1236663"/>
          </a:xfrm>
          <a:prstGeom prst="rect">
            <a:avLst/>
          </a:prstGeom>
          <a:solidFill>
            <a:schemeClr val="accent6">
              <a:lumMod val="20000"/>
              <a:lumOff val="80000"/>
            </a:schemeClr>
          </a:solidFill>
          <a:ln w="9525">
            <a:noFill/>
            <a:miter lim="800000"/>
            <a:headEnd/>
            <a:tailEnd/>
          </a:ln>
          <a:effectLst/>
        </p:spPr>
        <p:txBody>
          <a:bodyPr tIns="126960" bIns="0" anchor="ctr">
            <a:spAutoFit/>
          </a:bodyPr>
          <a:lstStyle/>
          <a:p>
            <a:pPr fontAlgn="base">
              <a:spcBef>
                <a:spcPct val="0"/>
              </a:spcBef>
              <a:spcAft>
                <a:spcPct val="0"/>
              </a:spcAft>
              <a:defRPr/>
            </a:pPr>
            <a:r>
              <a:rPr lang="ru-RU">
                <a:solidFill>
                  <a:srgbClr val="000000"/>
                </a:solidFill>
                <a:cs typeface="Times New Roman" pitchFamily="18" charset="0"/>
              </a:rPr>
              <a:t>Методика изучения исследовательской позиции школьников (ИП)</a:t>
            </a:r>
            <a:r>
              <a:rPr lang="ru-RU">
                <a:solidFill>
                  <a:srgbClr val="000000"/>
                </a:solidFill>
              </a:rPr>
              <a:t> по Шумаковой Н.Б. </a:t>
            </a:r>
            <a:endParaRPr lang="ru-RU">
              <a:solidFill>
                <a:srgbClr val="4F81BD"/>
              </a:solidFill>
              <a:cs typeface="Times New Roman" pitchFamily="18" charset="0"/>
            </a:endParaRPr>
          </a:p>
          <a:p>
            <a:pPr eaLnBrk="0" fontAlgn="base" hangingPunct="0">
              <a:spcBef>
                <a:spcPct val="0"/>
              </a:spcBef>
              <a:spcAft>
                <a:spcPct val="0"/>
              </a:spcAft>
              <a:defRPr/>
            </a:pPr>
            <a:endParaRPr lang="ru-RU">
              <a:solidFill>
                <a:srgbClr val="000000"/>
              </a:solidFill>
            </a:endParaRPr>
          </a:p>
        </p:txBody>
      </p:sp>
      <p:sp>
        <p:nvSpPr>
          <p:cNvPr id="12" name="Прямоугольник 11"/>
          <p:cNvSpPr/>
          <p:nvPr/>
        </p:nvSpPr>
        <p:spPr>
          <a:xfrm>
            <a:off x="214313" y="2214563"/>
            <a:ext cx="3929062" cy="646112"/>
          </a:xfrm>
          <a:prstGeom prst="rect">
            <a:avLst/>
          </a:prstGeom>
          <a:solidFill>
            <a:schemeClr val="accent6">
              <a:lumMod val="20000"/>
              <a:lumOff val="80000"/>
            </a:schemeClr>
          </a:solidFill>
        </p:spPr>
        <p:txBody>
          <a:bodyPr>
            <a:spAutoFit/>
          </a:bodyPr>
          <a:lstStyle/>
          <a:p>
            <a:pPr fontAlgn="base">
              <a:spcBef>
                <a:spcPct val="0"/>
              </a:spcBef>
              <a:spcAft>
                <a:spcPct val="0"/>
              </a:spcAft>
              <a:defRPr/>
            </a:pPr>
            <a:r>
              <a:rPr lang="ru-RU" dirty="0">
                <a:solidFill>
                  <a:srgbClr val="000000"/>
                </a:solidFill>
              </a:rPr>
              <a:t>Анкетирование об исследовании и исследовательской деятельности. </a:t>
            </a:r>
          </a:p>
        </p:txBody>
      </p:sp>
    </p:spTree>
    <p:extLst>
      <p:ext uri="{BB962C8B-B14F-4D97-AF65-F5344CB8AC3E}">
        <p14:creationId xmlns:p14="http://schemas.microsoft.com/office/powerpoint/2010/main" val="881993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900igr.net/datas/pedagogika/Rabota-s-odarjonnymi/0008-008-Problemy-odarennykh-dete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solidFill>
            <a:schemeClr val="accent6">
              <a:lumMod val="20000"/>
              <a:lumOff val="80000"/>
            </a:schemeClr>
          </a:solidFill>
        </p:spPr>
      </p:pic>
    </p:spTree>
    <p:extLst>
      <p:ext uri="{BB962C8B-B14F-4D97-AF65-F5344CB8AC3E}">
        <p14:creationId xmlns:p14="http://schemas.microsoft.com/office/powerpoint/2010/main" val="2066366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1268760"/>
            <a:ext cx="8610600" cy="3083921"/>
          </a:xfrm>
          <a:prstGeom prst="rect">
            <a:avLst/>
          </a:prstGeom>
        </p:spPr>
        <p:txBody>
          <a:bodyPr wrap="square">
            <a:spAutoFit/>
          </a:bodyPr>
          <a:lstStyle/>
          <a:p>
            <a:pPr fontAlgn="base">
              <a:lnSpc>
                <a:spcPct val="90000"/>
              </a:lnSpc>
              <a:spcBef>
                <a:spcPct val="0"/>
              </a:spcBef>
              <a:spcAft>
                <a:spcPct val="0"/>
              </a:spcAft>
            </a:pPr>
            <a:r>
              <a:rPr lang="ru-RU" sz="2400" b="1" i="1" dirty="0" smtClean="0">
                <a:solidFill>
                  <a:prstClr val="black"/>
                </a:solidFill>
                <a:latin typeface="Times New Roman" pitchFamily="18" charset="0"/>
                <a:cs typeface="Times New Roman" pitchFamily="18" charset="0"/>
              </a:rPr>
              <a:t>Способностями </a:t>
            </a:r>
            <a:r>
              <a:rPr lang="ru-RU" sz="2400" i="1" dirty="0" smtClean="0">
                <a:solidFill>
                  <a:prstClr val="black"/>
                </a:solidFill>
                <a:latin typeface="Times New Roman" pitchFamily="18" charset="0"/>
                <a:cs typeface="Times New Roman" pitchFamily="18" charset="0"/>
              </a:rPr>
              <a:t>называют индивидуальные особенности личности, помогающие ей успешно заниматься определенной деятельностью.</a:t>
            </a:r>
            <a:endParaRPr lang="ru-RU" sz="2400" b="1" i="1" dirty="0" smtClean="0">
              <a:solidFill>
                <a:prstClr val="black"/>
              </a:solidFill>
              <a:latin typeface="Times New Roman" pitchFamily="18" charset="0"/>
              <a:cs typeface="Times New Roman" pitchFamily="18" charset="0"/>
            </a:endParaRPr>
          </a:p>
          <a:p>
            <a:pPr fontAlgn="base">
              <a:lnSpc>
                <a:spcPct val="90000"/>
              </a:lnSpc>
              <a:spcBef>
                <a:spcPct val="0"/>
              </a:spcBef>
              <a:spcAft>
                <a:spcPct val="0"/>
              </a:spcAft>
            </a:pPr>
            <a:r>
              <a:rPr lang="ru-RU" sz="2400" b="1" i="1" dirty="0" smtClean="0">
                <a:solidFill>
                  <a:prstClr val="black"/>
                </a:solidFill>
                <a:latin typeface="Times New Roman" pitchFamily="18" charset="0"/>
                <a:cs typeface="Times New Roman" pitchFamily="18" charset="0"/>
              </a:rPr>
              <a:t>Талантом </a:t>
            </a:r>
            <a:r>
              <a:rPr lang="ru-RU" sz="2400" i="1" dirty="0" smtClean="0">
                <a:solidFill>
                  <a:prstClr val="black"/>
                </a:solidFill>
                <a:latin typeface="Times New Roman" pitchFamily="18" charset="0"/>
                <a:cs typeface="Times New Roman" pitchFamily="18" charset="0"/>
              </a:rPr>
              <a:t>называют выдающиеся способности, высокую степень одаренности в какой-либо деятельности. Чаще всего талант проявляется в какой-то определенной сфере.</a:t>
            </a:r>
            <a:endParaRPr lang="ru-RU" sz="2400" b="1" i="1" dirty="0" smtClean="0">
              <a:solidFill>
                <a:prstClr val="black"/>
              </a:solidFill>
              <a:latin typeface="Times New Roman" pitchFamily="18" charset="0"/>
              <a:cs typeface="Times New Roman" pitchFamily="18" charset="0"/>
            </a:endParaRPr>
          </a:p>
          <a:p>
            <a:pPr fontAlgn="base">
              <a:lnSpc>
                <a:spcPct val="90000"/>
              </a:lnSpc>
              <a:spcBef>
                <a:spcPct val="0"/>
              </a:spcBef>
              <a:spcAft>
                <a:spcPct val="0"/>
              </a:spcAft>
            </a:pPr>
            <a:r>
              <a:rPr lang="ru-RU" sz="2400" b="1" i="1" dirty="0" smtClean="0">
                <a:solidFill>
                  <a:prstClr val="black"/>
                </a:solidFill>
                <a:latin typeface="Times New Roman" pitchFamily="18" charset="0"/>
                <a:cs typeface="Times New Roman" pitchFamily="18" charset="0"/>
              </a:rPr>
              <a:t>Гениальность </a:t>
            </a:r>
            <a:r>
              <a:rPr lang="ru-RU" sz="2400" i="1" dirty="0" smtClean="0">
                <a:solidFill>
                  <a:prstClr val="black"/>
                </a:solidFill>
                <a:latin typeface="Times New Roman" pitchFamily="18" charset="0"/>
                <a:cs typeface="Times New Roman" pitchFamily="18" charset="0"/>
              </a:rPr>
              <a:t>– высшая степень развития таланта, связана она с созданием качественно новых, уникальных творений, открытием ранее неизведанных путей творчества.</a:t>
            </a:r>
            <a:endParaRPr lang="ru-RU" sz="2400" b="1" i="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449008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85728"/>
            <a:ext cx="7783832" cy="1071570"/>
          </a:xfrm>
          <a:solidFill>
            <a:schemeClr val="accent2">
              <a:lumMod val="40000"/>
              <a:lumOff val="60000"/>
            </a:schemeClr>
          </a:solidFill>
        </p:spPr>
        <p:txBody>
          <a:bodyPr>
            <a:normAutofit/>
          </a:bodyPr>
          <a:lstStyle/>
          <a:p>
            <a:pPr algn="ctr"/>
            <a:r>
              <a:rPr lang="ru-RU" sz="4000" b="1" i="1" dirty="0" smtClean="0">
                <a:solidFill>
                  <a:srgbClr val="C00000"/>
                </a:solidFill>
                <a:latin typeface="Times New Roman" pitchFamily="18" charset="0"/>
                <a:cs typeface="Times New Roman" pitchFamily="18" charset="0"/>
              </a:rPr>
              <a:t>Одаренность</a:t>
            </a:r>
            <a:endParaRPr lang="ru-RU" sz="4000" i="1" dirty="0">
              <a:latin typeface="Times New Roman" pitchFamily="18" charset="0"/>
              <a:cs typeface="Times New Roman" pitchFamily="18" charset="0"/>
            </a:endParaRPr>
          </a:p>
        </p:txBody>
      </p:sp>
      <p:sp>
        <p:nvSpPr>
          <p:cNvPr id="3" name="Содержимое 2"/>
          <p:cNvSpPr>
            <a:spLocks noGrp="1"/>
          </p:cNvSpPr>
          <p:nvPr>
            <p:ph idx="1"/>
          </p:nvPr>
        </p:nvSpPr>
        <p:spPr>
          <a:xfrm>
            <a:off x="1142976" y="1447800"/>
            <a:ext cx="7790712" cy="5124472"/>
          </a:xfrm>
          <a:solidFill>
            <a:schemeClr val="bg2">
              <a:lumMod val="20000"/>
              <a:lumOff val="80000"/>
            </a:schemeClr>
          </a:solidFill>
        </p:spPr>
        <p:txBody>
          <a:bodyPr>
            <a:noAutofit/>
          </a:bodyPr>
          <a:lstStyle/>
          <a:p>
            <a:pPr>
              <a:buFont typeface="Wingdings" pitchFamily="2" charset="2"/>
              <a:buChar char="q"/>
            </a:pPr>
            <a:r>
              <a:rPr lang="ru-RU" sz="2400" i="1" dirty="0" smtClean="0">
                <a:latin typeface="Times New Roman" pitchFamily="18" charset="0"/>
                <a:cs typeface="Times New Roman" pitchFamily="18" charset="0"/>
              </a:rPr>
              <a:t>системное, развивающееся в течение жизни качество психики, которое определяет возможность достижения человеком более высоких (необычных, незаурядных) результатов в одном или нескольких видах деятельности по сравнению с </a:t>
            </a:r>
          </a:p>
          <a:p>
            <a:pPr>
              <a:buNone/>
            </a:pPr>
            <a:r>
              <a:rPr lang="ru-RU" sz="2400" i="1" dirty="0" smtClean="0">
                <a:latin typeface="Times New Roman" pitchFamily="18" charset="0"/>
                <a:cs typeface="Times New Roman" pitchFamily="18" charset="0"/>
              </a:rPr>
              <a:t>   другими людьми</a:t>
            </a:r>
          </a:p>
          <a:p>
            <a:pPr>
              <a:buFont typeface="Wingdings" pitchFamily="2" charset="2"/>
              <a:buChar char="q"/>
            </a:pPr>
            <a:r>
              <a:rPr lang="ru-RU" sz="2400" i="1" dirty="0" smtClean="0">
                <a:latin typeface="Times New Roman" pitchFamily="18" charset="0"/>
                <a:cs typeface="Times New Roman" pitchFamily="18" charset="0"/>
              </a:rPr>
              <a:t>суммарное, общее личностное </a:t>
            </a:r>
          </a:p>
          <a:p>
            <a:pPr>
              <a:buNone/>
            </a:pPr>
            <a:r>
              <a:rPr lang="ru-RU" sz="2400" i="1" dirty="0" smtClean="0">
                <a:latin typeface="Times New Roman" pitchFamily="18" charset="0"/>
                <a:cs typeface="Times New Roman" pitchFamily="18" charset="0"/>
              </a:rPr>
              <a:t>   свойство человека.</a:t>
            </a:r>
            <a:endParaRPr lang="ru-RU" sz="2400" i="1" dirty="0">
              <a:latin typeface="Times New Roman" pitchFamily="18" charset="0"/>
              <a:cs typeface="Times New Roman" pitchFamily="18" charset="0"/>
            </a:endParaRPr>
          </a:p>
        </p:txBody>
      </p:sp>
      <p:pic>
        <p:nvPicPr>
          <p:cNvPr id="4" name="Picture 28"/>
          <p:cNvPicPr>
            <a:picLocks noChangeAspect="1" noChangeArrowheads="1"/>
          </p:cNvPicPr>
          <p:nvPr/>
        </p:nvPicPr>
        <p:blipFill>
          <a:blip r:embed="rId2"/>
          <a:srcRect/>
          <a:stretch>
            <a:fillRect/>
          </a:stretch>
        </p:blipFill>
        <p:spPr bwMode="auto">
          <a:xfrm>
            <a:off x="7000892" y="4286256"/>
            <a:ext cx="2000264" cy="2286016"/>
          </a:xfrm>
          <a:prstGeom prst="rect">
            <a:avLst/>
          </a:prstGeom>
          <a:noFill/>
          <a:ln w="9525">
            <a:noFill/>
            <a:miter lim="800000"/>
            <a:headEnd/>
            <a:tailEnd/>
          </a:ln>
        </p:spPr>
      </p:pic>
    </p:spTree>
    <p:extLst>
      <p:ext uri="{BB962C8B-B14F-4D97-AF65-F5344CB8AC3E}">
        <p14:creationId xmlns:p14="http://schemas.microsoft.com/office/powerpoint/2010/main" val="3838989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285728"/>
            <a:ext cx="7647836" cy="1225536"/>
          </a:xfrm>
          <a:solidFill>
            <a:schemeClr val="accent2">
              <a:lumMod val="40000"/>
              <a:lumOff val="60000"/>
            </a:schemeClr>
          </a:solidFill>
        </p:spPr>
        <p:txBody>
          <a:bodyPr>
            <a:normAutofit/>
          </a:bodyPr>
          <a:lstStyle/>
          <a:p>
            <a:pPr algn="ctr"/>
            <a:r>
              <a:rPr lang="ru-RU" sz="4000" b="1" i="1" dirty="0" smtClean="0">
                <a:solidFill>
                  <a:srgbClr val="C00000"/>
                </a:solidFill>
                <a:latin typeface="Times New Roman" pitchFamily="18" charset="0"/>
                <a:cs typeface="Times New Roman" pitchFamily="18" charset="0"/>
              </a:rPr>
              <a:t>Степень одаренности</a:t>
            </a:r>
            <a:endParaRPr lang="ru-RU" sz="4000" b="1" i="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1285852" y="1643050"/>
            <a:ext cx="7647836" cy="4929222"/>
          </a:xfrm>
          <a:solidFill>
            <a:schemeClr val="bg2">
              <a:lumMod val="20000"/>
              <a:lumOff val="80000"/>
            </a:schemeClr>
          </a:solidFill>
        </p:spPr>
        <p:txBody>
          <a:bodyPr>
            <a:normAutofit/>
          </a:bodyPr>
          <a:lstStyle/>
          <a:p>
            <a:r>
              <a:rPr lang="ru-RU" sz="2400" b="1" i="1" dirty="0" smtClean="0">
                <a:latin typeface="Times New Roman" pitchFamily="18" charset="0"/>
                <a:cs typeface="Times New Roman" pitchFamily="18" charset="0"/>
              </a:rPr>
              <a:t>Первая</a:t>
            </a:r>
            <a:r>
              <a:rPr lang="ru-RU" sz="2400" dirty="0" smtClean="0"/>
              <a:t> — </a:t>
            </a:r>
            <a:r>
              <a:rPr lang="ru-RU" sz="2400" i="1" dirty="0" err="1" smtClean="0">
                <a:latin typeface="Times New Roman" pitchFamily="18" charset="0"/>
                <a:cs typeface="Times New Roman" pitchFamily="18" charset="0"/>
              </a:rPr>
              <a:t>сверходаренные</a:t>
            </a:r>
            <a:r>
              <a:rPr lang="ru-RU" sz="2400" i="1" dirty="0" smtClean="0">
                <a:latin typeface="Times New Roman" pitchFamily="18" charset="0"/>
                <a:cs typeface="Times New Roman" pitchFamily="18" charset="0"/>
              </a:rPr>
              <a:t> дети, таких называют гениями. Это самая малочисленная группа, к которой относят не более одного человека на десять тысяч. </a:t>
            </a:r>
          </a:p>
          <a:p>
            <a:r>
              <a:rPr lang="ru-RU" sz="2400" b="1" i="1" dirty="0" smtClean="0">
                <a:latin typeface="Times New Roman" pitchFamily="18" charset="0"/>
                <a:cs typeface="Times New Roman" pitchFamily="18" charset="0"/>
              </a:rPr>
              <a:t>Вторая </a:t>
            </a:r>
            <a:r>
              <a:rPr lang="ru-RU" sz="2400" dirty="0" smtClean="0"/>
              <a:t>— </a:t>
            </a:r>
            <a:r>
              <a:rPr lang="ru-RU" sz="2400" i="1" dirty="0" smtClean="0">
                <a:latin typeface="Times New Roman" pitchFamily="18" charset="0"/>
                <a:cs typeface="Times New Roman" pitchFamily="18" charset="0"/>
              </a:rPr>
              <a:t>высокоодаренные, или талантливые, примерно 2‑3 %. </a:t>
            </a:r>
          </a:p>
          <a:p>
            <a:r>
              <a:rPr lang="ru-RU" sz="2400" b="1" i="1" dirty="0" smtClean="0">
                <a:latin typeface="Times New Roman" pitchFamily="18" charset="0"/>
                <a:cs typeface="Times New Roman" pitchFamily="18" charset="0"/>
              </a:rPr>
              <a:t>Третья </a:t>
            </a:r>
            <a:r>
              <a:rPr lang="ru-RU" sz="2400" dirty="0" smtClean="0"/>
              <a:t>— </a:t>
            </a:r>
            <a:r>
              <a:rPr lang="ru-RU" sz="2400" i="1" dirty="0" smtClean="0">
                <a:latin typeface="Times New Roman" pitchFamily="18" charset="0"/>
                <a:cs typeface="Times New Roman" pitchFamily="18" charset="0"/>
              </a:rPr>
              <a:t>собственно одаренные (15‑25 %). </a:t>
            </a:r>
          </a:p>
          <a:p>
            <a:r>
              <a:rPr lang="ru-RU" sz="2400" i="1" dirty="0" smtClean="0">
                <a:latin typeface="Times New Roman" pitchFamily="18" charset="0"/>
                <a:cs typeface="Times New Roman" pitchFamily="18" charset="0"/>
              </a:rPr>
              <a:t>Остальные дети входят в пределы нормы (70 %) </a:t>
            </a:r>
          </a:p>
          <a:p>
            <a:endParaRPr lang="ru-RU" dirty="0"/>
          </a:p>
        </p:txBody>
      </p:sp>
      <p:pic>
        <p:nvPicPr>
          <p:cNvPr id="4" name="Рисунок 3" descr="ав.jpg"/>
          <p:cNvPicPr>
            <a:picLocks noChangeAspect="1"/>
          </p:cNvPicPr>
          <p:nvPr/>
        </p:nvPicPr>
        <p:blipFill>
          <a:blip r:embed="rId2"/>
          <a:stretch>
            <a:fillRect/>
          </a:stretch>
        </p:blipFill>
        <p:spPr>
          <a:xfrm>
            <a:off x="6262699" y="4786322"/>
            <a:ext cx="2667019" cy="1785950"/>
          </a:xfrm>
          <a:prstGeom prst="rect">
            <a:avLst/>
          </a:prstGeom>
        </p:spPr>
      </p:pic>
    </p:spTree>
    <p:extLst>
      <p:ext uri="{BB962C8B-B14F-4D97-AF65-F5344CB8AC3E}">
        <p14:creationId xmlns:p14="http://schemas.microsoft.com/office/powerpoint/2010/main" val="2636129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684213" y="908050"/>
            <a:ext cx="6048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ru-RU">
              <a:solidFill>
                <a:srgbClr val="000000"/>
              </a:solidFill>
            </a:endParaRPr>
          </a:p>
        </p:txBody>
      </p:sp>
      <p:sp>
        <p:nvSpPr>
          <p:cNvPr id="3077" name="Text Box 5"/>
          <p:cNvSpPr txBox="1">
            <a:spLocks noChangeArrowheads="1"/>
          </p:cNvSpPr>
          <p:nvPr/>
        </p:nvSpPr>
        <p:spPr bwMode="auto">
          <a:xfrm>
            <a:off x="1571625" y="500063"/>
            <a:ext cx="6323013" cy="646112"/>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ru-RU" sz="3600" b="1" dirty="0">
                <a:solidFill>
                  <a:srgbClr val="000000">
                    <a:lumMod val="95000"/>
                    <a:lumOff val="5000"/>
                  </a:srgbClr>
                </a:solidFill>
              </a:rPr>
              <a:t>Диагностика одаренности</a:t>
            </a:r>
          </a:p>
        </p:txBody>
      </p:sp>
      <p:sp>
        <p:nvSpPr>
          <p:cNvPr id="3078" name="Text Box 6"/>
          <p:cNvSpPr txBox="1">
            <a:spLocks noChangeArrowheads="1"/>
          </p:cNvSpPr>
          <p:nvPr/>
        </p:nvSpPr>
        <p:spPr bwMode="auto">
          <a:xfrm>
            <a:off x="714375" y="1357313"/>
            <a:ext cx="8072438" cy="3754437"/>
          </a:xfrm>
          <a:prstGeom prst="rect">
            <a:avLst/>
          </a:prstGeom>
          <a:solidFill>
            <a:schemeClr val="accent6">
              <a:lumMod val="20000"/>
              <a:lumOff val="80000"/>
            </a:schemeClr>
          </a:solidFill>
          <a:ln w="9525">
            <a:noFill/>
            <a:miter lim="800000"/>
            <a:headEnd/>
            <a:tailEnd/>
          </a:ln>
          <a:effectLst/>
        </p:spPr>
        <p:txBody>
          <a:bodyPr>
            <a:spAutoFit/>
          </a:bodyPr>
          <a:lstStyle/>
          <a:p>
            <a:pPr fontAlgn="base">
              <a:spcBef>
                <a:spcPct val="50000"/>
              </a:spcBef>
              <a:spcAft>
                <a:spcPct val="0"/>
              </a:spcAft>
              <a:defRPr/>
            </a:pPr>
            <a:r>
              <a:rPr lang="ru-RU" sz="2800" dirty="0">
                <a:solidFill>
                  <a:srgbClr val="000000"/>
                </a:solidFill>
              </a:rPr>
              <a:t>    Тест Гилфорда </a:t>
            </a:r>
          </a:p>
          <a:p>
            <a:pPr fontAlgn="base">
              <a:spcBef>
                <a:spcPct val="50000"/>
              </a:spcBef>
              <a:spcAft>
                <a:spcPct val="0"/>
              </a:spcAft>
              <a:defRPr/>
            </a:pPr>
            <a:r>
              <a:rPr lang="ru-RU" sz="2800" dirty="0">
                <a:solidFill>
                  <a:srgbClr val="000000"/>
                </a:solidFill>
              </a:rPr>
              <a:t>    Методика «Интеллектуальный портрет»</a:t>
            </a:r>
          </a:p>
          <a:p>
            <a:pPr fontAlgn="base">
              <a:spcBef>
                <a:spcPct val="50000"/>
              </a:spcBef>
              <a:spcAft>
                <a:spcPct val="0"/>
              </a:spcAft>
              <a:defRPr/>
            </a:pPr>
            <a:r>
              <a:rPr lang="ru-RU" sz="2800" dirty="0">
                <a:solidFill>
                  <a:srgbClr val="000000"/>
                </a:solidFill>
              </a:rPr>
              <a:t>    Методика «Характеристика ученика»</a:t>
            </a:r>
          </a:p>
          <a:p>
            <a:pPr fontAlgn="base">
              <a:spcBef>
                <a:spcPct val="50000"/>
              </a:spcBef>
              <a:spcAft>
                <a:spcPct val="0"/>
              </a:spcAft>
              <a:defRPr/>
            </a:pPr>
            <a:r>
              <a:rPr lang="ru-RU" sz="2800" dirty="0">
                <a:solidFill>
                  <a:srgbClr val="000000"/>
                </a:solidFill>
              </a:rPr>
              <a:t>    Методика родительского исследования</a:t>
            </a:r>
          </a:p>
          <a:p>
            <a:pPr fontAlgn="base">
              <a:spcBef>
                <a:spcPct val="50000"/>
              </a:spcBef>
              <a:spcAft>
                <a:spcPct val="0"/>
              </a:spcAft>
              <a:defRPr/>
            </a:pPr>
            <a:r>
              <a:rPr lang="ru-RU" sz="2800" dirty="0">
                <a:solidFill>
                  <a:srgbClr val="000000"/>
                </a:solidFill>
              </a:rPr>
              <a:t>   «Карта одаренности»</a:t>
            </a:r>
          </a:p>
          <a:p>
            <a:pPr fontAlgn="base">
              <a:spcBef>
                <a:spcPct val="50000"/>
              </a:spcBef>
              <a:spcAft>
                <a:spcPct val="0"/>
              </a:spcAft>
              <a:defRPr/>
            </a:pPr>
            <a:r>
              <a:rPr lang="ru-RU" sz="2800" dirty="0">
                <a:solidFill>
                  <a:srgbClr val="000000"/>
                </a:solidFill>
              </a:rPr>
              <a:t>    Методика оценки общей одаренности</a:t>
            </a:r>
          </a:p>
        </p:txBody>
      </p:sp>
      <p:pic>
        <p:nvPicPr>
          <p:cNvPr id="6149" name="Picture 10" descr="D:\Мои рисунки\для оформления\маркеры\RedRightArrow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500188"/>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0" descr="D:\Мои рисунки\для оформления\маркеры\RedRightArrow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5813" y="200025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D:\Мои рисунки\для оформления\маркеры\RedRightArrow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5813" y="2643188"/>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0" descr="D:\Мои рисунки\для оформления\маркеры\RedRightArrow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5813" y="3286125"/>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0" descr="D:\Мои рисунки\для оформления\маркеры\RedRightArrow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5813" y="4643438"/>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639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2"/>
          <p:cNvSpPr>
            <a:spLocks noGrp="1"/>
          </p:cNvSpPr>
          <p:nvPr>
            <p:ph type="title"/>
          </p:nvPr>
        </p:nvSpPr>
        <p:spPr/>
        <p:txBody>
          <a:bodyPr/>
          <a:lstStyle/>
          <a:p>
            <a:r>
              <a:rPr lang="ru-RU" smtClean="0">
                <a:solidFill>
                  <a:srgbClr val="FF0000"/>
                </a:solidFill>
              </a:rPr>
              <a:t>Виды одаренности</a:t>
            </a:r>
          </a:p>
        </p:txBody>
      </p:sp>
      <p:sp>
        <p:nvSpPr>
          <p:cNvPr id="7171" name="Объект 1"/>
          <p:cNvSpPr>
            <a:spLocks noGrp="1"/>
          </p:cNvSpPr>
          <p:nvPr>
            <p:ph idx="1"/>
          </p:nvPr>
        </p:nvSpPr>
        <p:spPr/>
        <p:txBody>
          <a:bodyPr/>
          <a:lstStyle/>
          <a:p>
            <a:r>
              <a:rPr lang="ru-RU" b="1" smtClean="0"/>
              <a:t>Исключительная одаренность</a:t>
            </a:r>
          </a:p>
          <a:p>
            <a:r>
              <a:rPr lang="ru-RU" b="1" smtClean="0"/>
              <a:t>Интеллектуальная одаренность</a:t>
            </a:r>
          </a:p>
          <a:p>
            <a:r>
              <a:rPr lang="ru-RU" b="1" smtClean="0"/>
              <a:t>Академическая одаренность</a:t>
            </a:r>
            <a:endParaRPr lang="ru-RU" smtClean="0"/>
          </a:p>
        </p:txBody>
      </p:sp>
    </p:spTree>
    <p:extLst>
      <p:ext uri="{BB962C8B-B14F-4D97-AF65-F5344CB8AC3E}">
        <p14:creationId xmlns:p14="http://schemas.microsoft.com/office/powerpoint/2010/main" val="1438388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980728"/>
            <a:ext cx="8229600" cy="4085780"/>
          </a:xfrm>
        </p:spPr>
        <p:txBody>
          <a:bodyPr/>
          <a:lstStyle/>
          <a:p>
            <a:pPr algn="just"/>
            <a:r>
              <a:rPr lang="ru-RU" sz="2400" i="1" dirty="0" smtClean="0">
                <a:solidFill>
                  <a:schemeClr val="tx2">
                    <a:lumMod val="75000"/>
                  </a:schemeClr>
                </a:solidFill>
              </a:rPr>
              <a:t>Академически одаренные дети </a:t>
            </a:r>
            <a:r>
              <a:rPr lang="ru-RU" sz="2400" dirty="0" smtClean="0">
                <a:solidFill>
                  <a:schemeClr val="tx2">
                    <a:lumMod val="75000"/>
                  </a:schemeClr>
                </a:solidFill>
              </a:rPr>
              <a:t>— успешно обучаются в школе: отлично справляются с учебным материалом, имеют глубокую и стойкую внутреннюю мотивацию к познавательной деятельности (академиче­скую одаренность).</a:t>
            </a:r>
          </a:p>
          <a:p>
            <a:pPr algn="just"/>
            <a:r>
              <a:rPr lang="ru-RU" sz="2400" i="1" dirty="0" smtClean="0">
                <a:solidFill>
                  <a:schemeClr val="tx2">
                    <a:lumMod val="75000"/>
                  </a:schemeClr>
                </a:solidFill>
              </a:rPr>
              <a:t>Интеллектуально одаренные дети — </a:t>
            </a:r>
            <a:r>
              <a:rPr lang="ru-RU" sz="2400" dirty="0" smtClean="0">
                <a:solidFill>
                  <a:schemeClr val="tx2">
                    <a:lumMod val="75000"/>
                  </a:schemeClr>
                </a:solidFill>
              </a:rPr>
              <a:t>всегда имеют высокие показатели специальных тестов, выявляющих уровень интеллекта. Это — дети с врожденными высокими интеллектуальными возможностями, для которых стандартные учебные задачи чаще всего не интересны.</a:t>
            </a:r>
          </a:p>
          <a:p>
            <a:endParaRPr lang="ru-RU" dirty="0"/>
          </a:p>
        </p:txBody>
      </p:sp>
    </p:spTree>
    <p:extLst>
      <p:ext uri="{BB962C8B-B14F-4D97-AF65-F5344CB8AC3E}">
        <p14:creationId xmlns:p14="http://schemas.microsoft.com/office/powerpoint/2010/main" val="26449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smtClean="0">
                <a:solidFill>
                  <a:srgbClr val="FF0000"/>
                </a:solidFill>
              </a:rPr>
              <a:t>Особенности личности</a:t>
            </a:r>
          </a:p>
        </p:txBody>
      </p:sp>
      <p:sp>
        <p:nvSpPr>
          <p:cNvPr id="4" name="Объект 3"/>
          <p:cNvSpPr>
            <a:spLocks noGrp="1"/>
          </p:cNvSpPr>
          <p:nvPr>
            <p:ph sz="half" idx="1"/>
          </p:nvPr>
        </p:nvSpPr>
        <p:spPr>
          <a:xfrm>
            <a:off x="457200" y="1916113"/>
            <a:ext cx="4059238" cy="4179887"/>
          </a:xfrm>
        </p:spPr>
        <p:txBody>
          <a:bodyPr/>
          <a:lstStyle/>
          <a:p>
            <a:endParaRPr lang="ru-RU" sz="4000" smtClean="0"/>
          </a:p>
          <a:p>
            <a:r>
              <a:rPr lang="ru-RU" sz="2400" smtClean="0"/>
              <a:t>Гармоничный тип развития личности</a:t>
            </a:r>
          </a:p>
        </p:txBody>
      </p:sp>
      <p:sp>
        <p:nvSpPr>
          <p:cNvPr id="5" name="Объект 4"/>
          <p:cNvSpPr>
            <a:spLocks noGrp="1"/>
          </p:cNvSpPr>
          <p:nvPr>
            <p:ph sz="half" idx="2"/>
          </p:nvPr>
        </p:nvSpPr>
        <p:spPr>
          <a:xfrm>
            <a:off x="4648200" y="1989138"/>
            <a:ext cx="4059238" cy="4106862"/>
          </a:xfrm>
        </p:spPr>
        <p:txBody>
          <a:bodyPr/>
          <a:lstStyle/>
          <a:p>
            <a:endParaRPr lang="ru-RU" sz="4000" smtClean="0"/>
          </a:p>
          <a:p>
            <a:r>
              <a:rPr lang="ru-RU" sz="2400" smtClean="0"/>
              <a:t>Дисгармоничный тип развития</a:t>
            </a:r>
          </a:p>
        </p:txBody>
      </p:sp>
      <p:cxnSp>
        <p:nvCxnSpPr>
          <p:cNvPr id="7" name="Прямая со стрелкой 6"/>
          <p:cNvCxnSpPr/>
          <p:nvPr/>
        </p:nvCxnSpPr>
        <p:spPr>
          <a:xfrm flipH="1">
            <a:off x="1835150" y="1125538"/>
            <a:ext cx="1800225" cy="1582737"/>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5076825" y="1125538"/>
            <a:ext cx="2016125" cy="1439862"/>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255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112</TotalTime>
  <Words>826</Words>
  <Application>Microsoft Office PowerPoint</Application>
  <PresentationFormat>Экран (4:3)</PresentationFormat>
  <Paragraphs>154</Paragraphs>
  <Slides>23</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15</vt:i4>
      </vt:variant>
      <vt:variant>
        <vt:lpstr>Заголовки слайдов</vt:lpstr>
      </vt:variant>
      <vt:variant>
        <vt:i4>23</vt:i4>
      </vt:variant>
    </vt:vector>
  </HeadingPairs>
  <TitlesOfParts>
    <vt:vector size="44" baseType="lpstr">
      <vt:lpstr>Arial</vt:lpstr>
      <vt:lpstr>Arial Black</vt:lpstr>
      <vt:lpstr>Calibri</vt:lpstr>
      <vt:lpstr>Monotype Corsiva</vt:lpstr>
      <vt:lpstr>Times New Roman</vt:lpstr>
      <vt:lpstr>Wingdings</vt:lpstr>
      <vt:lpstr>Оформление по умолчанию</vt:lpstr>
      <vt:lpstr>1_Оформление по умолчанию</vt:lpstr>
      <vt:lpstr>2_Оформление по умолчанию</vt:lpstr>
      <vt:lpstr>3_Оформление по умолчанию</vt:lpstr>
      <vt:lpstr>4_Оформление по умолчанию</vt:lpstr>
      <vt:lpstr>5_Оформление по умолчанию</vt:lpstr>
      <vt:lpstr>6_Оформление по умолчанию</vt:lpstr>
      <vt:lpstr>7_Оформление по умолчанию</vt:lpstr>
      <vt:lpstr>8_Оформление по умолчанию</vt:lpstr>
      <vt:lpstr>9_Оформление по умолчанию</vt:lpstr>
      <vt:lpstr>10_Оформление по умолчанию</vt:lpstr>
      <vt:lpstr>12_Оформление по умолчанию</vt:lpstr>
      <vt:lpstr>13_Оформление по умолчанию</vt:lpstr>
      <vt:lpstr>14_Оформление по умолчанию</vt:lpstr>
      <vt:lpstr>15_Оформление по умолчанию</vt:lpstr>
      <vt:lpstr>      Ермилова К.Ю.</vt:lpstr>
      <vt:lpstr>Где труд – там успех</vt:lpstr>
      <vt:lpstr>Презентация PowerPoint</vt:lpstr>
      <vt:lpstr>Одаренность</vt:lpstr>
      <vt:lpstr>Степень одаренности</vt:lpstr>
      <vt:lpstr>Презентация PowerPoint</vt:lpstr>
      <vt:lpstr>Виды одаренности</vt:lpstr>
      <vt:lpstr>Презентация PowerPoint</vt:lpstr>
      <vt:lpstr>Особенности личности</vt:lpstr>
      <vt:lpstr>Особенности личности с гармоничным развитием</vt:lpstr>
      <vt:lpstr>Особенности личности детей с дисгармоничным развитием</vt:lpstr>
      <vt:lpstr>Презентация PowerPoint</vt:lpstr>
      <vt:lpstr>Презентация PowerPoint</vt:lpstr>
      <vt:lpstr>Презентация PowerPoint</vt:lpstr>
      <vt:lpstr>Принципы работы: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Где труд – там успех</dc:title>
  <dc:creator>User</dc:creator>
  <cp:lastModifiedBy>Пользователь Windows</cp:lastModifiedBy>
  <cp:revision>9</cp:revision>
  <dcterms:created xsi:type="dcterms:W3CDTF">2013-03-05T08:21:00Z</dcterms:created>
  <dcterms:modified xsi:type="dcterms:W3CDTF">2022-05-16T18:31:14Z</dcterms:modified>
</cp:coreProperties>
</file>