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2" r:id="rId4"/>
    <p:sldId id="273" r:id="rId5"/>
    <p:sldId id="274" r:id="rId6"/>
    <p:sldId id="257" r:id="rId7"/>
    <p:sldId id="259" r:id="rId8"/>
    <p:sldId id="270" r:id="rId9"/>
    <p:sldId id="260" r:id="rId10"/>
    <p:sldId id="263" r:id="rId11"/>
    <p:sldId id="264" r:id="rId12"/>
    <p:sldId id="265" r:id="rId13"/>
    <p:sldId id="261" r:id="rId14"/>
    <p:sldId id="262" r:id="rId15"/>
    <p:sldId id="27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0E057-9CBD-4A83-B379-2A942C329E0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E4C09-89FB-4B5B-B51C-93297C5B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3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E4C09-89FB-4B5B-B51C-93297C5B94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4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0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5E5B-196B-4443-A3A0-7E27F2B6E530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0CAF-B242-4994-A864-17DA4B5C6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1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29" y="3671058"/>
            <a:ext cx="3186942" cy="318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16103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</a:p>
          <a:p>
            <a:pPr algn="ctr"/>
            <a:r>
              <a:rPr lang="ru-RU" sz="115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будущего»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4203927-AB08-989C-677E-CA8E2A07B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789" y="5635983"/>
            <a:ext cx="3064211" cy="10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1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866" y="116632"/>
            <a:ext cx="9168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ученику сложно или далеко добираться до школы, то для решения этой проблемы построены специальные гостиницы.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" y="2996952"/>
            <a:ext cx="4637248" cy="36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67" y="2969231"/>
            <a:ext cx="4584433" cy="36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9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-3247" y="3140968"/>
            <a:ext cx="5508105" cy="3430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будущего большое внимание будет уделено отношениям между народами, как в нашей стране, так и во всем мире, изучению культур и религий мира, а также обучению толерантности.</a:t>
            </a: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3995936" y="330777"/>
            <a:ext cx="5148064" cy="2457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будущего будут изучать окружающую среду и методы ее сохранения и развития, астрономию, робототехнику.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018">
            <a:off x="572771" y="383324"/>
            <a:ext cx="3050399" cy="2287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2490">
            <a:off x="5624262" y="3479000"/>
            <a:ext cx="3168991" cy="2826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86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0" y="0"/>
            <a:ext cx="9144000" cy="3645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Глядя в будущее, где сильно развиты технологии, каждый учащийся школы будущего должен иметь персональный компьютер, с доступом к Интернету.</a:t>
            </a:r>
          </a:p>
          <a:p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будут похожи на проектную деятельность, для того чтобы дети больше занимались не теорией, а усваивали эту теорию на практике.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8918"/>
            <a:ext cx="5760640" cy="412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6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886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 школы будущего – это полная компьютеризация. Даже расписание будет интерактивным ,причем ученик сам составляет его из набора обязательных предметов и предметов по выбору. Также ученик сам выбирает количество  и длительность перерывов между уроками.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3506788"/>
            <a:ext cx="44119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8"/>
            <a:ext cx="4711689" cy="332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9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6571" y="312886"/>
            <a:ext cx="49074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будущего ученик сам решает, каким видом спорта и как часто он хочет им заниматься.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3446340"/>
            <a:ext cx="424644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4"/>
            <a:ext cx="4283968" cy="336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78" y="3501008"/>
            <a:ext cx="482832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9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свободное время ученики в школе будущего могут заниматься своими привычными делами.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" y="3850108"/>
            <a:ext cx="4479796" cy="298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44" y="3850108"/>
            <a:ext cx="4463752" cy="298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98" y="968735"/>
            <a:ext cx="4495598" cy="2881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" y="1041268"/>
            <a:ext cx="4448694" cy="280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02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13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13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986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1"/>
          <p:cNvSpPr txBox="1">
            <a:spLocks/>
          </p:cNvSpPr>
          <p:nvPr/>
        </p:nvSpPr>
        <p:spPr>
          <a:xfrm>
            <a:off x="107504" y="1320822"/>
            <a:ext cx="5508104" cy="4628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словами «Школа будущего» нами подразумевается, что это школы, основная задача которых выпускать в жизнь людей нового поколения,  разносторонне образованных, но не отягощенных лишними стереотипами. </a:t>
            </a:r>
          </a:p>
        </p:txBody>
      </p:sp>
      <p:pic>
        <p:nvPicPr>
          <p:cNvPr id="7" name="Picture 2" descr="D:\челове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/>
          <a:stretch/>
        </p:blipFill>
        <p:spPr bwMode="auto">
          <a:xfrm>
            <a:off x="5868144" y="1735674"/>
            <a:ext cx="2815136" cy="3429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Заголовок 14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школа будущего?</a:t>
            </a:r>
          </a:p>
        </p:txBody>
      </p:sp>
    </p:spTree>
    <p:extLst>
      <p:ext uri="{BB962C8B-B14F-4D97-AF65-F5344CB8AC3E}">
        <p14:creationId xmlns:p14="http://schemas.microsoft.com/office/powerpoint/2010/main" val="17892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"/>
          <p:cNvSpPr txBox="1">
            <a:spLocks/>
          </p:cNvSpPr>
          <p:nvPr/>
        </p:nvSpPr>
        <p:spPr>
          <a:xfrm>
            <a:off x="0" y="2600907"/>
            <a:ext cx="439506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развитыми духовно и творчески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наполнены истинной культурой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достойно использующие свой интеллект</a:t>
            </a:r>
          </a:p>
          <a:p>
            <a:pPr algn="l"/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4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в школе будущего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04" y="2852937"/>
            <a:ext cx="4779316" cy="290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пришедшие в такие школы, должны выходить из них людьми имеющими следующие качества:</a:t>
            </a:r>
          </a:p>
        </p:txBody>
      </p:sp>
    </p:spTree>
    <p:extLst>
      <p:ext uri="{BB962C8B-B14F-4D97-AF65-F5344CB8AC3E}">
        <p14:creationId xmlns:p14="http://schemas.microsoft.com/office/powerpoint/2010/main" val="40202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4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в школе будущего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" y="692696"/>
            <a:ext cx="4183943" cy="6264696"/>
          </a:xfrm>
          <a:prstGeom prst="rect">
            <a:avLst/>
          </a:prstGeom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3059831" y="620688"/>
            <a:ext cx="6084167" cy="5573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понимании образ учителя - это образ универсального человека. В наше время, тем более в будущем, одной из главных задач учителя становится - научить детей учиться, чтобы они сами смогли находить интересующую их информацию и вне урока, показать пути ее нахождения, анализа и как грамотно ее использовать. Он должен относиться к ученику как к личности, как к ответственному и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самосознательному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субъекту деятельности. Педагог должен быть открытым, но при этом сдержанным, тактичным, понимающим, внимательным к тому, что происходит в классе, уметь находить общий язык со всеми детьми.</a:t>
            </a:r>
            <a:b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4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Роботы-учителя в школе будущего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6789"/>
            <a:ext cx="4596882" cy="298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4572000" y="1320738"/>
            <a:ext cx="4572000" cy="4853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исключено, что в школе будущего некоторые уроки будут вести учителя-роботы. Но, безусловно, они не смогут полностью заменить человека.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47510"/>
            <a:ext cx="4581625" cy="299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24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изменения в школьной системе будущего: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0751" y="1196752"/>
            <a:ext cx="9144000" cy="5661248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система </a:t>
            </a:r>
          </a:p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 учеников </a:t>
            </a:r>
          </a:p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 ученика</a:t>
            </a:r>
          </a:p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 компьютеризация и информатизация обучения</a:t>
            </a:r>
          </a:p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школьной формы</a:t>
            </a:r>
          </a:p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классов </a:t>
            </a:r>
          </a:p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 домашние и контрольные работы проверяются компьютером</a:t>
            </a:r>
          </a:p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раз в неделю получают электронную рассылку успеваемости их  детей </a:t>
            </a:r>
          </a:p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школы будущего поступает в ВУЗ  по специальности которого у него в школе были лучше всего оценки.</a:t>
            </a:r>
          </a:p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fontAlgn="auto"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36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620366" y="167353"/>
            <a:ext cx="452363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будет выглядеть школа будущего.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Фасад здания выполнен из высококачественных материалов, которые прослужат многие столетия.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 здание является безопаснейшим сооружением и готово выдержать даже нашествие инопланетян.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134493"/>
            <a:ext cx="4588849" cy="341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4588847" cy="308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84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8064" y="1484784"/>
            <a:ext cx="3779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как внутри, так и снаружи достаточно «зелёная».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3717"/>
            <a:ext cx="4932040" cy="3204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040" cy="365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55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702498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дизайн школы  разработан совместно с учениками и является их гордостью и достоянием.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2" y="3538012"/>
            <a:ext cx="4820537" cy="332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716"/>
            <a:ext cx="4824536" cy="340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9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513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Главные изменения в школьной системе будущего: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79871091163</cp:lastModifiedBy>
  <cp:revision>18</cp:revision>
  <dcterms:created xsi:type="dcterms:W3CDTF">2017-12-17T11:14:57Z</dcterms:created>
  <dcterms:modified xsi:type="dcterms:W3CDTF">2022-05-16T17:25:21Z</dcterms:modified>
</cp:coreProperties>
</file>