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23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9488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36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549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3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23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4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06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69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9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11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49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6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11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878D-089C-4A89-982C-C65A9893A292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F125B-E433-423D-8314-3AE3C6444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3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buchonok.ru/node/721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1682"/>
            <a:ext cx="12192000" cy="51063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51682"/>
          </a:xfrm>
          <a:solidFill>
            <a:srgbClr val="FFC000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tooltip="Проект &quot;Проблема выбора профессии&quot;"/>
              </a:rPr>
              <a:t>Проект «Ориентация современной молодежи на выбор профессий будущего"</a:t>
            </a:r>
            <a:endParaRPr lang="ru-RU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72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573" y="937042"/>
            <a:ext cx="1034483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нашего исследования мы пришли к следующим выводам: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– род человеческой деятельности, требующий специальных знаний и навыков в той или иной области, которые человек приобретает в результате обучения, теоретической и практической подготовки, а также опыта, получаемого в процессе работы.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профессии надо начинать осуществлять за несколько лет до поступления в профессиональное учебное заведение, так как у школьника будет возможность попробовать себя в интересующих сферах деятельности в качестве волонтера, во время летнего трудоустройства. Также основы выбора профессии закладываются, когда ребенок отдает предпочтение различным кружкам, спортивным секциям, факультативным занятиям.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показывает, что в случае правильного выбора молодым человеком профессии в выигрыше оказывается не только общество, получившее активного, целеустремленного деятеля общественного производства, но, главное — личность, испытывающая удовлетворение и получающая широкие возможности для самореализации.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8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675" y="474345"/>
            <a:ext cx="969484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Лебединцева, Л.А. Социология профессий: учебник и практикум для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магистратуры / Л. А. Лебединцева [и др.]; под ред. Л. А. Лебединцевой. — М.: Издательство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2016. — 273 с. — Серия: Бакалавр и магистр. Академический курс.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Д.А. Кем быть? Секреты выбора профессии. Книга, с которой начинается карьера / Д.А.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Книжный мир, 2014. – 256 с.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Бодров, В.А. Психология профессиональной пригодности. Учебное пособие для вузов / В.А. Бодров. – М.: ПЕР СЭ, 2001 – 511 с – (Современное образование).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Вачков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И.В. Я и мой внутренний мир. Психология для старшеклассников / И.В.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Вачков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Санкт-Петербург.: Подростки — Психологические исследования — Популярные издания, 2009. – 188 с.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Джуринский А.Н. Развитие образования в современном мире: Учеб. пособие для студ.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учеб. заведений. - 2-е изд.,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- М.: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Изд. центр ВЛАДОС, 2003. - 240 с.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63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9990" y="716097"/>
            <a:ext cx="100253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Кем быть? Проблема выбора профессии.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Определение понятия «Профессия».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Классификация профессий.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Факторы, которые влияют на выбор профессии.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профессии пользуются популярностью у молодёжи и почему?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Помочь определить свой жизненный путь подростку.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8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489" y="150113"/>
            <a:ext cx="968382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исследовательская работа посвящена актуальной проблеме выбора профессии. Работа играет важную роль в жизни каждого человека и оказывает большое влияние на его состояние и самочувствие. «Кем вы работаете?» - это чуть ли не первый вопрос, возникающий у людей при знакомстве. Ведь профессиональная принадлежность – одна из значимых характеристик любого человека. Работа и все, что с ней связано, занимают половину нашей жизни.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почему найти себя в мире профессий означает возможность достойно жить, чувствовать себя нужным людям, получать радость от работы, максимально проявлять свои способности, а значит, на долгие годы оставаться «в форме», сохраняя физическое и психическое здоровье. Ребенок, как правило, на протяжении обучения в школе, меняет предпочтение выбранной профессии несколько раз.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Довольно часто встречаются люди, которые не определились со своим профессиональным предпочтением. А некоторые, очень страдают, понимая, что выбранная ими специальность не то, что им нужно. Для того чтобы освоить определенную профессию и затем успешно трудиться, человек должен обладать конкретными качествами, отвечающими тем требованиям, которые предъявляет эта профессия к личности работающего. Поэтому очень важно, выбирая профессию, знать эти требования. Таким образом, правильное определение профессиональных интересов стало большой проблемой.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844" y="405114"/>
            <a:ext cx="98600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поставленной цели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решить следующие задачи: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определение понятию «Профессия».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с классификацией профессий.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которые влияют на выбор профессии.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из каких ступеней состоит система образования в Российской Федерации.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 какие профессии пользуются популярностью у молодёжи и почему?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определить свой жизненный путь подростку.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0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573" y="326407"/>
            <a:ext cx="105872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выбора профессии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— это устойчивый и относительно широкий вид трудовой деятельности, являющийся источником дохода, предусматривающий определенную совокупность теоретических знаний, практического опыта и трудовых навыков и определяемый разделением труда, а также его функциональным содержанием; большая группа людей, объединенных общим родом занятий, трудовой деятельностью.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профессии, планирование карьеры, трудоустройство: такие вопросы возникают не только у каждого подростка и выпускника школы, но и у его родителей, учителей. Своевременный и грамотный ответ на эти вопросы, а также психологическая и педагогическая помощь специалистов станут условиями благополучного выбора профессии и карьеры, определят успех личности в профессиональной деятельности, общественной и личной жизни.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этого основная задача современной школы и родителей – подготовить выпускника к самостоятельной жизни, успешному выполнению им своих социальных и профессиональных функций, помочь в том, чтобы каждый ребёнок правильно выбрал профессию, сделал правильный выбор своей судьбы. Проблема выбора профессии сегодня обсуждается на государственном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306041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725" y="534161"/>
            <a:ext cx="94084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профессий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этапа развития общества, его социально-экономического уклада, достижений научно-технического прогресса характерно появление новых и отмирание старых видов трудовой деятельности. Этот процесс в значительной степени обуславливается и отражается в изменениях конкретных компонентов деятельности, характеристик субъекта и людских ресурсов, содержания трудовых задач, вида рабочих нагрузок, орудий труда и т. д. Разнообразие характеристик трудовой деятельности определяет возможности многофакторной систематизации (классификации) ее видов по различным классификационным признакам.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1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268" y="410823"/>
            <a:ext cx="94826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i="0" u="none" strike="noStrike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0" u="none" strike="noStrike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которые влияют на выбор профессии</a:t>
            </a:r>
          </a:p>
          <a:p>
            <a:pPr algn="ctr"/>
            <a:endParaRPr lang="ru-RU" sz="3200" b="1" i="0" u="none" strike="noStrike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выбор профессии, конечно же, оказывают влияние многие факторы. Среди этих факторов, как правило, самые сильные – мнение родителей, представление о себе, наличие способностей и особых личностных черт, а также практические соображения, продиктованные складывающимися обстоятельствами. Родители могут влиять на профессиональный выбор детей разными способами:</a:t>
            </a:r>
          </a:p>
          <a:p>
            <a:pPr algn="just"/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Креативность. Это все люди творческие, принимающие нестандартные решения.</a:t>
            </a:r>
          </a:p>
          <a:p>
            <a:pPr algn="just">
              <a:buFont typeface="+mj-lt"/>
              <a:buAutoNum type="arabicPeriod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Честность и бескорыстность.</a:t>
            </a:r>
          </a:p>
          <a:p>
            <a:pPr algn="just">
              <a:buFont typeface="+mj-lt"/>
              <a:buAutoNum type="arabicPeriod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Реалистичный взгляд на мир. Они способны к объективной независимой оценке ситуации.</a:t>
            </a:r>
          </a:p>
          <a:p>
            <a:pPr algn="just">
              <a:buFont typeface="+mj-lt"/>
              <a:buAutoNum type="arabicPeriod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себя и других. Они позитивно относятся и к себе, и к другим людям.</a:t>
            </a:r>
          </a:p>
          <a:p>
            <a:pPr algn="just">
              <a:buFont typeface="+mj-lt"/>
              <a:buAutoNum type="arabicPeriod"/>
            </a:pP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юмора. Они умеют ценить остроумие, с удовольствием принимают юмор. </a:t>
            </a:r>
          </a:p>
          <a:p>
            <a:pPr algn="just"/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Непринужденность в поведении. Они ориентируются на собственные нормы поведения и чувствуют себя в любой ситуации раскрепощенно и естественно.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61253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658" y="318567"/>
            <a:ext cx="1055415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профессии пользуются популярностью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молодёжи и почему?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быстро найти работу и правильно выбрать профиль обучения, нужно владеть самой свежей информацией. Цена товара на рынке определяется не только его качеством, но и соотношением спроса и предложения. Поэтому, например, мы не можем утверждать, что высшее образование – залог высокого заработка. В этой ситуации выпускники имеют относительно низкую конкурентоспособность на рынке труда, обусловленную недостатком профессиональных знаний и квалификации, отсутствием привычки к работе в соответствии с правилами работодателя. «Многие профессии, которые считались престижными, потеряли лидирующие позиции на рынке труда.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Юристам, экономистам и менеджерам очень сложно найти работу по специальности. Зато работодатели с руками и ногами готовы отхватить инженеров и учителей. Не хватает работяг с начальным и средним профобразованием. Профессии, которые пользуются наибольшим спросом: инженеры, программисты, учителя, работники городского хозяйства, продавцы, официанты, рабочие Д. А.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«Кем быть? Секреты выбора профессии. Книга, с которой начинается карьера» 81 строительных специальностей, водители, электросварщики, фрезеровщики, столяры. Чтобы найти работу представителям таких специальностей, вовсе не обязательно дожидаться ярмарки вакансий – в большинстве столичных бюро по трудоустройству таких профессионалов оторвут с руками и ногами».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8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824" y="142250"/>
            <a:ext cx="10521109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подростку определить свой жизненный путь</a:t>
            </a:r>
          </a:p>
          <a:p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Центральным новообразованием подросткового и юношеского возраста становится самоопределение (сам себя определяю): жизненное, личностное, социальное и профессиональное. Жизненное самоопределение – выработка человеком ценностей, целей, смысла жизни. Личностное самоопределение – определение себя как личности. Социальное самоопределение – выработка критериев общения и взаимодействия с другими людьми.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самоопределение – выбор профессии и формирование критериев профессионализма (вы решаете, кем быть и каким быть в своей будущей профессиональной и трудовой жизни). Молодому человеку необходимо определиться с ближней и дальней перспективой, в т. ч. профессиональной. Ближняя перспектива – на ближайшие 2–3 года, дальняя перспектива – на 5–15 лет.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немалое количество молодых людей, которые не хотят задумываться о будущем, откладывают все трудные вопросы «на потом». Решить главные возрастные задачи в этот период – самоопределиться – человек должен сам. Постановка реальных целей и разработка планов по их реализации – очень важная способность, которая, в конце концов, гарантирует успех в жизни. Каждому человеку хочется, чтобы ему сопутствовал успех.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7728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1479</Words>
  <Application>Microsoft Office PowerPoint</Application>
  <PresentationFormat>Широкоэкранный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pt sans</vt:lpstr>
      <vt:lpstr>Times New Roman</vt:lpstr>
      <vt:lpstr>Trebuchet MS</vt:lpstr>
      <vt:lpstr>Wingdings 3</vt:lpstr>
      <vt:lpstr>Грань</vt:lpstr>
      <vt:lpstr>Проект «Ориентация современной молодежи на выбор профессий будущего"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2022-05-16T10:57:59Z</dcterms:created>
  <dcterms:modified xsi:type="dcterms:W3CDTF">2022-05-16T13:20:12Z</dcterms:modified>
</cp:coreProperties>
</file>