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2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6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89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98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2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3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6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8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22CC64-B5BF-41AF-BD31-52E021F82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EC5AA7-0F46-4B7C-8A68-F770A7A1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78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16" y="1059349"/>
            <a:ext cx="10257057" cy="2971801"/>
          </a:xfrm>
        </p:spPr>
        <p:txBody>
          <a:bodyPr/>
          <a:lstStyle/>
          <a:p>
            <a:pPr algn="ctr" fontAlgn="base"/>
            <a:r>
              <a:rPr lang="ru-RU" b="1" dirty="0"/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«ШКОЛА БУДУЩЕГО»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0584" y="5105109"/>
            <a:ext cx="6400800" cy="153217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 студент 3-го курса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Гр. ЗППО_ПОС 31-19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Липовенко Виктория Игоревна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5269" y="64526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2022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984" y="47049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Руководитель: Скрябина Л. С.</a:t>
            </a:r>
            <a:endParaRPr lang="ru-RU" dirty="0"/>
          </a:p>
        </p:txBody>
      </p:sp>
      <p:sp>
        <p:nvSpPr>
          <p:cNvPr id="6" name="Половина рамки 5"/>
          <p:cNvSpPr/>
          <p:nvPr/>
        </p:nvSpPr>
        <p:spPr>
          <a:xfrm>
            <a:off x="1608084" y="1059349"/>
            <a:ext cx="1072056" cy="4704548"/>
          </a:xfrm>
          <a:prstGeom prst="halfFram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346731" y="2801419"/>
            <a:ext cx="2083673" cy="8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33" y="685800"/>
            <a:ext cx="11202988" cy="6172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5.  Школы будущего глазами учащихся.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высококвалифицированные и творческие учителя;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хорошая библиотека с видео и аудио материалами;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хорошая столовая с большим количеством вкусной еды, в том числе для детей с различными заболеваниями, для которых требуется особое меню;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хороший медицинский центр;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психологическая помощь, которая часто необходима детям, попавшим в трудную жизненную ситуацию;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большой сад с клумбами и теплицами, где за растениями ухаживают сами школьники вместе с учителями;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живой уголок и небольшой ветеринарный кабинет, где можно вылечить зверушку;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отношения с другими школами, включая школы за рубежом;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проверенные временем традиции;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хорошая и удобная школьная мебель;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эффективные правила и положения;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школьный  автобус;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умный и эффективный  директор школы;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понимание и забота учителей.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целом, если все так и будет, то тем школьникам, которые будут  учиться в школе  будущего, очень повезет.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04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72511" y="472966"/>
            <a:ext cx="9191297" cy="4587765"/>
          </a:xfrm>
          <a:prstGeom prst="horizontalScroll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378" y="740979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6. Классы – важная часть школы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Учебные кабинеты «ШКОЛЫ МОЕЙ МЕЧТЫ» мне представляются удобными, просторными, светлыми. Обязательно в каждом классе есть интерактивная </a:t>
            </a:r>
            <a:r>
              <a:rPr lang="ru-RU" dirty="0" err="1">
                <a:solidFill>
                  <a:schemeClr val="tx1"/>
                </a:solidFill>
              </a:rPr>
              <a:t>доска.На</a:t>
            </a:r>
            <a:r>
              <a:rPr lang="ru-RU" dirty="0">
                <a:solidFill>
                  <a:schemeClr val="tx1"/>
                </a:solidFill>
              </a:rPr>
              <a:t> ней пишут электронным карандашом или маркером, демонстрируют учебный материал.  Количество учащихся в классе – не более 20.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классах нужно организовать зону отдыха с аквариумами, водопадами и цветами, где, сидя на диване, можно пообщаться со сверстниками.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9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67476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7. Продвинутые технологии в процессе обучения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«МОЕЙ ШКОЛЕ»  нет места обычным дневникам и учебникам. Вместо них используются сенсорно-интерактивные портфели. Так можно сэкономить не только на покупке самих учебников, но и сократить вырубку деревьев, которые применяются для изготовления бумаги. Такой портфель можно носить с 1 по 11 классы, поэтому тяжелые книги носить больше не придется.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Вся необходимая для учебы информация «сенсорно-интерактивного портфеля» будет храниться на электронном носителе, и может свободно передаваться от учителя к школьнику и наоборот. Так можно упростить процесс проведения тестовых, контрольных работ. Для родителей тоже это было бы удобно, потому что смогут в любое время отследить успеваемость своих детей.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Система образования перешла в электронный вид с высокой технической оснащенностью. Часть уроков можно было бы проводить в наушниках, с видеоэкраном в режиме </a:t>
            </a:r>
            <a:r>
              <a:rPr lang="ru-RU" dirty="0" err="1">
                <a:solidFill>
                  <a:schemeClr val="tx1"/>
                </a:solidFill>
              </a:rPr>
              <a:t>3D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5D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8D</a:t>
            </a:r>
            <a:r>
              <a:rPr lang="ru-RU" dirty="0">
                <a:solidFill>
                  <a:schemeClr val="tx1"/>
                </a:solidFill>
              </a:rPr>
              <a:t>) с погружением в виртуальную реальность. Например, такие предметы, как география, биология. Кроме того, эти предметы можно изучать на природе, в лесах, на полях. Некоторые уроки преподавались бы с показом кинофрагментов.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Примерно с 7-го класса у детей должна быть возможность выбрать направление, которое они хотели бы изучать для будущей профессии.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9218612" y="346842"/>
            <a:ext cx="414119" cy="1497724"/>
          </a:xfrm>
          <a:prstGeom prst="star4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2" y="5150351"/>
            <a:ext cx="438950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"/>
            <a:ext cx="10446243" cy="66215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8. Внедрение в школах будущего энергосбережения и сохранения экологии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 как в школе будущего много компьютеров и электронного оборудования, требуется много электроэнергии. Чтобы сократить ее потребление, надо внедрить энергоэффективные технологии.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   На </a:t>
            </a:r>
            <a:r>
              <a:rPr lang="ru-RU" dirty="0" smtClean="0">
                <a:solidFill>
                  <a:schemeClr val="tx1"/>
                </a:solidFill>
              </a:rPr>
              <a:t>крыше здания </a:t>
            </a:r>
            <a:r>
              <a:rPr lang="ru-RU" dirty="0">
                <a:solidFill>
                  <a:schemeClr val="tx1"/>
                </a:solidFill>
              </a:rPr>
              <a:t>будут  размещаться элементы солнечной энергетики (солнечные батареи, </a:t>
            </a:r>
            <a:r>
              <a:rPr lang="ru-RU" dirty="0" smtClean="0">
                <a:solidFill>
                  <a:schemeClr val="tx1"/>
                </a:solidFill>
              </a:rPr>
              <a:t>которые превращают </a:t>
            </a:r>
            <a:r>
              <a:rPr lang="ru-RU" dirty="0">
                <a:solidFill>
                  <a:schemeClr val="tx1"/>
                </a:solidFill>
              </a:rPr>
              <a:t>солнечную </a:t>
            </a:r>
            <a:r>
              <a:rPr lang="ru-RU" dirty="0" err="1">
                <a:solidFill>
                  <a:schemeClr val="tx1"/>
                </a:solidFill>
              </a:rPr>
              <a:t>энергиюв</a:t>
            </a:r>
            <a:r>
              <a:rPr lang="ru-RU" dirty="0">
                <a:solidFill>
                  <a:schemeClr val="tx1"/>
                </a:solidFill>
              </a:rPr>
              <a:t> электрическую). Летом, когда школьники на каникулах, накопленная энергия будет передаваться на освещение города. Количество переданной энергии летом город возвратит школе осенью и зимой.  С поверхности крыши  собирается значительное количество воды для полива и других технических нужд. Система сбора дождевой воды обеспечивает поливом цветников и растений зимнего сада, а также после очистки и для аквапарка, что является шагом в сторону экологической архитектуры. Это решение  позволяет сэкономить значительное количество литров питьевой воды в год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Человек будущего представляется мне активным в жизни, интересным в общении, здоровым и уверенным в своих силах. Для этого нужны красивые помещения, удобная мебель, хорошее  питание, доброжелательная атмосфера. Знания должны быть подкреплены навыками. Если будут созданы условия для обучения и развития ребят тогда и ребята будут симпатичными и порядочными.</a:t>
            </a:r>
          </a:p>
        </p:txBody>
      </p:sp>
    </p:spTree>
    <p:extLst>
      <p:ext uri="{BB962C8B-B14F-4D97-AF65-F5344CB8AC3E}">
        <p14:creationId xmlns:p14="http://schemas.microsoft.com/office/powerpoint/2010/main" val="365145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94138" y="599090"/>
            <a:ext cx="9538138" cy="6258910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791" y="31531"/>
            <a:ext cx="8534400" cy="682646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>
                <a:solidFill>
                  <a:schemeClr val="tx1"/>
                </a:solidFill>
              </a:rPr>
              <a:t>9. Заключение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Изменения и развитие  школы в нашей </a:t>
            </a:r>
            <a:r>
              <a:rPr lang="ru-RU" dirty="0" err="1">
                <a:solidFill>
                  <a:schemeClr val="tx1"/>
                </a:solidFill>
              </a:rPr>
              <a:t>жизни.Мы</a:t>
            </a:r>
            <a:r>
              <a:rPr lang="ru-RU" dirty="0">
                <a:solidFill>
                  <a:schemeClr val="tx1"/>
                </a:solidFill>
              </a:rPr>
              <a:t> просмотрели и изучили историю развития школы. Несомненно, школы кардинально изменились. Возможность получить образование не составляет трудностей. Было бы желание и интерес к учебе.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Без сомнения, что школа является наш второй дом. Мы проводим  много времени в школе, глубокие знания, которая может помочь нам понять нашу жизнь лучше. Она играет важную роль в нашей жизни.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изучаем компьютерные науки, потому что мы знаем, что знание компьютеров будет большое преимущество для нас, когда мы смотрим на работу после окончания школы.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Сделать хорошие действия и принимать решения.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Человек будущего представляется мне активным в жизни, интересным в общении, здоровым и уверенным в своих силах. Для этого нужны красивые помещения, удобная мебель, хорошее  питание, доброжелательная атмосфера. Знания должны быть подкреплены навыками. Если будут созданы условия для обучения и развития ребят тогда и ребята будут симпатичными и порядочными.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Я думаю «МОЯ ШКОЛА»  удовлетворит все наши интересы и потребности. И  выпустит нас здоровыми, знающими, творческими и подготовленными к жизни в высокотехнологичном конкурентном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374176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490952" y="662152"/>
            <a:ext cx="7378262" cy="5139558"/>
          </a:xfrm>
          <a:prstGeom prst="verticalScroll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113" y="1052348"/>
            <a:ext cx="9121939" cy="43591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Я думаю, что в хорошо оснащённой 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комфортной «ШКОЛЕ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БУДУЩЕГО» будут созданы все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необходимые условия для развития 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раскрытия талантов и способностей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ребят, которые им пригодятся в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современной взрослой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8256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4254" y="-264953"/>
            <a:ext cx="4502643" cy="11794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Список использованной литературы.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256" y="856329"/>
            <a:ext cx="1016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Вакс Э.П. учебное  пособие «Дух России». Издательство «детство-пресс», 1998,</a:t>
            </a:r>
          </a:p>
          <a:p>
            <a:r>
              <a:rPr lang="ru-RU" dirty="0"/>
              <a:t>Элиот д., Кинг к. Детская л. «</a:t>
            </a:r>
            <a:r>
              <a:rPr lang="ru-RU" dirty="0" err="1"/>
              <a:t>Росмэн</a:t>
            </a:r>
            <a:r>
              <a:rPr lang="ru-RU" dirty="0"/>
              <a:t>» , 1994 г.,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256" y="1502660"/>
            <a:ext cx="102791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Интернет ресурсы на картинки школ в презентации.</a:t>
            </a:r>
          </a:p>
          <a:p>
            <a:r>
              <a:rPr lang="ru-RU" dirty="0"/>
              <a:t>http://denis-makhov.ru/wp-content/uploads/2014/01/24_Urok-v-4-shkole-devochki.jpg</a:t>
            </a:r>
          </a:p>
          <a:p>
            <a:endParaRPr lang="ru-RU" dirty="0"/>
          </a:p>
          <a:p>
            <a:r>
              <a:rPr lang="ru-RU" dirty="0"/>
              <a:t>http://www.etoretro.ru/data/media/1496/1384353911aa3.jpg</a:t>
            </a:r>
          </a:p>
          <a:p>
            <a:endParaRPr lang="ru-RU" dirty="0"/>
          </a:p>
          <a:p>
            <a:r>
              <a:rPr lang="ru-RU" dirty="0"/>
              <a:t>http://cdn.fishki.net/upload/post/2016/05/25/1961940/0-b4608-9a0f4048-xxxl.jpg</a:t>
            </a:r>
          </a:p>
          <a:p>
            <a:endParaRPr lang="ru-RU" dirty="0"/>
          </a:p>
          <a:p>
            <a:r>
              <a:rPr lang="ru-RU" dirty="0"/>
              <a:t>http://www.stihi.ru/pics/2012/04/26/7684.jpg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305" y="3858391"/>
            <a:ext cx="12020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-content/uploads/2014/07/MFA-BR14_Verstas_Saunalahti-School.jpg</a:t>
            </a:r>
          </a:p>
          <a:p>
            <a:endParaRPr lang="en-US" dirty="0"/>
          </a:p>
          <a:p>
            <a:r>
              <a:rPr lang="en-US" dirty="0"/>
              <a:t>http://www.e-architect.co.uk/images/jpgs/copenhagen/orestad_gymnasium_3xn_031207_8.jpg</a:t>
            </a:r>
          </a:p>
          <a:p>
            <a:endParaRPr lang="en-US" dirty="0"/>
          </a:p>
          <a:p>
            <a:r>
              <a:rPr lang="en-US" dirty="0"/>
              <a:t>http://rcmm.ru/uploads/posts/old-news/27339.jpeg</a:t>
            </a:r>
          </a:p>
          <a:p>
            <a:endParaRPr lang="en-US" dirty="0"/>
          </a:p>
          <a:p>
            <a:r>
              <a:rPr lang="en-US" dirty="0"/>
              <a:t>http://www.yamaledu.org/uploads/posts/2011-03/1300700834_shkola-1-god-2010.jpg</a:t>
            </a:r>
          </a:p>
          <a:p>
            <a:endParaRPr lang="en-US" dirty="0"/>
          </a:p>
          <a:p>
            <a:r>
              <a:rPr lang="en-US" dirty="0"/>
              <a:t>http://comments.ua/images/_1_8.jpg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4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929" y="0"/>
            <a:ext cx="8534400" cy="6069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Приложение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552"/>
            <a:ext cx="4695349" cy="3127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57" y="0"/>
            <a:ext cx="4842079" cy="3228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4" y="547348"/>
            <a:ext cx="4669408" cy="3301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77" y="3789141"/>
            <a:ext cx="3781243" cy="2835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08" y="4820079"/>
            <a:ext cx="2717228" cy="2037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27" y="2957949"/>
            <a:ext cx="2976899" cy="1983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72"/>
            <a:ext cx="3976221" cy="22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7" y="419583"/>
            <a:ext cx="5635621" cy="3143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7" y="3809320"/>
            <a:ext cx="5328394" cy="280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9" y="709859"/>
            <a:ext cx="4833719" cy="34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882869" y="362606"/>
            <a:ext cx="8781393" cy="5644056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32" y="835573"/>
            <a:ext cx="10572368" cy="529429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1. Введение…………………………………………………………..  1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2. Школа – из прошлого в будущее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………………………………..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3. Социальный опрос среди учащихся…………………………….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      3.1 Выводы социологического опроса………………………..  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4.  Единство комплекса и архитектуры школы будущего……….. 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5.  Школы будущего глазами учащихся……………………………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6.  Классы – важная часть школы…………………………………..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11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7.  Продвинутые технологии в процессе обучения………………. 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8. Внедрение в школах будущего энергосбережения и сохранения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экологии…………………………………………………………..13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9.  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Заключение……………………………………………………….14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10. Список использованной литературы.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11. Приложение.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5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/>
        </p:nvSpPr>
        <p:spPr>
          <a:xfrm>
            <a:off x="1150883" y="1200148"/>
            <a:ext cx="9333186" cy="4934607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959" y="845425"/>
            <a:ext cx="8355724" cy="5644055"/>
          </a:xfrm>
        </p:spPr>
        <p:txBody>
          <a:bodyPr>
            <a:normAutofit/>
          </a:bodyPr>
          <a:lstStyle/>
          <a:p>
            <a:pPr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Современный мир меняется, а с ним и меняется все, что окружает нас. Строятся новые дома с разными технологиями, рабочие места усовершенствуются. Например раньше, никто и представить не мог, что человек без какого либо гаджета, компьютера с не может обойтись на производстве. </a:t>
            </a:r>
          </a:p>
          <a:p>
            <a:pPr indent="0" algn="just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этой статье я хочу раскрыть тему школы. Если поинтересоваться у более взрослого поколения , то будет понятно, что школа это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сдание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 партами, доской для учителя и учебниками. Т.е. Учение не было таким ярким, разнообразным как сейчас. В статье я проведу некую черту различий между школами прошлого и будущего.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35972" y="-274911"/>
            <a:ext cx="4477407" cy="1690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1. Введение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8"/>
          <p:cNvSpPr/>
          <p:nvPr/>
        </p:nvSpPr>
        <p:spPr>
          <a:xfrm>
            <a:off x="157655" y="662152"/>
            <a:ext cx="10011104" cy="5533696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5310" y="4844645"/>
            <a:ext cx="11193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Гипотеза: « ШКОЛА БУДУЩЕГО» - это реальность, которую можно осуществить уже сегодня.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310" y="889844"/>
            <a:ext cx="8828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Актуальность проекта: </a:t>
            </a:r>
          </a:p>
          <a:p>
            <a:endParaRPr lang="ru-RU" dirty="0"/>
          </a:p>
          <a:p>
            <a:r>
              <a:rPr lang="ru-RU" dirty="0"/>
              <a:t>Данная тема мне показалась  очень занимательной. Мне было интересно представить себя в роли дизайнера или архитектора школы, подумать, что можно изменить, улучшить, придумать нового, чтобы школа стала ещё более полезным и увлекательным местом. Наше будущее  рядом и я хочу повлиять на его создание, чтобы российские школы стали в будущем самыми лучшими школами в мире!</a:t>
            </a:r>
          </a:p>
          <a:p>
            <a:endParaRPr lang="ru-RU" dirty="0"/>
          </a:p>
          <a:p>
            <a:r>
              <a:rPr lang="ru-RU" dirty="0"/>
              <a:t>Передо мной стояли следующие задачи:</a:t>
            </a:r>
          </a:p>
          <a:p>
            <a:endParaRPr lang="ru-RU" dirty="0"/>
          </a:p>
          <a:p>
            <a:r>
              <a:rPr lang="ru-RU" dirty="0"/>
              <a:t>1. Изучить мнение </a:t>
            </a:r>
            <a:r>
              <a:rPr lang="ru-RU"/>
              <a:t>учеников </a:t>
            </a:r>
            <a:r>
              <a:rPr lang="ru-RU" smtClean="0"/>
              <a:t>о </a:t>
            </a:r>
            <a:r>
              <a:rPr lang="ru-RU" dirty="0"/>
              <a:t>том, что им нравится и не нравится в современной школе.</a:t>
            </a:r>
          </a:p>
          <a:p>
            <a:endParaRPr lang="ru-RU" dirty="0"/>
          </a:p>
          <a:p>
            <a:r>
              <a:rPr lang="ru-RU" dirty="0"/>
              <a:t>2. Выполнить дизайн и описания основных составляющих школы будущего.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310" y="5465920"/>
            <a:ext cx="9343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Объектом исследования </a:t>
            </a:r>
            <a:r>
              <a:rPr lang="ru-RU" dirty="0" err="1"/>
              <a:t>сталишкольные</a:t>
            </a:r>
            <a:r>
              <a:rPr lang="ru-RU" dirty="0"/>
              <a:t> здания в прошлом, настоящем,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272010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281" y="709448"/>
            <a:ext cx="10130933" cy="54391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300" dirty="0">
                <a:solidFill>
                  <a:schemeClr val="tx1"/>
                </a:solidFill>
              </a:rPr>
              <a:t>2. Школа – из прошлого в будущее.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Когда про школу рассказывала бабушка, то стало понятно, что в ней были только парты, стулья, почти голые стены. В деревенских зданиях было совсем уныло. Школы обычно располагались в деревянных одноэтажных домах, которые обогревались печками. Но с годами школы совершенствовались. Люди понимали, что в обустроенной школе легче получить знания, а без них человеку прожить очень сложно.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Школа в которой </a:t>
            </a:r>
            <a:r>
              <a:rPr lang="ru-RU" dirty="0">
                <a:solidFill>
                  <a:schemeClr val="tx1"/>
                </a:solidFill>
              </a:rPr>
              <a:t>я обучалась  Средняя общеобразовательная школа №</a:t>
            </a:r>
            <a:r>
              <a:rPr lang="ru-RU" dirty="0" smtClean="0">
                <a:solidFill>
                  <a:schemeClr val="tx1"/>
                </a:solidFill>
              </a:rPr>
              <a:t>16 города Ишимбай  </a:t>
            </a:r>
            <a:r>
              <a:rPr lang="ru-RU" dirty="0">
                <a:solidFill>
                  <a:schemeClr val="tx1"/>
                </a:solidFill>
              </a:rPr>
              <a:t>была основана в 1940 году. Своего здания у школы еще не было и 2 месяца учащиеся занимались в здании ремесленного училища. Старших классов не было, школа называлась тогда неполной средней. В ноябре 1940 года перешли в новое здание (ныне здание школы № 12). Нынешнее здание школы отмечало свое новоселье 10 ноября 1953 года. Первым директором нашей школы был Раков Иван Григорьевич. С 15 августа 1952 года по </a:t>
            </a:r>
            <a:r>
              <a:rPr lang="ru-RU" dirty="0" err="1">
                <a:solidFill>
                  <a:schemeClr val="tx1"/>
                </a:solidFill>
              </a:rPr>
              <a:t>1960г</a:t>
            </a:r>
            <a:r>
              <a:rPr lang="ru-RU" dirty="0">
                <a:solidFill>
                  <a:schemeClr val="tx1"/>
                </a:solidFill>
              </a:rPr>
              <a:t>. нашу школу возглавлял  Анатолий Александрович Вахрушев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 данный момент в школе имеется актовый зал, информационные технологии, просторные кабинеты, столовая и </a:t>
            </a:r>
            <a:r>
              <a:rPr lang="ru-RU" dirty="0">
                <a:solidFill>
                  <a:schemeClr val="tx1"/>
                </a:solidFill>
              </a:rPr>
              <a:t>спортивный зал. Обучение проходит вместе с информационными технологиями, помогающим нам готовится к урокам. Но прогресс не стоит на месте, а значит школы будут продолжать меняться.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0752083" y="867103"/>
            <a:ext cx="520262" cy="219140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122947" y="2144110"/>
            <a:ext cx="758333" cy="416209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975131" y="5502166"/>
            <a:ext cx="5549462" cy="804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21150" y="1103586"/>
            <a:ext cx="2736905" cy="4256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20717" y="488731"/>
            <a:ext cx="11761076" cy="60066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7" y="315309"/>
            <a:ext cx="11477296" cy="6968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3. Социальный опрос среди учащихся.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Ишимбай  </a:t>
            </a:r>
            <a:r>
              <a:rPr lang="ru-RU" sz="1400" dirty="0">
                <a:solidFill>
                  <a:schemeClr val="tx1"/>
                </a:solidFill>
              </a:rPr>
              <a:t>– мой родной и любимый город! С каждым годом он становится все красивее, уютнее, чище. Строятся красивые и современные здания, спортивные комплексы, магазины, больницы. Проекты таких зданий разрабатываются проектными институтами, в которых работают талантливые и умные архитекторы, и другие специалисты</a:t>
            </a:r>
            <a:r>
              <a:rPr lang="ru-RU" sz="1400" dirty="0" smtClean="0">
                <a:solidFill>
                  <a:schemeClr val="tx1"/>
                </a:solidFill>
              </a:rPr>
              <a:t>. Город облагораживается.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нашем городе, на сегодняшний день проживает 68-70 тыс. </a:t>
            </a:r>
            <a:r>
              <a:rPr lang="ru-RU" sz="1400" dirty="0">
                <a:solidFill>
                  <a:schemeClr val="tx1"/>
                </a:solidFill>
              </a:rPr>
              <a:t>человек, из них 4237 </a:t>
            </a:r>
            <a:r>
              <a:rPr lang="ru-RU" sz="1400" dirty="0" smtClean="0">
                <a:solidFill>
                  <a:schemeClr val="tx1"/>
                </a:solidFill>
              </a:rPr>
              <a:t>детей учащихся.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Приступая к разработке проекта «Школа будущего», я провела социологический опрос среди учащихся </a:t>
            </a:r>
            <a:r>
              <a:rPr lang="ru-RU" sz="1400" dirty="0" smtClean="0">
                <a:solidFill>
                  <a:schemeClr val="tx1"/>
                </a:solidFill>
              </a:rPr>
              <a:t>16  </a:t>
            </a:r>
            <a:r>
              <a:rPr lang="ru-RU" sz="1400" dirty="0">
                <a:solidFill>
                  <a:schemeClr val="tx1"/>
                </a:solidFill>
              </a:rPr>
              <a:t>школы (только сами ученики могут оценить удобство кабинетов, необходимость дополнительных помещений, лабораторий и мест проведения отдыха),  родителей учеников и учителей, чтобы « МОЯ ШКОЛА»  удовлетворила запросы как учеников и родителей, так и современных педагогов.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опросе приняли участие </a:t>
            </a:r>
            <a:r>
              <a:rPr lang="ru-RU" sz="1400" dirty="0" smtClean="0">
                <a:solidFill>
                  <a:schemeClr val="tx1"/>
                </a:solidFill>
              </a:rPr>
              <a:t>11 </a:t>
            </a:r>
            <a:r>
              <a:rPr lang="ru-RU" sz="1400" dirty="0">
                <a:solidFill>
                  <a:schemeClr val="tx1"/>
                </a:solidFill>
              </a:rPr>
              <a:t>учеников 1-го, 4-го, 8-го и 11-го классов.  5</a:t>
            </a:r>
            <a:r>
              <a:rPr lang="ru-RU" sz="1400" dirty="0" smtClean="0">
                <a:solidFill>
                  <a:schemeClr val="tx1"/>
                </a:solidFill>
              </a:rPr>
              <a:t> родителей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4 </a:t>
            </a:r>
            <a:r>
              <a:rPr lang="ru-RU" sz="1400" dirty="0">
                <a:solidFill>
                  <a:schemeClr val="tx1"/>
                </a:solidFill>
              </a:rPr>
              <a:t>учителей. В анкете я предложила им высказать свое мнение и ответить на предложенные мною вопросы: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1</a:t>
            </a:r>
            <a:r>
              <a:rPr lang="ru-RU" sz="1400" dirty="0" smtClean="0">
                <a:solidFill>
                  <a:schemeClr val="tx1"/>
                </a:solidFill>
              </a:rPr>
              <a:t>. Считаете </a:t>
            </a:r>
            <a:r>
              <a:rPr lang="ru-RU" sz="1400" dirty="0">
                <a:solidFill>
                  <a:schemeClr val="tx1"/>
                </a:solidFill>
              </a:rPr>
              <a:t>ли вы необходимым создание нового, более современного здания школы</a:t>
            </a:r>
            <a:r>
              <a:rPr lang="ru-RU" sz="1400" dirty="0" smtClean="0">
                <a:solidFill>
                  <a:schemeClr val="tx1"/>
                </a:solidFill>
              </a:rPr>
              <a:t>?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Влияет </a:t>
            </a:r>
            <a:r>
              <a:rPr lang="ru-RU" sz="1400" dirty="0">
                <a:solidFill>
                  <a:schemeClr val="tx1"/>
                </a:solidFill>
              </a:rPr>
              <a:t>ли комфортная  обстановка в классе на успеваемость учеников</a:t>
            </a:r>
            <a:r>
              <a:rPr lang="ru-RU" sz="1400" dirty="0" smtClean="0">
                <a:solidFill>
                  <a:schemeClr val="tx1"/>
                </a:solidFill>
              </a:rPr>
              <a:t>?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3</a:t>
            </a:r>
            <a:r>
              <a:rPr lang="ru-RU" sz="1400" dirty="0" smtClean="0">
                <a:solidFill>
                  <a:schemeClr val="tx1"/>
                </a:solidFill>
              </a:rPr>
              <a:t>. Как </a:t>
            </a:r>
            <a:r>
              <a:rPr lang="ru-RU" sz="1400" dirty="0">
                <a:solidFill>
                  <a:schemeClr val="tx1"/>
                </a:solidFill>
              </a:rPr>
              <a:t>вы считаете, школа будущего это: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                      - детский научно-исследовательский центр?</a:t>
            </a:r>
          </a:p>
          <a:p>
            <a:pPr marL="0" indent="0" algn="just" fontAlgn="base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бизнес инкубатор?    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 fontAlgn="base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                     -  высоко компьютеризированная школа с преподавателями-роботами? 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                      - бизнес инкубатор?    </a:t>
            </a:r>
          </a:p>
          <a:p>
            <a:endParaRPr lang="ru-RU" sz="1400" dirty="0"/>
          </a:p>
          <a:p>
            <a:r>
              <a:rPr lang="ru-RU" sz="1400" dirty="0">
                <a:solidFill>
                  <a:schemeClr val="tx1"/>
                </a:solidFill>
              </a:rPr>
              <a:t>                      -  высоко компьютеризированная школа с преподавателями-роботами?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5978" r="4246" b="3218"/>
          <a:stretch/>
        </p:blipFill>
        <p:spPr>
          <a:xfrm rot="21002874">
            <a:off x="7680335" y="3550651"/>
            <a:ext cx="3174043" cy="269071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LeftDown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3724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0"/>
            <a:ext cx="11430002" cy="6629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3.1</a:t>
            </a:r>
            <a:r>
              <a:rPr lang="ru-RU" sz="1800" dirty="0">
                <a:solidFill>
                  <a:schemeClr val="tx1"/>
                </a:solidFill>
              </a:rPr>
              <a:t>. Выводы социологического опроса.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                   Всего были опрошены </a:t>
            </a:r>
            <a:r>
              <a:rPr lang="ru-RU" sz="1800" dirty="0" smtClean="0">
                <a:solidFill>
                  <a:schemeClr val="tx1"/>
                </a:solidFill>
              </a:rPr>
              <a:t>20 человек.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14 </a:t>
            </a:r>
            <a:r>
              <a:rPr lang="ru-RU" sz="1800" dirty="0">
                <a:solidFill>
                  <a:schemeClr val="tx1"/>
                </a:solidFill>
              </a:rPr>
              <a:t>человек  из них мечтают о новом, более современном здании школы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Я считаю, что это уже служит обоснованием для необходимости создания иного учебного заведения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15 </a:t>
            </a:r>
            <a:r>
              <a:rPr lang="ru-RU" sz="1800" dirty="0">
                <a:solidFill>
                  <a:schemeClr val="tx1"/>
                </a:solidFill>
              </a:rPr>
              <a:t>человек  считают, что комфортная  обстановка в школе  влияет на успеваемость учеников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Этого можно достичь, если школа будет идти в ногу с техническим прогрессом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10 опрошенных </a:t>
            </a:r>
            <a:r>
              <a:rPr lang="ru-RU" sz="1800" dirty="0">
                <a:solidFill>
                  <a:schemeClr val="tx1"/>
                </a:solidFill>
              </a:rPr>
              <a:t>человек, считают, что в будущем школа станет  детским научно-исследовательским центром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5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 за высоко компьютеризированную школу с преподавателями-роботами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5 </a:t>
            </a:r>
            <a:r>
              <a:rPr lang="ru-RU" sz="1800" dirty="0">
                <a:solidFill>
                  <a:schemeClr val="tx1"/>
                </a:solidFill>
              </a:rPr>
              <a:t>- за классическую школу с высококвалифицированными преподавателями,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Для наибольшего комфорта </a:t>
            </a:r>
            <a:r>
              <a:rPr lang="ru-RU" sz="1800" dirty="0" smtClean="0">
                <a:solidFill>
                  <a:schemeClr val="tx1"/>
                </a:solidFill>
              </a:rPr>
              <a:t>11 </a:t>
            </a:r>
            <a:r>
              <a:rPr lang="ru-RU" sz="1800" dirty="0">
                <a:solidFill>
                  <a:schemeClr val="tx1"/>
                </a:solidFill>
              </a:rPr>
              <a:t>опрашиваемых учеников считают, что школе будущего необходим </a:t>
            </a:r>
            <a:r>
              <a:rPr lang="ru-RU" sz="1800" dirty="0" smtClean="0">
                <a:solidFill>
                  <a:schemeClr val="tx1"/>
                </a:solidFill>
              </a:rPr>
              <a:t>аквапарк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В будущем школа станет детским научно-исследовательским центром, где будут применяться новейшие компьютерные технологии.</a:t>
            </a:r>
          </a:p>
        </p:txBody>
      </p:sp>
      <p:sp>
        <p:nvSpPr>
          <p:cNvPr id="5" name="Половина рамки 4"/>
          <p:cNvSpPr/>
          <p:nvPr/>
        </p:nvSpPr>
        <p:spPr>
          <a:xfrm>
            <a:off x="331076" y="1166649"/>
            <a:ext cx="1434662" cy="472965"/>
          </a:xfrm>
          <a:prstGeom prst="half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9916510" y="5599300"/>
            <a:ext cx="2135534" cy="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43" y="0"/>
            <a:ext cx="11281816" cy="6700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4. Единство комплекса и архитектуры школы будущего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Здание школы мне представляется красивым, просторным, удобным и уютным, чтобы ученики чувствовали себя в ней как у себя дома. Должно быть светло, много цветов внутри и вокруг школы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Мой проект «Школа будущего» состоит из корпусов: по центру – административный корпус, справа и слева от него расположены учебные корпуса, от административного корпуса идет переход к спортивным корпусам правому и левому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учебных корпусах на трех этажах будут расположены классные комнаты, кабинеты отдельных предметов, мастерские. Спортивная зона состоит из двух корпусов, в одном из них размещен аквапарк, бассейн с подогревом, в другом - спортивный зал, оборудованный тренажерами, а рядом - актовый </a:t>
            </a:r>
            <a:r>
              <a:rPr lang="ru-RU" dirty="0" smtClean="0">
                <a:solidFill>
                  <a:schemeClr val="tx1"/>
                </a:solidFill>
              </a:rPr>
              <a:t>зал со всем нужным оборудованием и небольшой «актерской зоны».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Главная особенность «МОЕЙ ШКОЛЫ» – это полная компьютеризация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Школа для </a:t>
            </a:r>
            <a:r>
              <a:rPr lang="ru-RU" dirty="0" smtClean="0">
                <a:solidFill>
                  <a:schemeClr val="tx1"/>
                </a:solidFill>
              </a:rPr>
              <a:t>учеников </a:t>
            </a:r>
            <a:r>
              <a:rPr lang="ru-RU" dirty="0">
                <a:solidFill>
                  <a:schemeClr val="tx1"/>
                </a:solidFill>
              </a:rPr>
              <a:t>– это второй дом, потому что в ее стенах </a:t>
            </a:r>
            <a:r>
              <a:rPr lang="ru-RU" dirty="0" smtClean="0">
                <a:solidFill>
                  <a:schemeClr val="tx1"/>
                </a:solidFill>
              </a:rPr>
              <a:t>дети  проводят </a:t>
            </a:r>
            <a:r>
              <a:rPr lang="ru-RU" dirty="0">
                <a:solidFill>
                  <a:schemeClr val="tx1"/>
                </a:solidFill>
              </a:rPr>
              <a:t>большую часть своего времени, это мир, в котором </a:t>
            </a:r>
            <a:r>
              <a:rPr lang="ru-RU" dirty="0" smtClean="0">
                <a:solidFill>
                  <a:schemeClr val="tx1"/>
                </a:solidFill>
              </a:rPr>
              <a:t>живут дети разных возрастов. </a:t>
            </a:r>
            <a:r>
              <a:rPr lang="ru-RU" dirty="0">
                <a:solidFill>
                  <a:schemeClr val="tx1"/>
                </a:solidFill>
              </a:rPr>
              <a:t>Поэтому школе необходимы развивающие центры проведения досуга.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46" y="354724"/>
            <a:ext cx="10556602" cy="5178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Наличие аквапарка и бассейна в моем проекте – мечта большинства учеников современности. Здесь дети будут получать физическое развитие, закаливание, а главное - положительные эмоции, расслабление, они смогут выпустить весь негатив. Учащихся, имеющие отличные успехи в учебе, должны поощрять специальным пропуском на свободное посещение аквапарка, остальные школьники - по определенному графику. Например: в понедельник в бассейн могут приходить ученики 1 и 2 классов, во вторник - 3 и 4, и т.д. В выходные дни </a:t>
            </a:r>
            <a:r>
              <a:rPr lang="ru-RU" dirty="0" smtClean="0">
                <a:solidFill>
                  <a:schemeClr val="tx1"/>
                </a:solidFill>
              </a:rPr>
              <a:t>аквапарк будет </a:t>
            </a:r>
            <a:r>
              <a:rPr lang="ru-RU" dirty="0">
                <a:solidFill>
                  <a:schemeClr val="tx1"/>
                </a:solidFill>
              </a:rPr>
              <a:t>местом семейного отдыха.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Во дворе находится зеленая трава и множество цветов. Не лишним был бы ролледром и велодорожки с возможность взять ролики и велосипед напрокат. В любое место школы можно попасть со двора.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Существует также электронные  доски и расписание в центральной части двора. На них можно легко прочитать все школьные новости, узнать об учащихся-отличниках. Это шумный и веселый  двор. Можно слышать радио работы школы. Есть также удобные скамейки и мягкие, уютные кресла, например, кресла-груши. Я думаю, что некоторые мои идеи станут реальными. Некоторые из них будет базой для следующих мыслей и идей.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175641" y="5533696"/>
            <a:ext cx="3862552" cy="9301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10696902" y="5391807"/>
            <a:ext cx="1371600" cy="121394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040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414</TotalTime>
  <Words>2312</Words>
  <Application>Microsoft Office PowerPoint</Application>
  <PresentationFormat>Широкоэкранный</PresentationFormat>
  <Paragraphs>169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Cambria</vt:lpstr>
      <vt:lpstr>Times New Roman</vt:lpstr>
      <vt:lpstr>Wingdings 3</vt:lpstr>
      <vt:lpstr>Сектор</vt:lpstr>
      <vt:lpstr>ПРОЕКТ «ШКОЛА БУДУЩЕГО»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БУДУЩЕГО» </dc:title>
  <dc:creator>Windows User</dc:creator>
  <cp:lastModifiedBy>Windows User</cp:lastModifiedBy>
  <cp:revision>21</cp:revision>
  <dcterms:created xsi:type="dcterms:W3CDTF">2022-05-15T12:38:45Z</dcterms:created>
  <dcterms:modified xsi:type="dcterms:W3CDTF">2022-05-15T19:36:40Z</dcterms:modified>
</cp:coreProperties>
</file>