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2" r:id="rId2"/>
    <p:sldId id="263" r:id="rId3"/>
    <p:sldId id="266" r:id="rId4"/>
    <p:sldId id="265" r:id="rId5"/>
    <p:sldId id="260" r:id="rId6"/>
    <p:sldId id="257" r:id="rId7"/>
    <p:sldId id="258" r:id="rId8"/>
    <p:sldId id="259" r:id="rId9"/>
    <p:sldId id="261" r:id="rId10"/>
    <p:sldId id="264" r:id="rId11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9121-8013-47F4-92BB-1EBA2380C0C3}" type="datetimeFigureOut">
              <a:rPr lang="ru-RU" smtClean="0"/>
              <a:pPr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71311-5298-432C-A6E5-4D810EBCC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9121-8013-47F4-92BB-1EBA2380C0C3}" type="datetimeFigureOut">
              <a:rPr lang="ru-RU" smtClean="0"/>
              <a:pPr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71311-5298-432C-A6E5-4D810EBCC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9121-8013-47F4-92BB-1EBA2380C0C3}" type="datetimeFigureOut">
              <a:rPr lang="ru-RU" smtClean="0"/>
              <a:pPr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71311-5298-432C-A6E5-4D810EBCCEFF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9121-8013-47F4-92BB-1EBA2380C0C3}" type="datetimeFigureOut">
              <a:rPr lang="ru-RU" smtClean="0"/>
              <a:pPr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71311-5298-432C-A6E5-4D810EBCCE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9121-8013-47F4-92BB-1EBA2380C0C3}" type="datetimeFigureOut">
              <a:rPr lang="ru-RU" smtClean="0"/>
              <a:pPr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71311-5298-432C-A6E5-4D810EBCC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9121-8013-47F4-92BB-1EBA2380C0C3}" type="datetimeFigureOut">
              <a:rPr lang="ru-RU" smtClean="0"/>
              <a:pPr/>
              <a:t>15.05.2022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71311-5298-432C-A6E5-4D810EBCCE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9121-8013-47F4-92BB-1EBA2380C0C3}" type="datetimeFigureOut">
              <a:rPr lang="ru-RU" smtClean="0"/>
              <a:pPr/>
              <a:t>15.05.2022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71311-5298-432C-A6E5-4D810EBCC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9121-8013-47F4-92BB-1EBA2380C0C3}" type="datetimeFigureOut">
              <a:rPr lang="ru-RU" smtClean="0"/>
              <a:pPr/>
              <a:t>15.05.2022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71311-5298-432C-A6E5-4D810EBCC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9121-8013-47F4-92BB-1EBA2380C0C3}" type="datetimeFigureOut">
              <a:rPr lang="ru-RU" smtClean="0"/>
              <a:pPr/>
              <a:t>15.05.2022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71311-5298-432C-A6E5-4D810EBCCEF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9121-8013-47F4-92BB-1EBA2380C0C3}" type="datetimeFigureOut">
              <a:rPr lang="ru-RU" smtClean="0"/>
              <a:pPr/>
              <a:t>15.05.2022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71311-5298-432C-A6E5-4D810EBCCE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39121-8013-47F4-92BB-1EBA2380C0C3}" type="datetimeFigureOut">
              <a:rPr lang="ru-RU" smtClean="0"/>
              <a:pPr/>
              <a:t>15.05.2022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71311-5298-432C-A6E5-4D810EBCCE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5039121-8013-47F4-92BB-1EBA2380C0C3}" type="datetimeFigureOut">
              <a:rPr lang="ru-RU" smtClean="0"/>
              <a:pPr/>
              <a:t>15.05.2022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9A71311-5298-432C-A6E5-4D810EBCCEF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3016926"/>
          </a:xfrm>
        </p:spPr>
        <p:txBody>
          <a:bodyPr>
            <a:normAutofit fontScale="90000"/>
          </a:bodyPr>
          <a:lstStyle/>
          <a:p>
            <a:r>
              <a:rPr lang="ru-RU" sz="1200" dirty="0" smtClean="0">
                <a:effectLst/>
              </a:rPr>
              <a:t/>
            </a:r>
            <a:br>
              <a:rPr lang="ru-RU" sz="1200" dirty="0" smtClean="0">
                <a:effectLst/>
              </a:rPr>
            </a:br>
            <a:r>
              <a:rPr lang="ru-RU" sz="1200" dirty="0" smtClean="0">
                <a:effectLst/>
              </a:rPr>
              <a:t>           </a:t>
            </a:r>
            <a:r>
              <a:rPr lang="ru-RU" sz="1200" b="1" dirty="0" smtClean="0"/>
              <a:t>Министерство образования и науки Российской Федерации Федеральное государственное бюджетное образовательное учреждение высшего образования «Уфимский государственный нефтяной технический университет»</a:t>
            </a:r>
            <a:r>
              <a:rPr lang="ru-RU" sz="1100" dirty="0" smtClean="0"/>
              <a:t/>
            </a:r>
            <a:br>
              <a:rPr lang="ru-RU" sz="11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effectLst/>
              </a:rPr>
              <a:t>проект</a:t>
            </a:r>
            <a:r>
              <a:rPr lang="ru-RU" dirty="0" smtClean="0">
                <a:effectLst/>
              </a:rPr>
              <a:t>:  </a:t>
            </a:r>
            <a:r>
              <a:rPr lang="ru-RU" dirty="0">
                <a:effectLst/>
              </a:rPr>
              <a:t>ШКОЛА БУДУЩЕГО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5157192"/>
            <a:ext cx="7170020" cy="1320552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ru-RU" dirty="0" err="1" smtClean="0">
                <a:solidFill>
                  <a:schemeClr val="tx1"/>
                </a:solidFill>
              </a:rPr>
              <a:t>Биктимерова</a:t>
            </a:r>
            <a:r>
              <a:rPr lang="ru-RU" dirty="0" smtClean="0">
                <a:solidFill>
                  <a:schemeClr val="tx1"/>
                </a:solidFill>
              </a:rPr>
              <a:t> А.М.</a:t>
            </a:r>
            <a:endParaRPr lang="ru-R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241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ru-RU" sz="3200" dirty="0"/>
              <a:t>Я думаю, что  в хорошо оснащённой  и комфортной  «ШКОЛЕ БУДУЩЕГО»  будут созданы все необходимые условия для развития и раскрытия </a:t>
            </a:r>
            <a:r>
              <a:rPr lang="ru-RU" sz="3200" dirty="0" smtClean="0"/>
              <a:t>талантов и способностей ребят, которые им </a:t>
            </a:r>
            <a:r>
              <a:rPr lang="ru-RU" sz="3200" dirty="0"/>
              <a:t>пригодятся </a:t>
            </a:r>
            <a:r>
              <a:rPr lang="ru-RU" sz="3200" dirty="0" smtClean="0"/>
              <a:t>в современной </a:t>
            </a:r>
            <a:r>
              <a:rPr lang="ru-RU" sz="3200" dirty="0"/>
              <a:t>взрослой жизни.</a:t>
            </a:r>
            <a:endParaRPr lang="en-US" sz="3200" dirty="0"/>
          </a:p>
          <a:p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ru-RU" sz="4000" b="1" dirty="0"/>
              <a:t>Выводы. Заключение.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</p:spTree>
    <p:extLst>
      <p:ext uri="{BB962C8B-B14F-4D97-AF65-F5344CB8AC3E}">
        <p14:creationId xmlns="" xmlns:p14="http://schemas.microsoft.com/office/powerpoint/2010/main" val="500709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0034" y="404664"/>
            <a:ext cx="8186766" cy="645333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Проблема проекта:  </a:t>
            </a:r>
            <a:endParaRPr lang="en-US" dirty="0" smtClean="0"/>
          </a:p>
          <a:p>
            <a:r>
              <a:rPr lang="ru-RU" dirty="0" smtClean="0"/>
              <a:t>В современном мире постоянно происходят новые открытия, появляются новые технические разработки. Стремительный технический прогресс требует от школ грамотных, имеющих современные знания выпускников. Однако,  конструкции  учебных зданий и помещений  перестают соответствовать требованиям технического  прогресса и самих учащихся, следовательно, требуют значительной перестройки.  С этой целью необходимо  разрабатывать проекты  возможных образов школы будущего. </a:t>
            </a:r>
            <a:endParaRPr lang="en-US" dirty="0" smtClean="0"/>
          </a:p>
          <a:p>
            <a:r>
              <a:rPr lang="ru-RU" dirty="0" smtClean="0"/>
              <a:t>Цель </a:t>
            </a:r>
            <a:r>
              <a:rPr lang="ru-RU" dirty="0"/>
              <a:t>проекта: создание идей и дизайна «идеальной школы», </a:t>
            </a:r>
            <a:r>
              <a:rPr lang="en-US" dirty="0"/>
              <a:t> </a:t>
            </a:r>
            <a:r>
              <a:rPr lang="ru-RU" dirty="0"/>
              <a:t>в которой будет комфортно и ученикам, и учителям, и родителям.</a:t>
            </a:r>
            <a:endParaRPr lang="en-US" dirty="0"/>
          </a:p>
          <a:p>
            <a:r>
              <a:rPr lang="ru-RU" dirty="0"/>
              <a:t> </a:t>
            </a:r>
            <a:endParaRPr lang="en-US" dirty="0"/>
          </a:p>
          <a:p>
            <a:r>
              <a:rPr lang="ru-RU" b="1" dirty="0"/>
              <a:t>Гипотеза проекта:</a:t>
            </a:r>
            <a:r>
              <a:rPr lang="en-US" dirty="0"/>
              <a:t> </a:t>
            </a:r>
          </a:p>
          <a:p>
            <a:r>
              <a:rPr lang="ru-RU" dirty="0"/>
              <a:t>« ШКОЛА БУДУЩЕГО» - 2030 года будет способствовать развитию молодого человека будущего как </a:t>
            </a:r>
            <a:r>
              <a:rPr lang="ru-RU" dirty="0" err="1"/>
              <a:t>высокоинтелектуального</a:t>
            </a:r>
            <a:r>
              <a:rPr lang="ru-RU" dirty="0"/>
              <a:t>, творческого, здорового и уверенного в себе человека.</a:t>
            </a:r>
            <a:endParaRPr lang="en-US" dirty="0"/>
          </a:p>
          <a:p>
            <a:r>
              <a:rPr lang="ru-RU" dirty="0"/>
              <a:t> </a:t>
            </a:r>
            <a:endParaRPr lang="en-US" dirty="0"/>
          </a:p>
          <a:p>
            <a:r>
              <a:rPr lang="ru-RU" b="1" dirty="0"/>
              <a:t>Задачи проекта:</a:t>
            </a:r>
            <a:endParaRPr lang="en-US" dirty="0"/>
          </a:p>
          <a:p>
            <a:r>
              <a:rPr lang="ru-RU" dirty="0"/>
              <a:t>1. Изучить мнение учеников моего класса о том, что им нравится и не нравится в современной школе.</a:t>
            </a:r>
            <a:endParaRPr lang="en-US" dirty="0"/>
          </a:p>
          <a:p>
            <a:r>
              <a:rPr lang="ru-RU" dirty="0"/>
              <a:t>2. Выполнить дизайны и описания основных составляющих школы будущего.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89967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опроса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71612"/>
            <a:ext cx="8345710" cy="5286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опроса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2065" y="1554129"/>
            <a:ext cx="8643966" cy="5132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80474"/>
            <a:ext cx="9144000" cy="667752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5716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2575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248539"/>
            <a:ext cx="9144000" cy="63609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549998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16633"/>
            <a:ext cx="9144000" cy="655272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200296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47664" y="0"/>
            <a:ext cx="6480720" cy="6858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4364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71</TotalTime>
  <Words>19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            Министерство образования и науки Российской Федерации Федеральное государственное бюджетное образовательное учреждение высшего образования «Уфимский государственный нефтяной технический университет»    проект:  ШКОЛА БУДУЩЕГО </vt:lpstr>
      <vt:lpstr>Слайд 2</vt:lpstr>
      <vt:lpstr>Результаты опроса</vt:lpstr>
      <vt:lpstr>Результаты опроса</vt:lpstr>
      <vt:lpstr>Слайд 5</vt:lpstr>
      <vt:lpstr>Слайд 6</vt:lpstr>
      <vt:lpstr>Слайд 7</vt:lpstr>
      <vt:lpstr>Слайд 8</vt:lpstr>
      <vt:lpstr>Слайд 9</vt:lpstr>
      <vt:lpstr>Выводы. Заключение. </vt:lpstr>
    </vt:vector>
  </TitlesOfParts>
  <Company>diakov.net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RePack by Diakov</dc:creator>
  <cp:lastModifiedBy>Admin</cp:lastModifiedBy>
  <cp:revision>15</cp:revision>
  <dcterms:created xsi:type="dcterms:W3CDTF">2016-04-12T18:45:24Z</dcterms:created>
  <dcterms:modified xsi:type="dcterms:W3CDTF">2022-05-15T13:54:49Z</dcterms:modified>
</cp:coreProperties>
</file>