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3" r:id="rId6"/>
    <p:sldId id="269" r:id="rId7"/>
    <p:sldId id="265" r:id="rId8"/>
    <p:sldId id="268" r:id="rId9"/>
    <p:sldId id="266" r:id="rId10"/>
    <p:sldId id="267" r:id="rId11"/>
    <p:sldId id="270" r:id="rId12"/>
    <p:sldId id="272" r:id="rId13"/>
    <p:sldId id="273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F3DEE-0AC7-4ACA-9C50-EBFFC6CEACDD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25439-3899-456A-9520-4F7C4244B7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7536-F589-4D7E-972C-9761D85A2E7C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7536-F589-4D7E-972C-9761D85A2E7C}" type="datetimeFigureOut">
              <a:rPr lang="ru-RU" smtClean="0"/>
              <a:pPr/>
              <a:t>14.05.2022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045A-0CD4-40D9-ABB0-A510F41EA4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980728"/>
            <a:ext cx="7416824" cy="4955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Проект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  будущего»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www.respect.ykt.ru/upload/products/pics2/asuseeepadtransformertf101g10.1touchtegra2501000102416ssdeelmgeforceulpeye128eegesepeepebtwifiandroid3-l1327455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556792"/>
            <a:ext cx="4278759" cy="5301208"/>
          </a:xfrm>
          <a:prstGeom prst="rect">
            <a:avLst/>
          </a:prstGeom>
        </p:spPr>
      </p:pic>
      <p:pic>
        <p:nvPicPr>
          <p:cNvPr id="5" name="Picture 4" descr="http://www.3dnews.ru/_imgdata/img/2010/09/15/598511/SummitPeak_FingernailTouch_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44824"/>
            <a:ext cx="4716016" cy="442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75963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Электронные  учебники  ученика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2RlbGFub3VuYXMucnUvdXBsb2Fkcy8xLzUvMTUxMTM1NjYwMjU1Ny5qcGV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743" y="188640"/>
            <a:ext cx="5319823" cy="3499078"/>
          </a:xfrm>
          <a:prstGeom prst="rect">
            <a:avLst/>
          </a:prstGeom>
        </p:spPr>
      </p:pic>
      <p:pic>
        <p:nvPicPr>
          <p:cNvPr id="4" name="Рисунок 3" descr="p_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5250" y="3257550"/>
            <a:ext cx="5238750" cy="3600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717032"/>
            <a:ext cx="3851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Спортивный  комплекс с тренажёрным залом    и бассейном.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1" y="260648"/>
            <a:ext cx="3851919" cy="405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 школе будут созданы зоны отдыха, игровые комнаты. Вместо обычной столовой предлагаем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сделать несколько уютных кафе. В меню обязательно должны быть фрукты, пирожные и мороженое, и другие сладости. </a:t>
            </a:r>
          </a:p>
        </p:txBody>
      </p:sp>
      <p:pic>
        <p:nvPicPr>
          <p:cNvPr id="4" name="Содержимое 3" descr="м.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23929" y="260648"/>
            <a:ext cx="5220072" cy="3429000"/>
          </a:xfrm>
          <a:prstGeom prst="rect">
            <a:avLst/>
          </a:prstGeom>
        </p:spPr>
      </p:pic>
      <p:pic>
        <p:nvPicPr>
          <p:cNvPr id="5" name="Рисунок 12" descr="1193.jpg"/>
          <p:cNvPicPr>
            <a:picLocks noChangeAspect="1"/>
          </p:cNvPicPr>
          <p:nvPr/>
        </p:nvPicPr>
        <p:blipFill>
          <a:blip r:embed="rId4" cstate="print"/>
          <a:srcRect l="47638"/>
          <a:stretch>
            <a:fillRect/>
          </a:stretch>
        </p:blipFill>
        <p:spPr bwMode="auto">
          <a:xfrm>
            <a:off x="0" y="4077072"/>
            <a:ext cx="3851920" cy="264281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Содержимое 3" descr="стол-1.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51920" y="3509884"/>
            <a:ext cx="5292080" cy="3348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32657"/>
            <a:ext cx="8244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</a:rPr>
              <a:t>На крыше будет разбит садик. Он будет надёжно огорожен, и в нём можно будет отдохнуть.</a:t>
            </a:r>
            <a:endParaRPr lang="ru-RU" sz="3200" dirty="0"/>
          </a:p>
        </p:txBody>
      </p:sp>
      <p:pic>
        <p:nvPicPr>
          <p:cNvPr id="8" name="Рисунок 7" descr="gazon_-na_-krishe-e1349424497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05940"/>
            <a:ext cx="9143999" cy="505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20891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Выводы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87030" y="836712"/>
            <a:ext cx="8400102" cy="25202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Главное в школе будущего – это люди (дети, учителя, родители и другие). Поэтому нужно сделать так, чтобы всем в школе было удобно и интересно.  Снаружи она будет компактной, чтобы не занимать много места. Зато внутри будет много пространства. Внутренние помещения будут большими и свободными. 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Нам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хотелось бы учиться в такой школе.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1 класс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5288" y="3284984"/>
            <a:ext cx="6408712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41108" y="2132856"/>
            <a:ext cx="20617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адачи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476672"/>
            <a:ext cx="8208912" cy="182880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– создать свой проект «школы будущего»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967334"/>
            <a:ext cx="6102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chemeClr val="tx2"/>
                </a:solidFill>
                <a:latin typeface="Calibri" pitchFamily="34" charset="0"/>
              </a:rPr>
              <a:t>изучить информацию по данной теме</a:t>
            </a:r>
          </a:p>
          <a:p>
            <a:pPr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chemeClr val="tx2"/>
                </a:solidFill>
                <a:latin typeface="Calibri" pitchFamily="34" charset="0"/>
              </a:rPr>
              <a:t>придумать свою идею школы</a:t>
            </a:r>
          </a:p>
          <a:p>
            <a:pPr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chemeClr val="tx2"/>
                </a:solidFill>
                <a:latin typeface="Calibri" pitchFamily="34" charset="0"/>
              </a:rPr>
              <a:t>оформить и представить свой 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332656"/>
            <a:ext cx="669674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Социологический опрос</a:t>
            </a:r>
            <a:endParaRPr lang="ru-RU" sz="4400" b="1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556792"/>
            <a:ext cx="6331042" cy="255454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3">
              <a:buFont typeface="Wingdings" pitchFamily="2" charset="2"/>
              <a:buChar char="Ø"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Какой,  на ваш взгляд  , должна быть   школа  будущего?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980728"/>
            <a:ext cx="3960440" cy="480131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Школа  будущего  не будет стоять на земле , а парить в воздухе.  И   дети не будут таскать учебники   в школу, потому что у  каждого ребёнка   будет  персональный   планшетный  компьютер.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будущем ученики будут мало  времени проводить в  классе. Например  урок биологии они будут изучать в  природе( лес, поле).Английского  язык будут  изучать в других странах.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школе будущего будет лифт, во дворе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телепартатор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необычные здания , в которых будут учится инопланетяне.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632"/>
            <a:ext cx="40679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Родители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80728"/>
            <a:ext cx="4499992" cy="59400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Школа будущего – это технически оснащённые  классы, просторные, светлые , украшенные  цветами коридоры с современным ремонтом, спортивный  комплекс с тренажёрным залом и бассейном, мастерские и лаборатории, а главное – творческий, умный, любящий  детей и  свою работу коллектив  учителей. В коридорах  обязательно  должны  быть   комфортные  лавочки  и диванчики, чтобы ученики не  носились сломя  голову, а имели возможность отдохнуть.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школа будущего должна быть транспортабельна, чтобы школа могла  перемещаться  на расстоянии, а дети  могли изучать предметы и путешествовать.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0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Рисунок (3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pic>
        <p:nvPicPr>
          <p:cNvPr id="5" name="Рисунок 4" descr="Рисунок (4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Рисунок (4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0"/>
            <a:ext cx="8748464" cy="6858000"/>
          </a:xfrm>
          <a:prstGeom prst="rect">
            <a:avLst/>
          </a:prstGeom>
        </p:spPr>
      </p:pic>
      <p:pic>
        <p:nvPicPr>
          <p:cNvPr id="8" name="Рисунок 7" descr="Рисунок (4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Рисунок (4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Рисунок (4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Documents and Settings\Домашний\Рабочий стол\P101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89248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149080"/>
            <a:ext cx="8244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школе будущего  будет лифт   в котором будет  SMART-табло, оборудованное  плазменной панелью с интерактивной насадкой, которую можно использовать как информационный киоск для  просмотра расписания уроков, меню в столовой и последних школьных новостей, стоит только предъявить персональную карту ученика или учителя.</a:t>
            </a:r>
            <a:endParaRPr lang="ru-RU" sz="2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824" y="260350"/>
            <a:ext cx="4321175" cy="640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620688"/>
            <a:ext cx="3312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entury Schoolbook" pitchFamily="18" charset="0"/>
              </a:rPr>
              <a:t>Каждый ученик имеет свой персональный ящик, который так же открывается с помощью карты.</a:t>
            </a:r>
            <a:endParaRPr lang="ru-RU" sz="32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z_c2a55c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54452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5691156"/>
            <a:ext cx="8532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Это технически оснащённые  классы, просторные, светлые . </a:t>
            </a:r>
            <a:endParaRPr lang="ru-RU" sz="32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8.3lian.com/mb/01/1/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013176"/>
            <a:ext cx="7992888" cy="129614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Рабочее  место  ученика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www.bogart.ru/files/article/s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640"/>
            <a:ext cx="79930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423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44</cp:revision>
  <dcterms:created xsi:type="dcterms:W3CDTF">2014-04-22T15:40:14Z</dcterms:created>
  <dcterms:modified xsi:type="dcterms:W3CDTF">2022-05-14T14:53:40Z</dcterms:modified>
</cp:coreProperties>
</file>