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2" r:id="rId3"/>
    <p:sldId id="266" r:id="rId4"/>
    <p:sldId id="267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B9713-2277-47FC-8C43-4070C8220F46}" v="1" dt="2022-02-04T09:42:11.748"/>
    <p1510:client id="{235424E2-2E57-4B13-9991-8DDE916CC5E5}" v="134" dt="2022-01-30T16:35:50.824"/>
    <p1510:client id="{2D3054B1-DC75-4FC4-A979-8A9F840A6850}" v="14" dt="2022-02-02T08:50:27.447"/>
    <p1510:client id="{3BBD24E6-F391-4F7C-AD88-3F26A94BF195}" v="49" dt="2022-02-03T18:29:50.021"/>
    <p1510:client id="{60BE4368-042A-4D74-BF4F-BED134A91F37}" v="596" dt="2022-01-27T21:38:50.573"/>
    <p1510:client id="{6D408C6A-1753-417B-9582-446896BE986E}" v="26" dt="2022-02-03T10:47:48.181"/>
    <p1510:client id="{82D48665-B3C2-4CBB-86DE-73487B641D34}" v="77" dt="2022-01-30T16:38:41.637"/>
    <p1510:client id="{97194ADC-AB08-4712-B1EC-2A8E8B70E2E7}" v="22" dt="2022-01-26T16:55:03.637"/>
    <p1510:client id="{97C7D6B7-D9EA-46DD-B21E-A28FBC7AA0B4}" v="1848" dt="2022-01-26T15:09:24.814"/>
    <p1510:client id="{C84D11E6-B981-47C7-864B-829CB8B7FD29}" v="2996" dt="2022-01-27T17:59:09.900"/>
    <p1510:client id="{F9CBC5BE-BDCD-4DC5-A9D4-F6B0D2287133}" v="899" dt="2022-01-26T16:49:44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атыпов Iskander" userId="a8fc76097f489f43" providerId="Windows Live" clId="Web-{C84D11E6-B981-47C7-864B-829CB8B7FD29}"/>
    <pc:docChg chg="addSld delSld modSld sldOrd addMainMaster delMainMaster">
      <pc:chgData name="Латыпов Iskander" userId="a8fc76097f489f43" providerId="Windows Live" clId="Web-{C84D11E6-B981-47C7-864B-829CB8B7FD29}" dt="2022-01-27T17:59:09.900" v="2490" actId="20577"/>
      <pc:docMkLst>
        <pc:docMk/>
      </pc:docMkLst>
      <pc:sldChg chg="del mod modClrScheme chgLayout">
        <pc:chgData name="Латыпов Iskander" userId="a8fc76097f489f43" providerId="Windows Live" clId="Web-{C84D11E6-B981-47C7-864B-829CB8B7FD29}" dt="2022-01-27T16:17:18.856" v="1579"/>
        <pc:sldMkLst>
          <pc:docMk/>
          <pc:sldMk cId="39154583" sldId="258"/>
        </pc:sldMkLst>
      </pc:sldChg>
      <pc:sldChg chg="addSp delSp modSp mod modClrScheme chgLayout">
        <pc:chgData name="Латыпов Iskander" userId="a8fc76097f489f43" providerId="Windows Live" clId="Web-{C84D11E6-B981-47C7-864B-829CB8B7FD29}" dt="2022-01-27T16:13:25.134" v="1563"/>
        <pc:sldMkLst>
          <pc:docMk/>
          <pc:sldMk cId="22838940" sldId="259"/>
        </pc:sldMkLst>
        <pc:spChg chg="mod">
          <ac:chgData name="Латыпов Iskander" userId="a8fc76097f489f43" providerId="Windows Live" clId="Web-{C84D11E6-B981-47C7-864B-829CB8B7FD29}" dt="2022-01-27T13:07:45.350" v="628" actId="20577"/>
          <ac:spMkLst>
            <pc:docMk/>
            <pc:sldMk cId="22838940" sldId="259"/>
            <ac:spMk id="5" creationId="{A9A8CBE0-70FB-48D7-BEEC-8A154307B9A0}"/>
          </ac:spMkLst>
        </pc:spChg>
        <pc:spChg chg="add del mod">
          <ac:chgData name="Латыпов Iskander" userId="a8fc76097f489f43" providerId="Windows Live" clId="Web-{C84D11E6-B981-47C7-864B-829CB8B7FD29}" dt="2022-01-27T16:13:13.868" v="1562"/>
          <ac:spMkLst>
            <pc:docMk/>
            <pc:sldMk cId="22838940" sldId="259"/>
            <ac:spMk id="6" creationId="{E190A349-3745-477E-BC18-0E03AB5E22A7}"/>
          </ac:spMkLst>
        </pc:spChg>
        <pc:spChg chg="mod">
          <ac:chgData name="Латыпов Iskander" userId="a8fc76097f489f43" providerId="Windows Live" clId="Web-{C84D11E6-B981-47C7-864B-829CB8B7FD29}" dt="2022-01-27T12:21:38.900" v="0" actId="20577"/>
          <ac:spMkLst>
            <pc:docMk/>
            <pc:sldMk cId="22838940" sldId="259"/>
            <ac:spMk id="8" creationId="{C885375E-94CD-4987-ABF1-ECE61BBC834F}"/>
          </ac:spMkLst>
        </pc:spChg>
        <pc:spChg chg="mod">
          <ac:chgData name="Латыпов Iskander" userId="a8fc76097f489f43" providerId="Windows Live" clId="Web-{C84D11E6-B981-47C7-864B-829CB8B7FD29}" dt="2022-01-27T13:07:57.288" v="631" actId="20577"/>
          <ac:spMkLst>
            <pc:docMk/>
            <pc:sldMk cId="22838940" sldId="259"/>
            <ac:spMk id="10" creationId="{BA113F4C-9C0A-4617-AC6C-6214EB328291}"/>
          </ac:spMkLst>
        </pc:spChg>
      </pc:sldChg>
      <pc:sldChg chg="addSp delSp modSp mod setBg modClrScheme chgLayout">
        <pc:chgData name="Латыпов Iskander" userId="a8fc76097f489f43" providerId="Windows Live" clId="Web-{C84D11E6-B981-47C7-864B-829CB8B7FD29}" dt="2022-01-27T16:17:03.434" v="1578" actId="1076"/>
        <pc:sldMkLst>
          <pc:docMk/>
          <pc:sldMk cId="1722720668" sldId="260"/>
        </pc:sldMkLst>
        <pc:spChg chg="add del">
          <ac:chgData name="Латыпов Iskander" userId="a8fc76097f489f43" providerId="Windows Live" clId="Web-{C84D11E6-B981-47C7-864B-829CB8B7FD29}" dt="2022-01-27T16:16:08.605" v="1571"/>
          <ac:spMkLst>
            <pc:docMk/>
            <pc:sldMk cId="1722720668" sldId="260"/>
            <ac:spMk id="5" creationId="{AB8C311F-7253-4AED-9701-7FC0708C41C7}"/>
          </ac:spMkLst>
        </pc:spChg>
        <pc:spChg chg="add del">
          <ac:chgData name="Латыпов Iskander" userId="a8fc76097f489f43" providerId="Windows Live" clId="Web-{C84D11E6-B981-47C7-864B-829CB8B7FD29}" dt="2022-01-27T16:16:08.605" v="1571"/>
          <ac:spMkLst>
            <pc:docMk/>
            <pc:sldMk cId="1722720668" sldId="260"/>
            <ac:spMk id="6" creationId="{E2384209-CB15-4CDF-9D31-C44FD9A3F20D}"/>
          </ac:spMkLst>
        </pc:spChg>
        <pc:spChg chg="add del">
          <ac:chgData name="Латыпов Iskander" userId="a8fc76097f489f43" providerId="Windows Live" clId="Web-{C84D11E6-B981-47C7-864B-829CB8B7FD29}" dt="2022-01-27T16:16:08.605" v="1571"/>
          <ac:spMkLst>
            <pc:docMk/>
            <pc:sldMk cId="1722720668" sldId="260"/>
            <ac:spMk id="7" creationId="{2633B3B5-CC90-43F0-8714-D31D1F3F0209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8" creationId="{F3060C83-F051-4F0E-ABAD-AA0DFC48B218}"/>
          </ac:spMkLst>
        </pc:spChg>
        <pc:spChg chg="add del">
          <ac:chgData name="Латыпов Iskander" userId="a8fc76097f489f43" providerId="Windows Live" clId="Web-{C84D11E6-B981-47C7-864B-829CB8B7FD29}" dt="2022-01-27T16:16:08.605" v="1571"/>
          <ac:spMkLst>
            <pc:docMk/>
            <pc:sldMk cId="1722720668" sldId="260"/>
            <ac:spMk id="9" creationId="{A8D57A06-A426-446D-B02C-A2DC6B62E45E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10" creationId="{83C98ABE-055B-441F-B07E-44F97F083C39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12" creationId="{29FDB030-9B49-4CED-8CCD-4D99382388AC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14" creationId="{3783CA14-24A1-485C-8B30-D6A5D87987AD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16" creationId="{9A97C86A-04D6-40F7-AE84-31AB43E6A846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18" creationId="{FF9F2414-84E8-453E-B1F3-389FDE8192D9}"/>
          </ac:spMkLst>
        </pc:spChg>
        <pc:spChg chg="add del">
          <ac:chgData name="Латыпов Iskander" userId="a8fc76097f489f43" providerId="Windows Live" clId="Web-{C84D11E6-B981-47C7-864B-829CB8B7FD29}" dt="2022-01-27T16:15:41.339" v="1569"/>
          <ac:spMkLst>
            <pc:docMk/>
            <pc:sldMk cId="1722720668" sldId="260"/>
            <ac:spMk id="20" creationId="{3ECA69A1-7536-43AC-85EF-C7106179F5ED}"/>
          </ac:spMkLst>
        </pc:spChg>
        <pc:graphicFrameChg chg="add del mod modGraphic">
          <ac:chgData name="Латыпов Iskander" userId="a8fc76097f489f43" providerId="Windows Live" clId="Web-{C84D11E6-B981-47C7-864B-829CB8B7FD29}" dt="2022-01-27T16:16:32.262" v="1574"/>
          <ac:graphicFrameMkLst>
            <pc:docMk/>
            <pc:sldMk cId="1722720668" sldId="260"/>
            <ac:graphicFrameMk id="2" creationId="{D635045C-A68C-4DF2-9CF4-19EC7DE58D52}"/>
          </ac:graphicFrameMkLst>
        </pc:graphicFrameChg>
        <pc:graphicFrameChg chg="mod modGraphic">
          <ac:chgData name="Латыпов Iskander" userId="a8fc76097f489f43" providerId="Windows Live" clId="Web-{C84D11E6-B981-47C7-864B-829CB8B7FD29}" dt="2022-01-27T16:17:03.434" v="1578" actId="1076"/>
          <ac:graphicFrameMkLst>
            <pc:docMk/>
            <pc:sldMk cId="1722720668" sldId="260"/>
            <ac:graphicFrameMk id="3" creationId="{E5139B15-DCCB-47B8-A14D-E09AE291A68A}"/>
          </ac:graphicFrameMkLst>
        </pc:graphicFrameChg>
        <pc:graphicFrameChg chg="add mod">
          <ac:chgData name="Латыпов Iskander" userId="a8fc76097f489f43" providerId="Windows Live" clId="Web-{C84D11E6-B981-47C7-864B-829CB8B7FD29}" dt="2022-01-27T16:16:58.903" v="1577" actId="1076"/>
          <ac:graphicFrameMkLst>
            <pc:docMk/>
            <pc:sldMk cId="1722720668" sldId="260"/>
            <ac:graphicFrameMk id="11" creationId="{2EFFAB59-AF0E-4ED4-B403-4E8515A72625}"/>
          </ac:graphicFrameMkLst>
        </pc:graphicFrameChg>
      </pc:sldChg>
      <pc:sldChg chg="addSp delSp modSp del mod ord setBg modClrScheme delDesignElem chgLayout">
        <pc:chgData name="Латыпов Iskander" userId="a8fc76097f489f43" providerId="Windows Live" clId="Web-{C84D11E6-B981-47C7-864B-829CB8B7FD29}" dt="2022-01-27T13:59:59.951" v="886"/>
        <pc:sldMkLst>
          <pc:docMk/>
          <pc:sldMk cId="606789713" sldId="261"/>
        </pc:sldMkLst>
        <pc:spChg chg="add mod or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2" creationId="{E3F06AA4-D86A-4D82-867C-A98DC21E432D}"/>
          </ac:spMkLst>
        </pc:spChg>
        <pc:spChg chg="del">
          <ac:chgData name="Латыпов Iskander" userId="a8fc76097f489f43" providerId="Windows Live" clId="Web-{C84D11E6-B981-47C7-864B-829CB8B7FD29}" dt="2022-01-27T12:22:01.245" v="2"/>
          <ac:spMkLst>
            <pc:docMk/>
            <pc:sldMk cId="606789713" sldId="261"/>
            <ac:spMk id="3" creationId="{E5C4241D-A497-47D4-8DB1-3EE7CAFA50E4}"/>
          </ac:spMkLst>
        </pc:spChg>
        <pc:spChg chg="add mod or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4" creationId="{B7CC6740-DFA9-4789-B1D4-EACF18ED377E}"/>
          </ac:spMkLst>
        </pc:spChg>
        <pc:spChg chg="add del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7" creationId="{787F4F1C-8D3D-4EC1-B72D-A0470A5A08B8}"/>
          </ac:spMkLst>
        </pc:spChg>
        <pc:spChg chg="add del">
          <ac:chgData name="Латыпов Iskander" userId="a8fc76097f489f43" providerId="Windows Live" clId="Web-{C84D11E6-B981-47C7-864B-829CB8B7FD29}" dt="2022-01-27T13:52:25.126" v="868"/>
          <ac:spMkLst>
            <pc:docMk/>
            <pc:sldMk cId="606789713" sldId="261"/>
            <ac:spMk id="9" creationId="{EFA9B6C6-A247-48A8-9A1C-1E36FA9456B5}"/>
          </ac:spMkLst>
        </pc:spChg>
        <pc:spChg chg="add del">
          <ac:chgData name="Латыпов Iskander" userId="a8fc76097f489f43" providerId="Windows Live" clId="Web-{C84D11E6-B981-47C7-864B-829CB8B7FD29}" dt="2022-01-27T13:52:25.126" v="868"/>
          <ac:spMkLst>
            <pc:docMk/>
            <pc:sldMk cId="606789713" sldId="261"/>
            <ac:spMk id="11" creationId="{C5CB530E-515E-412C-9DF1-5F8FFBD6F383}"/>
          </ac:spMkLst>
        </pc:spChg>
        <pc:spChg chg="add del">
          <ac:chgData name="Латыпов Iskander" userId="a8fc76097f489f43" providerId="Windows Live" clId="Web-{C84D11E6-B981-47C7-864B-829CB8B7FD29}" dt="2022-01-27T13:52:25.126" v="868"/>
          <ac:spMkLst>
            <pc:docMk/>
            <pc:sldMk cId="606789713" sldId="261"/>
            <ac:spMk id="13" creationId="{712D4376-A578-4FF1-94FC-245E7A6A489F}"/>
          </ac:spMkLst>
        </pc:spChg>
        <pc:spChg chg="add del">
          <ac:chgData name="Латыпов Iskander" userId="a8fc76097f489f43" providerId="Windows Live" clId="Web-{C84D11E6-B981-47C7-864B-829CB8B7FD29}" dt="2022-01-27T13:52:25.126" v="868"/>
          <ac:spMkLst>
            <pc:docMk/>
            <pc:sldMk cId="606789713" sldId="261"/>
            <ac:spMk id="15" creationId="{AEA7509D-F04F-40CB-A0B3-EEF16499CC9F}"/>
          </ac:spMkLst>
        </pc:spChg>
        <pc:spChg chg="add del">
          <ac:chgData name="Латыпов Iskander" userId="a8fc76097f489f43" providerId="Windows Live" clId="Web-{C84D11E6-B981-47C7-864B-829CB8B7FD29}" dt="2022-01-27T13:54:31.989" v="870"/>
          <ac:spMkLst>
            <pc:docMk/>
            <pc:sldMk cId="606789713" sldId="261"/>
            <ac:spMk id="19" creationId="{33CD251C-A887-4D2F-925B-FC097198538B}"/>
          </ac:spMkLst>
        </pc:spChg>
        <pc:spChg chg="add del">
          <ac:chgData name="Латыпов Iskander" userId="a8fc76097f489f43" providerId="Windows Live" clId="Web-{C84D11E6-B981-47C7-864B-829CB8B7FD29}" dt="2022-01-27T13:54:31.989" v="870"/>
          <ac:spMkLst>
            <pc:docMk/>
            <pc:sldMk cId="606789713" sldId="261"/>
            <ac:spMk id="20" creationId="{3B2069EE-A08E-44F0-B3F9-3CF8CC2DCAD5}"/>
          </ac:spMkLst>
        </pc:spChg>
        <pc:spChg chg="add del">
          <ac:chgData name="Латыпов Iskander" userId="a8fc76097f489f43" providerId="Windows Live" clId="Web-{C84D11E6-B981-47C7-864B-829CB8B7FD29}" dt="2022-01-27T13:55:19.412" v="872"/>
          <ac:spMkLst>
            <pc:docMk/>
            <pc:sldMk cId="606789713" sldId="261"/>
            <ac:spMk id="25" creationId="{815925C2-A704-4D47-B1C1-3FCA52512EC1}"/>
          </ac:spMkLst>
        </pc:spChg>
        <pc:spChg chg="add del">
          <ac:chgData name="Латыпов Iskander" userId="a8fc76097f489f43" providerId="Windows Live" clId="Web-{C84D11E6-B981-47C7-864B-829CB8B7FD29}" dt="2022-01-27T13:55:19.412" v="872"/>
          <ac:spMkLst>
            <pc:docMk/>
            <pc:sldMk cId="606789713" sldId="261"/>
            <ac:spMk id="26" creationId="{01D4315C-C23C-4FD3-98DF-08C29E2292A8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28" creationId="{3A397E3E-B90C-4D82-BAAA-36F7AC6A4565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30" creationId="{8CF5E676-CA04-4CED-9F1E-5026ED66E66D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32" creationId="{AFD1189F-9598-4281-8056-2845388D4D05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34" creationId="{583E04E1-D74F-4ED6-972C-035F4FEC4B88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36" creationId="{A2B5CBEA-F125-49B6-8335-227C325B112B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38" creationId="{E51A97D9-C694-4307-818B-0C5BBF413609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40" creationId="{2C1D3151-5F97-4860-B56C-C98BD62CC255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42" creationId="{8DE96824-E506-4448-8704-5EC7BF7BC51B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44" creationId="{E16C8D8F-10E9-4498-ABDB-0F923F8B6837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46" creationId="{4FB204DF-284E-45F6-A017-79A4DF57BCCB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48" creationId="{5EC6B544-8C84-47A6-885D-A4F09EF5C0F7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50" creationId="{1E5A83E3-8A11-4492-BB6E-F5F2240316FB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52" creationId="{32C95C5C-6FBD-47FF-9CA6-066193539A10}"/>
          </ac:spMkLst>
        </pc:spChg>
        <pc:spChg chg="add">
          <ac:chgData name="Латыпов Iskander" userId="a8fc76097f489f43" providerId="Windows Live" clId="Web-{C84D11E6-B981-47C7-864B-829CB8B7FD29}" dt="2022-01-27T13:59:32.075" v="885"/>
          <ac:spMkLst>
            <pc:docMk/>
            <pc:sldMk cId="606789713" sldId="261"/>
            <ac:spMk id="54" creationId="{4D1A5E71-B6B6-486A-8CDC-C7ABD9B903F6}"/>
          </ac:spMkLst>
        </pc:spChg>
        <pc:grpChg chg="add del">
          <ac:chgData name="Латыпов Iskander" userId="a8fc76097f489f43" providerId="Windows Live" clId="Web-{C84D11E6-B981-47C7-864B-829CB8B7FD29}" dt="2022-01-27T13:59:32.075" v="885"/>
          <ac:grpSpMkLst>
            <pc:docMk/>
            <pc:sldMk cId="606789713" sldId="261"/>
            <ac:grpSpMk id="10" creationId="{D1E3DD61-64DB-46AD-B249-E273CD86B051}"/>
          </ac:grpSpMkLst>
        </pc:grpChg>
        <pc:grpChg chg="add del">
          <ac:chgData name="Латыпов Iskander" userId="a8fc76097f489f43" providerId="Windows Live" clId="Web-{C84D11E6-B981-47C7-864B-829CB8B7FD29}" dt="2022-01-27T13:54:31.989" v="870"/>
          <ac:grpSpMkLst>
            <pc:docMk/>
            <pc:sldMk cId="606789713" sldId="261"/>
            <ac:grpSpMk id="21" creationId="{E12BF2FB-8A96-4B53-86A0-04755C545EB8}"/>
          </ac:grpSpMkLst>
        </pc:grpChg>
        <pc:grpChg chg="add del">
          <ac:chgData name="Латыпов Iskander" userId="a8fc76097f489f43" providerId="Windows Live" clId="Web-{C84D11E6-B981-47C7-864B-829CB8B7FD29}" dt="2022-01-27T13:55:19.412" v="872"/>
          <ac:grpSpMkLst>
            <pc:docMk/>
            <pc:sldMk cId="606789713" sldId="261"/>
            <ac:grpSpMk id="27" creationId="{5E6B47BC-43FD-4C91-8BFF-B41B99A8A39E}"/>
          </ac:grpSpMkLst>
        </pc:grpChg>
        <pc:grpChg chg="add del">
          <ac:chgData name="Латыпов Iskander" userId="a8fc76097f489f43" providerId="Windows Live" clId="Web-{C84D11E6-B981-47C7-864B-829CB8B7FD29}" dt="2022-01-27T13:55:19.412" v="872"/>
          <ac:grpSpMkLst>
            <pc:docMk/>
            <pc:sldMk cId="606789713" sldId="261"/>
            <ac:grpSpMk id="29" creationId="{43F5E015-E085-4624-B431-B42414448684}"/>
          </ac:grpSpMkLst>
        </pc:grpChg>
        <pc:grpChg chg="add">
          <ac:chgData name="Латыпов Iskander" userId="a8fc76097f489f43" providerId="Windows Live" clId="Web-{C84D11E6-B981-47C7-864B-829CB8B7FD29}" dt="2022-01-27T13:59:32.075" v="885"/>
          <ac:grpSpMkLst>
            <pc:docMk/>
            <pc:sldMk cId="606789713" sldId="261"/>
            <ac:grpSpMk id="56" creationId="{FB9739EB-7F66-433D-841F-AB3CD18700B7}"/>
          </ac:grpSpMkLst>
        </pc:grpChg>
        <pc:cxnChg chg="add del">
          <ac:chgData name="Латыпов Iskander" userId="a8fc76097f489f43" providerId="Windows Live" clId="Web-{C84D11E6-B981-47C7-864B-829CB8B7FD29}" dt="2022-01-27T13:52:25.126" v="868"/>
          <ac:cxnSpMkLst>
            <pc:docMk/>
            <pc:sldMk cId="606789713" sldId="261"/>
            <ac:cxnSpMk id="17" creationId="{56020367-4FD5-4596-8E10-C5F095CD8DBF}"/>
          </ac:cxnSpMkLst>
        </pc:cxnChg>
      </pc:sldChg>
      <pc:sldChg chg="addSp delSp modSp new mod setBg modClrScheme addAnim setClrOvrMap delDesignElem chgLayout">
        <pc:chgData name="Латыпов Iskander" userId="a8fc76097f489f43" providerId="Windows Live" clId="Web-{C84D11E6-B981-47C7-864B-829CB8B7FD29}" dt="2022-01-27T17:17:05.144" v="1945" actId="1076"/>
        <pc:sldMkLst>
          <pc:docMk/>
          <pc:sldMk cId="3047876587" sldId="262"/>
        </pc:sldMkLst>
        <pc:spChg chg="mod ord">
          <ac:chgData name="Латыпов Iskander" userId="a8fc76097f489f43" providerId="Windows Live" clId="Web-{C84D11E6-B981-47C7-864B-829CB8B7FD29}" dt="2022-01-27T17:17:05.144" v="1945" actId="1076"/>
          <ac:spMkLst>
            <pc:docMk/>
            <pc:sldMk cId="3047876587" sldId="262"/>
            <ac:spMk id="2" creationId="{FC88AC96-21F2-437F-89FB-C25B9F10E11E}"/>
          </ac:spMkLst>
        </pc:spChg>
        <pc:spChg chg="del">
          <ac:chgData name="Латыпов Iskander" userId="a8fc76097f489f43" providerId="Windows Live" clId="Web-{C84D11E6-B981-47C7-864B-829CB8B7FD29}" dt="2022-01-27T12:39:40.945" v="168"/>
          <ac:spMkLst>
            <pc:docMk/>
            <pc:sldMk cId="3047876587" sldId="262"/>
            <ac:spMk id="3" creationId="{723791DF-3CCE-4607-9A43-3B18415469EC}"/>
          </ac:spMkLst>
        </pc:spChg>
        <pc:spChg chg="add del">
          <ac:chgData name="Латыпов Iskander" userId="a8fc76097f489f43" providerId="Windows Live" clId="Web-{C84D11E6-B981-47C7-864B-829CB8B7FD29}" dt="2022-01-27T15:27:26.218" v="1212"/>
          <ac:spMkLst>
            <pc:docMk/>
            <pc:sldMk cId="3047876587" sldId="262"/>
            <ac:spMk id="4" creationId="{66B332A4-D438-4773-A77F-5ED49A448D9D}"/>
          </ac:spMkLst>
        </pc:spChg>
        <pc:spChg chg="add del">
          <ac:chgData name="Латыпов Iskander" userId="a8fc76097f489f43" providerId="Windows Live" clId="Web-{C84D11E6-B981-47C7-864B-829CB8B7FD29}" dt="2022-01-27T15:27:26.218" v="1212"/>
          <ac:spMkLst>
            <pc:docMk/>
            <pc:sldMk cId="3047876587" sldId="262"/>
            <ac:spMk id="5" creationId="{DF9AD32D-FF05-44F4-BD4D-9CEE89B71EB9}"/>
          </ac:spMkLst>
        </pc:spChg>
        <pc:spChg chg="add del">
          <ac:chgData name="Латыпов Iskander" userId="a8fc76097f489f43" providerId="Windows Live" clId="Web-{C84D11E6-B981-47C7-864B-829CB8B7FD29}" dt="2022-01-27T17:12:37.593" v="1928"/>
          <ac:spMkLst>
            <pc:docMk/>
            <pc:sldMk cId="3047876587" sldId="262"/>
            <ac:spMk id="6" creationId="{F1611BA9-268A-49A6-84F8-FC91536686E4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7" creationId="{8B646C36-EEEC-4D52-8E8E-206F4CD8A3DA}"/>
          </ac:spMkLst>
        </pc:spChg>
        <pc:spChg chg="add del">
          <ac:chgData name="Латыпов Iskander" userId="a8fc76097f489f43" providerId="Windows Live" clId="Web-{C84D11E6-B981-47C7-864B-829CB8B7FD29}" dt="2022-01-27T16:12:48.540" v="1559"/>
          <ac:spMkLst>
            <pc:docMk/>
            <pc:sldMk cId="3047876587" sldId="262"/>
            <ac:spMk id="8" creationId="{F1611BA9-268A-49A6-84F8-FC91536686E4}"/>
          </ac:spMkLst>
        </pc:spChg>
        <pc:spChg chg="add del">
          <ac:chgData name="Латыпов Iskander" userId="a8fc76097f489f43" providerId="Windows Live" clId="Web-{C84D11E6-B981-47C7-864B-829CB8B7FD29}" dt="2022-01-27T16:12:48.540" v="1559"/>
          <ac:spMkLst>
            <pc:docMk/>
            <pc:sldMk cId="3047876587" sldId="262"/>
            <ac:spMk id="10" creationId="{E20EB187-900F-4AF5-813B-101456D9FD39}"/>
          </ac:spMkLst>
        </pc:spChg>
        <pc:spChg chg="add del">
          <ac:chgData name="Латыпов Iskander" userId="a8fc76097f489f43" providerId="Windows Live" clId="Web-{C84D11E6-B981-47C7-864B-829CB8B7FD29}" dt="2022-01-27T17:12:37.593" v="1928"/>
          <ac:spMkLst>
            <pc:docMk/>
            <pc:sldMk cId="3047876587" sldId="262"/>
            <ac:spMk id="11" creationId="{E20EB187-900F-4AF5-813B-101456D9FD39}"/>
          </ac:spMkLst>
        </pc:spChg>
        <pc:spChg chg="add del">
          <ac:chgData name="Латыпов Iskander" userId="a8fc76097f489f43" providerId="Windows Live" clId="Web-{C84D11E6-B981-47C7-864B-829CB8B7FD29}" dt="2022-01-27T16:12:48.540" v="1559"/>
          <ac:spMkLst>
            <pc:docMk/>
            <pc:sldMk cId="3047876587" sldId="262"/>
            <ac:spMk id="12" creationId="{1825D5AF-D278-4D9A-A4F5-A1A1D3507636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13" creationId="{D649D88F-3460-4C52-888E-001C62B26EE5}"/>
          </ac:spMkLst>
        </pc:spChg>
        <pc:spChg chg="add del">
          <ac:chgData name="Латыпов Iskander" userId="a8fc76097f489f43" providerId="Windows Live" clId="Web-{C84D11E6-B981-47C7-864B-829CB8B7FD29}" dt="2022-01-27T17:12:37.593" v="1928"/>
          <ac:spMkLst>
            <pc:docMk/>
            <pc:sldMk cId="3047876587" sldId="262"/>
            <ac:spMk id="14" creationId="{1825D5AF-D278-4D9A-A4F5-A1A1D3507636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15" creationId="{A2B5CBEA-F125-49B6-8335-227C325B112B}"/>
          </ac:spMkLst>
        </pc:spChg>
        <pc:spChg chg="add del">
          <ac:chgData name="Латыпов Iskander" userId="a8fc76097f489f43" providerId="Windows Live" clId="Web-{C84D11E6-B981-47C7-864B-829CB8B7FD29}" dt="2022-01-27T17:16:04.346" v="1938"/>
          <ac:spMkLst>
            <pc:docMk/>
            <pc:sldMk cId="3047876587" sldId="262"/>
            <ac:spMk id="16" creationId="{F1611BA9-268A-49A6-84F8-FC91536686E4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17" creationId="{217DD14E-3BC7-413D-B4AB-B92EED2F57C5}"/>
          </ac:spMkLst>
        </pc:spChg>
        <pc:spChg chg="add del">
          <ac:chgData name="Латыпов Iskander" userId="a8fc76097f489f43" providerId="Windows Live" clId="Web-{C84D11E6-B981-47C7-864B-829CB8B7FD29}" dt="2022-01-27T17:16:04.346" v="1938"/>
          <ac:spMkLst>
            <pc:docMk/>
            <pc:sldMk cId="3047876587" sldId="262"/>
            <ac:spMk id="18" creationId="{E20EB187-900F-4AF5-813B-101456D9FD39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19" creationId="{4FB204DF-284E-45F6-A017-79A4DF57BCCB}"/>
          </ac:spMkLst>
        </pc:spChg>
        <pc:spChg chg="add del">
          <ac:chgData name="Латыпов Iskander" userId="a8fc76097f489f43" providerId="Windows Live" clId="Web-{C84D11E6-B981-47C7-864B-829CB8B7FD29}" dt="2022-01-27T17:16:04.346" v="1938"/>
          <ac:spMkLst>
            <pc:docMk/>
            <pc:sldMk cId="3047876587" sldId="262"/>
            <ac:spMk id="20" creationId="{1825D5AF-D278-4D9A-A4F5-A1A1D3507636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21" creationId="{6908275D-177E-42F2-8887-134AFE8B70CC}"/>
          </ac:spMkLst>
        </pc:spChg>
        <pc:spChg chg="add del mod">
          <ac:chgData name="Латыпов Iskander" userId="a8fc76097f489f43" providerId="Windows Live" clId="Web-{C84D11E6-B981-47C7-864B-829CB8B7FD29}" dt="2022-01-27T17:15:22.205" v="1937"/>
          <ac:spMkLst>
            <pc:docMk/>
            <pc:sldMk cId="3047876587" sldId="262"/>
            <ac:spMk id="22" creationId="{68A6CD41-A443-4738-91B8-D016F663507D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23" creationId="{4D1A5E71-B6B6-486A-8CDC-C7ABD9B903F6}"/>
          </ac:spMkLst>
        </pc:spChg>
        <pc:spChg chg="add del mod ord">
          <ac:chgData name="Латыпов Iskander" userId="a8fc76097f489f43" providerId="Windows Live" clId="Web-{C84D11E6-B981-47C7-864B-829CB8B7FD29}" dt="2022-01-27T17:16:50.675" v="1944"/>
          <ac:spMkLst>
            <pc:docMk/>
            <pc:sldMk cId="3047876587" sldId="262"/>
            <ac:spMk id="24" creationId="{DCEF49EE-3AC3-4B5D-ADCA-CFDD40464564}"/>
          </ac:spMkLst>
        </pc:spChg>
        <pc:spChg chg="add del">
          <ac:chgData name="Латыпов Iskander" userId="a8fc76097f489f43" providerId="Windows Live" clId="Web-{C84D11E6-B981-47C7-864B-829CB8B7FD29}" dt="2022-01-27T15:27:17.046" v="1210"/>
          <ac:spMkLst>
            <pc:docMk/>
            <pc:sldMk cId="3047876587" sldId="262"/>
            <ac:spMk id="25" creationId="{E32B36D4-0C87-4882-A12C-18A91DBAE28D}"/>
          </ac:spMkLst>
        </pc:spChg>
        <pc:grpChg chg="add del">
          <ac:chgData name="Латыпов Iskander" userId="a8fc76097f489f43" providerId="Windows Live" clId="Web-{C84D11E6-B981-47C7-864B-829CB8B7FD29}" dt="2022-01-27T15:27:17.046" v="1210"/>
          <ac:grpSpMkLst>
            <pc:docMk/>
            <pc:sldMk cId="3047876587" sldId="262"/>
            <ac:grpSpMk id="9" creationId="{E7E9D86A-D513-48F9-851A-5F3725E80003}"/>
          </ac:grpSpMkLst>
        </pc:grpChg>
        <pc:grpChg chg="add del">
          <ac:chgData name="Латыпов Iskander" userId="a8fc76097f489f43" providerId="Windows Live" clId="Web-{C84D11E6-B981-47C7-864B-829CB8B7FD29}" dt="2022-01-27T15:27:17.046" v="1210"/>
          <ac:grpSpMkLst>
            <pc:docMk/>
            <pc:sldMk cId="3047876587" sldId="262"/>
            <ac:grpSpMk id="27" creationId="{FB9739EB-7F66-433D-841F-AB3CD18700B7}"/>
          </ac:grpSpMkLst>
        </pc:grpChg>
        <pc:picChg chg="add mod">
          <ac:chgData name="Латыпов Iskander" userId="a8fc76097f489f43" providerId="Windows Live" clId="Web-{C84D11E6-B981-47C7-864B-829CB8B7FD29}" dt="2022-01-27T17:16:38.503" v="1942" actId="1076"/>
          <ac:picMkLst>
            <pc:docMk/>
            <pc:sldMk cId="3047876587" sldId="262"/>
            <ac:picMk id="3" creationId="{9ACC7831-FF11-46C0-B567-DF394CE6FDFE}"/>
          </ac:picMkLst>
        </pc:picChg>
      </pc:sldChg>
      <pc:sldChg chg="addSp modSp new del mod ord modClrScheme chgLayout">
        <pc:chgData name="Латыпов Iskander" userId="a8fc76097f489f43" providerId="Windows Live" clId="Web-{C84D11E6-B981-47C7-864B-829CB8B7FD29}" dt="2022-01-27T14:01:28.359" v="898"/>
        <pc:sldMkLst>
          <pc:docMk/>
          <pc:sldMk cId="654264508" sldId="263"/>
        </pc:sldMkLst>
        <pc:spChg chg="add mod">
          <ac:chgData name="Латыпов Iskander" userId="a8fc76097f489f43" providerId="Windows Live" clId="Web-{C84D11E6-B981-47C7-864B-829CB8B7FD29}" dt="2022-01-27T14:01:22.672" v="897" actId="20577"/>
          <ac:spMkLst>
            <pc:docMk/>
            <pc:sldMk cId="654264508" sldId="263"/>
            <ac:spMk id="2" creationId="{FDCBE9F9-FAEB-4508-A380-10AC796CA53A}"/>
          </ac:spMkLst>
        </pc:spChg>
        <pc:spChg chg="add mod">
          <ac:chgData name="Латыпов Iskander" userId="a8fc76097f489f43" providerId="Windows Live" clId="Web-{C84D11E6-B981-47C7-864B-829CB8B7FD29}" dt="2022-01-27T14:00:31.639" v="888"/>
          <ac:spMkLst>
            <pc:docMk/>
            <pc:sldMk cId="654264508" sldId="263"/>
            <ac:spMk id="3" creationId="{9838C34A-DB66-4BF5-AF9A-914D75C39DB5}"/>
          </ac:spMkLst>
        </pc:spChg>
      </pc:sldChg>
      <pc:sldChg chg="new del">
        <pc:chgData name="Латыпов Iskander" userId="a8fc76097f489f43" providerId="Windows Live" clId="Web-{C84D11E6-B981-47C7-864B-829CB8B7FD29}" dt="2022-01-27T12:38:56.178" v="167"/>
        <pc:sldMkLst>
          <pc:docMk/>
          <pc:sldMk cId="1077598459" sldId="263"/>
        </pc:sldMkLst>
      </pc:sldChg>
      <pc:sldChg chg="addSp modSp new mod modClrScheme chgLayout">
        <pc:chgData name="Латыпов Iskander" userId="a8fc76097f489f43" providerId="Windows Live" clId="Web-{C84D11E6-B981-47C7-864B-829CB8B7FD29}" dt="2022-01-27T16:13:25.134" v="1563"/>
        <pc:sldMkLst>
          <pc:docMk/>
          <pc:sldMk cId="3728250857" sldId="264"/>
        </pc:sldMkLst>
        <pc:spChg chg="mod ord">
          <ac:chgData name="Латыпов Iskander" userId="a8fc76097f489f43" providerId="Windows Live" clId="Web-{C84D11E6-B981-47C7-864B-829CB8B7FD29}" dt="2022-01-27T16:13:25.134" v="1563"/>
          <ac:spMkLst>
            <pc:docMk/>
            <pc:sldMk cId="3728250857" sldId="264"/>
            <ac:spMk id="2" creationId="{E815A903-F915-470D-A4A8-677C72A8F4D9}"/>
          </ac:spMkLst>
        </pc:spChg>
        <pc:spChg chg="add mod">
          <ac:chgData name="Латыпов Iskander" userId="a8fc76097f489f43" providerId="Windows Live" clId="Web-{C84D11E6-B981-47C7-864B-829CB8B7FD29}" dt="2022-01-27T13:50:14.919" v="866" actId="20577"/>
          <ac:spMkLst>
            <pc:docMk/>
            <pc:sldMk cId="3728250857" sldId="264"/>
            <ac:spMk id="3" creationId="{3BC89C66-40E3-467A-90FE-3AF4E9B8272A}"/>
          </ac:spMkLst>
        </pc:spChg>
      </pc:sldChg>
      <pc:sldChg chg="modSp new del ord">
        <pc:chgData name="Латыпов Iskander" userId="a8fc76097f489f43" providerId="Windows Live" clId="Web-{C84D11E6-B981-47C7-864B-829CB8B7FD29}" dt="2022-01-27T14:04:13.582" v="969"/>
        <pc:sldMkLst>
          <pc:docMk/>
          <pc:sldMk cId="92228321" sldId="265"/>
        </pc:sldMkLst>
        <pc:spChg chg="mod">
          <ac:chgData name="Латыпов Iskander" userId="a8fc76097f489f43" providerId="Windows Live" clId="Web-{C84D11E6-B981-47C7-864B-829CB8B7FD29}" dt="2022-01-27T14:03:29.238" v="957" actId="20577"/>
          <ac:spMkLst>
            <pc:docMk/>
            <pc:sldMk cId="92228321" sldId="265"/>
            <ac:spMk id="2" creationId="{2393BA4A-CD7E-4ACC-AEAB-F34576E18FF9}"/>
          </ac:spMkLst>
        </pc:spChg>
        <pc:spChg chg="mod">
          <ac:chgData name="Латыпов Iskander" userId="a8fc76097f489f43" providerId="Windows Live" clId="Web-{C84D11E6-B981-47C7-864B-829CB8B7FD29}" dt="2022-01-27T14:04:12.832" v="968" actId="20577"/>
          <ac:spMkLst>
            <pc:docMk/>
            <pc:sldMk cId="92228321" sldId="265"/>
            <ac:spMk id="3" creationId="{F1E0FC82-A6F3-43E5-9FD4-87E641EC4BED}"/>
          </ac:spMkLst>
        </pc:spChg>
      </pc:sldChg>
      <pc:sldChg chg="addSp delSp modSp new mod ord setBg modClrScheme setClrOvrMap delDesignElem chgLayout">
        <pc:chgData name="Латыпов Iskander" userId="a8fc76097f489f43" providerId="Windows Live" clId="Web-{C84D11E6-B981-47C7-864B-829CB8B7FD29}" dt="2022-01-27T17:28:18.732" v="2123" actId="1076"/>
        <pc:sldMkLst>
          <pc:docMk/>
          <pc:sldMk cId="2170117349" sldId="265"/>
        </pc:sldMkLst>
        <pc:spChg chg="mod ord">
          <ac:chgData name="Латыпов Iskander" userId="a8fc76097f489f43" providerId="Windows Live" clId="Web-{C84D11E6-B981-47C7-864B-829CB8B7FD29}" dt="2022-01-27T17:28:02.560" v="2122" actId="14100"/>
          <ac:spMkLst>
            <pc:docMk/>
            <pc:sldMk cId="2170117349" sldId="265"/>
            <ac:spMk id="2" creationId="{F796365B-8405-46E4-9B0B-D7517586B724}"/>
          </ac:spMkLst>
        </pc:spChg>
        <pc:spChg chg="mod ord">
          <ac:chgData name="Латыпов Iskander" userId="a8fc76097f489f43" providerId="Windows Live" clId="Web-{C84D11E6-B981-47C7-864B-829CB8B7FD29}" dt="2022-01-27T17:28:18.732" v="2123" actId="1076"/>
          <ac:spMkLst>
            <pc:docMk/>
            <pc:sldMk cId="2170117349" sldId="265"/>
            <ac:spMk id="3" creationId="{D1EA045D-1FCB-492E-89F3-FE9A9E2E2C0D}"/>
          </ac:spMkLst>
        </pc:spChg>
        <pc:spChg chg="add del mod">
          <ac:chgData name="Латыпов Iskander" userId="a8fc76097f489f43" providerId="Windows Live" clId="Web-{C84D11E6-B981-47C7-864B-829CB8B7FD29}" dt="2022-01-27T14:55:02.674" v="1149"/>
          <ac:spMkLst>
            <pc:docMk/>
            <pc:sldMk cId="2170117349" sldId="265"/>
            <ac:spMk id="5" creationId="{C4D30F38-1BE2-47FE-82A2-8E3DE0D53E14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6" creationId="{07322A9E-F1EC-405E-8971-BA906EFFCCB8}"/>
          </ac:spMkLst>
        </pc:spChg>
        <pc:spChg chg="add del">
          <ac:chgData name="Латыпов Iskander" userId="a8fc76097f489f43" providerId="Windows Live" clId="Web-{C84D11E6-B981-47C7-864B-829CB8B7FD29}" dt="2022-01-27T14:38:11.112" v="1139"/>
          <ac:spMkLst>
            <pc:docMk/>
            <pc:sldMk cId="2170117349" sldId="265"/>
            <ac:spMk id="7" creationId="{FB5B0058-AF13-4859-B429-4EDDE2A26F7F}"/>
          </ac:spMkLst>
        </pc:spChg>
        <pc:spChg chg="add del">
          <ac:chgData name="Латыпов Iskander" userId="a8fc76097f489f43" providerId="Windows Live" clId="Web-{C84D11E6-B981-47C7-864B-829CB8B7FD29}" dt="2022-01-27T14:38:11.112" v="1139"/>
          <ac:spMkLst>
            <pc:docMk/>
            <pc:sldMk cId="2170117349" sldId="265"/>
            <ac:spMk id="8" creationId="{D84C2E9E-0B5D-4B5F-9A1F-70EBDCE39034}"/>
          </ac:spMkLst>
        </pc:spChg>
        <pc:spChg chg="add del">
          <ac:chgData name="Латыпов Iskander" userId="a8fc76097f489f43" providerId="Windows Live" clId="Web-{C84D11E6-B981-47C7-864B-829CB8B7FD29}" dt="2022-01-27T14:37:51.440" v="1135"/>
          <ac:spMkLst>
            <pc:docMk/>
            <pc:sldMk cId="2170117349" sldId="265"/>
            <ac:spMk id="9" creationId="{17CDB40A-75BB-4498-A20B-59C3984A3A94}"/>
          </ac:spMkLst>
        </pc:spChg>
        <pc:spChg chg="add del">
          <ac:chgData name="Латыпов Iskander" userId="a8fc76097f489f43" providerId="Windows Live" clId="Web-{C84D11E6-B981-47C7-864B-829CB8B7FD29}" dt="2022-01-27T14:38:19.097" v="1141"/>
          <ac:spMkLst>
            <pc:docMk/>
            <pc:sldMk cId="2170117349" sldId="265"/>
            <ac:spMk id="10" creationId="{17CDB40A-75BB-4498-A20B-59C3984A3A94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11" creationId="{A5704422-1118-4FD1-95AD-29A064EB80D9}"/>
          </ac:spMkLst>
        </pc:spChg>
        <pc:spChg chg="add del">
          <ac:chgData name="Латыпов Iskander" userId="a8fc76097f489f43" providerId="Windows Live" clId="Web-{C84D11E6-B981-47C7-864B-829CB8B7FD29}" dt="2022-01-27T14:54:30.361" v="1147"/>
          <ac:spMkLst>
            <pc:docMk/>
            <pc:sldMk cId="2170117349" sldId="265"/>
            <ac:spMk id="12" creationId="{5964CBE2-084A-47DF-A704-CF5F6217B569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13" creationId="{A88B2AAA-B805-498E-A9E6-98B885855498}"/>
          </ac:spMkLst>
        </pc:spChg>
        <pc:spChg chg="add del">
          <ac:chgData name="Латыпов Iskander" userId="a8fc76097f489f43" providerId="Windows Live" clId="Web-{C84D11E6-B981-47C7-864B-829CB8B7FD29}" dt="2022-01-27T14:54:30.361" v="1147"/>
          <ac:spMkLst>
            <pc:docMk/>
            <pc:sldMk cId="2170117349" sldId="265"/>
            <ac:spMk id="14" creationId="{686A5CBB-E03B-4019-8BCD-78975D39E48C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15" creationId="{9B8051E0-19D7-43E1-BFD9-E6DBFEB3A3F1}"/>
          </ac:spMkLst>
        </pc:spChg>
        <pc:spChg chg="add del">
          <ac:chgData name="Латыпов Iskander" userId="a8fc76097f489f43" providerId="Windows Live" clId="Web-{C84D11E6-B981-47C7-864B-829CB8B7FD29}" dt="2022-01-27T14:54:30.361" v="1147"/>
          <ac:spMkLst>
            <pc:docMk/>
            <pc:sldMk cId="2170117349" sldId="265"/>
            <ac:spMk id="16" creationId="{94993204-9792-4E61-A83C-73D4379E2B1C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17" creationId="{4EDB2B02-86A2-46F5-A4BE-B7D9B10411D6}"/>
          </ac:spMkLst>
        </pc:spChg>
        <pc:spChg chg="add del">
          <ac:chgData name="Латыпов Iskander" userId="a8fc76097f489f43" providerId="Windows Live" clId="Web-{C84D11E6-B981-47C7-864B-829CB8B7FD29}" dt="2022-01-27T14:55:38.378" v="1156"/>
          <ac:spMkLst>
            <pc:docMk/>
            <pc:sldMk cId="2170117349" sldId="265"/>
            <ac:spMk id="18" creationId="{17CDB40A-75BB-4498-A20B-59C3984A3A94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19" creationId="{43954639-FB5D-41F4-9560-6F6DFE778425}"/>
          </ac:spMkLst>
        </pc:spChg>
        <pc:spChg chg="add del">
          <ac:chgData name="Латыпов Iskander" userId="a8fc76097f489f43" providerId="Windows Live" clId="Web-{C84D11E6-B981-47C7-864B-829CB8B7FD29}" dt="2022-01-27T14:55:15.408" v="1151"/>
          <ac:spMkLst>
            <pc:docMk/>
            <pc:sldMk cId="2170117349" sldId="265"/>
            <ac:spMk id="20" creationId="{17CDB40A-75BB-4498-A20B-59C3984A3A94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21" creationId="{E898931C-0323-41FA-A036-20F818B1FF81}"/>
          </ac:spMkLst>
        </pc:spChg>
        <pc:spChg chg="add del">
          <ac:chgData name="Латыпов Iskander" userId="a8fc76097f489f43" providerId="Windows Live" clId="Web-{C84D11E6-B981-47C7-864B-829CB8B7FD29}" dt="2022-01-27T14:55:23.409" v="1153"/>
          <ac:spMkLst>
            <pc:docMk/>
            <pc:sldMk cId="2170117349" sldId="265"/>
            <ac:spMk id="22" creationId="{3A397E3E-B90C-4D82-BAAA-36F7AC6A4565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23" creationId="{89AFE9DD-0792-4B98-B4EB-97ACA17E6AA8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25" creationId="{3981F5C4-9AE1-404E-AF44-A4E6DB374F9D}"/>
          </ac:spMkLst>
        </pc:spChg>
        <pc:spChg chg="add del">
          <ac:chgData name="Латыпов Iskander" userId="a8fc76097f489f43" providerId="Windows Live" clId="Web-{C84D11E6-B981-47C7-864B-829CB8B7FD29}" dt="2022-01-27T14:55:38.346" v="1155"/>
          <ac:spMkLst>
            <pc:docMk/>
            <pc:sldMk cId="2170117349" sldId="265"/>
            <ac:spMk id="26" creationId="{17CDB40A-75BB-4498-A20B-59C3984A3A94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27" creationId="{763C1781-8726-4FAC-8C45-FF40376BE409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29" creationId="{301491B5-56C7-43DC-A3D9-861EECCA056A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31" creationId="{237E2353-22DF-46E0-A200-FB30F8F394E2}"/>
          </ac:spMkLst>
        </pc:spChg>
        <pc:spChg chg="add del">
          <ac:chgData name="Латыпов Iskander" userId="a8fc76097f489f43" providerId="Windows Live" clId="Web-{C84D11E6-B981-47C7-864B-829CB8B7FD29}" dt="2022-01-27T14:56:55.941" v="1160"/>
          <ac:spMkLst>
            <pc:docMk/>
            <pc:sldMk cId="2170117349" sldId="265"/>
            <ac:spMk id="32" creationId="{25E62178-5DE6-44C8-AE62-8B9F37AC0167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33" creationId="{DD6138DB-057B-45F7-A5F4-E7BFDA20D02C}"/>
          </ac:spMkLst>
        </pc:spChg>
        <pc:spChg chg="add del">
          <ac:chgData name="Латыпов Iskander" userId="a8fc76097f489f43" providerId="Windows Live" clId="Web-{C84D11E6-B981-47C7-864B-829CB8B7FD29}" dt="2022-01-27T14:37:57.378" v="1137"/>
          <ac:spMkLst>
            <pc:docMk/>
            <pc:sldMk cId="2170117349" sldId="265"/>
            <ac:spMk id="35" creationId="{79A54AB1-B64F-4843-BFAB-81CB74E66B65}"/>
          </ac:spMkLst>
        </pc:spChg>
        <pc:spChg chg="add del">
          <ac:chgData name="Латыпов Iskander" userId="a8fc76097f489f43" providerId="Windows Live" clId="Web-{C84D11E6-B981-47C7-864B-829CB8B7FD29}" dt="2022-01-27T14:55:23.409" v="1153"/>
          <ac:spMkLst>
            <pc:docMk/>
            <pc:sldMk cId="2170117349" sldId="265"/>
            <ac:spMk id="37" creationId="{90A7F83A-9728-4030-8E45-9ECF1ABCCC12}"/>
          </ac:spMkLst>
        </pc:spChg>
        <pc:spChg chg="add del">
          <ac:chgData name="Латыпов Iskander" userId="a8fc76097f489f43" providerId="Windows Live" clId="Web-{C84D11E6-B981-47C7-864B-829CB8B7FD29}" dt="2022-01-27T14:55:23.409" v="1153"/>
          <ac:spMkLst>
            <pc:docMk/>
            <pc:sldMk cId="2170117349" sldId="265"/>
            <ac:spMk id="39" creationId="{A2B5CBEA-F125-49B6-8335-227C325B112B}"/>
          </ac:spMkLst>
        </pc:spChg>
        <pc:spChg chg="add del">
          <ac:chgData name="Латыпов Iskander" userId="a8fc76097f489f43" providerId="Windows Live" clId="Web-{C84D11E6-B981-47C7-864B-829CB8B7FD29}" dt="2022-01-27T14:55:23.409" v="1153"/>
          <ac:spMkLst>
            <pc:docMk/>
            <pc:sldMk cId="2170117349" sldId="265"/>
            <ac:spMk id="41" creationId="{FEA9761C-7BB2-45E5-A5DB-A0B35362454A}"/>
          </ac:spMkLst>
        </pc:spChg>
        <pc:spChg chg="add del">
          <ac:chgData name="Латыпов Iskander" userId="a8fc76097f489f43" providerId="Windows Live" clId="Web-{C84D11E6-B981-47C7-864B-829CB8B7FD29}" dt="2022-01-27T14:55:23.409" v="1153"/>
          <ac:spMkLst>
            <pc:docMk/>
            <pc:sldMk cId="2170117349" sldId="265"/>
            <ac:spMk id="43" creationId="{4D1A5E71-B6B6-486A-8CDC-C7ABD9B903F6}"/>
          </ac:spMkLst>
        </pc:spChg>
        <pc:spChg chg="add del">
          <ac:chgData name="Латыпов Iskander" userId="a8fc76097f489f43" providerId="Windows Live" clId="Web-{C84D11E6-B981-47C7-864B-829CB8B7FD29}" dt="2022-01-27T14:55:23.409" v="1153"/>
          <ac:spMkLst>
            <pc:docMk/>
            <pc:sldMk cId="2170117349" sldId="265"/>
            <ac:spMk id="45" creationId="{8E44D629-6B8E-4D88-A77E-149C0ED03498}"/>
          </ac:spMkLst>
        </pc:spChg>
        <pc:spChg chg="add del">
          <ac:chgData name="Латыпов Iskander" userId="a8fc76097f489f43" providerId="Windows Live" clId="Web-{C84D11E6-B981-47C7-864B-829CB8B7FD29}" dt="2022-01-27T14:56:52.879" v="1159"/>
          <ac:spMkLst>
            <pc:docMk/>
            <pc:sldMk cId="2170117349" sldId="265"/>
            <ac:spMk id="46" creationId="{B9E28D64-DAD3-438C-9590-52EFA6CFC61D}"/>
          </ac:spMkLst>
        </pc:spChg>
        <pc:spChg chg="add del">
          <ac:chgData name="Латыпов Iskander" userId="a8fc76097f489f43" providerId="Windows Live" clId="Web-{C84D11E6-B981-47C7-864B-829CB8B7FD29}" dt="2022-01-27T14:57:26.551" v="1162"/>
          <ac:spMkLst>
            <pc:docMk/>
            <pc:sldMk cId="2170117349" sldId="265"/>
            <ac:spMk id="49" creationId="{5EB73228-F09B-409F-9EC1-7E853C4F5B43}"/>
          </ac:spMkLst>
        </pc:spChg>
        <pc:spChg chg="add del">
          <ac:chgData name="Латыпов Iskander" userId="a8fc76097f489f43" providerId="Windows Live" clId="Web-{C84D11E6-B981-47C7-864B-829CB8B7FD29}" dt="2022-01-27T14:57:26.551" v="1162"/>
          <ac:spMkLst>
            <pc:docMk/>
            <pc:sldMk cId="2170117349" sldId="265"/>
            <ac:spMk id="51" creationId="{3150A4AE-7BE7-480D-BD8C-3951E6479910}"/>
          </ac:spMkLst>
        </pc:spChg>
        <pc:spChg chg="add del">
          <ac:chgData name="Латыпов Iskander" userId="a8fc76097f489f43" providerId="Windows Live" clId="Web-{C84D11E6-B981-47C7-864B-829CB8B7FD29}" dt="2022-01-27T14:58:27.239" v="1171"/>
          <ac:spMkLst>
            <pc:docMk/>
            <pc:sldMk cId="2170117349" sldId="265"/>
            <ac:spMk id="56" creationId="{8537B233-9CDD-4A90-AABB-A8963DEE4FBC}"/>
          </ac:spMkLst>
        </pc:spChg>
        <pc:spChg chg="add del">
          <ac:chgData name="Латыпов Iskander" userId="a8fc76097f489f43" providerId="Windows Live" clId="Web-{C84D11E6-B981-47C7-864B-829CB8B7FD29}" dt="2022-01-27T15:22:28.245" v="1197"/>
          <ac:spMkLst>
            <pc:docMk/>
            <pc:sldMk cId="2170117349" sldId="265"/>
            <ac:spMk id="63" creationId="{FB5B0058-AF13-4859-B429-4EDDE2A26F7F}"/>
          </ac:spMkLst>
        </pc:spChg>
        <pc:spChg chg="add del">
          <ac:chgData name="Латыпов Iskander" userId="a8fc76097f489f43" providerId="Windows Live" clId="Web-{C84D11E6-B981-47C7-864B-829CB8B7FD29}" dt="2022-01-27T15:22:28.245" v="1197"/>
          <ac:spMkLst>
            <pc:docMk/>
            <pc:sldMk cId="2170117349" sldId="265"/>
            <ac:spMk id="65" creationId="{D84C2E9E-0B5D-4B5F-9A1F-70EBDCE39034}"/>
          </ac:spMkLst>
        </pc:spChg>
        <pc:spChg chg="add del">
          <ac:chgData name="Латыпов Iskander" userId="a8fc76097f489f43" providerId="Windows Live" clId="Web-{C84D11E6-B981-47C7-864B-829CB8B7FD29}" dt="2022-01-27T15:22:10.042" v="1192"/>
          <ac:spMkLst>
            <pc:docMk/>
            <pc:sldMk cId="2170117349" sldId="265"/>
            <ac:spMk id="67" creationId="{F1611BA9-268A-49A6-84F8-FC91536686E4}"/>
          </ac:spMkLst>
        </pc:spChg>
        <pc:spChg chg="add del">
          <ac:chgData name="Латыпов Iskander" userId="a8fc76097f489f43" providerId="Windows Live" clId="Web-{C84D11E6-B981-47C7-864B-829CB8B7FD29}" dt="2022-01-27T15:22:10.042" v="1192"/>
          <ac:spMkLst>
            <pc:docMk/>
            <pc:sldMk cId="2170117349" sldId="265"/>
            <ac:spMk id="68" creationId="{E20EB187-900F-4AF5-813B-101456D9FD39}"/>
          </ac:spMkLst>
        </pc:spChg>
        <pc:spChg chg="add del">
          <ac:chgData name="Латыпов Iskander" userId="a8fc76097f489f43" providerId="Windows Live" clId="Web-{C84D11E6-B981-47C7-864B-829CB8B7FD29}" dt="2022-01-27T15:22:10.042" v="1192"/>
          <ac:spMkLst>
            <pc:docMk/>
            <pc:sldMk cId="2170117349" sldId="265"/>
            <ac:spMk id="69" creationId="{1825D5AF-D278-4D9A-A4F5-A1A1D3507636}"/>
          </ac:spMkLst>
        </pc:spChg>
        <pc:spChg chg="add del">
          <ac:chgData name="Латыпов Iskander" userId="a8fc76097f489f43" providerId="Windows Live" clId="Web-{C84D11E6-B981-47C7-864B-829CB8B7FD29}" dt="2022-01-27T15:20:56.197" v="1190"/>
          <ac:spMkLst>
            <pc:docMk/>
            <pc:sldMk cId="2170117349" sldId="265"/>
            <ac:spMk id="70" creationId="{E91DC736-0EF8-4F87-9146-EBF1D2EE4D3D}"/>
          </ac:spMkLst>
        </pc:spChg>
        <pc:spChg chg="add del">
          <ac:chgData name="Латыпов Iskander" userId="a8fc76097f489f43" providerId="Windows Live" clId="Web-{C84D11E6-B981-47C7-864B-829CB8B7FD29}" dt="2022-01-27T15:22:22.620" v="1194"/>
          <ac:spMkLst>
            <pc:docMk/>
            <pc:sldMk cId="2170117349" sldId="265"/>
            <ac:spMk id="71" creationId="{8537B233-9CDD-4A90-AABB-A8963DEE4FBC}"/>
          </ac:spMkLst>
        </pc:spChg>
        <pc:spChg chg="add del">
          <ac:chgData name="Латыпов Iskander" userId="a8fc76097f489f43" providerId="Windows Live" clId="Web-{C84D11E6-B981-47C7-864B-829CB8B7FD29}" dt="2022-01-27T15:20:56.197" v="1190"/>
          <ac:spMkLst>
            <pc:docMk/>
            <pc:sldMk cId="2170117349" sldId="265"/>
            <ac:spMk id="72" creationId="{097CD68E-23E3-4007-8847-CD0944C4F7BE}"/>
          </ac:spMkLst>
        </pc:spChg>
        <pc:spChg chg="add del">
          <ac:chgData name="Латыпов Iskander" userId="a8fc76097f489f43" providerId="Windows Live" clId="Web-{C84D11E6-B981-47C7-864B-829CB8B7FD29}" dt="2022-01-27T15:20:56.197" v="1190"/>
          <ac:spMkLst>
            <pc:docMk/>
            <pc:sldMk cId="2170117349" sldId="265"/>
            <ac:spMk id="74" creationId="{AF2F604E-43BE-4DC3-B983-E071523364F8}"/>
          </ac:spMkLst>
        </pc:spChg>
        <pc:spChg chg="add del">
          <ac:chgData name="Латыпов Iskander" userId="a8fc76097f489f43" providerId="Windows Live" clId="Web-{C84D11E6-B981-47C7-864B-829CB8B7FD29}" dt="2022-01-27T15:22:28.245" v="1196"/>
          <ac:spMkLst>
            <pc:docMk/>
            <pc:sldMk cId="2170117349" sldId="265"/>
            <ac:spMk id="75" creationId="{55666830-9A19-4E01-8505-D6C7F9AC5665}"/>
          </ac:spMkLst>
        </pc:spChg>
        <pc:spChg chg="add del">
          <ac:chgData name="Латыпов Iskander" userId="a8fc76097f489f43" providerId="Windows Live" clId="Web-{C84D11E6-B981-47C7-864B-829CB8B7FD29}" dt="2022-01-27T15:20:56.197" v="1190"/>
          <ac:spMkLst>
            <pc:docMk/>
            <pc:sldMk cId="2170117349" sldId="265"/>
            <ac:spMk id="76" creationId="{08C9B587-E65E-4B52-B37C-ABEBB6E87928}"/>
          </ac:spMkLst>
        </pc:spChg>
        <pc:spChg chg="add del">
          <ac:chgData name="Латыпов Iskander" userId="a8fc76097f489f43" providerId="Windows Live" clId="Web-{C84D11E6-B981-47C7-864B-829CB8B7FD29}" dt="2022-01-27T15:22:28.245" v="1196"/>
          <ac:spMkLst>
            <pc:docMk/>
            <pc:sldMk cId="2170117349" sldId="265"/>
            <ac:spMk id="77" creationId="{AE9FC877-7FB6-4D22-9988-35420644E202}"/>
          </ac:spMkLst>
        </pc:spChg>
        <pc:spChg chg="add del">
          <ac:chgData name="Латыпов Iskander" userId="a8fc76097f489f43" providerId="Windows Live" clId="Web-{C84D11E6-B981-47C7-864B-829CB8B7FD29}" dt="2022-01-27T15:22:28.245" v="1196"/>
          <ac:spMkLst>
            <pc:docMk/>
            <pc:sldMk cId="2170117349" sldId="265"/>
            <ac:spMk id="78" creationId="{08C9B587-E65E-4B52-B37C-ABEBB6E87928}"/>
          </ac:spMkLst>
        </pc:spChg>
        <pc:spChg chg="add del">
          <ac:chgData name="Латыпов Iskander" userId="a8fc76097f489f43" providerId="Windows Live" clId="Web-{C84D11E6-B981-47C7-864B-829CB8B7FD29}" dt="2022-01-27T15:22:28.245" v="1196"/>
          <ac:spMkLst>
            <pc:docMk/>
            <pc:sldMk cId="2170117349" sldId="265"/>
            <ac:spMk id="79" creationId="{E41809D1-F12E-46BB-B804-5F209D325E8B}"/>
          </ac:spMkLst>
        </pc:spChg>
        <pc:spChg chg="add del">
          <ac:chgData name="Латыпов Iskander" userId="a8fc76097f489f43" providerId="Windows Live" clId="Web-{C84D11E6-B981-47C7-864B-829CB8B7FD29}" dt="2022-01-27T15:22:28.245" v="1196"/>
          <ac:spMkLst>
            <pc:docMk/>
            <pc:sldMk cId="2170117349" sldId="265"/>
            <ac:spMk id="80" creationId="{AF2F604E-43BE-4DC3-B983-E071523364F8}"/>
          </ac:spMkLst>
        </pc:spChg>
        <pc:spChg chg="add del">
          <ac:chgData name="Латыпов Iskander" userId="a8fc76097f489f43" providerId="Windows Live" clId="Web-{C84D11E6-B981-47C7-864B-829CB8B7FD29}" dt="2022-01-27T16:12:48.540" v="1559"/>
          <ac:spMkLst>
            <pc:docMk/>
            <pc:sldMk cId="2170117349" sldId="265"/>
            <ac:spMk id="81" creationId="{8537B233-9CDD-4A90-AABB-A8963DEE4FBC}"/>
          </ac:spMkLst>
        </pc:spChg>
        <pc:grpChg chg="add del">
          <ac:chgData name="Латыпов Iskander" userId="a8fc76097f489f43" providerId="Windows Live" clId="Web-{C84D11E6-B981-47C7-864B-829CB8B7FD29}" dt="2022-01-27T14:55:23.409" v="1153"/>
          <ac:grpSpMkLst>
            <pc:docMk/>
            <pc:sldMk cId="2170117349" sldId="265"/>
            <ac:grpSpMk id="24" creationId="{0F0C2E5D-B08F-4A99-9D15-59D33148FE02}"/>
          </ac:grpSpMkLst>
        </pc:grpChg>
        <pc:grpChg chg="add del">
          <ac:chgData name="Латыпов Iskander" userId="a8fc76097f489f43" providerId="Windows Live" clId="Web-{C84D11E6-B981-47C7-864B-829CB8B7FD29}" dt="2022-01-27T14:56:55.941" v="1160"/>
          <ac:grpSpMkLst>
            <pc:docMk/>
            <pc:sldMk cId="2170117349" sldId="265"/>
            <ac:grpSpMk id="34" creationId="{C29863D6-0FE2-4F80-9C72-1419BDEB4EDA}"/>
          </ac:grpSpMkLst>
        </pc:grpChg>
        <pc:grpChg chg="add del">
          <ac:chgData name="Латыпов Iskander" userId="a8fc76097f489f43" providerId="Windows Live" clId="Web-{C84D11E6-B981-47C7-864B-829CB8B7FD29}" dt="2022-01-27T14:55:23.409" v="1153"/>
          <ac:grpSpMkLst>
            <pc:docMk/>
            <pc:sldMk cId="2170117349" sldId="265"/>
            <ac:grpSpMk id="40" creationId="{5499343D-E927-41D0-B997-E44A300C68D8}"/>
          </ac:grpSpMkLst>
        </pc:grpChg>
        <pc:grpChg chg="add del">
          <ac:chgData name="Латыпов Iskander" userId="a8fc76097f489f43" providerId="Windows Live" clId="Web-{C84D11E6-B981-47C7-864B-829CB8B7FD29}" dt="2022-01-27T14:55:23.409" v="1153"/>
          <ac:grpSpMkLst>
            <pc:docMk/>
            <pc:sldMk cId="2170117349" sldId="265"/>
            <ac:grpSpMk id="47" creationId="{FB9739EB-7F66-433D-841F-AB3CD18700B7}"/>
          </ac:grpSpMkLst>
        </pc:grpChg>
        <pc:grpChg chg="add del">
          <ac:chgData name="Латыпов Iskander" userId="a8fc76097f489f43" providerId="Windows Live" clId="Web-{C84D11E6-B981-47C7-864B-829CB8B7FD29}" dt="2022-01-27T14:55:23.409" v="1153"/>
          <ac:grpSpMkLst>
            <pc:docMk/>
            <pc:sldMk cId="2170117349" sldId="265"/>
            <ac:grpSpMk id="54" creationId="{8B6BCBAB-41A5-4D6D-8C9B-55E3AA6FCC21}"/>
          </ac:grpSpMkLst>
        </pc:grpChg>
        <pc:picChg chg="add mod ord">
          <ac:chgData name="Латыпов Iskander" userId="a8fc76097f489f43" providerId="Windows Live" clId="Web-{C84D11E6-B981-47C7-864B-829CB8B7FD29}" dt="2022-01-27T15:22:28.245" v="1197"/>
          <ac:picMkLst>
            <pc:docMk/>
            <pc:sldMk cId="2170117349" sldId="265"/>
            <ac:picMk id="4" creationId="{F2491F0D-87F7-448A-8545-D4E2D2947B17}"/>
          </ac:picMkLst>
        </pc:picChg>
        <pc:cxnChg chg="add del">
          <ac:chgData name="Латыпов Iskander" userId="a8fc76097f489f43" providerId="Windows Live" clId="Web-{C84D11E6-B981-47C7-864B-829CB8B7FD29}" dt="2022-01-27T14:58:27.239" v="1171"/>
          <ac:cxnSpMkLst>
            <pc:docMk/>
            <pc:sldMk cId="2170117349" sldId="265"/>
            <ac:cxnSpMk id="58" creationId="{040575EE-C594-4566-BC00-663004E52AB5}"/>
          </ac:cxnSpMkLst>
        </pc:cxnChg>
        <pc:cxnChg chg="add del">
          <ac:chgData name="Латыпов Iskander" userId="a8fc76097f489f43" providerId="Windows Live" clId="Web-{C84D11E6-B981-47C7-864B-829CB8B7FD29}" dt="2022-01-27T15:22:22.620" v="1194"/>
          <ac:cxnSpMkLst>
            <pc:docMk/>
            <pc:sldMk cId="2170117349" sldId="265"/>
            <ac:cxnSpMk id="73" creationId="{040575EE-C594-4566-BC00-663004E52AB5}"/>
          </ac:cxnSpMkLst>
        </pc:cxnChg>
        <pc:cxnChg chg="add del">
          <ac:chgData name="Латыпов Iskander" userId="a8fc76097f489f43" providerId="Windows Live" clId="Web-{C84D11E6-B981-47C7-864B-829CB8B7FD29}" dt="2022-01-27T16:12:48.540" v="1559"/>
          <ac:cxnSpMkLst>
            <pc:docMk/>
            <pc:sldMk cId="2170117349" sldId="265"/>
            <ac:cxnSpMk id="82" creationId="{040575EE-C594-4566-BC00-663004E52AB5}"/>
          </ac:cxnSpMkLst>
        </pc:cxnChg>
      </pc:sldChg>
      <pc:sldChg chg="new del">
        <pc:chgData name="Латыпов Iskander" userId="a8fc76097f489f43" providerId="Windows Live" clId="Web-{C84D11E6-B981-47C7-864B-829CB8B7FD29}" dt="2022-01-27T13:56:50.039" v="882"/>
        <pc:sldMkLst>
          <pc:docMk/>
          <pc:sldMk cId="3032919821" sldId="265"/>
        </pc:sldMkLst>
      </pc:sldChg>
      <pc:sldChg chg="addSp delSp modSp new mod setBg modClrScheme chgLayout">
        <pc:chgData name="Латыпов Iskander" userId="a8fc76097f489f43" providerId="Windows Live" clId="Web-{C84D11E6-B981-47C7-864B-829CB8B7FD29}" dt="2022-01-27T17:06:57.588" v="1912"/>
        <pc:sldMkLst>
          <pc:docMk/>
          <pc:sldMk cId="4035907567" sldId="266"/>
        </pc:sldMkLst>
        <pc:spChg chg="del">
          <ac:chgData name="Латыпов Iskander" userId="a8fc76097f489f43" providerId="Windows Live" clId="Web-{C84D11E6-B981-47C7-864B-829CB8B7FD29}" dt="2022-01-27T15:50:33.895" v="1237"/>
          <ac:spMkLst>
            <pc:docMk/>
            <pc:sldMk cId="4035907567" sldId="266"/>
            <ac:spMk id="2" creationId="{A1970C63-5B7A-4925-9B90-7A1BDDF9A9A4}"/>
          </ac:spMkLst>
        </pc:spChg>
        <pc:spChg chg="add del mod">
          <ac:chgData name="Латыпов Iskander" userId="a8fc76097f489f43" providerId="Windows Live" clId="Web-{C84D11E6-B981-47C7-864B-829CB8B7FD29}" dt="2022-01-27T16:53:13.654" v="1772"/>
          <ac:spMkLst>
            <pc:docMk/>
            <pc:sldMk cId="4035907567" sldId="266"/>
            <ac:spMk id="3" creationId="{28C4C8B7-2A8B-476D-95D7-E2BCCC6407C3}"/>
          </ac:spMkLst>
        </pc:spChg>
        <pc:spChg chg="add del mod">
          <ac:chgData name="Латыпов Iskander" userId="a8fc76097f489f43" providerId="Windows Live" clId="Web-{C84D11E6-B981-47C7-864B-829CB8B7FD29}" dt="2022-01-27T15:52:43.585" v="1295"/>
          <ac:spMkLst>
            <pc:docMk/>
            <pc:sldMk cId="4035907567" sldId="266"/>
            <ac:spMk id="4" creationId="{D6EB0DF1-4D41-42DC-BEA7-EA5E30E3BB40}"/>
          </ac:spMkLst>
        </pc:spChg>
        <pc:spChg chg="add del mod">
          <ac:chgData name="Латыпов Iskander" userId="a8fc76097f489f43" providerId="Windows Live" clId="Web-{C84D11E6-B981-47C7-864B-829CB8B7FD29}" dt="2022-01-27T15:52:58.960" v="1310"/>
          <ac:spMkLst>
            <pc:docMk/>
            <pc:sldMk cId="4035907567" sldId="266"/>
            <ac:spMk id="5" creationId="{47DB7D96-023C-4C37-8EBA-2C1B1C13546B}"/>
          </ac:spMkLst>
        </pc:spChg>
        <pc:spChg chg="add del">
          <ac:chgData name="Латыпов Iskander" userId="a8fc76097f489f43" providerId="Windows Live" clId="Web-{C84D11E6-B981-47C7-864B-829CB8B7FD29}" dt="2022-01-27T15:52:58.960" v="1309"/>
          <ac:spMkLst>
            <pc:docMk/>
            <pc:sldMk cId="4035907567" sldId="266"/>
            <ac:spMk id="6" creationId="{CA31918C-E0BA-4334-9643-94B8270C1ABB}"/>
          </ac:spMkLst>
        </pc:spChg>
        <pc:spChg chg="add del">
          <ac:chgData name="Латыпов Iskander" userId="a8fc76097f489f43" providerId="Windows Live" clId="Web-{C84D11E6-B981-47C7-864B-829CB8B7FD29}" dt="2022-01-27T15:52:58.960" v="1308"/>
          <ac:spMkLst>
            <pc:docMk/>
            <pc:sldMk cId="4035907567" sldId="266"/>
            <ac:spMk id="7" creationId="{C552DFC2-D95C-4E7F-A7D4-412E2F42BA13}"/>
          </ac:spMkLst>
        </pc:spChg>
        <pc:spChg chg="add del">
          <ac:chgData name="Латыпов Iskander" userId="a8fc76097f489f43" providerId="Windows Live" clId="Web-{C84D11E6-B981-47C7-864B-829CB8B7FD29}" dt="2022-01-27T15:52:58.960" v="1307"/>
          <ac:spMkLst>
            <pc:docMk/>
            <pc:sldMk cId="4035907567" sldId="266"/>
            <ac:spMk id="8" creationId="{EB8B2C02-8AA2-4E26-B66E-E3FF1423AA70}"/>
          </ac:spMkLst>
        </pc:spChg>
        <pc:spChg chg="add del">
          <ac:chgData name="Латыпов Iskander" userId="a8fc76097f489f43" providerId="Windows Live" clId="Web-{C84D11E6-B981-47C7-864B-829CB8B7FD29}" dt="2022-01-27T15:52:58.960" v="1306"/>
          <ac:spMkLst>
            <pc:docMk/>
            <pc:sldMk cId="4035907567" sldId="266"/>
            <ac:spMk id="9" creationId="{C8E84E4B-A93D-4C27-86F4-3741E671818C}"/>
          </ac:spMkLst>
        </pc:spChg>
        <pc:spChg chg="add del">
          <ac:chgData name="Латыпов Iskander" userId="a8fc76097f489f43" providerId="Windows Live" clId="Web-{C84D11E6-B981-47C7-864B-829CB8B7FD29}" dt="2022-01-27T15:52:58.960" v="1305"/>
          <ac:spMkLst>
            <pc:docMk/>
            <pc:sldMk cId="4035907567" sldId="266"/>
            <ac:spMk id="10" creationId="{3DCA6D3C-F421-451F-AE7F-51F2E1B048B4}"/>
          </ac:spMkLst>
        </pc:spChg>
        <pc:spChg chg="add del">
          <ac:chgData name="Латыпов Iskander" userId="a8fc76097f489f43" providerId="Windows Live" clId="Web-{C84D11E6-B981-47C7-864B-829CB8B7FD29}" dt="2022-01-27T15:52:58.960" v="1304"/>
          <ac:spMkLst>
            <pc:docMk/>
            <pc:sldMk cId="4035907567" sldId="266"/>
            <ac:spMk id="11" creationId="{96EB9227-B82E-44BB-8BC9-691811F6FD7A}"/>
          </ac:spMkLst>
        </pc:spChg>
        <pc:spChg chg="add mod">
          <ac:chgData name="Латыпов Iskander" userId="a8fc76097f489f43" providerId="Windows Live" clId="Web-{C84D11E6-B981-47C7-864B-829CB8B7FD29}" dt="2022-01-27T17:03:47.132" v="1900" actId="20577"/>
          <ac:spMkLst>
            <pc:docMk/>
            <pc:sldMk cId="4035907567" sldId="266"/>
            <ac:spMk id="12" creationId="{88A94D6A-EAE8-4AFB-8C96-DEE055943618}"/>
          </ac:spMkLst>
        </pc:spChg>
        <pc:spChg chg="add mod">
          <ac:chgData name="Латыпов Iskander" userId="a8fc76097f489f43" providerId="Windows Live" clId="Web-{C84D11E6-B981-47C7-864B-829CB8B7FD29}" dt="2022-01-27T17:04:26.914" v="1903" actId="1076"/>
          <ac:spMkLst>
            <pc:docMk/>
            <pc:sldMk cId="4035907567" sldId="266"/>
            <ac:spMk id="13" creationId="{88A94D6A-EAE8-4AFB-8C96-DEE055943618}"/>
          </ac:spMkLst>
        </pc:spChg>
        <pc:spChg chg="add mod">
          <ac:chgData name="Латыпов Iskander" userId="a8fc76097f489f43" providerId="Windows Live" clId="Web-{C84D11E6-B981-47C7-864B-829CB8B7FD29}" dt="2022-01-27T17:04:03.711" v="1902" actId="20577"/>
          <ac:spMkLst>
            <pc:docMk/>
            <pc:sldMk cId="4035907567" sldId="266"/>
            <ac:spMk id="14" creationId="{88A94D6A-EAE8-4AFB-8C96-DEE055943618}"/>
          </ac:spMkLst>
        </pc:spChg>
        <pc:spChg chg="add del mod ord">
          <ac:chgData name="Латыпов Iskander" userId="a8fc76097f489f43" providerId="Windows Live" clId="Web-{C84D11E6-B981-47C7-864B-829CB8B7FD29}" dt="2022-01-27T16:11:55.445" v="1556"/>
          <ac:spMkLst>
            <pc:docMk/>
            <pc:sldMk cId="4035907567" sldId="266"/>
            <ac:spMk id="21" creationId="{496AB5D3-5416-46C6-AB6F-04C174CA61BC}"/>
          </ac:spMkLst>
        </pc:spChg>
        <pc:spChg chg="add del mod ord">
          <ac:chgData name="Латыпов Iskander" userId="a8fc76097f489f43" providerId="Windows Live" clId="Web-{C84D11E6-B981-47C7-864B-829CB8B7FD29}" dt="2022-01-27T16:08:11.317" v="1538"/>
          <ac:spMkLst>
            <pc:docMk/>
            <pc:sldMk cId="4035907567" sldId="266"/>
            <ac:spMk id="22" creationId="{0B07B769-3C85-4865-AF9B-81A801D5D66D}"/>
          </ac:spMkLst>
        </pc:spChg>
        <pc:spChg chg="add mod ord">
          <ac:chgData name="Латыпов Iskander" userId="a8fc76097f489f43" providerId="Windows Live" clId="Web-{C84D11E6-B981-47C7-864B-829CB8B7FD29}" dt="2022-01-27T17:03:32.960" v="1899" actId="20577"/>
          <ac:spMkLst>
            <pc:docMk/>
            <pc:sldMk cId="4035907567" sldId="266"/>
            <ac:spMk id="23" creationId="{6C58824B-615C-49C5-B2F1-14FE61189CBD}"/>
          </ac:spMkLst>
        </pc:spChg>
        <pc:spChg chg="add del">
          <ac:chgData name="Латыпов Iskander" userId="a8fc76097f489f43" providerId="Windows Live" clId="Web-{C84D11E6-B981-47C7-864B-829CB8B7FD29}" dt="2022-01-27T16:11:01.085" v="1551"/>
          <ac:spMkLst>
            <pc:docMk/>
            <pc:sldMk cId="4035907567" sldId="266"/>
            <ac:spMk id="25" creationId="{B6076058-94A1-4237-B449-07161F91A9F8}"/>
          </ac:spMkLst>
        </pc:spChg>
        <pc:spChg chg="add del">
          <ac:chgData name="Латыпов Iskander" userId="a8fc76097f489f43" providerId="Windows Live" clId="Web-{C84D11E6-B981-47C7-864B-829CB8B7FD29}" dt="2022-01-27T16:11:00.320" v="1550"/>
          <ac:spMkLst>
            <pc:docMk/>
            <pc:sldMk cId="4035907567" sldId="266"/>
            <ac:spMk id="26" creationId="{72E3B996-03CB-4CE3-B468-49ED394DBEFC}"/>
          </ac:spMkLst>
        </pc:spChg>
        <pc:spChg chg="add del mod">
          <ac:chgData name="Латыпов Iskander" userId="a8fc76097f489f43" providerId="Windows Live" clId="Web-{C84D11E6-B981-47C7-864B-829CB8B7FD29}" dt="2022-01-27T16:12:01.196" v="1558"/>
          <ac:spMkLst>
            <pc:docMk/>
            <pc:sldMk cId="4035907567" sldId="266"/>
            <ac:spMk id="28" creationId="{381035CE-6C59-46E5-997D-A411B685B29B}"/>
          </ac:spMkLst>
        </pc:spChg>
        <pc:spChg chg="add del">
          <ac:chgData name="Латыпов Iskander" userId="a8fc76097f489f43" providerId="Windows Live" clId="Web-{C84D11E6-B981-47C7-864B-829CB8B7FD29}" dt="2022-01-27T16:22:30.408" v="1598"/>
          <ac:spMkLst>
            <pc:docMk/>
            <pc:sldMk cId="4035907567" sldId="266"/>
            <ac:spMk id="32" creationId="{101B3812-9EB9-40F1-8F42-6889F168DF39}"/>
          </ac:spMkLst>
        </pc:spChg>
        <pc:spChg chg="add del">
          <ac:chgData name="Латыпов Iskander" userId="a8fc76097f489f43" providerId="Windows Live" clId="Web-{C84D11E6-B981-47C7-864B-829CB8B7FD29}" dt="2022-01-27T16:22:30.408" v="1597"/>
          <ac:spMkLst>
            <pc:docMk/>
            <pc:sldMk cId="4035907567" sldId="266"/>
            <ac:spMk id="33" creationId="{29599CAC-6F1B-4A24-B21B-E58CE9708DED}"/>
          </ac:spMkLst>
        </pc:spChg>
        <pc:spChg chg="add del mod">
          <ac:chgData name="Латыпов Iskander" userId="a8fc76097f489f43" providerId="Windows Live" clId="Web-{C84D11E6-B981-47C7-864B-829CB8B7FD29}" dt="2022-01-27T16:38:14.906" v="1683"/>
          <ac:spMkLst>
            <pc:docMk/>
            <pc:sldMk cId="4035907567" sldId="266"/>
            <ac:spMk id="35" creationId="{B250BFAF-B5FF-45CA-9B8B-30A64AAC3279}"/>
          </ac:spMkLst>
        </pc:spChg>
        <pc:spChg chg="add del mod">
          <ac:chgData name="Латыпов Iskander" userId="a8fc76097f489f43" providerId="Windows Live" clId="Web-{C84D11E6-B981-47C7-864B-829CB8B7FD29}" dt="2022-01-27T16:38:13.047" v="1682"/>
          <ac:spMkLst>
            <pc:docMk/>
            <pc:sldMk cId="4035907567" sldId="266"/>
            <ac:spMk id="36" creationId="{C61DF9C8-AEE0-4E73-ACF3-23AC6D782AA7}"/>
          </ac:spMkLst>
        </pc:spChg>
        <pc:spChg chg="add del mod">
          <ac:chgData name="Латыпов Iskander" userId="a8fc76097f489f43" providerId="Windows Live" clId="Web-{C84D11E6-B981-47C7-864B-829CB8B7FD29}" dt="2022-01-27T16:44:12.099" v="1706"/>
          <ac:spMkLst>
            <pc:docMk/>
            <pc:sldMk cId="4035907567" sldId="266"/>
            <ac:spMk id="37" creationId="{303F85A3-1632-4365-8A9A-A0F6C91BB83A}"/>
          </ac:spMkLst>
        </pc:spChg>
        <pc:spChg chg="add del mod">
          <ac:chgData name="Латыпов Iskander" userId="a8fc76097f489f43" providerId="Windows Live" clId="Web-{C84D11E6-B981-47C7-864B-829CB8B7FD29}" dt="2022-01-27T16:48:43.291" v="1739"/>
          <ac:spMkLst>
            <pc:docMk/>
            <pc:sldMk cId="4035907567" sldId="266"/>
            <ac:spMk id="39" creationId="{772C78A8-AE4F-4AA7-862B-46218CC5AE45}"/>
          </ac:spMkLst>
        </pc:spChg>
        <pc:spChg chg="add del mod">
          <ac:chgData name="Латыпов Iskander" userId="a8fc76097f489f43" providerId="Windows Live" clId="Web-{C84D11E6-B981-47C7-864B-829CB8B7FD29}" dt="2022-01-27T16:51:03.512" v="1759"/>
          <ac:spMkLst>
            <pc:docMk/>
            <pc:sldMk cId="4035907567" sldId="266"/>
            <ac:spMk id="40" creationId="{DD701FFA-8AE9-423E-A2D3-90EB1E106B72}"/>
          </ac:spMkLst>
        </pc:spChg>
        <pc:spChg chg="add del mod">
          <ac:chgData name="Латыпов Iskander" userId="a8fc76097f489f43" providerId="Windows Live" clId="Web-{C84D11E6-B981-47C7-864B-829CB8B7FD29}" dt="2022-01-27T16:59:45.894" v="1885"/>
          <ac:spMkLst>
            <pc:docMk/>
            <pc:sldMk cId="4035907567" sldId="266"/>
            <ac:spMk id="45" creationId="{AF901AB9-E32A-4A90-9033-CE49C62A063F}"/>
          </ac:spMkLst>
        </pc:spChg>
        <pc:spChg chg="add del">
          <ac:chgData name="Латыпов Iskander" userId="a8fc76097f489f43" providerId="Windows Live" clId="Web-{C84D11E6-B981-47C7-864B-829CB8B7FD29}" dt="2022-01-27T17:00:33.129" v="1889"/>
          <ac:spMkLst>
            <pc:docMk/>
            <pc:sldMk cId="4035907567" sldId="266"/>
            <ac:spMk id="46" creationId="{8668128E-B8A1-49D2-8582-8C4A5F4C9147}"/>
          </ac:spMkLst>
        </pc:spChg>
        <pc:spChg chg="add del mod">
          <ac:chgData name="Латыпов Iskander" userId="a8fc76097f489f43" providerId="Windows Live" clId="Web-{C84D11E6-B981-47C7-864B-829CB8B7FD29}" dt="2022-01-27T17:02:37.303" v="1898"/>
          <ac:spMkLst>
            <pc:docMk/>
            <pc:sldMk cId="4035907567" sldId="266"/>
            <ac:spMk id="47" creationId="{5551B9CE-73E5-4E58-9B23-691AFAADF958}"/>
          </ac:spMkLst>
        </pc:spChg>
        <pc:picChg chg="add del mod">
          <ac:chgData name="Латыпов Iskander" userId="a8fc76097f489f43" providerId="Windows Live" clId="Web-{C84D11E6-B981-47C7-864B-829CB8B7FD29}" dt="2022-01-27T16:04:30.173" v="1513"/>
          <ac:picMkLst>
            <pc:docMk/>
            <pc:sldMk cId="4035907567" sldId="266"/>
            <ac:picMk id="15" creationId="{2F0FDE87-D538-468B-B645-F86EF3F44201}"/>
          </ac:picMkLst>
        </pc:picChg>
        <pc:picChg chg="add del mod">
          <ac:chgData name="Латыпов Iskander" userId="a8fc76097f489f43" providerId="Windows Live" clId="Web-{C84D11E6-B981-47C7-864B-829CB8B7FD29}" dt="2022-01-27T16:03:53.938" v="1506"/>
          <ac:picMkLst>
            <pc:docMk/>
            <pc:sldMk cId="4035907567" sldId="266"/>
            <ac:picMk id="16" creationId="{DFFFE039-C784-4B80-A24B-0DF3925B9A99}"/>
          </ac:picMkLst>
        </pc:picChg>
        <pc:picChg chg="add del mod">
          <ac:chgData name="Латыпов Iskander" userId="a8fc76097f489f43" providerId="Windows Live" clId="Web-{C84D11E6-B981-47C7-864B-829CB8B7FD29}" dt="2022-01-27T16:04:32.376" v="1515"/>
          <ac:picMkLst>
            <pc:docMk/>
            <pc:sldMk cId="4035907567" sldId="266"/>
            <ac:picMk id="17" creationId="{D9E655CB-644E-44B5-886C-25451A2B9C03}"/>
          </ac:picMkLst>
        </pc:picChg>
        <pc:picChg chg="add del mod">
          <ac:chgData name="Латыпов Iskander" userId="a8fc76097f489f43" providerId="Windows Live" clId="Web-{C84D11E6-B981-47C7-864B-829CB8B7FD29}" dt="2022-01-27T16:04:28.814" v="1512"/>
          <ac:picMkLst>
            <pc:docMk/>
            <pc:sldMk cId="4035907567" sldId="266"/>
            <ac:picMk id="18" creationId="{D220D236-E7C8-4E11-829F-737798F3C351}"/>
          </ac:picMkLst>
        </pc:picChg>
        <pc:picChg chg="add del mod">
          <ac:chgData name="Латыпов Iskander" userId="a8fc76097f489f43" providerId="Windows Live" clId="Web-{C84D11E6-B981-47C7-864B-829CB8B7FD29}" dt="2022-01-27T16:04:48.267" v="1516"/>
          <ac:picMkLst>
            <pc:docMk/>
            <pc:sldMk cId="4035907567" sldId="266"/>
            <ac:picMk id="19" creationId="{B9D79BCC-F98A-413E-A6E0-4E5C8D9BB446}"/>
          </ac:picMkLst>
        </pc:picChg>
        <pc:picChg chg="add del mod">
          <ac:chgData name="Латыпов Iskander" userId="a8fc76097f489f43" providerId="Windows Live" clId="Web-{C84D11E6-B981-47C7-864B-829CB8B7FD29}" dt="2022-01-27T16:04:32.345" v="1514"/>
          <ac:picMkLst>
            <pc:docMk/>
            <pc:sldMk cId="4035907567" sldId="266"/>
            <ac:picMk id="20" creationId="{41308314-7E5D-4043-969C-69F6ECC8A5AC}"/>
          </ac:picMkLst>
        </pc:picChg>
        <pc:picChg chg="add mod ord modCrop">
          <ac:chgData name="Латыпов Iskander" userId="a8fc76097f489f43" providerId="Windows Live" clId="Web-{C84D11E6-B981-47C7-864B-829CB8B7FD29}" dt="2022-01-27T16:13:25.134" v="1563"/>
          <ac:picMkLst>
            <pc:docMk/>
            <pc:sldMk cId="4035907567" sldId="266"/>
            <ac:picMk id="24" creationId="{27B4AA8B-36CF-476F-9EE2-35619749C044}"/>
          </ac:picMkLst>
        </pc:picChg>
        <pc:picChg chg="add mod">
          <ac:chgData name="Латыпов Iskander" userId="a8fc76097f489f43" providerId="Windows Live" clId="Web-{C84D11E6-B981-47C7-864B-829CB8B7FD29}" dt="2022-01-27T16:37:23.609" v="1679" actId="1076"/>
          <ac:picMkLst>
            <pc:docMk/>
            <pc:sldMk cId="4035907567" sldId="266"/>
            <ac:picMk id="29" creationId="{4C021440-97F3-4723-AD21-A0388142747D}"/>
          </ac:picMkLst>
        </pc:picChg>
        <pc:picChg chg="add del mod">
          <ac:chgData name="Латыпов Iskander" userId="a8fc76097f489f43" providerId="Windows Live" clId="Web-{C84D11E6-B981-47C7-864B-829CB8B7FD29}" dt="2022-01-27T16:21:37.595" v="1585"/>
          <ac:picMkLst>
            <pc:docMk/>
            <pc:sldMk cId="4035907567" sldId="266"/>
            <ac:picMk id="30" creationId="{59685389-6D8E-4244-BCBF-AB0E74E076E7}"/>
          </ac:picMkLst>
        </pc:picChg>
        <pc:picChg chg="add del mod">
          <ac:chgData name="Латыпов Iskander" userId="a8fc76097f489f43" providerId="Windows Live" clId="Web-{C84D11E6-B981-47C7-864B-829CB8B7FD29}" dt="2022-01-27T16:23:47.769" v="1605"/>
          <ac:picMkLst>
            <pc:docMk/>
            <pc:sldMk cId="4035907567" sldId="266"/>
            <ac:picMk id="31" creationId="{FCCC73EA-B548-4AFE-AD42-D2784735F1D1}"/>
          </ac:picMkLst>
        </pc:picChg>
        <pc:picChg chg="add mod">
          <ac:chgData name="Латыпов Iskander" userId="a8fc76097f489f43" providerId="Windows Live" clId="Web-{C84D11E6-B981-47C7-864B-829CB8B7FD29}" dt="2022-01-27T16:38:21.250" v="1684" actId="1076"/>
          <ac:picMkLst>
            <pc:docMk/>
            <pc:sldMk cId="4035907567" sldId="266"/>
            <ac:picMk id="34" creationId="{4D857397-BD83-4CA2-8D13-F9F3933CA72A}"/>
          </ac:picMkLst>
        </pc:picChg>
        <pc:picChg chg="add mod">
          <ac:chgData name="Латыпов Iskander" userId="a8fc76097f489f43" providerId="Windows Live" clId="Web-{C84D11E6-B981-47C7-864B-829CB8B7FD29}" dt="2022-01-27T16:57:11.236" v="1876" actId="1076"/>
          <ac:picMkLst>
            <pc:docMk/>
            <pc:sldMk cId="4035907567" sldId="266"/>
            <ac:picMk id="43" creationId="{7543EFBD-891E-40FA-AB4E-56D8659DDFAD}"/>
          </ac:picMkLst>
        </pc:picChg>
        <pc:cxnChg chg="add mod">
          <ac:chgData name="Латыпов Iskander" userId="a8fc76097f489f43" providerId="Windows Live" clId="Web-{C84D11E6-B981-47C7-864B-829CB8B7FD29}" dt="2022-01-27T17:05:56.837" v="1906"/>
          <ac:cxnSpMkLst>
            <pc:docMk/>
            <pc:sldMk cId="4035907567" sldId="266"/>
            <ac:cxnSpMk id="38" creationId="{1EACB8D7-C934-47FF-A275-42137B4425A2}"/>
          </ac:cxnSpMkLst>
        </pc:cxnChg>
        <pc:cxnChg chg="add mod">
          <ac:chgData name="Латыпов Iskander" userId="a8fc76097f489f43" providerId="Windows Live" clId="Web-{C84D11E6-B981-47C7-864B-829CB8B7FD29}" dt="2022-01-27T17:05:47.446" v="1905"/>
          <ac:cxnSpMkLst>
            <pc:docMk/>
            <pc:sldMk cId="4035907567" sldId="266"/>
            <ac:cxnSpMk id="41" creationId="{BAFB6B06-9EF6-4D1F-BA7E-0173EF42CD76}"/>
          </ac:cxnSpMkLst>
        </pc:cxnChg>
        <pc:cxnChg chg="add mod">
          <ac:chgData name="Латыпов Iskander" userId="a8fc76097f489f43" providerId="Windows Live" clId="Web-{C84D11E6-B981-47C7-864B-829CB8B7FD29}" dt="2022-01-27T17:06:01.337" v="1907"/>
          <ac:cxnSpMkLst>
            <pc:docMk/>
            <pc:sldMk cId="4035907567" sldId="266"/>
            <ac:cxnSpMk id="42" creationId="{FE9E869A-4A2A-402A-908B-6D7137636384}"/>
          </ac:cxnSpMkLst>
        </pc:cxnChg>
        <pc:cxnChg chg="add mod">
          <ac:chgData name="Латыпов Iskander" userId="a8fc76097f489f43" providerId="Windows Live" clId="Web-{C84D11E6-B981-47C7-864B-829CB8B7FD29}" dt="2022-01-27T17:06:06.056" v="1908"/>
          <ac:cxnSpMkLst>
            <pc:docMk/>
            <pc:sldMk cId="4035907567" sldId="266"/>
            <ac:cxnSpMk id="44" creationId="{833AC3E5-2992-4EBA-86AE-5B92CE2EA52E}"/>
          </ac:cxnSpMkLst>
        </pc:cxnChg>
      </pc:sldChg>
      <pc:sldChg chg="addSp delSp modSp new mod modClrScheme chgLayout">
        <pc:chgData name="Латыпов Iskander" userId="a8fc76097f489f43" providerId="Windows Live" clId="Web-{C84D11E6-B981-47C7-864B-829CB8B7FD29}" dt="2022-01-27T17:59:09.900" v="2490" actId="20577"/>
        <pc:sldMkLst>
          <pc:docMk/>
          <pc:sldMk cId="4190166901" sldId="267"/>
        </pc:sldMkLst>
        <pc:spChg chg="add del mod">
          <ac:chgData name="Латыпов Iskander" userId="a8fc76097f489f43" providerId="Windows Live" clId="Web-{C84D11E6-B981-47C7-864B-829CB8B7FD29}" dt="2022-01-27T17:58:01.087" v="2484"/>
          <ac:spMkLst>
            <pc:docMk/>
            <pc:sldMk cId="4190166901" sldId="267"/>
            <ac:spMk id="2" creationId="{4C401356-E7C2-43A7-96E8-214A02A16879}"/>
          </ac:spMkLst>
        </pc:spChg>
        <pc:spChg chg="add del mod">
          <ac:chgData name="Латыпов Iskander" userId="a8fc76097f489f43" providerId="Windows Live" clId="Web-{C84D11E6-B981-47C7-864B-829CB8B7FD29}" dt="2022-01-27T17:50:42.158" v="2385"/>
          <ac:spMkLst>
            <pc:docMk/>
            <pc:sldMk cId="4190166901" sldId="267"/>
            <ac:spMk id="3" creationId="{ED2CA453-CA62-4023-9E33-F85368C72A28}"/>
          </ac:spMkLst>
        </pc:spChg>
        <pc:spChg chg="add mod ord">
          <ac:chgData name="Латыпов Iskander" userId="a8fc76097f489f43" providerId="Windows Live" clId="Web-{C84D11E6-B981-47C7-864B-829CB8B7FD29}" dt="2022-01-27T17:56:51.882" v="2476" actId="14100"/>
          <ac:spMkLst>
            <pc:docMk/>
            <pc:sldMk cId="4190166901" sldId="267"/>
            <ac:spMk id="4" creationId="{05D42B79-DE1C-4569-B918-0E192B5C9375}"/>
          </ac:spMkLst>
        </pc:spChg>
        <pc:spChg chg="add mod ord">
          <ac:chgData name="Латыпов Iskander" userId="a8fc76097f489f43" providerId="Windows Live" clId="Web-{C84D11E6-B981-47C7-864B-829CB8B7FD29}" dt="2022-01-27T17:56:59.898" v="2477" actId="1076"/>
          <ac:spMkLst>
            <pc:docMk/>
            <pc:sldMk cId="4190166901" sldId="267"/>
            <ac:spMk id="5" creationId="{2AB2CDA1-1707-42EA-BF4A-F1A5D3F29A2B}"/>
          </ac:spMkLst>
        </pc:spChg>
        <pc:spChg chg="add mod ord">
          <ac:chgData name="Латыпов Iskander" userId="a8fc76097f489f43" providerId="Windows Live" clId="Web-{C84D11E6-B981-47C7-864B-829CB8B7FD29}" dt="2022-01-27T17:59:09.900" v="2490" actId="20577"/>
          <ac:spMkLst>
            <pc:docMk/>
            <pc:sldMk cId="4190166901" sldId="267"/>
            <ac:spMk id="6" creationId="{59E04E17-47E5-454E-AEC5-2E81083B3A4D}"/>
          </ac:spMkLst>
        </pc:spChg>
      </pc:sldChg>
      <pc:sldMasterChg chg="del delSldLayout">
        <pc:chgData name="Латыпов Iskander" userId="a8fc76097f489f43" providerId="Windows Live" clId="Web-{C84D11E6-B981-47C7-864B-829CB8B7FD29}" dt="2022-01-27T16:12:48.540" v="1559"/>
        <pc:sldMasterMkLst>
          <pc:docMk/>
          <pc:sldMasterMk cId="3154979492" sldId="2147483648"/>
        </pc:sldMasterMkLst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Латыпов Iskander" userId="a8fc76097f489f43" providerId="Windows Live" clId="Web-{C84D11E6-B981-47C7-864B-829CB8B7FD29}" dt="2022-01-27T16:12:48.540" v="1559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Латыпов Iskander" userId="a8fc76097f489f43" providerId="Windows Live" clId="Web-{C84D11E6-B981-47C7-864B-829CB8B7FD29}" dt="2022-01-27T16:13:25.134" v="1563"/>
        <pc:sldMasterMkLst>
          <pc:docMk/>
          <pc:sldMasterMk cId="1891181024" sldId="2147483660"/>
        </pc:sldMasterMkLst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3603025644" sldId="2147483661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3075795896" sldId="2147483662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1929932987" sldId="2147483663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1817879969" sldId="2147483664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4015016392" sldId="2147483665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1161689667" sldId="2147483666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2921701245" sldId="2147483667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2030218145" sldId="2147483668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2174177916" sldId="2147483669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537435606" sldId="2147483670"/>
          </pc:sldLayoutMkLst>
        </pc:sldLayoutChg>
        <pc:sldLayoutChg chg="add del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891181024" sldId="2147483660"/>
            <pc:sldLayoutMk cId="3646533060" sldId="2147483671"/>
          </pc:sldLayoutMkLst>
        </pc:sldLayoutChg>
      </pc:sldMasterChg>
      <pc:sldMasterChg chg="add addSldLayout modSldLayout">
        <pc:chgData name="Латыпов Iskander" userId="a8fc76097f489f43" providerId="Windows Live" clId="Web-{C84D11E6-B981-47C7-864B-829CB8B7FD29}" dt="2022-01-27T16:13:25.134" v="1563"/>
        <pc:sldMasterMkLst>
          <pc:docMk/>
          <pc:sldMasterMk cId="1284801120" sldId="2147483672"/>
        </pc:sldMasterMkLst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2399297125" sldId="2147483673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150094561" sldId="2147483674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1487016470" sldId="2147483675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2812853063" sldId="2147483676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96609941" sldId="2147483677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3280862144" sldId="2147483678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162557415" sldId="2147483679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3422180450" sldId="2147483680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4094041778" sldId="2147483681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2329243230" sldId="2147483682"/>
          </pc:sldLayoutMkLst>
        </pc:sldLayoutChg>
        <pc:sldLayoutChg chg="add mod replId">
          <pc:chgData name="Латыпов Iskander" userId="a8fc76097f489f43" providerId="Windows Live" clId="Web-{C84D11E6-B981-47C7-864B-829CB8B7FD29}" dt="2022-01-27T16:13:25.134" v="1563"/>
          <pc:sldLayoutMkLst>
            <pc:docMk/>
            <pc:sldMasterMk cId="1284801120" sldId="2147483672"/>
            <pc:sldLayoutMk cId="496841467" sldId="2147483683"/>
          </pc:sldLayoutMkLst>
        </pc:sldLayoutChg>
      </pc:sldMasterChg>
    </pc:docChg>
  </pc:docChgLst>
  <pc:docChgLst>
    <pc:chgData name="Латыпов Iskander" userId="a8fc76097f489f43" providerId="Windows Live" clId="Web-{6D408C6A-1753-417B-9582-446896BE986E}"/>
    <pc:docChg chg="addSld modSld">
      <pc:chgData name="Латыпов Iskander" userId="a8fc76097f489f43" providerId="Windows Live" clId="Web-{6D408C6A-1753-417B-9582-446896BE986E}" dt="2022-02-03T10:47:48.181" v="18"/>
      <pc:docMkLst>
        <pc:docMk/>
      </pc:docMkLst>
      <pc:sldChg chg="addSp delSp modSp">
        <pc:chgData name="Латыпов Iskander" userId="a8fc76097f489f43" providerId="Windows Live" clId="Web-{6D408C6A-1753-417B-9582-446896BE986E}" dt="2022-02-03T10:21:24.232" v="17"/>
        <pc:sldMkLst>
          <pc:docMk/>
          <pc:sldMk cId="2170117349" sldId="265"/>
        </pc:sldMkLst>
        <pc:spChg chg="add del mod">
          <ac:chgData name="Латыпов Iskander" userId="a8fc76097f489f43" providerId="Windows Live" clId="Web-{6D408C6A-1753-417B-9582-446896BE986E}" dt="2022-02-03T10:21:24.232" v="17"/>
          <ac:spMkLst>
            <pc:docMk/>
            <pc:sldMk cId="2170117349" sldId="265"/>
            <ac:spMk id="5" creationId="{9C3DF8FE-AC2B-45D2-9A2A-E7D4204DF247}"/>
          </ac:spMkLst>
        </pc:spChg>
      </pc:sldChg>
      <pc:sldChg chg="new">
        <pc:chgData name="Латыпов Iskander" userId="a8fc76097f489f43" providerId="Windows Live" clId="Web-{6D408C6A-1753-417B-9582-446896BE986E}" dt="2022-02-03T10:47:48.181" v="18"/>
        <pc:sldMkLst>
          <pc:docMk/>
          <pc:sldMk cId="1445586391" sldId="268"/>
        </pc:sldMkLst>
      </pc:sldChg>
    </pc:docChg>
  </pc:docChgLst>
  <pc:docChgLst>
    <pc:chgData name="Латыпов Iskander" userId="a8fc76097f489f43" providerId="Windows Live" clId="Web-{97C7D6B7-D9EA-46DD-B21E-A28FBC7AA0B4}"/>
    <pc:docChg chg="addSld delSld modSld">
      <pc:chgData name="Латыпов Iskander" userId="a8fc76097f489f43" providerId="Windows Live" clId="Web-{97C7D6B7-D9EA-46DD-B21E-A28FBC7AA0B4}" dt="2022-01-26T15:09:24.814" v="1752"/>
      <pc:docMkLst>
        <pc:docMk/>
      </pc:docMkLst>
      <pc:sldChg chg="addSp delSp modSp del mod modClrScheme chgLayout">
        <pc:chgData name="Латыпов Iskander" userId="a8fc76097f489f43" providerId="Windows Live" clId="Web-{97C7D6B7-D9EA-46DD-B21E-A28FBC7AA0B4}" dt="2022-01-26T15:08:16.281" v="1741"/>
        <pc:sldMkLst>
          <pc:docMk/>
          <pc:sldMk cId="1351651579" sldId="256"/>
        </pc:sldMkLst>
        <pc:spChg chg="del">
          <ac:chgData name="Латыпов Iskander" userId="a8fc76097f489f43" providerId="Windows Live" clId="Web-{97C7D6B7-D9EA-46DD-B21E-A28FBC7AA0B4}" dt="2022-01-26T13:24:51.406" v="345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Латыпов Iskander" userId="a8fc76097f489f43" providerId="Windows Live" clId="Web-{97C7D6B7-D9EA-46DD-B21E-A28FBC7AA0B4}" dt="2022-01-26T13:24:51.406" v="345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Латыпов Iskander" userId="a8fc76097f489f43" providerId="Windows Live" clId="Web-{97C7D6B7-D9EA-46DD-B21E-A28FBC7AA0B4}" dt="2022-01-26T13:13:18.671" v="114"/>
          <ac:spMkLst>
            <pc:docMk/>
            <pc:sldMk cId="1351651579" sldId="256"/>
            <ac:spMk id="5" creationId="{94C8B9EA-76BC-4CF4-8014-AC6217BE93AA}"/>
          </ac:spMkLst>
        </pc:spChg>
        <pc:spChg chg="add del mod">
          <ac:chgData name="Латыпов Iskander" userId="a8fc76097f489f43" providerId="Windows Live" clId="Web-{97C7D6B7-D9EA-46DD-B21E-A28FBC7AA0B4}" dt="2022-01-26T13:13:16.702" v="113"/>
          <ac:spMkLst>
            <pc:docMk/>
            <pc:sldMk cId="1351651579" sldId="256"/>
            <ac:spMk id="6" creationId="{69C50E42-4C5E-419E-9735-8EFE27DBB4F9}"/>
          </ac:spMkLst>
        </pc:spChg>
        <pc:spChg chg="add mod">
          <ac:chgData name="Латыпов Iskander" userId="a8fc76097f489f43" providerId="Windows Live" clId="Web-{97C7D6B7-D9EA-46DD-B21E-A28FBC7AA0B4}" dt="2022-01-26T13:34:48.296" v="718" actId="14100"/>
          <ac:spMkLst>
            <pc:docMk/>
            <pc:sldMk cId="1351651579" sldId="256"/>
            <ac:spMk id="8" creationId="{3B91BD31-8841-4580-9C3F-FA82B132BE94}"/>
          </ac:spMkLst>
        </pc:spChg>
        <pc:graphicFrameChg chg="add mod">
          <ac:chgData name="Латыпов Iskander" userId="a8fc76097f489f43" providerId="Windows Live" clId="Web-{97C7D6B7-D9EA-46DD-B21E-A28FBC7AA0B4}" dt="2022-01-26T15:07:59.483" v="1738"/>
          <ac:graphicFrameMkLst>
            <pc:docMk/>
            <pc:sldMk cId="1351651579" sldId="256"/>
            <ac:graphicFrameMk id="3" creationId="{02A1DD5C-ED7B-43D4-9EE0-7A07C2598A6B}"/>
          </ac:graphicFrameMkLst>
        </pc:graphicFrameChg>
        <pc:graphicFrameChg chg="add del mod modGraphic">
          <ac:chgData name="Латыпов Iskander" userId="a8fc76097f489f43" providerId="Windows Live" clId="Web-{97C7D6B7-D9EA-46DD-B21E-A28FBC7AA0B4}" dt="2022-01-26T13:24:43.219" v="344"/>
          <ac:graphicFrameMkLst>
            <pc:docMk/>
            <pc:sldMk cId="1351651579" sldId="256"/>
            <ac:graphicFrameMk id="4" creationId="{702741F8-DC56-46A1-9EAB-5BA723E50322}"/>
          </ac:graphicFrameMkLst>
        </pc:graphicFrameChg>
        <pc:graphicFrameChg chg="add del mod modGraphic">
          <ac:chgData name="Латыпов Iskander" userId="a8fc76097f489f43" providerId="Windows Live" clId="Web-{97C7D6B7-D9EA-46DD-B21E-A28FBC7AA0B4}" dt="2022-01-26T15:07:57.640" v="1737"/>
          <ac:graphicFrameMkLst>
            <pc:docMk/>
            <pc:sldMk cId="1351651579" sldId="256"/>
            <ac:graphicFrameMk id="7" creationId="{F447F07E-A6BE-48B3-B57B-FD38B686EAAC}"/>
          </ac:graphicFrameMkLst>
        </pc:graphicFrameChg>
      </pc:sldChg>
      <pc:sldChg chg="addSp delSp modSp new del">
        <pc:chgData name="Латыпов Iskander" userId="a8fc76097f489f43" providerId="Windows Live" clId="Web-{97C7D6B7-D9EA-46DD-B21E-A28FBC7AA0B4}" dt="2022-01-26T15:07:44.389" v="1735"/>
        <pc:sldMkLst>
          <pc:docMk/>
          <pc:sldMk cId="460408616" sldId="257"/>
        </pc:sldMkLst>
        <pc:spChg chg="add del mod">
          <ac:chgData name="Латыпов Iskander" userId="a8fc76097f489f43" providerId="Windows Live" clId="Web-{97C7D6B7-D9EA-46DD-B21E-A28FBC7AA0B4}" dt="2022-01-26T14:02:12.038" v="1096"/>
          <ac:spMkLst>
            <pc:docMk/>
            <pc:sldMk cId="460408616" sldId="257"/>
            <ac:spMk id="17" creationId="{67313230-DFD7-4E1B-93E4-CCFF1A8F940C}"/>
          </ac:spMkLst>
        </pc:spChg>
        <pc:graphicFrameChg chg="add del">
          <ac:chgData name="Латыпов Iskander" userId="a8fc76097f489f43" providerId="Windows Live" clId="Web-{97C7D6B7-D9EA-46DD-B21E-A28FBC7AA0B4}" dt="2022-01-26T13:43:33.933" v="881"/>
          <ac:graphicFrameMkLst>
            <pc:docMk/>
            <pc:sldMk cId="460408616" sldId="257"/>
            <ac:graphicFrameMk id="3" creationId="{62AE52B8-FD65-4AFA-BA7F-189D1FFD9495}"/>
          </ac:graphicFrameMkLst>
        </pc:graphicFrameChg>
        <pc:graphicFrameChg chg="add del">
          <ac:chgData name="Латыпов Iskander" userId="a8fc76097f489f43" providerId="Windows Live" clId="Web-{97C7D6B7-D9EA-46DD-B21E-A28FBC7AA0B4}" dt="2022-01-26T13:43:58.934" v="893"/>
          <ac:graphicFrameMkLst>
            <pc:docMk/>
            <pc:sldMk cId="460408616" sldId="257"/>
            <ac:graphicFrameMk id="5" creationId="{D921C95E-2B21-406A-9D41-B88597563A7B}"/>
          </ac:graphicFrameMkLst>
        </pc:graphicFrameChg>
        <pc:graphicFrameChg chg="add del">
          <ac:chgData name="Латыпов Iskander" userId="a8fc76097f489f43" providerId="Windows Live" clId="Web-{97C7D6B7-D9EA-46DD-B21E-A28FBC7AA0B4}" dt="2022-01-26T13:43:58.934" v="892"/>
          <ac:graphicFrameMkLst>
            <pc:docMk/>
            <pc:sldMk cId="460408616" sldId="257"/>
            <ac:graphicFrameMk id="7" creationId="{01EBBFDA-21FF-4114-A855-C9447C5C46DA}"/>
          </ac:graphicFrameMkLst>
        </pc:graphicFrameChg>
        <pc:graphicFrameChg chg="add del">
          <ac:chgData name="Латыпов Iskander" userId="a8fc76097f489f43" providerId="Windows Live" clId="Web-{97C7D6B7-D9EA-46DD-B21E-A28FBC7AA0B4}" dt="2022-01-26T13:43:58.934" v="891"/>
          <ac:graphicFrameMkLst>
            <pc:docMk/>
            <pc:sldMk cId="460408616" sldId="257"/>
            <ac:graphicFrameMk id="9" creationId="{4ACC82CE-FA6D-4B32-99BE-B25D55625EB3}"/>
          </ac:graphicFrameMkLst>
        </pc:graphicFrameChg>
        <pc:graphicFrameChg chg="add del">
          <ac:chgData name="Латыпов Iskander" userId="a8fc76097f489f43" providerId="Windows Live" clId="Web-{97C7D6B7-D9EA-46DD-B21E-A28FBC7AA0B4}" dt="2022-01-26T13:43:58.934" v="890"/>
          <ac:graphicFrameMkLst>
            <pc:docMk/>
            <pc:sldMk cId="460408616" sldId="257"/>
            <ac:graphicFrameMk id="11" creationId="{7DA67EC8-E0AE-48E3-9CF8-820B132DEDF7}"/>
          </ac:graphicFrameMkLst>
        </pc:graphicFrameChg>
        <pc:graphicFrameChg chg="add del">
          <ac:chgData name="Латыпов Iskander" userId="a8fc76097f489f43" providerId="Windows Live" clId="Web-{97C7D6B7-D9EA-46DD-B21E-A28FBC7AA0B4}" dt="2022-01-26T13:43:58.934" v="889"/>
          <ac:graphicFrameMkLst>
            <pc:docMk/>
            <pc:sldMk cId="460408616" sldId="257"/>
            <ac:graphicFrameMk id="13" creationId="{BD20B445-2303-486D-9867-914AD9590590}"/>
          </ac:graphicFrameMkLst>
        </pc:graphicFrameChg>
        <pc:graphicFrameChg chg="add del">
          <ac:chgData name="Латыпов Iskander" userId="a8fc76097f489f43" providerId="Windows Live" clId="Web-{97C7D6B7-D9EA-46DD-B21E-A28FBC7AA0B4}" dt="2022-01-26T13:43:58.825" v="888"/>
          <ac:graphicFrameMkLst>
            <pc:docMk/>
            <pc:sldMk cId="460408616" sldId="257"/>
            <ac:graphicFrameMk id="15" creationId="{18361D5B-1E74-4B4A-9BBA-E9230201A2A2}"/>
          </ac:graphicFrameMkLst>
        </pc:graphicFrameChg>
        <pc:graphicFrameChg chg="add mod modGraphic">
          <ac:chgData name="Латыпов Iskander" userId="a8fc76097f489f43" providerId="Windows Live" clId="Web-{97C7D6B7-D9EA-46DD-B21E-A28FBC7AA0B4}" dt="2022-01-26T14:48:27.190" v="1731"/>
          <ac:graphicFrameMkLst>
            <pc:docMk/>
            <pc:sldMk cId="460408616" sldId="257"/>
            <ac:graphicFrameMk id="16" creationId="{A4A8EE8F-65CD-41C7-AC83-A794DFAA3339}"/>
          </ac:graphicFrameMkLst>
        </pc:graphicFrameChg>
      </pc:sldChg>
      <pc:sldChg chg="addSp delSp modSp new">
        <pc:chgData name="Латыпов Iskander" userId="a8fc76097f489f43" providerId="Windows Live" clId="Web-{97C7D6B7-D9EA-46DD-B21E-A28FBC7AA0B4}" dt="2022-01-26T15:07:45.749" v="1736"/>
        <pc:sldMkLst>
          <pc:docMk/>
          <pc:sldMk cId="39154583" sldId="258"/>
        </pc:sldMkLst>
        <pc:graphicFrameChg chg="add del">
          <ac:chgData name="Латыпов Iskander" userId="a8fc76097f489f43" providerId="Windows Live" clId="Web-{97C7D6B7-D9EA-46DD-B21E-A28FBC7AA0B4}" dt="2022-01-26T15:07:40.717" v="1734"/>
          <ac:graphicFrameMkLst>
            <pc:docMk/>
            <pc:sldMk cId="39154583" sldId="258"/>
            <ac:graphicFrameMk id="3" creationId="{2AFC0401-7D28-481D-9B5E-D800C6A6BB5E}"/>
          </ac:graphicFrameMkLst>
        </pc:graphicFrameChg>
        <pc:graphicFrameChg chg="add mod">
          <ac:chgData name="Латыпов Iskander" userId="a8fc76097f489f43" providerId="Windows Live" clId="Web-{97C7D6B7-D9EA-46DD-B21E-A28FBC7AA0B4}" dt="2022-01-26T15:07:45.749" v="1736"/>
          <ac:graphicFrameMkLst>
            <pc:docMk/>
            <pc:sldMk cId="39154583" sldId="258"/>
            <ac:graphicFrameMk id="5" creationId="{350B5C48-049E-4C14-9A72-CF12B7784D9F}"/>
          </ac:graphicFrameMkLst>
        </pc:graphicFrameChg>
      </pc:sldChg>
      <pc:sldChg chg="addSp delSp modSp new">
        <pc:chgData name="Латыпов Iskander" userId="a8fc76097f489f43" providerId="Windows Live" clId="Web-{97C7D6B7-D9EA-46DD-B21E-A28FBC7AA0B4}" dt="2022-01-26T15:09:24.814" v="1752"/>
        <pc:sldMkLst>
          <pc:docMk/>
          <pc:sldMk cId="22838940" sldId="259"/>
        </pc:sldMkLst>
        <pc:graphicFrameChg chg="add del mod">
          <ac:chgData name="Латыпов Iskander" userId="a8fc76097f489f43" providerId="Windows Live" clId="Web-{97C7D6B7-D9EA-46DD-B21E-A28FBC7AA0B4}" dt="2022-01-26T15:09:13.548" v="1747"/>
          <ac:graphicFrameMkLst>
            <pc:docMk/>
            <pc:sldMk cId="22838940" sldId="259"/>
            <ac:graphicFrameMk id="3" creationId="{63620498-71DA-4863-A46B-2CF6CF1E12E9}"/>
          </ac:graphicFrameMkLst>
        </pc:graphicFrameChg>
        <pc:inkChg chg="add del mod">
          <ac:chgData name="Латыпов Iskander" userId="a8fc76097f489f43" providerId="Windows Live" clId="Web-{97C7D6B7-D9EA-46DD-B21E-A28FBC7AA0B4}" dt="2022-01-26T15:09:24.814" v="1752"/>
          <ac:inkMkLst>
            <pc:docMk/>
            <pc:sldMk cId="22838940" sldId="259"/>
            <ac:inkMk id="4" creationId="{81FC1B5C-9CC5-4F67-962C-DC6960540317}"/>
          </ac:inkMkLst>
        </pc:inkChg>
        <pc:inkChg chg="add del mod">
          <ac:chgData name="Латыпов Iskander" userId="a8fc76097f489f43" providerId="Windows Live" clId="Web-{97C7D6B7-D9EA-46DD-B21E-A28FBC7AA0B4}" dt="2022-01-26T15:09:22.579" v="1751"/>
          <ac:inkMkLst>
            <pc:docMk/>
            <pc:sldMk cId="22838940" sldId="259"/>
            <ac:inkMk id="5" creationId="{C86B4E5B-2F0B-46C1-B431-52BCCFE7DFC3}"/>
          </ac:inkMkLst>
        </pc:inkChg>
        <pc:inkChg chg="add">
          <ac:chgData name="Латыпов Iskander" userId="a8fc76097f489f43" providerId="Windows Live" clId="Web-{97C7D6B7-D9EA-46DD-B21E-A28FBC7AA0B4}" dt="2022-01-26T15:09:05.079" v="1746"/>
          <ac:inkMkLst>
            <pc:docMk/>
            <pc:sldMk cId="22838940" sldId="259"/>
            <ac:inkMk id="6" creationId="{C705BDBC-68BD-466F-BC14-D882BD7A31D1}"/>
          </ac:inkMkLst>
        </pc:inkChg>
      </pc:sldChg>
      <pc:sldChg chg="addSp modSp new">
        <pc:chgData name="Латыпов Iskander" userId="a8fc76097f489f43" providerId="Windows Live" clId="Web-{97C7D6B7-D9EA-46DD-B21E-A28FBC7AA0B4}" dt="2022-01-26T15:08:43.844" v="1743"/>
        <pc:sldMkLst>
          <pc:docMk/>
          <pc:sldMk cId="1722720668" sldId="260"/>
        </pc:sldMkLst>
        <pc:graphicFrameChg chg="add mod">
          <ac:chgData name="Латыпов Iskander" userId="a8fc76097f489f43" providerId="Windows Live" clId="Web-{97C7D6B7-D9EA-46DD-B21E-A28FBC7AA0B4}" dt="2022-01-26T15:08:43.844" v="1743"/>
          <ac:graphicFrameMkLst>
            <pc:docMk/>
            <pc:sldMk cId="1722720668" sldId="260"/>
            <ac:graphicFrameMk id="3" creationId="{E5139B15-DCCB-47B8-A14D-E09AE291A68A}"/>
          </ac:graphicFrameMkLst>
        </pc:graphicFrameChg>
      </pc:sldChg>
    </pc:docChg>
  </pc:docChgLst>
  <pc:docChgLst>
    <pc:chgData name="Латыпов Iskander" userId="a8fc76097f489f43" providerId="Windows Live" clId="Web-{04FB9713-2277-47FC-8C43-4070C8220F46}"/>
    <pc:docChg chg="delSld">
      <pc:chgData name="Латыпов Iskander" userId="a8fc76097f489f43" providerId="Windows Live" clId="Web-{04FB9713-2277-47FC-8C43-4070C8220F46}" dt="2022-02-04T09:42:11.748" v="0"/>
      <pc:docMkLst>
        <pc:docMk/>
      </pc:docMkLst>
      <pc:sldChg chg="del">
        <pc:chgData name="Латыпов Iskander" userId="a8fc76097f489f43" providerId="Windows Live" clId="Web-{04FB9713-2277-47FC-8C43-4070C8220F46}" dt="2022-02-04T09:42:11.748" v="0"/>
        <pc:sldMkLst>
          <pc:docMk/>
          <pc:sldMk cId="1445586391" sldId="268"/>
        </pc:sldMkLst>
      </pc:sldChg>
    </pc:docChg>
  </pc:docChgLst>
  <pc:docChgLst>
    <pc:chgData name="Латыпов Iskander" userId="a8fc76097f489f43" providerId="Windows Live" clId="Web-{3BBD24E6-F391-4F7C-AD88-3F26A94BF195}"/>
    <pc:docChg chg="modSld">
      <pc:chgData name="Латыпов Iskander" userId="a8fc76097f489f43" providerId="Windows Live" clId="Web-{3BBD24E6-F391-4F7C-AD88-3F26A94BF195}" dt="2022-02-03T18:29:49.083" v="16" actId="20577"/>
      <pc:docMkLst>
        <pc:docMk/>
      </pc:docMkLst>
      <pc:sldChg chg="modSp">
        <pc:chgData name="Латыпов Iskander" userId="a8fc76097f489f43" providerId="Windows Live" clId="Web-{3BBD24E6-F391-4F7C-AD88-3F26A94BF195}" dt="2022-02-03T17:09:58.885" v="9"/>
        <pc:sldMkLst>
          <pc:docMk/>
          <pc:sldMk cId="1722720668" sldId="260"/>
        </pc:sldMkLst>
        <pc:graphicFrameChg chg="mod modGraphic">
          <ac:chgData name="Латыпов Iskander" userId="a8fc76097f489f43" providerId="Windows Live" clId="Web-{3BBD24E6-F391-4F7C-AD88-3F26A94BF195}" dt="2022-02-03T17:09:58.885" v="9"/>
          <ac:graphicFrameMkLst>
            <pc:docMk/>
            <pc:sldMk cId="1722720668" sldId="260"/>
            <ac:graphicFrameMk id="3" creationId="{E5139B15-DCCB-47B8-A14D-E09AE291A68A}"/>
          </ac:graphicFrameMkLst>
        </pc:graphicFrameChg>
      </pc:sldChg>
      <pc:sldChg chg="modSp">
        <pc:chgData name="Латыпов Iskander" userId="a8fc76097f489f43" providerId="Windows Live" clId="Web-{3BBD24E6-F391-4F7C-AD88-3F26A94BF195}" dt="2022-02-03T18:29:49.083" v="16" actId="20577"/>
        <pc:sldMkLst>
          <pc:docMk/>
          <pc:sldMk cId="4190166901" sldId="267"/>
        </pc:sldMkLst>
        <pc:spChg chg="mod">
          <ac:chgData name="Латыпов Iskander" userId="a8fc76097f489f43" providerId="Windows Live" clId="Web-{3BBD24E6-F391-4F7C-AD88-3F26A94BF195}" dt="2022-02-03T18:29:49.083" v="16" actId="20577"/>
          <ac:spMkLst>
            <pc:docMk/>
            <pc:sldMk cId="4190166901" sldId="267"/>
            <ac:spMk id="5" creationId="{2AB2CDA1-1707-42EA-BF4A-F1A5D3F29A2B}"/>
          </ac:spMkLst>
        </pc:spChg>
      </pc:sldChg>
    </pc:docChg>
  </pc:docChgLst>
  <pc:docChgLst>
    <pc:chgData name="Латыпов Iskander" userId="a8fc76097f489f43" providerId="Windows Live" clId="Web-{235424E2-2E57-4B13-9991-8DDE916CC5E5}"/>
    <pc:docChg chg="modSld">
      <pc:chgData name="Латыпов Iskander" userId="a8fc76097f489f43" providerId="Windows Live" clId="Web-{235424E2-2E57-4B13-9991-8DDE916CC5E5}" dt="2022-01-30T16:35:50.824" v="125"/>
      <pc:docMkLst>
        <pc:docMk/>
      </pc:docMkLst>
      <pc:sldChg chg="mod setBg">
        <pc:chgData name="Латыпов Iskander" userId="a8fc76097f489f43" providerId="Windows Live" clId="Web-{235424E2-2E57-4B13-9991-8DDE916CC5E5}" dt="2022-01-30T10:25:12.823" v="5"/>
        <pc:sldMkLst>
          <pc:docMk/>
          <pc:sldMk cId="22838940" sldId="259"/>
        </pc:sldMkLst>
      </pc:sldChg>
      <pc:sldChg chg="addSp delSp modSp mod setBg">
        <pc:chgData name="Латыпов Iskander" userId="a8fc76097f489f43" providerId="Windows Live" clId="Web-{235424E2-2E57-4B13-9991-8DDE916CC5E5}" dt="2022-01-30T16:35:50.824" v="125"/>
        <pc:sldMkLst>
          <pc:docMk/>
          <pc:sldMk cId="1722720668" sldId="260"/>
        </pc:sldMkLst>
        <pc:spChg chg="add del mod">
          <ac:chgData name="Латыпов Iskander" userId="a8fc76097f489f43" providerId="Windows Live" clId="Web-{235424E2-2E57-4B13-9991-8DDE916CC5E5}" dt="2022-01-30T16:34:48.695" v="118"/>
          <ac:spMkLst>
            <pc:docMk/>
            <pc:sldMk cId="1722720668" sldId="260"/>
            <ac:spMk id="2" creationId="{03AC31B3-BE21-4320-B8E2-B3B7D5E3A3F6}"/>
          </ac:spMkLst>
        </pc:spChg>
        <pc:spChg chg="add del">
          <ac:chgData name="Латыпов Iskander" userId="a8fc76097f489f43" providerId="Windows Live" clId="Web-{235424E2-2E57-4B13-9991-8DDE916CC5E5}" dt="2022-01-30T16:35:44.806" v="124"/>
          <ac:spMkLst>
            <pc:docMk/>
            <pc:sldMk cId="1722720668" sldId="260"/>
            <ac:spMk id="4" creationId="{C45ED3EF-416A-4FB1-95AA-B9D27F7C6E40}"/>
          </ac:spMkLst>
        </pc:spChg>
        <pc:graphicFrameChg chg="mod">
          <ac:chgData name="Латыпов Iskander" userId="a8fc76097f489f43" providerId="Windows Live" clId="Web-{235424E2-2E57-4B13-9991-8DDE916CC5E5}" dt="2022-01-30T16:35:19.728" v="121" actId="1076"/>
          <ac:graphicFrameMkLst>
            <pc:docMk/>
            <pc:sldMk cId="1722720668" sldId="260"/>
            <ac:graphicFrameMk id="3" creationId="{E5139B15-DCCB-47B8-A14D-E09AE291A68A}"/>
          </ac:graphicFrameMkLst>
        </pc:graphicFrameChg>
        <pc:graphicFrameChg chg="mod">
          <ac:chgData name="Латыпов Iskander" userId="a8fc76097f489f43" providerId="Windows Live" clId="Web-{235424E2-2E57-4B13-9991-8DDE916CC5E5}" dt="2022-01-30T16:35:09.149" v="120" actId="1076"/>
          <ac:graphicFrameMkLst>
            <pc:docMk/>
            <pc:sldMk cId="1722720668" sldId="260"/>
            <ac:graphicFrameMk id="11" creationId="{2EFFAB59-AF0E-4ED4-B403-4E8515A72625}"/>
          </ac:graphicFrameMkLst>
        </pc:graphicFrameChg>
      </pc:sldChg>
      <pc:sldChg chg="modSp delAnim modAnim">
        <pc:chgData name="Латыпов Iskander" userId="a8fc76097f489f43" providerId="Windows Live" clId="Web-{235424E2-2E57-4B13-9991-8DDE916CC5E5}" dt="2022-01-30T15:40:21.855" v="109" actId="20577"/>
        <pc:sldMkLst>
          <pc:docMk/>
          <pc:sldMk cId="3047876587" sldId="262"/>
        </pc:sldMkLst>
        <pc:spChg chg="mod">
          <ac:chgData name="Латыпов Iskander" userId="a8fc76097f489f43" providerId="Windows Live" clId="Web-{235424E2-2E57-4B13-9991-8DDE916CC5E5}" dt="2022-01-30T15:40:21.855" v="109" actId="20577"/>
          <ac:spMkLst>
            <pc:docMk/>
            <pc:sldMk cId="3047876587" sldId="262"/>
            <ac:spMk id="2" creationId="{FC88AC96-21F2-437F-89FB-C25B9F10E11E}"/>
          </ac:spMkLst>
        </pc:spChg>
      </pc:sldChg>
      <pc:sldChg chg="addSp delSp modSp">
        <pc:chgData name="Латыпов Iskander" userId="a8fc76097f489f43" providerId="Windows Live" clId="Web-{235424E2-2E57-4B13-9991-8DDE916CC5E5}" dt="2022-01-30T13:38:47.800" v="22"/>
        <pc:sldMkLst>
          <pc:docMk/>
          <pc:sldMk cId="3728250857" sldId="264"/>
        </pc:sldMkLst>
        <pc:picChg chg="add del mod">
          <ac:chgData name="Латыпов Iskander" userId="a8fc76097f489f43" providerId="Windows Live" clId="Web-{235424E2-2E57-4B13-9991-8DDE916CC5E5}" dt="2022-01-30T13:38:47.800" v="22"/>
          <ac:picMkLst>
            <pc:docMk/>
            <pc:sldMk cId="3728250857" sldId="264"/>
            <ac:picMk id="3" creationId="{8B261A8F-43C4-4843-81A4-FB555318BDAD}"/>
          </ac:picMkLst>
        </pc:picChg>
      </pc:sldChg>
      <pc:sldChg chg="mod setBg">
        <pc:chgData name="Латыпов Iskander" userId="a8fc76097f489f43" providerId="Windows Live" clId="Web-{235424E2-2E57-4B13-9991-8DDE916CC5E5}" dt="2022-01-30T10:25:43.058" v="6"/>
        <pc:sldMkLst>
          <pc:docMk/>
          <pc:sldMk cId="4190166901" sldId="267"/>
        </pc:sldMkLst>
      </pc:sldChg>
    </pc:docChg>
  </pc:docChgLst>
  <pc:docChgLst>
    <pc:chgData name="Латыпов Iskander" userId="a8fc76097f489f43" providerId="Windows Live" clId="Web-{F9CBC5BE-BDCD-4DC5-A9D4-F6B0D2287133}"/>
    <pc:docChg chg="addSld delSld modSld">
      <pc:chgData name="Латыпов Iskander" userId="a8fc76097f489f43" providerId="Windows Live" clId="Web-{F9CBC5BE-BDCD-4DC5-A9D4-F6B0D2287133}" dt="2022-01-26T16:49:43.763" v="525" actId="20577"/>
      <pc:docMkLst>
        <pc:docMk/>
      </pc:docMkLst>
      <pc:sldChg chg="addSp delSp modSp">
        <pc:chgData name="Латыпов Iskander" userId="a8fc76097f489f43" providerId="Windows Live" clId="Web-{F9CBC5BE-BDCD-4DC5-A9D4-F6B0D2287133}" dt="2022-01-26T16:49:43.763" v="525" actId="20577"/>
        <pc:sldMkLst>
          <pc:docMk/>
          <pc:sldMk cId="22838940" sldId="259"/>
        </pc:sldMkLst>
        <pc:spChg chg="add mod">
          <ac:chgData name="Латыпов Iskander" userId="a8fc76097f489f43" providerId="Windows Live" clId="Web-{F9CBC5BE-BDCD-4DC5-A9D4-F6B0D2287133}" dt="2022-01-26T16:49:38.028" v="524" actId="20577"/>
          <ac:spMkLst>
            <pc:docMk/>
            <pc:sldMk cId="22838940" sldId="259"/>
            <ac:spMk id="5" creationId="{A9A8CBE0-70FB-48D7-BEEC-8A154307B9A0}"/>
          </ac:spMkLst>
        </pc:spChg>
        <pc:spChg chg="add mod">
          <ac:chgData name="Латыпов Iskander" userId="a8fc76097f489f43" providerId="Windows Live" clId="Web-{F9CBC5BE-BDCD-4DC5-A9D4-F6B0D2287133}" dt="2022-01-26T16:49:43.763" v="525" actId="20577"/>
          <ac:spMkLst>
            <pc:docMk/>
            <pc:sldMk cId="22838940" sldId="259"/>
            <ac:spMk id="8" creationId="{C885375E-94CD-4987-ABF1-ECE61BBC834F}"/>
          </ac:spMkLst>
        </pc:spChg>
        <pc:spChg chg="add mod">
          <ac:chgData name="Латыпов Iskander" userId="a8fc76097f489f43" providerId="Windows Live" clId="Web-{F9CBC5BE-BDCD-4DC5-A9D4-F6B0D2287133}" dt="2022-01-26T16:48:57.995" v="522" actId="1076"/>
          <ac:spMkLst>
            <pc:docMk/>
            <pc:sldMk cId="22838940" sldId="259"/>
            <ac:spMk id="10" creationId="{BA113F4C-9C0A-4617-AC6C-6214EB328291}"/>
          </ac:spMkLst>
        </pc:spChg>
        <pc:picChg chg="add mod">
          <ac:chgData name="Латыпов Iskander" userId="a8fc76097f489f43" providerId="Windows Live" clId="Web-{F9CBC5BE-BDCD-4DC5-A9D4-F6B0D2287133}" dt="2022-01-26T16:41:36.473" v="484" actId="1076"/>
          <ac:picMkLst>
            <pc:docMk/>
            <pc:sldMk cId="22838940" sldId="259"/>
            <ac:picMk id="2" creationId="{40558967-BFDD-4C96-BA7B-973CB94D18DE}"/>
          </ac:picMkLst>
        </pc:picChg>
        <pc:picChg chg="add mod">
          <ac:chgData name="Латыпов Iskander" userId="a8fc76097f489f43" providerId="Windows Live" clId="Web-{F9CBC5BE-BDCD-4DC5-A9D4-F6B0D2287133}" dt="2022-01-26T16:41:20.519" v="482" actId="1076"/>
          <ac:picMkLst>
            <pc:docMk/>
            <pc:sldMk cId="22838940" sldId="259"/>
            <ac:picMk id="3" creationId="{09D907DF-83C3-4C68-93C2-3F7F2B7103A6}"/>
          </ac:picMkLst>
        </pc:picChg>
        <pc:picChg chg="add mod">
          <ac:chgData name="Латыпов Iskander" userId="a8fc76097f489f43" providerId="Windows Live" clId="Web-{F9CBC5BE-BDCD-4DC5-A9D4-F6B0D2287133}" dt="2022-01-26T16:48:39.744" v="521" actId="1076"/>
          <ac:picMkLst>
            <pc:docMk/>
            <pc:sldMk cId="22838940" sldId="259"/>
            <ac:picMk id="4" creationId="{22ED1E4C-3218-4346-AE4E-452AF50772F8}"/>
          </ac:picMkLst>
        </pc:picChg>
        <pc:inkChg chg="del mod">
          <ac:chgData name="Латыпов Iskander" userId="a8fc76097f489f43" providerId="Windows Live" clId="Web-{F9CBC5BE-BDCD-4DC5-A9D4-F6B0D2287133}" dt="2022-01-26T15:32:11.469" v="12"/>
          <ac:inkMkLst>
            <pc:docMk/>
            <pc:sldMk cId="22838940" sldId="259"/>
            <ac:inkMk id="6" creationId="{C705BDBC-68BD-466F-BC14-D882BD7A31D1}"/>
          </ac:inkMkLst>
        </pc:inkChg>
      </pc:sldChg>
      <pc:sldChg chg="addSp modSp new del">
        <pc:chgData name="Латыпов Iskander" userId="a8fc76097f489f43" providerId="Windows Live" clId="Web-{F9CBC5BE-BDCD-4DC5-A9D4-F6B0D2287133}" dt="2022-01-26T15:49:34.818" v="58"/>
        <pc:sldMkLst>
          <pc:docMk/>
          <pc:sldMk cId="330780620" sldId="261"/>
        </pc:sldMkLst>
        <pc:spChg chg="mod">
          <ac:chgData name="Латыпов Iskander" userId="a8fc76097f489f43" providerId="Windows Live" clId="Web-{F9CBC5BE-BDCD-4DC5-A9D4-F6B0D2287133}" dt="2022-01-26T15:48:06.141" v="51" actId="14100"/>
          <ac:spMkLst>
            <pc:docMk/>
            <pc:sldMk cId="330780620" sldId="261"/>
            <ac:spMk id="3" creationId="{85B6F7A2-B5DF-4ECA-A41E-AE69C3FB024D}"/>
          </ac:spMkLst>
        </pc:spChg>
        <pc:picChg chg="add mod">
          <ac:chgData name="Латыпов Iskander" userId="a8fc76097f489f43" providerId="Windows Live" clId="Web-{F9CBC5BE-BDCD-4DC5-A9D4-F6B0D2287133}" dt="2022-01-26T15:48:32.377" v="57" actId="1076"/>
          <ac:picMkLst>
            <pc:docMk/>
            <pc:sldMk cId="330780620" sldId="261"/>
            <ac:picMk id="6" creationId="{F58C30A3-5ECC-40A6-BCE8-423C6D58546B}"/>
          </ac:picMkLst>
        </pc:picChg>
      </pc:sldChg>
      <pc:sldChg chg="addSp delSp modSp new mod modClrScheme chgLayout">
        <pc:chgData name="Латыпов Iskander" userId="a8fc76097f489f43" providerId="Windows Live" clId="Web-{F9CBC5BE-BDCD-4DC5-A9D4-F6B0D2287133}" dt="2022-01-26T15:51:24.651" v="72"/>
        <pc:sldMkLst>
          <pc:docMk/>
          <pc:sldMk cId="606789713" sldId="261"/>
        </pc:sldMkLst>
        <pc:spChg chg="add del mod">
          <ac:chgData name="Латыпов Iskander" userId="a8fc76097f489f43" providerId="Windows Live" clId="Web-{F9CBC5BE-BDCD-4DC5-A9D4-F6B0D2287133}" dt="2022-01-26T15:50:56.478" v="69"/>
          <ac:spMkLst>
            <pc:docMk/>
            <pc:sldMk cId="606789713" sldId="261"/>
            <ac:spMk id="2" creationId="{DF5C9CD9-846D-4178-A7E0-02179A1F73C3}"/>
          </ac:spMkLst>
        </pc:spChg>
        <pc:spChg chg="add mod">
          <ac:chgData name="Латыпов Iskander" userId="a8fc76097f489f43" providerId="Windows Live" clId="Web-{F9CBC5BE-BDCD-4DC5-A9D4-F6B0D2287133}" dt="2022-01-26T15:50:27.492" v="64" actId="1076"/>
          <ac:spMkLst>
            <pc:docMk/>
            <pc:sldMk cId="606789713" sldId="261"/>
            <ac:spMk id="3" creationId="{E5C4241D-A497-47D4-8DB1-3EE7CAFA50E4}"/>
          </ac:spMkLst>
        </pc:spChg>
        <pc:spChg chg="add del">
          <ac:chgData name="Латыпов Iskander" userId="a8fc76097f489f43" providerId="Windows Live" clId="Web-{F9CBC5BE-BDCD-4DC5-A9D4-F6B0D2287133}" dt="2022-01-26T15:50:52.603" v="68"/>
          <ac:spMkLst>
            <pc:docMk/>
            <pc:sldMk cId="606789713" sldId="261"/>
            <ac:spMk id="6" creationId="{428479D7-9E0B-4B92-9191-3A54BF835BEE}"/>
          </ac:spMkLst>
        </pc:spChg>
        <pc:picChg chg="add del">
          <ac:chgData name="Латыпов Iskander" userId="a8fc76097f489f43" providerId="Windows Live" clId="Web-{F9CBC5BE-BDCD-4DC5-A9D4-F6B0D2287133}" dt="2022-01-26T15:50:36.540" v="66"/>
          <ac:picMkLst>
            <pc:docMk/>
            <pc:sldMk cId="606789713" sldId="261"/>
            <ac:picMk id="5" creationId="{331EE582-C800-411A-98A0-582369168411}"/>
          </ac:picMkLst>
        </pc:picChg>
        <pc:picChg chg="add del mod">
          <ac:chgData name="Латыпов Iskander" userId="a8fc76097f489f43" providerId="Windows Live" clId="Web-{F9CBC5BE-BDCD-4DC5-A9D4-F6B0D2287133}" dt="2022-01-26T15:51:24.651" v="72"/>
          <ac:picMkLst>
            <pc:docMk/>
            <pc:sldMk cId="606789713" sldId="261"/>
            <ac:picMk id="8" creationId="{4B6081C9-A0A8-458E-843D-7F993DE3DF29}"/>
          </ac:picMkLst>
        </pc:picChg>
      </pc:sldChg>
      <pc:sldChg chg="new del">
        <pc:chgData name="Латыпов Iskander" userId="a8fc76097f489f43" providerId="Windows Live" clId="Web-{F9CBC5BE-BDCD-4DC5-A9D4-F6B0D2287133}" dt="2022-01-26T15:43:21.205" v="21"/>
        <pc:sldMkLst>
          <pc:docMk/>
          <pc:sldMk cId="1317606008" sldId="261"/>
        </pc:sldMkLst>
      </pc:sldChg>
    </pc:docChg>
  </pc:docChgLst>
  <pc:docChgLst>
    <pc:chgData name="Латыпов Iskander" userId="a8fc76097f489f43" providerId="Windows Live" clId="Web-{2D3054B1-DC75-4FC4-A979-8A9F840A6850}"/>
    <pc:docChg chg="modSld">
      <pc:chgData name="Латыпов Iskander" userId="a8fc76097f489f43" providerId="Windows Live" clId="Web-{2D3054B1-DC75-4FC4-A979-8A9F840A6850}" dt="2022-02-02T08:50:27.447" v="13" actId="20577"/>
      <pc:docMkLst>
        <pc:docMk/>
      </pc:docMkLst>
      <pc:sldChg chg="modSp">
        <pc:chgData name="Латыпов Iskander" userId="a8fc76097f489f43" providerId="Windows Live" clId="Web-{2D3054B1-DC75-4FC4-A979-8A9F840A6850}" dt="2022-02-02T08:50:27.447" v="13" actId="20577"/>
        <pc:sldMkLst>
          <pc:docMk/>
          <pc:sldMk cId="3047876587" sldId="262"/>
        </pc:sldMkLst>
        <pc:spChg chg="mod">
          <ac:chgData name="Латыпов Iskander" userId="a8fc76097f489f43" providerId="Windows Live" clId="Web-{2D3054B1-DC75-4FC4-A979-8A9F840A6850}" dt="2022-02-02T08:50:27.447" v="13" actId="20577"/>
          <ac:spMkLst>
            <pc:docMk/>
            <pc:sldMk cId="3047876587" sldId="262"/>
            <ac:spMk id="2" creationId="{FC88AC96-21F2-437F-89FB-C25B9F10E11E}"/>
          </ac:spMkLst>
        </pc:spChg>
      </pc:sldChg>
    </pc:docChg>
  </pc:docChgLst>
  <pc:docChgLst>
    <pc:chgData name="Латыпов Iskander" userId="a8fc76097f489f43" providerId="Windows Live" clId="Web-{82D48665-B3C2-4CBB-86DE-73487B641D34}"/>
    <pc:docChg chg="modSld">
      <pc:chgData name="Латыпов Iskander" userId="a8fc76097f489f43" providerId="Windows Live" clId="Web-{82D48665-B3C2-4CBB-86DE-73487B641D34}" dt="2022-01-30T16:38:41.637" v="76"/>
      <pc:docMkLst>
        <pc:docMk/>
      </pc:docMkLst>
      <pc:sldChg chg="modSp">
        <pc:chgData name="Латыпов Iskander" userId="a8fc76097f489f43" providerId="Windows Live" clId="Web-{82D48665-B3C2-4CBB-86DE-73487B641D34}" dt="2022-01-30T16:38:41.637" v="76"/>
        <pc:sldMkLst>
          <pc:docMk/>
          <pc:sldMk cId="1722720668" sldId="260"/>
        </pc:sldMkLst>
        <pc:graphicFrameChg chg="mod modGraphic">
          <ac:chgData name="Латыпов Iskander" userId="a8fc76097f489f43" providerId="Windows Live" clId="Web-{82D48665-B3C2-4CBB-86DE-73487B641D34}" dt="2022-01-30T16:38:41.637" v="76"/>
          <ac:graphicFrameMkLst>
            <pc:docMk/>
            <pc:sldMk cId="1722720668" sldId="260"/>
            <ac:graphicFrameMk id="3" creationId="{E5139B15-DCCB-47B8-A14D-E09AE291A68A}"/>
          </ac:graphicFrameMkLst>
        </pc:graphicFrameChg>
        <pc:graphicFrameChg chg="mod modGraphic">
          <ac:chgData name="Латыпов Iskander" userId="a8fc76097f489f43" providerId="Windows Live" clId="Web-{82D48665-B3C2-4CBB-86DE-73487B641D34}" dt="2022-01-30T16:38:13.230" v="75"/>
          <ac:graphicFrameMkLst>
            <pc:docMk/>
            <pc:sldMk cId="1722720668" sldId="260"/>
            <ac:graphicFrameMk id="11" creationId="{2EFFAB59-AF0E-4ED4-B403-4E8515A72625}"/>
          </ac:graphicFrameMkLst>
        </pc:graphicFrameChg>
      </pc:sldChg>
    </pc:docChg>
  </pc:docChgLst>
  <pc:docChgLst>
    <pc:chgData name="Латыпов Iskander" userId="a8fc76097f489f43" providerId="Windows Live" clId="Web-{60BE4368-042A-4D74-BF4F-BED134A91F37}"/>
    <pc:docChg chg="addSld delSld modSld">
      <pc:chgData name="Латыпов Iskander" userId="a8fc76097f489f43" providerId="Windows Live" clId="Web-{60BE4368-042A-4D74-BF4F-BED134A91F37}" dt="2022-01-27T21:38:50.573" v="464" actId="20577"/>
      <pc:docMkLst>
        <pc:docMk/>
      </pc:docMkLst>
      <pc:sldChg chg="addSp modSp mod setBg">
        <pc:chgData name="Латыпов Iskander" userId="a8fc76097f489f43" providerId="Windows Live" clId="Web-{60BE4368-042A-4D74-BF4F-BED134A91F37}" dt="2022-01-27T20:29:44.972" v="141"/>
        <pc:sldMkLst>
          <pc:docMk/>
          <pc:sldMk cId="22838940" sldId="259"/>
        </pc:sldMkLst>
        <pc:spChg chg="mod">
          <ac:chgData name="Латыпов Iskander" userId="a8fc76097f489f43" providerId="Windows Live" clId="Web-{60BE4368-042A-4D74-BF4F-BED134A91F37}" dt="2022-01-27T20:27:42.813" v="133" actId="20577"/>
          <ac:spMkLst>
            <pc:docMk/>
            <pc:sldMk cId="22838940" sldId="259"/>
            <ac:spMk id="5" creationId="{A9A8CBE0-70FB-48D7-BEEC-8A154307B9A0}"/>
          </ac:spMkLst>
        </pc:spChg>
        <pc:spChg chg="mod">
          <ac:chgData name="Латыпов Iskander" userId="a8fc76097f489f43" providerId="Windows Live" clId="Web-{60BE4368-042A-4D74-BF4F-BED134A91F37}" dt="2022-01-27T20:27:50.907" v="134" actId="20577"/>
          <ac:spMkLst>
            <pc:docMk/>
            <pc:sldMk cId="22838940" sldId="259"/>
            <ac:spMk id="8" creationId="{C885375E-94CD-4987-ABF1-ECE61BBC834F}"/>
          </ac:spMkLst>
        </pc:spChg>
        <pc:spChg chg="mod">
          <ac:chgData name="Латыпов Iskander" userId="a8fc76097f489f43" providerId="Windows Live" clId="Web-{60BE4368-042A-4D74-BF4F-BED134A91F37}" dt="2022-01-27T20:27:58.813" v="135" actId="20577"/>
          <ac:spMkLst>
            <pc:docMk/>
            <pc:sldMk cId="22838940" sldId="259"/>
            <ac:spMk id="10" creationId="{BA113F4C-9C0A-4617-AC6C-6214EB328291}"/>
          </ac:spMkLst>
        </pc:spChg>
        <pc:cxnChg chg="add mod">
          <ac:chgData name="Латыпов Iskander" userId="a8fc76097f489f43" providerId="Windows Live" clId="Web-{60BE4368-042A-4D74-BF4F-BED134A91F37}" dt="2022-01-27T20:29:44.972" v="141"/>
          <ac:cxnSpMkLst>
            <pc:docMk/>
            <pc:sldMk cId="22838940" sldId="259"/>
            <ac:cxnSpMk id="6" creationId="{391BFE1D-9FC7-4171-8DF5-31A2953CDC0C}"/>
          </ac:cxnSpMkLst>
        </pc:cxnChg>
        <pc:cxnChg chg="add mod">
          <ac:chgData name="Латыпов Iskander" userId="a8fc76097f489f43" providerId="Windows Live" clId="Web-{60BE4368-042A-4D74-BF4F-BED134A91F37}" dt="2022-01-27T20:26:16.842" v="130" actId="14100"/>
          <ac:cxnSpMkLst>
            <pc:docMk/>
            <pc:sldMk cId="22838940" sldId="259"/>
            <ac:cxnSpMk id="7" creationId="{93B1AAE1-62AF-40EA-8CEC-17529F638632}"/>
          </ac:cxnSpMkLst>
        </pc:cxnChg>
        <pc:cxnChg chg="add mod">
          <ac:chgData name="Латыпов Iskander" userId="a8fc76097f489f43" providerId="Windows Live" clId="Web-{60BE4368-042A-4D74-BF4F-BED134A91F37}" dt="2022-01-27T20:26:44.264" v="131" actId="1076"/>
          <ac:cxnSpMkLst>
            <pc:docMk/>
            <pc:sldMk cId="22838940" sldId="259"/>
            <ac:cxnSpMk id="9" creationId="{981E5252-1435-4AFD-AA9A-791EB4CA06AF}"/>
          </ac:cxnSpMkLst>
        </pc:cxnChg>
      </pc:sldChg>
      <pc:sldChg chg="addSp delSp modSp mod setBg">
        <pc:chgData name="Латыпов Iskander" userId="a8fc76097f489f43" providerId="Windows Live" clId="Web-{60BE4368-042A-4D74-BF4F-BED134A91F37}" dt="2022-01-27T21:23:02.953" v="420"/>
        <pc:sldMkLst>
          <pc:docMk/>
          <pc:sldMk cId="1722720668" sldId="260"/>
        </pc:sldMkLst>
        <pc:spChg chg="add del">
          <ac:chgData name="Латыпов Iskander" userId="a8fc76097f489f43" providerId="Windows Live" clId="Web-{60BE4368-042A-4D74-BF4F-BED134A91F37}" dt="2022-01-27T21:09:52.571" v="197"/>
          <ac:spMkLst>
            <pc:docMk/>
            <pc:sldMk cId="1722720668" sldId="260"/>
            <ac:spMk id="13" creationId="{69D184B2-2226-4E31-BCCB-444330767440}"/>
          </ac:spMkLst>
        </pc:spChg>
        <pc:spChg chg="add del">
          <ac:chgData name="Латыпов Iskander" userId="a8fc76097f489f43" providerId="Windows Live" clId="Web-{60BE4368-042A-4D74-BF4F-BED134A91F37}" dt="2022-01-27T21:09:52.571" v="197"/>
          <ac:spMkLst>
            <pc:docMk/>
            <pc:sldMk cId="1722720668" sldId="260"/>
            <ac:spMk id="15" creationId="{1AC4D4E3-486A-464A-8EC8-D44881097267}"/>
          </ac:spMkLst>
        </pc:spChg>
        <pc:spChg chg="add del">
          <ac:chgData name="Латыпов Iskander" userId="a8fc76097f489f43" providerId="Windows Live" clId="Web-{60BE4368-042A-4D74-BF4F-BED134A91F37}" dt="2022-01-27T21:09:52.571" v="197"/>
          <ac:spMkLst>
            <pc:docMk/>
            <pc:sldMk cId="1722720668" sldId="260"/>
            <ac:spMk id="17" creationId="{864DE13E-58EB-4475-B79C-0D4FC651239B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19" creationId="{F3060C83-F051-4F0E-ABAD-AA0DFC48B218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21" creationId="{83C98ABE-055B-441F-B07E-44F97F083C39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22" creationId="{3783CA14-24A1-485C-8B30-D6A5D87987AD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23" creationId="{29FDB030-9B49-4CED-8CCD-4D99382388AC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24" creationId="{9A97C86A-04D6-40F7-AE84-31AB43E6A846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26" creationId="{FF9F2414-84E8-453E-B1F3-389FDE8192D9}"/>
          </ac:spMkLst>
        </pc:spChg>
        <pc:spChg chg="add del">
          <ac:chgData name="Латыпов Iskander" userId="a8fc76097f489f43" providerId="Windows Live" clId="Web-{60BE4368-042A-4D74-BF4F-BED134A91F37}" dt="2022-01-27T21:10:12.025" v="199"/>
          <ac:spMkLst>
            <pc:docMk/>
            <pc:sldMk cId="1722720668" sldId="260"/>
            <ac:spMk id="28" creationId="{3ECA69A1-7536-43AC-85EF-C7106179F5ED}"/>
          </ac:spMkLst>
        </pc:spChg>
        <pc:graphicFrameChg chg="mod modGraphic">
          <ac:chgData name="Латыпов Iskander" userId="a8fc76097f489f43" providerId="Windows Live" clId="Web-{60BE4368-042A-4D74-BF4F-BED134A91F37}" dt="2022-01-27T21:23:02.953" v="420"/>
          <ac:graphicFrameMkLst>
            <pc:docMk/>
            <pc:sldMk cId="1722720668" sldId="260"/>
            <ac:graphicFrameMk id="3" creationId="{E5139B15-DCCB-47B8-A14D-E09AE291A68A}"/>
          </ac:graphicFrameMkLst>
        </pc:graphicFrameChg>
        <pc:graphicFrameChg chg="mod modGraphic">
          <ac:chgData name="Латыпов Iskander" userId="a8fc76097f489f43" providerId="Windows Live" clId="Web-{60BE4368-042A-4D74-BF4F-BED134A91F37}" dt="2022-01-27T21:23:02.953" v="420"/>
          <ac:graphicFrameMkLst>
            <pc:docMk/>
            <pc:sldMk cId="1722720668" sldId="260"/>
            <ac:graphicFrameMk id="11" creationId="{2EFFAB59-AF0E-4ED4-B403-4E8515A72625}"/>
          </ac:graphicFrameMkLst>
        </pc:graphicFrameChg>
      </pc:sldChg>
      <pc:sldChg chg="addSp delSp modSp mod setBg modClrScheme setClrOvrMap chgLayout">
        <pc:chgData name="Латыпов Iskander" userId="a8fc76097f489f43" providerId="Windows Live" clId="Web-{60BE4368-042A-4D74-BF4F-BED134A91F37}" dt="2022-01-27T21:38:50.573" v="464" actId="20577"/>
        <pc:sldMkLst>
          <pc:docMk/>
          <pc:sldMk cId="3728250857" sldId="264"/>
        </pc:sldMkLst>
        <pc:spChg chg="mod ord">
          <ac:chgData name="Латыпов Iskander" userId="a8fc76097f489f43" providerId="Windows Live" clId="Web-{60BE4368-042A-4D74-BF4F-BED134A91F37}" dt="2022-01-27T21:29:26.402" v="449"/>
          <ac:spMkLst>
            <pc:docMk/>
            <pc:sldMk cId="3728250857" sldId="264"/>
            <ac:spMk id="2" creationId="{E815A903-F915-470D-A4A8-677C72A8F4D9}"/>
          </ac:spMkLst>
        </pc:spChg>
        <pc:spChg chg="del mod">
          <ac:chgData name="Латыпов Iskander" userId="a8fc76097f489f43" providerId="Windows Live" clId="Web-{60BE4368-042A-4D74-BF4F-BED134A91F37}" dt="2022-01-27T21:26:33.724" v="429"/>
          <ac:spMkLst>
            <pc:docMk/>
            <pc:sldMk cId="3728250857" sldId="264"/>
            <ac:spMk id="3" creationId="{3BC89C66-40E3-467A-90FE-3AF4E9B8272A}"/>
          </ac:spMkLst>
        </pc:spChg>
        <pc:spChg chg="add mod ord">
          <ac:chgData name="Латыпов Iskander" userId="a8fc76097f489f43" providerId="Windows Live" clId="Web-{60BE4368-042A-4D74-BF4F-BED134A91F37}" dt="2022-01-27T21:38:50.573" v="464" actId="20577"/>
          <ac:spMkLst>
            <pc:docMk/>
            <pc:sldMk cId="3728250857" sldId="264"/>
            <ac:spMk id="4" creationId="{73F08BD1-F9D7-457C-8CDF-572BABD328E4}"/>
          </ac:spMkLst>
        </pc:spChg>
        <pc:spChg chg="add del">
          <ac:chgData name="Латыпов Iskander" userId="a8fc76097f489f43" providerId="Windows Live" clId="Web-{60BE4368-042A-4D74-BF4F-BED134A91F37}" dt="2022-01-27T21:29:26.385" v="448"/>
          <ac:spMkLst>
            <pc:docMk/>
            <pc:sldMk cId="3728250857" sldId="264"/>
            <ac:spMk id="9" creationId="{B95B9BA8-1D69-4796-85F5-B6D0BD52354B}"/>
          </ac:spMkLst>
        </pc:spChg>
        <pc:spChg chg="add">
          <ac:chgData name="Латыпов Iskander" userId="a8fc76097f489f43" providerId="Windows Live" clId="Web-{60BE4368-042A-4D74-BF4F-BED134A91F37}" dt="2022-01-27T21:29:26.402" v="449"/>
          <ac:spMkLst>
            <pc:docMk/>
            <pc:sldMk cId="3728250857" sldId="264"/>
            <ac:spMk id="16" creationId="{33CD251C-A887-4D2F-925B-FC097198538B}"/>
          </ac:spMkLst>
        </pc:spChg>
        <pc:spChg chg="add">
          <ac:chgData name="Латыпов Iskander" userId="a8fc76097f489f43" providerId="Windows Live" clId="Web-{60BE4368-042A-4D74-BF4F-BED134A91F37}" dt="2022-01-27T21:29:26.402" v="449"/>
          <ac:spMkLst>
            <pc:docMk/>
            <pc:sldMk cId="3728250857" sldId="264"/>
            <ac:spMk id="17" creationId="{B19D093C-27FB-4032-B282-42C4563F257C}"/>
          </ac:spMkLst>
        </pc:spChg>
        <pc:grpChg chg="add del">
          <ac:chgData name="Латыпов Iskander" userId="a8fc76097f489f43" providerId="Windows Live" clId="Web-{60BE4368-042A-4D74-BF4F-BED134A91F37}" dt="2022-01-27T21:29:26.385" v="448"/>
          <ac:grpSpMkLst>
            <pc:docMk/>
            <pc:sldMk cId="3728250857" sldId="264"/>
            <ac:grpSpMk id="11" creationId="{4728F330-19FB-4D39-BD0F-53032ABFEB7F}"/>
          </ac:grpSpMkLst>
        </pc:grpChg>
        <pc:grpChg chg="add">
          <ac:chgData name="Латыпов Iskander" userId="a8fc76097f489f43" providerId="Windows Live" clId="Web-{60BE4368-042A-4D74-BF4F-BED134A91F37}" dt="2022-01-27T21:29:26.402" v="449"/>
          <ac:grpSpMkLst>
            <pc:docMk/>
            <pc:sldMk cId="3728250857" sldId="264"/>
            <ac:grpSpMk id="13" creationId="{35EE815E-1BD3-4777-B652-6D98825BF66B}"/>
          </ac:grpSpMkLst>
        </pc:grpChg>
      </pc:sldChg>
      <pc:sldChg chg="modSp">
        <pc:chgData name="Латыпов Iskander" userId="a8fc76097f489f43" providerId="Windows Live" clId="Web-{60BE4368-042A-4D74-BF4F-BED134A91F37}" dt="2022-01-27T20:40:48.475" v="153"/>
        <pc:sldMkLst>
          <pc:docMk/>
          <pc:sldMk cId="4035907567" sldId="266"/>
        </pc:sldMkLst>
        <pc:spChg chg="mod">
          <ac:chgData name="Латыпов Iskander" userId="a8fc76097f489f43" providerId="Windows Live" clId="Web-{60BE4368-042A-4D74-BF4F-BED134A91F37}" dt="2022-01-27T20:29:24.066" v="137" actId="20577"/>
          <ac:spMkLst>
            <pc:docMk/>
            <pc:sldMk cId="4035907567" sldId="266"/>
            <ac:spMk id="13" creationId="{88A94D6A-EAE8-4AFB-8C96-DEE055943618}"/>
          </ac:spMkLst>
        </pc:spChg>
        <pc:spChg chg="mod">
          <ac:chgData name="Латыпов Iskander" userId="a8fc76097f489f43" providerId="Windows Live" clId="Web-{60BE4368-042A-4D74-BF4F-BED134A91F37}" dt="2022-01-27T20:29:24.128" v="138" actId="20577"/>
          <ac:spMkLst>
            <pc:docMk/>
            <pc:sldMk cId="4035907567" sldId="266"/>
            <ac:spMk id="14" creationId="{88A94D6A-EAE8-4AFB-8C96-DEE055943618}"/>
          </ac:spMkLst>
        </pc:spChg>
        <pc:spChg chg="mod">
          <ac:chgData name="Латыпов Iskander" userId="a8fc76097f489f43" providerId="Windows Live" clId="Web-{60BE4368-042A-4D74-BF4F-BED134A91F37}" dt="2022-01-27T20:29:24.019" v="136" actId="20577"/>
          <ac:spMkLst>
            <pc:docMk/>
            <pc:sldMk cId="4035907567" sldId="266"/>
            <ac:spMk id="23" creationId="{6C58824B-615C-49C5-B2F1-14FE61189CBD}"/>
          </ac:spMkLst>
        </pc:spChg>
        <pc:picChg chg="mod">
          <ac:chgData name="Латыпов Iskander" userId="a8fc76097f489f43" providerId="Windows Live" clId="Web-{60BE4368-042A-4D74-BF4F-BED134A91F37}" dt="2022-01-27T20:40:48.475" v="153"/>
          <ac:picMkLst>
            <pc:docMk/>
            <pc:sldMk cId="4035907567" sldId="266"/>
            <ac:picMk id="24" creationId="{27B4AA8B-36CF-476F-9EE2-35619749C044}"/>
          </ac:picMkLst>
        </pc:picChg>
      </pc:sldChg>
      <pc:sldChg chg="addSp modSp mod setBg">
        <pc:chgData name="Латыпов Iskander" userId="a8fc76097f489f43" providerId="Windows Live" clId="Web-{60BE4368-042A-4D74-BF4F-BED134A91F37}" dt="2022-01-27T20:19:11.064" v="108"/>
        <pc:sldMkLst>
          <pc:docMk/>
          <pc:sldMk cId="4190166901" sldId="267"/>
        </pc:sldMkLst>
        <pc:spChg chg="add mod">
          <ac:chgData name="Латыпов Iskander" userId="a8fc76097f489f43" providerId="Windows Live" clId="Web-{60BE4368-042A-4D74-BF4F-BED134A91F37}" dt="2022-01-27T20:18:45.641" v="105" actId="1076"/>
          <ac:spMkLst>
            <pc:docMk/>
            <pc:sldMk cId="4190166901" sldId="267"/>
            <ac:spMk id="3" creationId="{66A87A43-B65A-40AF-86DE-324168723E03}"/>
          </ac:spMkLst>
        </pc:spChg>
        <pc:spChg chg="mod">
          <ac:chgData name="Латыпов Iskander" userId="a8fc76097f489f43" providerId="Windows Live" clId="Web-{60BE4368-042A-4D74-BF4F-BED134A91F37}" dt="2022-01-27T20:18:33.579" v="97" actId="20577"/>
          <ac:spMkLst>
            <pc:docMk/>
            <pc:sldMk cId="4190166901" sldId="267"/>
            <ac:spMk id="4" creationId="{05D42B79-DE1C-4569-B918-0E192B5C9375}"/>
          </ac:spMkLst>
        </pc:spChg>
        <pc:spChg chg="mod">
          <ac:chgData name="Латыпов Iskander" userId="a8fc76097f489f43" providerId="Windows Live" clId="Web-{60BE4368-042A-4D74-BF4F-BED134A91F37}" dt="2022-01-27T20:18:33.610" v="98" actId="20577"/>
          <ac:spMkLst>
            <pc:docMk/>
            <pc:sldMk cId="4190166901" sldId="267"/>
            <ac:spMk id="5" creationId="{2AB2CDA1-1707-42EA-BF4A-F1A5D3F29A2B}"/>
          </ac:spMkLst>
        </pc:spChg>
        <pc:spChg chg="mod">
          <ac:chgData name="Латыпов Iskander" userId="a8fc76097f489f43" providerId="Windows Live" clId="Web-{60BE4368-042A-4D74-BF4F-BED134A91F37}" dt="2022-01-27T20:18:33.750" v="100" actId="20577"/>
          <ac:spMkLst>
            <pc:docMk/>
            <pc:sldMk cId="4190166901" sldId="267"/>
            <ac:spMk id="6" creationId="{59E04E17-47E5-454E-AEC5-2E81083B3A4D}"/>
          </ac:spMkLst>
        </pc:spChg>
        <pc:picChg chg="add mod">
          <ac:chgData name="Латыпов Iskander" userId="a8fc76097f489f43" providerId="Windows Live" clId="Web-{60BE4368-042A-4D74-BF4F-BED134A91F37}" dt="2022-01-27T20:18:47.657" v="106" actId="1076"/>
          <ac:picMkLst>
            <pc:docMk/>
            <pc:sldMk cId="4190166901" sldId="267"/>
            <ac:picMk id="2" creationId="{5C070ECC-5673-4408-BD05-1C08A9B00CE4}"/>
          </ac:picMkLst>
        </pc:picChg>
      </pc:sldChg>
      <pc:sldChg chg="addSp delSp modSp new del mod modClrScheme modShow chgLayout">
        <pc:chgData name="Латыпов Iskander" userId="a8fc76097f489f43" providerId="Windows Live" clId="Web-{60BE4368-042A-4D74-BF4F-BED134A91F37}" dt="2022-01-27T21:09:05.195" v="193"/>
        <pc:sldMkLst>
          <pc:docMk/>
          <pc:sldMk cId="2946014373" sldId="268"/>
        </pc:sldMkLst>
        <pc:spChg chg="add del mod ord">
          <ac:chgData name="Латыпов Iskander" userId="a8fc76097f489f43" providerId="Windows Live" clId="Web-{60BE4368-042A-4D74-BF4F-BED134A91F37}" dt="2022-01-27T20:43:45.058" v="161"/>
          <ac:spMkLst>
            <pc:docMk/>
            <pc:sldMk cId="2946014373" sldId="268"/>
            <ac:spMk id="3" creationId="{5E469F6E-1779-48CF-A0A0-16424CEEE6DB}"/>
          </ac:spMkLst>
        </pc:spChg>
        <pc:spChg chg="add del mod ord">
          <ac:chgData name="Латыпов Iskander" userId="a8fc76097f489f43" providerId="Windows Live" clId="Web-{60BE4368-042A-4D74-BF4F-BED134A91F37}" dt="2022-01-27T20:43:45.668" v="165"/>
          <ac:spMkLst>
            <pc:docMk/>
            <pc:sldMk cId="2946014373" sldId="268"/>
            <ac:spMk id="4" creationId="{1BCFAAAD-7459-4B6F-9D63-EE7CE2F683FF}"/>
          </ac:spMkLst>
        </pc:spChg>
        <pc:spChg chg="add del mod ord">
          <ac:chgData name="Латыпов Iskander" userId="a8fc76097f489f43" providerId="Windows Live" clId="Web-{60BE4368-042A-4D74-BF4F-BED134A91F37}" dt="2022-01-27T20:42:01.527" v="155"/>
          <ac:spMkLst>
            <pc:docMk/>
            <pc:sldMk cId="2946014373" sldId="268"/>
            <ac:spMk id="5" creationId="{A2B0194B-5DF8-4B02-9DEF-C52CF016142C}"/>
          </ac:spMkLst>
        </pc:spChg>
        <pc:spChg chg="add del mod ord">
          <ac:chgData name="Латыпов Iskander" userId="a8fc76097f489f43" providerId="Windows Live" clId="Web-{60BE4368-042A-4D74-BF4F-BED134A91F37}" dt="2022-01-27T20:43:45.402" v="164"/>
          <ac:spMkLst>
            <pc:docMk/>
            <pc:sldMk cId="2946014373" sldId="268"/>
            <ac:spMk id="6" creationId="{CC19B370-A04D-4DBB-86CB-328DBE66D669}"/>
          </ac:spMkLst>
        </pc:spChg>
        <pc:spChg chg="add del mod ord">
          <ac:chgData name="Латыпов Iskander" userId="a8fc76097f489f43" providerId="Windows Live" clId="Web-{60BE4368-042A-4D74-BF4F-BED134A91F37}" dt="2022-01-27T20:43:45.105" v="162"/>
          <ac:spMkLst>
            <pc:docMk/>
            <pc:sldMk cId="2946014373" sldId="268"/>
            <ac:spMk id="7" creationId="{1B7508C6-24D0-43C9-9A19-AF00FC0C9906}"/>
          </ac:spMkLst>
        </pc:spChg>
        <pc:spChg chg="add del mod ord">
          <ac:chgData name="Латыпов Iskander" userId="a8fc76097f489f43" providerId="Windows Live" clId="Web-{60BE4368-042A-4D74-BF4F-BED134A91F37}" dt="2022-01-27T20:43:45.246" v="163"/>
          <ac:spMkLst>
            <pc:docMk/>
            <pc:sldMk cId="2946014373" sldId="268"/>
            <ac:spMk id="8" creationId="{C9AA8581-1351-448A-8963-19D2BD34C337}"/>
          </ac:spMkLst>
        </pc:spChg>
        <pc:spChg chg="add del mod ord">
          <ac:chgData name="Латыпов Iskander" userId="a8fc76097f489f43" providerId="Windows Live" clId="Web-{60BE4368-042A-4D74-BF4F-BED134A91F37}" dt="2022-01-27T20:45:26.968" v="173"/>
          <ac:spMkLst>
            <pc:docMk/>
            <pc:sldMk cId="2946014373" sldId="268"/>
            <ac:spMk id="9" creationId="{FE45EED3-FE66-4F1C-B3AF-6BF02FB71860}"/>
          </ac:spMkLst>
        </pc:spChg>
        <pc:spChg chg="add del mod ord">
          <ac:chgData name="Латыпов Iskander" userId="a8fc76097f489f43" providerId="Windows Live" clId="Web-{60BE4368-042A-4D74-BF4F-BED134A91F37}" dt="2022-01-27T20:45:27.264" v="174"/>
          <ac:spMkLst>
            <pc:docMk/>
            <pc:sldMk cId="2946014373" sldId="268"/>
            <ac:spMk id="10" creationId="{836AD7AC-9D4C-443B-8B3F-DB3C2925956B}"/>
          </ac:spMkLst>
        </pc:spChg>
        <pc:spChg chg="add del mod ord">
          <ac:chgData name="Латыпов Iskander" userId="a8fc76097f489f43" providerId="Windows Live" clId="Web-{60BE4368-042A-4D74-BF4F-BED134A91F37}" dt="2022-01-27T20:45:27.468" v="175"/>
          <ac:spMkLst>
            <pc:docMk/>
            <pc:sldMk cId="2946014373" sldId="268"/>
            <ac:spMk id="11" creationId="{40CCF681-46F4-492D-A084-EC9F288957F7}"/>
          </ac:spMkLst>
        </pc:spChg>
        <pc:spChg chg="add del mod">
          <ac:chgData name="Латыпов Iskander" userId="a8fc76097f489f43" providerId="Windows Live" clId="Web-{60BE4368-042A-4D74-BF4F-BED134A91F37}" dt="2022-01-27T20:50:40.039" v="183"/>
          <ac:spMkLst>
            <pc:docMk/>
            <pc:sldMk cId="2946014373" sldId="268"/>
            <ac:spMk id="12" creationId="{1DC22163-35B9-43AA-A488-99E114C4737D}"/>
          </ac:spMkLst>
        </pc:spChg>
        <pc:spChg chg="add del mod ord">
          <ac:chgData name="Латыпов Iskander" userId="a8fc76097f489f43" providerId="Windows Live" clId="Web-{60BE4368-042A-4D74-BF4F-BED134A91F37}" dt="2022-01-27T20:46:49.845" v="177"/>
          <ac:spMkLst>
            <pc:docMk/>
            <pc:sldMk cId="2946014373" sldId="268"/>
            <ac:spMk id="13" creationId="{C4B40836-A739-4242-9180-1E36DB72C98B}"/>
          </ac:spMkLst>
        </pc:spChg>
        <pc:spChg chg="add del mod ord">
          <ac:chgData name="Латыпов Iskander" userId="a8fc76097f489f43" providerId="Windows Live" clId="Web-{60BE4368-042A-4D74-BF4F-BED134A91F37}" dt="2022-01-27T20:47:52.409" v="178"/>
          <ac:spMkLst>
            <pc:docMk/>
            <pc:sldMk cId="2946014373" sldId="268"/>
            <ac:spMk id="14" creationId="{2FFEC234-5E4B-4A4B-B9A5-414D7F135125}"/>
          </ac:spMkLst>
        </pc:spChg>
        <pc:graphicFrameChg chg="add del mod">
          <ac:chgData name="Латыпов Iskander" userId="a8fc76097f489f43" providerId="Windows Live" clId="Web-{60BE4368-042A-4D74-BF4F-BED134A91F37}" dt="2022-01-27T21:07:44.302" v="190"/>
          <ac:graphicFrameMkLst>
            <pc:docMk/>
            <pc:sldMk cId="2946014373" sldId="268"/>
            <ac:graphicFrameMk id="18" creationId="{487E8EF3-B67F-4797-AFD2-F3F8F53ECA59}"/>
          </ac:graphicFrameMkLst>
        </pc:graphicFrameChg>
        <pc:picChg chg="add mod">
          <ac:chgData name="Латыпов Iskander" userId="a8fc76097f489f43" providerId="Windows Live" clId="Web-{60BE4368-042A-4D74-BF4F-BED134A91F37}" dt="2022-01-27T20:47:52.768" v="182" actId="1076"/>
          <ac:picMkLst>
            <pc:docMk/>
            <pc:sldMk cId="2946014373" sldId="268"/>
            <ac:picMk id="2" creationId="{35D446F2-A2CC-4DF4-B88E-9834C9BC16C1}"/>
          </ac:picMkLst>
        </pc:picChg>
        <pc:picChg chg="add mod">
          <ac:chgData name="Латыпов Iskander" userId="a8fc76097f489f43" providerId="Windows Live" clId="Web-{60BE4368-042A-4D74-BF4F-BED134A91F37}" dt="2022-01-27T21:06:13.549" v="185" actId="1076"/>
          <ac:picMkLst>
            <pc:docMk/>
            <pc:sldMk cId="2946014373" sldId="268"/>
            <ac:picMk id="15" creationId="{AE5D3F78-B2BD-4711-85E9-39B602E1A72B}"/>
          </ac:picMkLst>
        </pc:picChg>
        <pc:picChg chg="add mod">
          <ac:chgData name="Латыпов Iskander" userId="a8fc76097f489f43" providerId="Windows Live" clId="Web-{60BE4368-042A-4D74-BF4F-BED134A91F37}" dt="2022-01-27T21:09:05.180" v="192" actId="1076"/>
          <ac:picMkLst>
            <pc:docMk/>
            <pc:sldMk cId="2946014373" sldId="268"/>
            <ac:picMk id="16" creationId="{2D150AC1-3A60-4D27-92CB-8E822FDCE709}"/>
          </ac:picMkLst>
        </pc:picChg>
      </pc:sldChg>
    </pc:docChg>
  </pc:docChgLst>
  <pc:docChgLst>
    <pc:chgData name="Латыпов Iskander" userId="a8fc76097f489f43" providerId="Windows Live" clId="Web-{97194ADC-AB08-4712-B1EC-2A8E8B70E2E7}"/>
    <pc:docChg chg="modSld">
      <pc:chgData name="Латыпов Iskander" userId="a8fc76097f489f43" providerId="Windows Live" clId="Web-{97194ADC-AB08-4712-B1EC-2A8E8B70E2E7}" dt="2022-01-26T16:53:20.291" v="10" actId="20577"/>
      <pc:docMkLst>
        <pc:docMk/>
      </pc:docMkLst>
      <pc:sldChg chg="addSp delSp modSp">
        <pc:chgData name="Латыпов Iskander" userId="a8fc76097f489f43" providerId="Windows Live" clId="Web-{97194ADC-AB08-4712-B1EC-2A8E8B70E2E7}" dt="2022-01-26T16:53:20.291" v="10" actId="20577"/>
        <pc:sldMkLst>
          <pc:docMk/>
          <pc:sldMk cId="22838940" sldId="259"/>
        </pc:sldMkLst>
        <pc:spChg chg="mod">
          <ac:chgData name="Латыпов Iskander" userId="a8fc76097f489f43" providerId="Windows Live" clId="Web-{97194ADC-AB08-4712-B1EC-2A8E8B70E2E7}" dt="2022-01-26T16:53:04.790" v="6" actId="20577"/>
          <ac:spMkLst>
            <pc:docMk/>
            <pc:sldMk cId="22838940" sldId="259"/>
            <ac:spMk id="5" creationId="{A9A8CBE0-70FB-48D7-BEEC-8A154307B9A0}"/>
          </ac:spMkLst>
        </pc:spChg>
        <pc:spChg chg="add del mod">
          <ac:chgData name="Латыпов Iskander" userId="a8fc76097f489f43" providerId="Windows Live" clId="Web-{97194ADC-AB08-4712-B1EC-2A8E8B70E2E7}" dt="2022-01-26T16:52:37.696" v="5"/>
          <ac:spMkLst>
            <pc:docMk/>
            <pc:sldMk cId="22838940" sldId="259"/>
            <ac:spMk id="6" creationId="{61F4EE80-12F8-4EEC-9955-63783F7B2E8F}"/>
          </ac:spMkLst>
        </pc:spChg>
        <pc:spChg chg="mod">
          <ac:chgData name="Латыпов Iskander" userId="a8fc76097f489f43" providerId="Windows Live" clId="Web-{97194ADC-AB08-4712-B1EC-2A8E8B70E2E7}" dt="2022-01-26T16:53:11.697" v="7" actId="20577"/>
          <ac:spMkLst>
            <pc:docMk/>
            <pc:sldMk cId="22838940" sldId="259"/>
            <ac:spMk id="8" creationId="{C885375E-94CD-4987-ABF1-ECE61BBC834F}"/>
          </ac:spMkLst>
        </pc:spChg>
        <pc:spChg chg="mod">
          <ac:chgData name="Латыпов Iskander" userId="a8fc76097f489f43" providerId="Windows Live" clId="Web-{97194ADC-AB08-4712-B1EC-2A8E8B70E2E7}" dt="2022-01-26T16:53:20.291" v="10" actId="20577"/>
          <ac:spMkLst>
            <pc:docMk/>
            <pc:sldMk cId="22838940" sldId="259"/>
            <ac:spMk id="10" creationId="{BA113F4C-9C0A-4617-AC6C-6214EB3282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4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6365B-8405-46E4-9B0B-D7517586B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888" y="186555"/>
            <a:ext cx="3814829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err="1"/>
              <a:t>Исследовательская</a:t>
            </a:r>
            <a:r>
              <a:rPr lang="en-US" sz="2800"/>
              <a:t> </a:t>
            </a:r>
            <a:r>
              <a:rPr lang="en-US" sz="2800" err="1"/>
              <a:t>работа</a:t>
            </a:r>
            <a:r>
              <a:rPr lang="en-US" sz="2800"/>
              <a:t> </a:t>
            </a:r>
            <a:r>
              <a:rPr lang="en-US" sz="2800" err="1"/>
              <a:t>по</a:t>
            </a:r>
            <a:r>
              <a:rPr lang="en-US" sz="2800"/>
              <a:t> </a:t>
            </a:r>
            <a:r>
              <a:rPr lang="en-US" sz="2800" err="1"/>
              <a:t>экологии</a:t>
            </a:r>
            <a:r>
              <a:rPr lang="en-US" sz="2800"/>
              <a:t> </a:t>
            </a:r>
            <a:r>
              <a:rPr lang="en-US" sz="2800" err="1"/>
              <a:t>на</a:t>
            </a:r>
            <a:r>
              <a:rPr lang="en-US" sz="2800"/>
              <a:t> </a:t>
            </a:r>
            <a:r>
              <a:rPr lang="en-US" sz="2800" err="1"/>
              <a:t>тему</a:t>
            </a:r>
            <a:r>
              <a:rPr lang="en-US" sz="2800"/>
              <a:t>:</a:t>
            </a:r>
            <a:br>
              <a:rPr lang="en-US" sz="2800"/>
            </a:br>
            <a:r>
              <a:rPr lang="en-US" sz="2800" b="1"/>
              <a:t>"</a:t>
            </a:r>
            <a:r>
              <a:rPr lang="en-US" sz="2800" b="1" err="1"/>
              <a:t>Экологическая</a:t>
            </a:r>
            <a:r>
              <a:rPr lang="en-US" sz="2800" b="1"/>
              <a:t> </a:t>
            </a:r>
            <a:r>
              <a:rPr lang="en-US" sz="2800" b="1" err="1"/>
              <a:t>проблема</a:t>
            </a:r>
            <a:r>
              <a:rPr lang="en-US" sz="2800" b="1"/>
              <a:t> </a:t>
            </a:r>
            <a:r>
              <a:rPr lang="en-US" sz="2800" b="1" err="1"/>
              <a:t>чистой</a:t>
            </a:r>
            <a:r>
              <a:rPr lang="en-US" sz="2800" b="1"/>
              <a:t> </a:t>
            </a:r>
            <a:r>
              <a:rPr lang="en-US" sz="2800" b="1" err="1"/>
              <a:t>воды</a:t>
            </a:r>
            <a:r>
              <a:rPr lang="en-US" sz="2800" b="1"/>
              <a:t>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EA045D-1FCB-492E-89F3-FE9A9E2E2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1" y="3622914"/>
            <a:ext cx="3322316" cy="16920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400" err="1">
                <a:latin typeface="Cambria"/>
                <a:ea typeface="Cambria"/>
              </a:rPr>
              <a:t>Выполнил</a:t>
            </a:r>
            <a:r>
              <a:rPr lang="en-US" sz="1400">
                <a:latin typeface="Cambria"/>
                <a:ea typeface="Cambria"/>
              </a:rPr>
              <a:t>: </a:t>
            </a:r>
            <a:r>
              <a:rPr lang="en-US" sz="1400" err="1">
                <a:latin typeface="Cambria"/>
                <a:ea typeface="Cambria"/>
              </a:rPr>
              <a:t>Латыпов</a:t>
            </a:r>
            <a:r>
              <a:rPr lang="en-US" sz="1400">
                <a:latin typeface="Cambria"/>
                <a:ea typeface="Cambria"/>
              </a:rPr>
              <a:t> </a:t>
            </a:r>
            <a:r>
              <a:rPr lang="en-US" sz="1400" err="1">
                <a:latin typeface="Cambria"/>
                <a:ea typeface="Cambria"/>
              </a:rPr>
              <a:t>Искандер</a:t>
            </a:r>
            <a:endParaRPr lang="en-US" sz="1400">
              <a:latin typeface="Cambria"/>
              <a:ea typeface="Cambria"/>
              <a:cs typeface="Calibri"/>
            </a:endParaRPr>
          </a:p>
          <a:p>
            <a:pPr algn="l"/>
            <a:r>
              <a:rPr lang="en-US" sz="1400" err="1">
                <a:latin typeface="Cambria"/>
                <a:ea typeface="Cambria"/>
              </a:rPr>
              <a:t>Учащийся</a:t>
            </a:r>
            <a:r>
              <a:rPr lang="en-US" sz="1400">
                <a:latin typeface="Cambria"/>
                <a:ea typeface="Cambria"/>
              </a:rPr>
              <a:t> 10 </a:t>
            </a:r>
            <a:r>
              <a:rPr lang="en-US" sz="1400" err="1">
                <a:latin typeface="Cambria"/>
                <a:ea typeface="Cambria"/>
              </a:rPr>
              <a:t>класса</a:t>
            </a:r>
            <a:endParaRPr lang="en-US" sz="1400">
              <a:latin typeface="Cambria"/>
              <a:ea typeface="Cambria"/>
              <a:cs typeface="Calibri"/>
            </a:endParaRPr>
          </a:p>
          <a:p>
            <a:pPr algn="l"/>
            <a:r>
              <a:rPr lang="en-US" sz="1400">
                <a:latin typeface="Cambria"/>
                <a:ea typeface="Cambria"/>
              </a:rPr>
              <a:t>МБОУ СОШ д. </a:t>
            </a:r>
            <a:r>
              <a:rPr lang="en-US" sz="1400" err="1">
                <a:latin typeface="Cambria"/>
                <a:ea typeface="Cambria"/>
              </a:rPr>
              <a:t>Таштимерово</a:t>
            </a:r>
            <a:endParaRPr lang="en-US" sz="1400">
              <a:latin typeface="Cambria"/>
              <a:ea typeface="Cambria"/>
              <a:cs typeface="Calibri"/>
            </a:endParaRPr>
          </a:p>
          <a:p>
            <a:pPr algn="l"/>
            <a:endParaRPr lang="en-US" sz="1400">
              <a:latin typeface="Cambria"/>
              <a:ea typeface="Cambria"/>
            </a:endParaRPr>
          </a:p>
          <a:p>
            <a:pPr algn="l"/>
            <a:r>
              <a:rPr lang="en-US" sz="1400" err="1">
                <a:latin typeface="Cambria"/>
                <a:ea typeface="Cambria"/>
              </a:rPr>
              <a:t>Руководитель</a:t>
            </a:r>
            <a:r>
              <a:rPr lang="en-US" sz="1400">
                <a:latin typeface="Cambria"/>
                <a:ea typeface="Cambria"/>
              </a:rPr>
              <a:t>: </a:t>
            </a:r>
            <a:r>
              <a:rPr lang="en-US" sz="1400" err="1">
                <a:latin typeface="Cambria"/>
                <a:ea typeface="Cambria"/>
              </a:rPr>
              <a:t>Латыпова</a:t>
            </a:r>
            <a:r>
              <a:rPr lang="en-US" sz="1400">
                <a:latin typeface="Cambria"/>
                <a:ea typeface="Cambria"/>
              </a:rPr>
              <a:t> </a:t>
            </a:r>
            <a:r>
              <a:rPr lang="en-US" sz="1400" err="1">
                <a:latin typeface="Cambria"/>
                <a:ea typeface="Cambria"/>
              </a:rPr>
              <a:t>Гульнара</a:t>
            </a:r>
            <a:r>
              <a:rPr lang="en-US" sz="1400">
                <a:latin typeface="Cambria"/>
                <a:ea typeface="Cambria"/>
              </a:rPr>
              <a:t> </a:t>
            </a:r>
            <a:r>
              <a:rPr lang="en-US" sz="1400" err="1">
                <a:latin typeface="Cambria"/>
                <a:ea typeface="Cambria"/>
              </a:rPr>
              <a:t>Фаритовна</a:t>
            </a:r>
            <a:endParaRPr lang="en-US" sz="1400">
              <a:latin typeface="Cambria"/>
              <a:ea typeface="Cambria"/>
              <a:cs typeface="Calibri"/>
            </a:endParaRPr>
          </a:p>
          <a:p>
            <a:pPr algn="l"/>
            <a:r>
              <a:rPr lang="en-US" sz="1400" err="1">
                <a:latin typeface="Cambria"/>
                <a:ea typeface="Cambria"/>
              </a:rPr>
              <a:t>Учитель</a:t>
            </a:r>
            <a:r>
              <a:rPr lang="en-US" sz="1400">
                <a:latin typeface="Cambria"/>
                <a:ea typeface="Cambria"/>
              </a:rPr>
              <a:t> </a:t>
            </a:r>
            <a:r>
              <a:rPr lang="en-US" sz="1400" err="1">
                <a:latin typeface="Cambria"/>
                <a:ea typeface="Cambria"/>
              </a:rPr>
              <a:t>биологии</a:t>
            </a:r>
            <a:r>
              <a:rPr lang="en-US" sz="1400">
                <a:latin typeface="Cambria"/>
                <a:ea typeface="Cambria"/>
              </a:rPr>
              <a:t> и </a:t>
            </a:r>
            <a:r>
              <a:rPr lang="en-US" sz="1400" err="1">
                <a:latin typeface="Cambria"/>
                <a:ea typeface="Cambria"/>
              </a:rPr>
              <a:t>географии</a:t>
            </a:r>
            <a:endParaRPr lang="en-US" sz="1400">
              <a:latin typeface="Cambria"/>
              <a:ea typeface="Cambria"/>
              <a:cs typeface="Calibri"/>
            </a:endParaRPr>
          </a:p>
        </p:txBody>
      </p:sp>
      <p:pic>
        <p:nvPicPr>
          <p:cNvPr id="4" name="Рисунок 4" descr="Изображение выглядит как вода, внешний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2491F0D-87F7-448A-8545-D4E2D2947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r="8709"/>
          <a:stretch/>
        </p:blipFill>
        <p:spPr>
          <a:xfrm>
            <a:off x="716280" y="847195"/>
            <a:ext cx="6436548" cy="51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7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Изображение выглядит как внешний, небо, вод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ACC7831-FF11-46C0-B567-DF394CE6F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0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88AC96-21F2-437F-89FB-C25B9F10E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389760"/>
            <a:ext cx="9216571" cy="40735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Цель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анализ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качества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водных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ресурсов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Абзелиловского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района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разработка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способов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решения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проблем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загрязнения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водоемов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Актуальность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настоящее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проблема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загрязнения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водных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объектов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наиболее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актуальной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т.к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загрязненная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вода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пригодна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употребления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применения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быту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:  -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определить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проблемы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загрязнения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воды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                                          -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раскрыть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способы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контроля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очистки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                                          -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выявить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способы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очистки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водоемов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lang="ru-RU" sz="2000" smtClean="0">
                <a:solidFill>
                  <a:srgbClr val="FFFFFF"/>
                </a:solidFill>
                <a:latin typeface="Calibri"/>
                <a:cs typeface="Calibri"/>
              </a:rPr>
              <a:t>  			        		         </a:t>
            </a:r>
            <a:r>
              <a:rPr lang="en-US" sz="2000" smtClean="0">
                <a:solidFill>
                  <a:srgbClr val="FFFFFF"/>
                </a:solidFill>
                <a:latin typeface="Calibri"/>
                <a:cs typeface="Calibri"/>
              </a:rPr>
              <a:t>загрязнений,предложенные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российскими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учеными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/>
            </a:r>
            <a:br>
              <a:rPr lang="en-US" sz="2000" dirty="0">
                <a:latin typeface="Calibri"/>
              </a:rPr>
            </a:b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Методика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исследований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лежит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системный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анализ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литературного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фактического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материала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полученного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ходе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многолетних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экспедиционных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выездов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полевых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работ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  <a:ea typeface="+mj-lt"/>
                <a:cs typeface="Calibri"/>
              </a:rPr>
              <a:t/>
            </a:r>
            <a:br>
              <a:rPr lang="en-US" sz="2000" dirty="0">
                <a:latin typeface="Calibri"/>
                <a:ea typeface="+mj-lt"/>
                <a:cs typeface="Calibri"/>
              </a:rPr>
            </a:br>
            <a:r>
              <a:rPr lang="en-US" sz="2000" dirty="0">
                <a:latin typeface="Calibri"/>
                <a:ea typeface="+mj-lt"/>
                <a:cs typeface="Calibri"/>
              </a:rPr>
              <a:t/>
            </a:r>
            <a:br>
              <a:rPr lang="en-US" sz="2000" dirty="0">
                <a:latin typeface="Calibri"/>
                <a:ea typeface="+mj-lt"/>
                <a:cs typeface="Calibri"/>
              </a:rPr>
            </a:br>
            <a:r>
              <a:rPr lang="en-US" sz="2000" b="1" dirty="0" err="1">
                <a:latin typeface="Calibri"/>
                <a:ea typeface="+mj-lt"/>
                <a:cs typeface="+mj-lt"/>
              </a:rPr>
              <a:t>Гипотеза</a:t>
            </a:r>
            <a:r>
              <a:rPr lang="en-US" sz="2000" b="1" dirty="0">
                <a:latin typeface="Calibri"/>
                <a:ea typeface="+mj-lt"/>
                <a:cs typeface="+mj-lt"/>
              </a:rPr>
              <a:t>: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При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их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использовании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возможно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значительное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расширение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поливных</a:t>
            </a:r>
            <a:endParaRPr lang="en-US" dirty="0">
              <a:cs typeface="Calibri Light"/>
            </a:endParaRPr>
          </a:p>
          <a:p>
            <a:pPr algn="l"/>
            <a:r>
              <a:rPr lang="en-US" sz="2000" dirty="0" err="1">
                <a:ea typeface="+mj-lt"/>
                <a:cs typeface="+mj-lt"/>
              </a:rPr>
              <a:t>земель</a:t>
            </a:r>
            <a:r>
              <a:rPr lang="en-US" sz="2000" dirty="0">
                <a:ea typeface="+mj-lt"/>
                <a:cs typeface="+mj-lt"/>
              </a:rPr>
              <a:t>, а </a:t>
            </a:r>
            <a:r>
              <a:rPr lang="en-US" sz="2000" dirty="0" err="1">
                <a:ea typeface="+mj-lt"/>
                <a:cs typeface="+mj-lt"/>
              </a:rPr>
              <a:t>также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развитие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рыбного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хозяйства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на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промышленной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основе</a:t>
            </a:r>
            <a:r>
              <a:rPr lang="en-US" sz="2000" dirty="0">
                <a:ea typeface="+mj-lt"/>
                <a:cs typeface="+mj-lt"/>
              </a:rPr>
              <a:t>. </a:t>
            </a:r>
            <a:r>
              <a:rPr lang="en-US" sz="2000" dirty="0" err="1">
                <a:ea typeface="+mj-lt"/>
                <a:cs typeface="+mj-lt"/>
              </a:rPr>
              <a:t>Для</a:t>
            </a:r>
            <a:endParaRPr lang="en-US" dirty="0" err="1"/>
          </a:p>
          <a:p>
            <a:pPr algn="l"/>
            <a:r>
              <a:rPr lang="en-US" sz="2000" dirty="0" err="1">
                <a:ea typeface="+mj-lt"/>
                <a:cs typeface="+mj-lt"/>
              </a:rPr>
              <a:t>организации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отдыха</a:t>
            </a:r>
            <a:r>
              <a:rPr lang="en-US" sz="2000" dirty="0">
                <a:ea typeface="+mj-lt"/>
                <a:cs typeface="+mj-lt"/>
              </a:rPr>
              <a:t> в </a:t>
            </a:r>
            <a:r>
              <a:rPr lang="en-US" sz="2000" dirty="0" err="1">
                <a:ea typeface="+mj-lt"/>
                <a:cs typeface="+mj-lt"/>
              </a:rPr>
              <a:t>регионе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может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быть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выделено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до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нескольких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сотен</a:t>
            </a:r>
            <a:endParaRPr lang="en-US" dirty="0" err="1"/>
          </a:p>
          <a:p>
            <a:pPr algn="l"/>
            <a:r>
              <a:rPr lang="en-US" sz="2000" dirty="0" err="1">
                <a:ea typeface="+mj-lt"/>
                <a:cs typeface="+mj-lt"/>
              </a:rPr>
              <a:t>рекреационных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dirty="0" err="1">
                <a:ea typeface="+mj-lt"/>
                <a:cs typeface="+mj-lt"/>
              </a:rPr>
              <a:t>объектов</a:t>
            </a:r>
            <a:r>
              <a:rPr lang="en-US" sz="2000" dirty="0">
                <a:ea typeface="+mj-lt"/>
                <a:cs typeface="+mj-lt"/>
              </a:rPr>
              <a:t>.</a:t>
            </a:r>
            <a:endParaRPr lang="en-US" dirty="0"/>
          </a:p>
          <a:p>
            <a:pPr algn="l"/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88A94D6A-EAE8-4AFB-8C96-DEE055943618}"/>
              </a:ext>
            </a:extLst>
          </p:cNvPr>
          <p:cNvSpPr txBox="1"/>
          <p:nvPr/>
        </p:nvSpPr>
        <p:spPr>
          <a:xfrm rot="-10800000" flipV="1">
            <a:off x="2832445" y="1739083"/>
            <a:ext cx="5906218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FFFFFF"/>
                </a:solidFill>
                <a:cs typeface="Calibri"/>
              </a:rPr>
              <a:t>Кислотные дожди представляют собой все отработанные промышленные и выхлопные </a:t>
            </a:r>
            <a:r>
              <a:rPr lang="ru-RU" err="1">
                <a:solidFill>
                  <a:srgbClr val="FFFFFF"/>
                </a:solidFill>
                <a:cs typeface="Calibri"/>
              </a:rPr>
              <a:t>газы</a:t>
            </a:r>
            <a:r>
              <a:rPr lang="ru-RU">
                <a:solidFill>
                  <a:srgbClr val="FFFFFF"/>
                </a:solidFill>
                <a:cs typeface="Calibri"/>
              </a:rPr>
              <a:t>, поступившие в атмосферу, после чего выпавшие в виде осадков.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88A94D6A-EAE8-4AFB-8C96-DEE055943618}"/>
              </a:ext>
            </a:extLst>
          </p:cNvPr>
          <p:cNvSpPr txBox="1"/>
          <p:nvPr/>
        </p:nvSpPr>
        <p:spPr>
          <a:xfrm>
            <a:off x="3176089" y="2769904"/>
            <a:ext cx="5153322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FFFFFF"/>
                </a:solidFill>
              </a:rPr>
              <a:t>Твердые отходы - бытовой мусор.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Банки, бутылки и прочие ёмкости с остатками органики могут играть роль ловушек для диких животных. Так же это наносит вред природе, живым организмам. 80 % мусора не перерабатывается и причиняет вред экологии.</a:t>
            </a:r>
            <a:endParaRPr lang="ru-RU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88A94D6A-EAE8-4AFB-8C96-DEE055943618}"/>
              </a:ext>
            </a:extLst>
          </p:cNvPr>
          <p:cNvSpPr txBox="1"/>
          <p:nvPr/>
        </p:nvSpPr>
        <p:spPr>
          <a:xfrm>
            <a:off x="3421681" y="5013455"/>
            <a:ext cx="6967232" cy="147732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FFFFFF"/>
                </a:solidFill>
                <a:cs typeface="Calibri"/>
              </a:rPr>
              <a:t>Тепловые загрязнения - загрязнения возникающие при производстве различных видов энергии. В некоторых случаях наблюдается нагрев воды до семи градусов, что приводит к уничтожению водных организмов, нуждающихся в другом температурном режиме.</a:t>
            </a:r>
          </a:p>
        </p:txBody>
      </p:sp>
      <p:pic>
        <p:nvPicPr>
          <p:cNvPr id="24" name="Рисунок 24" descr="Изображение выглядит как вода, внешний, пляж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7B4AA8B-36CF-476F-9EE2-35619749C0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896" r="16896"/>
          <a:stretch/>
        </p:blipFill>
        <p:spPr>
          <a:xfrm>
            <a:off x="8894083" y="342900"/>
            <a:ext cx="2389188" cy="1862138"/>
          </a:xfrm>
        </p:spPr>
      </p:pic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6C58824B-615C-49C5-B2F1-14FE6118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337" y="345776"/>
            <a:ext cx="8447596" cy="3100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>
                <a:solidFill>
                  <a:srgbClr val="FFFFFF"/>
                </a:solidFill>
                <a:ea typeface="+mn-lt"/>
                <a:cs typeface="+mn-lt"/>
              </a:rPr>
              <a:t>Сточные воды, представляющие собой состав из отходов жизнедеятельности людей. В неочищенном виде при попадании в водоемы они наносят громадный ущерб водным организмам.</a:t>
            </a:r>
            <a:endParaRPr lang="ru-RU" sz="18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9" name="Рисунок 29" descr="Изображение выглядит как небо, внешний, зонт, земл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C021440-97F3-4723-AD21-A0388142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2" y="1275188"/>
            <a:ext cx="1897567" cy="2850996"/>
          </a:xfrm>
          <a:prstGeom prst="rect">
            <a:avLst/>
          </a:prstGeom>
        </p:spPr>
      </p:pic>
      <p:pic>
        <p:nvPicPr>
          <p:cNvPr id="34" name="Рисунок 34" descr="Изображение выглядит как внешний, скала, пляж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D857397-BD83-4CA2-8D13-F9F3933CA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699742"/>
            <a:ext cx="2743200" cy="1904565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1EACB8D7-C934-47FF-A275-42137B4425A2}"/>
              </a:ext>
            </a:extLst>
          </p:cNvPr>
          <p:cNvCxnSpPr/>
          <p:nvPr/>
        </p:nvCxnSpPr>
        <p:spPr>
          <a:xfrm>
            <a:off x="8578035" y="350172"/>
            <a:ext cx="0" cy="598716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BAFB6B06-9EF6-4D1F-BA7E-0173EF42CD76}"/>
              </a:ext>
            </a:extLst>
          </p:cNvPr>
          <p:cNvCxnSpPr/>
          <p:nvPr/>
        </p:nvCxnSpPr>
        <p:spPr>
          <a:xfrm>
            <a:off x="2773985" y="1836324"/>
            <a:ext cx="9070" cy="734786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FE9E869A-4A2A-402A-908B-6D7137636384}"/>
              </a:ext>
            </a:extLst>
          </p:cNvPr>
          <p:cNvCxnSpPr/>
          <p:nvPr/>
        </p:nvCxnSpPr>
        <p:spPr>
          <a:xfrm flipH="1">
            <a:off x="8324464" y="2825888"/>
            <a:ext cx="9072" cy="1641928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3" name="Рисунок 43" descr="Изображение выглядит как внешний, поезд, дым, в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543EFBD-891E-40FA-AB4E-56D8659D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29" y="4836886"/>
            <a:ext cx="2743200" cy="1828800"/>
          </a:xfrm>
          <a:prstGeom prst="rect">
            <a:avLst/>
          </a:prstGeom>
        </p:spPr>
      </p:pic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833AC3E5-2992-4EBA-86AE-5B92CE2EA52E}"/>
              </a:ext>
            </a:extLst>
          </p:cNvPr>
          <p:cNvCxnSpPr/>
          <p:nvPr/>
        </p:nvCxnSpPr>
        <p:spPr>
          <a:xfrm>
            <a:off x="3246211" y="5151211"/>
            <a:ext cx="0" cy="1206499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5D42B79-DE1C-4569-B918-0E192B5C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349"/>
          </a:xfrm>
        </p:spPr>
        <p:txBody>
          <a:bodyPr>
            <a:normAutofit/>
          </a:bodyPr>
          <a:lstStyle/>
          <a:p>
            <a:r>
              <a:rPr lang="ru-RU" sz="2500">
                <a:solidFill>
                  <a:srgbClr val="FFFFFF"/>
                </a:solidFill>
                <a:cs typeface="Calibri Light"/>
              </a:rPr>
              <a:t>Способы очистки воды: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2AB2CDA1-1707-42EA-BF4A-F1A5D3F29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00339"/>
            <a:ext cx="10978242" cy="19746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>
                <a:solidFill>
                  <a:srgbClr val="FFFFFF"/>
                </a:solidFill>
                <a:cs typeface="Calibri"/>
              </a:rPr>
              <a:t>Механическая. При таком методе ставится задача не допустить попадание крупных частиц в водоемы. Но в этом случае необходима своевременная очистка труб;</a:t>
            </a:r>
            <a:endParaRPr lang="ru-RU" dirty="0">
              <a:solidFill>
                <a:srgbClr val="FFFFFF"/>
              </a:solidFill>
              <a:cs typeface="Calibri"/>
            </a:endParaRPr>
          </a:p>
          <a:p>
            <a:r>
              <a:rPr lang="ru-RU" sz="1600" dirty="0">
                <a:solidFill>
                  <a:srgbClr val="FFFFFF"/>
                </a:solidFill>
                <a:cs typeface="Calibri"/>
              </a:rPr>
              <a:t>Специализированная. Этот метод заключается в улавливании одного из типов загрязнителей. Например, широко используются ловушки для хлопьевидных элементов, жиров, а также нефтяных пятен;</a:t>
            </a:r>
            <a:endParaRPr lang="ru-RU" dirty="0">
              <a:solidFill>
                <a:srgbClr val="FFFFFF"/>
              </a:solidFill>
              <a:cs typeface="Calibri"/>
            </a:endParaRPr>
          </a:p>
          <a:p>
            <a:r>
              <a:rPr lang="ru-RU" sz="1600" dirty="0">
                <a:solidFill>
                  <a:srgbClr val="FFFFFF"/>
                </a:solidFill>
                <a:cs typeface="Calibri"/>
              </a:rPr>
              <a:t>Химическая. В этом случае сточные воды используются повторно. В связи с этим, выяснив, что входит в их состав на выходе, подбираются химические элементы, имеющие способность вернуть воде ее первоначальное состояние;</a:t>
            </a:r>
            <a:endParaRPr lang="ru-RU" dirty="0">
              <a:solidFill>
                <a:srgbClr val="FFFFFF"/>
              </a:solidFill>
              <a:cs typeface="Calibri"/>
            </a:endParaRPr>
          </a:p>
          <a:p>
            <a:r>
              <a:rPr lang="ru-RU" sz="1600" dirty="0">
                <a:solidFill>
                  <a:srgbClr val="FFFFFF"/>
                </a:solidFill>
                <a:cs typeface="Calibri"/>
              </a:rPr>
              <a:t>Третичная. В этом методе вода подвергается обработке специальными порошками и составами, с целью достижения безупречного качества жидкости.</a:t>
            </a:r>
            <a:endParaRPr lang="ru-RU" dirty="0">
              <a:solidFill>
                <a:srgbClr val="FFFFFF"/>
              </a:solidFill>
              <a:cs typeface="Calibri"/>
            </a:endParaRPr>
          </a:p>
          <a:p>
            <a:endParaRPr lang="ru-RU" sz="1500">
              <a:cs typeface="Calibri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E04E17-47E5-454E-AEC5-2E81083B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431268"/>
            <a:ext cx="11350171" cy="422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  <a:cs typeface="Calibri"/>
              </a:rPr>
              <a:t>Современные способы очистки водоемов от загрязнений предложенные российскими учеными:</a:t>
            </a:r>
          </a:p>
        </p:txBody>
      </p:sp>
      <p:pic>
        <p:nvPicPr>
          <p:cNvPr id="2" name="Рисунок 2" descr="Изображение выглядит как небо, вода, внешний, лод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C070ECC-5673-4408-BD05-1C08A9B0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178" y="3911042"/>
            <a:ext cx="3688643" cy="2464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87A43-B65A-40AF-86DE-324168723E03}"/>
              </a:ext>
            </a:extLst>
          </p:cNvPr>
          <p:cNvSpPr txBox="1"/>
          <p:nvPr/>
        </p:nvSpPr>
        <p:spPr>
          <a:xfrm>
            <a:off x="1013179" y="4682066"/>
            <a:ext cx="63838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solidFill>
                  <a:srgbClr val="FFFFFF"/>
                </a:solidFill>
                <a:cs typeface="Calibri"/>
              </a:rPr>
              <a:t>Технологию "</a:t>
            </a:r>
            <a:r>
              <a:rPr lang="ru-RU" err="1">
                <a:solidFill>
                  <a:srgbClr val="FFFFFF"/>
                </a:solidFill>
                <a:cs typeface="Calibri"/>
              </a:rPr>
              <a:t>Аэрощуп</a:t>
            </a:r>
            <a:r>
              <a:rPr lang="ru-RU">
                <a:solidFill>
                  <a:srgbClr val="FFFFFF"/>
                </a:solidFill>
                <a:cs typeface="Calibri"/>
              </a:rPr>
              <a:t>" разработали в Биологическом институте Томского государственного университета. "Аэрощуп" основан на принципе флотации.</a:t>
            </a:r>
          </a:p>
        </p:txBody>
      </p:sp>
    </p:spTree>
    <p:extLst>
      <p:ext uri="{BB962C8B-B14F-4D97-AF65-F5344CB8AC3E}">
        <p14:creationId xmlns:p14="http://schemas.microsoft.com/office/powerpoint/2010/main" val="41901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ешний, дерево, трава, в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0558967-BFDD-4C96-BA7B-973CB94D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74" y="156100"/>
            <a:ext cx="3051628" cy="228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 descr="Изображение выглядит как дерево, внешний, вода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9D907DF-83C3-4C68-93C2-3F7F2B71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321" y="1958351"/>
            <a:ext cx="3214913" cy="240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 descr="Изображение выглядит как скала, внешний, природа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2ED1E4C-3218-4346-AE4E-452AF5077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93" y="3873031"/>
            <a:ext cx="2189772" cy="293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A8CBE0-70FB-48D7-BEEC-8A154307B9A0}"/>
              </a:ext>
            </a:extLst>
          </p:cNvPr>
          <p:cNvSpPr txBox="1"/>
          <p:nvPr/>
        </p:nvSpPr>
        <p:spPr>
          <a:xfrm>
            <a:off x="4294555" y="562707"/>
            <a:ext cx="461191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solidFill>
                  <a:srgbClr val="FFFFFF"/>
                </a:solidFill>
                <a:cs typeface="Calibri"/>
              </a:rPr>
              <a:t>Самая большая река в районе - Большой Кизил. Она начинается на восточном склоне хребта Уралтау, поворачивая на юго-восток от истока, впадая в реку Урал.  Длина реки 186 км, площадь бассейна 1936 км</a:t>
            </a:r>
            <a:r>
              <a:rPr lang="ru-RU" baseline="30000">
                <a:solidFill>
                  <a:srgbClr val="FFFFFF"/>
                </a:solidFill>
                <a:cs typeface="Calibri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85375E-94CD-4987-ABF1-ECE61BBC834F}"/>
              </a:ext>
            </a:extLst>
          </p:cNvPr>
          <p:cNvSpPr txBox="1"/>
          <p:nvPr/>
        </p:nvSpPr>
        <p:spPr>
          <a:xfrm>
            <a:off x="1638720" y="2441890"/>
            <a:ext cx="643526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solidFill>
                  <a:srgbClr val="FFFFFF"/>
                </a:solidFill>
                <a:cs typeface="Calibri"/>
              </a:rPr>
              <a:t>Янгелька, вытекает из озера Банное, протекая западнее Михайловки, впадает в оз. Чебаркуль, затем вытекает из южной части озера, принимая правый приток реки Урал возле поселка Янгельский. Длина реки - 73 км, площадь бассейна - 1120 км</a:t>
            </a:r>
            <a:r>
              <a:rPr lang="ru-RU" baseline="30000">
                <a:solidFill>
                  <a:srgbClr val="FFFFFF"/>
                </a:solidFill>
                <a:cs typeface="Calibri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113F4C-9C0A-4617-AC6C-6214EB328291}"/>
              </a:ext>
            </a:extLst>
          </p:cNvPr>
          <p:cNvSpPr txBox="1"/>
          <p:nvPr/>
        </p:nvSpPr>
        <p:spPr>
          <a:xfrm>
            <a:off x="3909368" y="4601586"/>
            <a:ext cx="462098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Река Могак берёт начало на восточном склоне хребта Крыктытау. Течёт на восток, у деревни Абзелилово поворачивает на юг. Впадает в озеро Чебаркуль. Длина реки - 23 км</a:t>
            </a:r>
            <a:endParaRPr lang="ru-RU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91BFE1D-9FC7-4171-8DF5-31A2953CDC0C}"/>
              </a:ext>
            </a:extLst>
          </p:cNvPr>
          <p:cNvCxnSpPr/>
          <p:nvPr/>
        </p:nvCxnSpPr>
        <p:spPr>
          <a:xfrm flipH="1" flipV="1">
            <a:off x="3973689" y="671688"/>
            <a:ext cx="1" cy="1255891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3B1AAE1-62AF-40EA-8CEC-17529F638632}"/>
              </a:ext>
            </a:extLst>
          </p:cNvPr>
          <p:cNvCxnSpPr/>
          <p:nvPr/>
        </p:nvCxnSpPr>
        <p:spPr>
          <a:xfrm>
            <a:off x="8406341" y="2522009"/>
            <a:ext cx="0" cy="1269999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981E5252-1435-4AFD-AA9A-791EB4CA06AF}"/>
              </a:ext>
            </a:extLst>
          </p:cNvPr>
          <p:cNvCxnSpPr/>
          <p:nvPr/>
        </p:nvCxnSpPr>
        <p:spPr>
          <a:xfrm>
            <a:off x="3680882" y="4696884"/>
            <a:ext cx="1" cy="1298222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5139B15-DCCB-47B8-A14D-E09AE291A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16710"/>
              </p:ext>
            </p:extLst>
          </p:nvPr>
        </p:nvGraphicFramePr>
        <p:xfrm>
          <a:off x="1589302" y="680583"/>
          <a:ext cx="9020175" cy="1891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xmlns="" val="363596274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17932877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7897367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713613297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1097563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121096934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3356204073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Название​</a:t>
                      </a:r>
                      <a:endParaRPr lang="ru-RU" dirty="0">
                        <a:effectLst/>
                      </a:endParaRPr>
                    </a:p>
                  </a:txBody>
                  <a:tcPr marR="0"/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Глубина, м​</a:t>
                      </a:r>
                      <a:endParaRPr lang="ru-RU" dirty="0">
                        <a:effectLst/>
                      </a:endParaRPr>
                    </a:p>
                  </a:txBody>
                  <a:tcPr marR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Ширина, км​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Длина, км​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Объем, 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(млн)​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Площадь, км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7467733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макс.​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сред.​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6578128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оз. </a:t>
                      </a:r>
                      <a:r>
                        <a:rPr lang="ru-RU" sz="1800" dirty="0" err="1">
                          <a:effectLst/>
                        </a:rPr>
                        <a:t>Мулдаккуль</a:t>
                      </a:r>
                      <a:r>
                        <a:rPr lang="ru-RU" sz="1800" dirty="0">
                          <a:effectLst/>
                        </a:rPr>
                        <a:t>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2,5​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2,1​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2​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3,1​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21​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6,2​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02246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оз. </a:t>
                      </a:r>
                      <a:r>
                        <a:rPr lang="ru-RU" sz="1800" dirty="0" err="1">
                          <a:effectLst/>
                        </a:rPr>
                        <a:t>Суртанды</a:t>
                      </a:r>
                      <a:r>
                        <a:rPr lang="ru-RU" sz="1800" dirty="0">
                          <a:effectLst/>
                        </a:rPr>
                        <a:t>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4​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1,5​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1,6​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13,1​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13,1​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7,4​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73982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оз. </a:t>
                      </a:r>
                      <a:r>
                        <a:rPr lang="ru-RU" sz="1800">
                          <a:effectLst/>
                        </a:rPr>
                        <a:t>Мауызды</a:t>
                      </a:r>
                      <a:endParaRPr lang="ru-RU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28​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10,6​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1,88​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81,7​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81,7​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</a:rPr>
                        <a:t>7,7​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651907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EFFAB59-AF0E-4ED4-B403-4E8515A72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63838"/>
              </p:ext>
            </p:extLst>
          </p:nvPr>
        </p:nvGraphicFramePr>
        <p:xfrm>
          <a:off x="276935" y="3252706"/>
          <a:ext cx="11649075" cy="30575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xmlns="" val="167284806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3450631337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23167828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3214224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7562862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358704773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111097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68060601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89370074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582762357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Название​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af-ZA" sz="1800" err="1">
                          <a:effectLst/>
                        </a:rPr>
                        <a:t>pH</a:t>
                      </a:r>
                      <a:r>
                        <a:rPr lang="af-ZA" sz="1800">
                          <a:effectLst/>
                        </a:rPr>
                        <a:t>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Минерализация, г/дм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200" baseline="30000">
                        <a:effectLst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Ингредиенты, мг/дм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r>
                        <a:rPr lang="ru-RU" sz="1800">
                          <a:effectLst/>
                        </a:rPr>
                        <a:t> , %-моль​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Индекс состава воды​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120345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H</a:t>
                      </a:r>
                      <a:r>
                        <a:rPr lang="af-ZA" sz="1800" baseline="-25000">
                          <a:effectLst/>
                        </a:rPr>
                        <a:t>2</a:t>
                      </a:r>
                      <a:r>
                        <a:rPr lang="af-ZA" sz="1800">
                          <a:effectLst/>
                        </a:rPr>
                        <a:t>CO</a:t>
                      </a:r>
                      <a:r>
                        <a:rPr lang="af-ZA" sz="1800" baseline="-25000">
                          <a:effectLst/>
                        </a:rPr>
                        <a:t>3</a:t>
                      </a:r>
                      <a:r>
                        <a:rPr lang="af-ZA" sz="1800">
                          <a:effectLst/>
                        </a:rPr>
                        <a:t>-​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SO</a:t>
                      </a:r>
                      <a:r>
                        <a:rPr lang="af-ZA" sz="1800" baseline="-25000">
                          <a:effectLst/>
                        </a:rPr>
                        <a:t>4</a:t>
                      </a:r>
                      <a:r>
                        <a:rPr lang="af-ZA" sz="1800">
                          <a:effectLst/>
                        </a:rPr>
                        <a:t>-​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Cl-​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Ca</a:t>
                      </a:r>
                      <a:r>
                        <a:rPr lang="af-ZA" sz="1800" baseline="-25000">
                          <a:effectLst/>
                        </a:rPr>
                        <a:t>2</a:t>
                      </a:r>
                      <a:r>
                        <a:rPr lang="af-ZA" sz="1800">
                          <a:effectLst/>
                        </a:rPr>
                        <a:t>+​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Mg</a:t>
                      </a:r>
                      <a:r>
                        <a:rPr lang="af-ZA" sz="1800" baseline="-25000">
                          <a:effectLst/>
                        </a:rPr>
                        <a:t>2</a:t>
                      </a:r>
                      <a:r>
                        <a:rPr lang="af-ZA" sz="1800">
                          <a:effectLst/>
                        </a:rPr>
                        <a:t>+​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Na+ + K+​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76365912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оз. </a:t>
                      </a:r>
                      <a:r>
                        <a:rPr lang="ru-RU" sz="1800" err="1">
                          <a:effectLst/>
                        </a:rPr>
                        <a:t>Суртанды</a:t>
                      </a:r>
                      <a:r>
                        <a:rPr lang="ru-RU" sz="1800">
                          <a:effectLst/>
                        </a:rPr>
                        <a:t>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7,4​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0,87​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427​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67,6​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65​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13​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71​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19,3​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28​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11,2​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56,12​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36,7​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150,5​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52,2​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Cl Mg Na​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440498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оз. </a:t>
                      </a:r>
                      <a:r>
                        <a:rPr lang="ru-RU" sz="1800" err="1">
                          <a:effectLst/>
                        </a:rPr>
                        <a:t>Мулдаккуль</a:t>
                      </a:r>
                      <a:r>
                        <a:rPr lang="ru-RU" sz="1800">
                          <a:effectLst/>
                        </a:rPr>
                        <a:t>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8,5​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10,8​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488​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4,3​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177​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19,9​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498,6​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75,8​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166​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4,5​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738,1​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32,7​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267,4​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62,8​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S Cl Mg Na​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398286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оз. </a:t>
                      </a:r>
                      <a:r>
                        <a:rPr lang="ru-RU" sz="1800" err="1">
                          <a:effectLst/>
                        </a:rPr>
                        <a:t>Мауызды</a:t>
                      </a:r>
                      <a:r>
                        <a:rPr lang="ru-RU" sz="1800">
                          <a:effectLst/>
                        </a:rPr>
                        <a:t>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8,4​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0,23​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152,3​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86,4​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16,4​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10,6​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3,5​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3,2​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19​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29,7​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10,3​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26,7​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</a:rPr>
                        <a:t>32​</a:t>
                      </a:r>
                      <a:endParaRPr lang="ru-RU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ru-RU" sz="1800">
                          <a:effectLst/>
                        </a:rPr>
                        <a:t>43,6​</a:t>
                      </a:r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800">
                          <a:effectLst/>
                        </a:rPr>
                        <a:t>Cl Mg Ca Na​</a:t>
                      </a:r>
                      <a:endParaRPr lang="af-ZA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318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72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B19D093C-27FB-4032-B282-42C4563F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EE815E-1BD3-4777-B652-6D98825BF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E6692982-4A7D-4392-87CD-F0CD4B027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196485F7-F277-4123-AC53-98EA4C858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5A903-F915-470D-A4A8-677C72A8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cs typeface="Calibri Light"/>
              </a:rPr>
              <a:t>Заключение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F08BD1-F9D7-457C-8CDF-572BABD3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ea typeface="+mn-lt"/>
                <a:cs typeface="+mn-lt"/>
              </a:rPr>
              <a:t>Загрязнение водоемов до сих пор остается глобальной экологической проблемой. Анализ водных ресурсов Абзелиловского района Республики Башкортостан показал, что они подвержены интенсивному антропогенному воздействию.</a:t>
            </a:r>
            <a:r>
              <a:rPr lang="ru-RU" sz="2400">
                <a:ea typeface="+mn-lt"/>
                <a:cs typeface="+mn-lt"/>
              </a:rPr>
              <a:t/>
            </a:r>
            <a:br>
              <a:rPr lang="ru-RU" sz="240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   В стране уделяется большое внимание решению проблем. В целях их решения приняты и действуют различные программы.</a:t>
            </a:r>
            <a:endParaRPr lang="ru-RU" sz="2400" dirty="0"/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25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Произвольный</PresentationFormat>
  <Paragraphs>115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Исследовательская работа по экологии на тему: "Экологическая проблема чистой воды"</vt:lpstr>
      <vt:lpstr>Цель исследования: анализ качества водных ресурсов Абзелиловского района и разработка способов решения проблем загрязнения водоемов.  Актуальность исследования: В настоящее время проблема загрязнения водных объектов является наиболее актуальной, т.к. загрязненная вода менее пригодна для употребления и применения в быту.  Задачи исследования:  -определить проблемы загрязнения воды;                                           -раскрыть способы контроля и ее очистки;                                           -выявить способы очистки водоемов от                        загрязнений,предложенные российскими учеными.  Методика исследования: В основе исследований лежит системный анализ литературного и фактического материала, полученного в ходе многолетних экспедиционных выездов и полевых работ.  Гипотеза: При их использовании возможно значительное расширение поливных земель, а также развитие рыбного хозяйства на промышленной основе. Для организации отдыха в регионе может быть выделено до нескольких сотен рекреационных объектов. </vt:lpstr>
      <vt:lpstr>Презентация PowerPoint</vt:lpstr>
      <vt:lpstr>Способы очистки воды: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30</cp:revision>
  <dcterms:created xsi:type="dcterms:W3CDTF">2022-01-26T13:08:43Z</dcterms:created>
  <dcterms:modified xsi:type="dcterms:W3CDTF">2022-02-07T06:55:47Z</dcterms:modified>
</cp:coreProperties>
</file>