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74" r:id="rId4"/>
    <p:sldId id="275" r:id="rId5"/>
    <p:sldId id="276" r:id="rId6"/>
    <p:sldId id="277" r:id="rId7"/>
    <p:sldId id="278" r:id="rId8"/>
    <p:sldId id="280" r:id="rId9"/>
    <p:sldId id="260" r:id="rId10"/>
    <p:sldId id="261" r:id="rId11"/>
    <p:sldId id="282" r:id="rId12"/>
    <p:sldId id="263" r:id="rId13"/>
    <p:sldId id="269" r:id="rId14"/>
    <p:sldId id="264" r:id="rId15"/>
    <p:sldId id="265" r:id="rId16"/>
    <p:sldId id="266" r:id="rId17"/>
    <p:sldId id="281" r:id="rId18"/>
    <p:sldId id="273" r:id="rId19"/>
    <p:sldId id="268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86" d="100"/>
          <a:sy n="86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67414-1614-4C10-A820-A791BE0C09DD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D66C3-DAEB-40B1-ABC0-202AD39CB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static.freepik.com/free-photo/3d-globe-vector-icon-earth-globe-vector-ai-adobe-photoshop-illustrator-globe-ai-design-blue-marbel-vector-ai-illustrator_11-37534.jpg" TargetMode="External"/><Relationship Id="rId3" Type="http://schemas.openxmlformats.org/officeDocument/2006/relationships/hyperlink" Target="https://translated.turbopages.org/proxy_u/en-ru.ru.09e1653b-6204f4e8-8e66f32a-74722d776562/https/www.sciencedirect.com/topics/agricultural-and-biological-sciences/edible-films" TargetMode="External"/><Relationship Id="rId7" Type="http://schemas.openxmlformats.org/officeDocument/2006/relationships/hyperlink" Target="https://cyberleninka.ru/article/n/pischevaya-biorazlagaemaya-plenka-s-ispolzovaniem-hitozana/viewer" TargetMode="External"/><Relationship Id="rId2" Type="http://schemas.openxmlformats.org/officeDocument/2006/relationships/hyperlink" Target="https://www.instagram.com/p/CVV5pKKlvS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nature-time.ru/2014/06/gorenie-i-plavlenie-plastika/" TargetMode="External"/><Relationship Id="rId5" Type="http://schemas.openxmlformats.org/officeDocument/2006/relationships/hyperlink" Target="https://housechief.ru/sedobnaya-posuda-i-upakovki.html" TargetMode="External"/><Relationship Id="rId4" Type="http://schemas.openxmlformats.org/officeDocument/2006/relationships/hyperlink" Target="https://ru.wikihow.com/%D0%B8%D0%B7%D0%B3%D0%BE%D1%25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1285860"/>
            <a:ext cx="50006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СЪЕДОБНЫЕ ПЛЕНКИ. ЧЕМ   ЗАМЕНИТЬ СИНТЕТИЧЕСКИЕ ПЛЕНКИ И МЕШКИ ДЛЯ ПИЩИ? 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Авторы проекта: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Тукумбетова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Азалия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Фанзилевна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учащаяся  8 класса МБОУ СОШ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д.Новобалапаново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Абзелиловский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район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Руководитель: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Курманаева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Резида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Галиевна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  химии и биологии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пленки на основе желатина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кастрюле смешали 3 чайные ложки желатина, 100 мл воды, 1/2 чайной ложки глицерина. После того, как желатин набух (через 30-40 минут) перемешали и нагрели на среднем огне, не доводя до кипения (до вспенивания). Перемешали для удаления пены и комков. Однородную массу перенесли на пергамент. 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26262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параллельных опытах меняли соотношение компонентов (больше или меньше желатина, глицерина воды). Оценивали, в каких случаях пленка была более прочная, гибкая, удобная для упаковывания продуктов, обращали внимание 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твердость, жесткость, эластичность, хрупкость, внешний вид, усадку.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513733"/>
          <a:ext cx="6095999" cy="3830534"/>
        </p:xfrm>
        <a:graphic>
          <a:graphicData uri="http://schemas.openxmlformats.org/drawingml/2006/table">
            <a:tbl>
              <a:tblPr/>
              <a:tblGrid>
                <a:gridCol w="381101"/>
                <a:gridCol w="612771"/>
                <a:gridCol w="685874"/>
                <a:gridCol w="685874"/>
                <a:gridCol w="608471"/>
                <a:gridCol w="908406"/>
                <a:gridCol w="1197054"/>
                <a:gridCol w="1016448"/>
              </a:tblGrid>
              <a:tr h="3025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№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Масса (г)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Консис-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тенция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Структу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Поверх-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ность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Вода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Жела-тин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Глицерин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150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Жид-кая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Равномерная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Лист хорошо </a:t>
                      </a: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сворачивает-ся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, держит форму 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Довольно мягкая,   ровная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100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Сред-няя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Лист разворачи-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вается, не держит   форму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Мягкая, неровная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Густ-ая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Волокнистая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Разламыва--ется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Твердая,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волнистая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7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14546" y="714356"/>
            <a:ext cx="4929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Таблица1.  Зависимость качества пленки от содержания  компонентов смеси.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71604" y="1214422"/>
            <a:ext cx="678661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Влияние глицерина на качество пленок.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Наблюдается уменьшение толщины пленок с  увеличением содержания пластификатора,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функцию которого выполняет глицерин.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увеличением концентрации  глицерина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составе пленок,  также наблюдается уменьшение нагрузки при разрыве и удлинения при разрыве.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71538" y="0"/>
            <a:ext cx="67080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придания  вкуса съедобным пленкам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добавили яблочное пюре, сок вишни и апельсина.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C:\Users\user\Downloads\WhatsApp Image 2022-04-07 at 00.40.4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735808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14414" y="642918"/>
            <a:ext cx="72866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биологической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разлагаемости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полученных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пленок.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195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Образцы полученных пленок нарезали мелкими</a:t>
            </a:r>
            <a:r>
              <a:rPr kumimoji="0" lang="ru-RU" sz="2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кусочками, поместили в  емкости </a:t>
            </a:r>
            <a:r>
              <a:rPr kumimoji="0" lang="ru-RU" sz="2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попробовали растворить в теплой воде.  Такой же опыт выполнили с синтетическими  пленками и мешками. Пленки из природных полимеров довольно хорошо распадаются на фрагменты в воде, частично растворяются.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начит, упаковка из таких материалов и в природе будет разрушаться в воде, а не скапливаться, представляя опасность для животных и птиц, как синтетические мешки, ленточки и крышки. Они и</a:t>
            </a:r>
            <a:r>
              <a:rPr lang="ru-RU" sz="2400" i="1" dirty="0" smtClean="0"/>
              <a:t> </a:t>
            </a:r>
            <a:r>
              <a:rPr lang="ru-RU" sz="2400" dirty="0" smtClean="0"/>
              <a:t>являются загрязнителем природы – не перерабатываются биологически.</a:t>
            </a:r>
          </a:p>
          <a:p>
            <a:pPr marL="36195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ownloads\WhatsApp Image 2022-04-06 at 23.49.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928670"/>
            <a:ext cx="5786478" cy="2586031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28794" y="4357694"/>
            <a:ext cx="664373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Биологическая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разлагаемость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полученной 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  полиэтиленовой пленки.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8847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ctr"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Химическое разложение (горение) пленок 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Спиртовкой поджигали образцы полученных пленок и для сравнения синтетические </a:t>
            </a:r>
            <a:r>
              <a:rPr lang="ru-RU" sz="2400" dirty="0" smtClean="0"/>
              <a:t>(полиэтиленовый мешок,  фрагмент ПЭТ-бутылки) и натуральные материалы (картон, деревянную палочку). Наблюдали, образец горит или плавится, происходит ли образование дыма и копоти, какого цвета дым, если он есть, что собой представляет остаток после сжигания.</a:t>
            </a:r>
          </a:p>
          <a:p>
            <a:r>
              <a:rPr lang="ru-RU" sz="2400" dirty="0" smtClean="0"/>
              <a:t>При сжигании над местом горения (на пути дыма) держали предметное стекло; фиксировали, остается ли на стекле налет (сажа) от продуктов горения. Подвергается ли он разложению под действием высоких температур?     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050" name="Picture 2" descr="C:\Users\user\Downloads\WhatsApp Image 2022-04-22 at 21.40.5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786322"/>
            <a:ext cx="307183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Натуральные материалы – картон, дерево, полученные нами пленки из биологических полимеров сгорели быстро, почти без дыма и копоти; пластик сгорел с выделением большого количества черного коптящего дыма, на поверхности стекла этот дым оставил черный налет –сажу, копоть.</a:t>
            </a:r>
            <a:endParaRPr lang="ru-RU" sz="2400" dirty="0"/>
          </a:p>
        </p:txBody>
      </p:sp>
      <p:pic>
        <p:nvPicPr>
          <p:cNvPr id="1026" name="Picture 2" descr="C:\Users\user\Downloads\WhatsApp Image 2022-04-22 at 21.40.5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893207" y="1607331"/>
            <a:ext cx="2928958" cy="6000792"/>
          </a:xfrm>
          <a:prstGeom prst="rect">
            <a:avLst/>
          </a:prstGeom>
          <a:noFill/>
          <a:scene3d>
            <a:camera prst="orthographicFront">
              <a:rot lat="0" lon="2069999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28794" y="1285860"/>
          <a:ext cx="6310314" cy="4972128"/>
        </p:xfrm>
        <a:graphic>
          <a:graphicData uri="http://schemas.openxmlformats.org/drawingml/2006/table">
            <a:tbl>
              <a:tblPr/>
              <a:tblGrid>
                <a:gridCol w="1316825"/>
                <a:gridCol w="2421787"/>
                <a:gridCol w="2571702"/>
              </a:tblGrid>
              <a:tr h="4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Материал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8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Наблюдения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8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Вывод об экологической безопасности материала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Полиэтилено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вый мешок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Размягчается,     плавится, вне пламени продолжает горит, с копотью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копоти содержатся вредные вещества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Дерево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Быстро, без копоти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Сгорает до безопасных  веществ - углекислого газа и воды.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Картон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Мгновенно, без копоти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Сгорает до безопасных веществ - углекислого газа и воды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Фрагмент ПЭТ-бутылки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  выделением большого количества черного коптящего дыма.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Образуются вредные вещества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Пленка из крахмала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Быстро, почти без дыма и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копоти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Сгорает до безопасных веществ - углекислого газа и воды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Пленка из желатина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Быстро, почти без дыма и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копоти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Сгорает до безопасных веществ - углекислого газа и воды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695" marR="32695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 Проба на горение на натуральных  синтетических материалов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572428" cy="605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 и выводы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1.На основе биологических полимеров можно получать экологически безопасные и потенциально съедобные даже человеком пленки для упаковки продуктов питания вместо синтетических полиэтиленовых мешков и одноразовых пластиковых контейнеров.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2.Меняя соотношение биологического полимера (крахмала, желатина) воды и глицерина, можно получать пленки с разными качествами и характеристиками. 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3.Пленки из биологических полимеров подвергаются биологическому и химическому разложению, а значит, будут быстро перерабатываться и не будут загрязнять природу, как пластиковый мусор.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78674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переработки упаковочных материалов очень актуальна. Синтетические пакеты, пленки, одноразовая посуда  составляют большую часть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неперабатываемых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отходов. Альтернатива им - съедобные пленки из натуральных биологических полимеров,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безвредные для природы. 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 исследование свойств съедобных пищевых пленок из доступных в домашних условиях ингредиентов. 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Гипотеза проекта: </a:t>
            </a:r>
            <a:r>
              <a:rPr lang="ru-RU" sz="2400" dirty="0" smtClean="0"/>
              <a:t>получение съедобных пленок</a:t>
            </a:r>
          </a:p>
          <a:p>
            <a:r>
              <a:rPr lang="ru-RU" sz="2400" dirty="0" smtClean="0"/>
              <a:t> с удовлетворительными свойствами - очень важная </a:t>
            </a:r>
          </a:p>
          <a:p>
            <a:r>
              <a:rPr lang="ru-RU" sz="2400" dirty="0" smtClean="0"/>
              <a:t>научная проблема. Некоторые виды съедобных пленок </a:t>
            </a:r>
          </a:p>
          <a:p>
            <a:r>
              <a:rPr lang="ru-RU" sz="2400" dirty="0" smtClean="0"/>
              <a:t>можно изготовить самим.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35955"/>
            <a:ext cx="778674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122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Ее легко утилизировать: можно просто выбросить (ее употребят почвенные микроорганизмы) или растворить в горячей воде и вылить в канализацию.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122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подобных покрытий может использоваться в качестве внутренней упаковки как альтернатива полиэтилену, что поможет в борьбе с бытовыми отходами.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122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Цель исследования достигнута: получены пленки из натуральных биологических полимеров, изучены их свойства и преимущества перед синтетическими пленками. Гипотеза подтвердилась: замена синтетических пленок для упаковки продуктов натуральными может заметно снизить проблему мусорного загрязнения планеты, а значит, имеет важное экологическое значение.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00166" y="142853"/>
            <a:ext cx="7286676" cy="65556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Список использованных источников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1.Экоупаковка своими руками//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www.instagram.com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CVV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5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pKKlvS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2"/>
              </a:rPr>
              <a:t>7/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Съедобные пленки - обзор | Научно-популярные темы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turbopages.org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3"/>
              </a:rPr>
              <a:t>https://translated.turbopages.org/proxy_u/en-ru.ru.09e1653b-6204f4e8-8e66f32a-74722d776562/https/www.sciencedirect.com/topics/agricultural-and-biological-science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3"/>
              </a:rPr>
              <a:t>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3"/>
              </a:rPr>
              <a:t>edible-films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Как приготовить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биопластик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//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4"/>
              </a:rPr>
              <a:t>https://ru.wikihow.com/        %D0%B8%D0%B7%D0%B3%D0%BE%D1%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82%D0%BE%D0%B2%D0%B8%D1%82%D1%8C-%D0%B1%D0%B8%D0%BE%D0%BF%D0%BB%D0%B0%D1%81%D1%8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Демидова А.В., Макарова Н.В. и др. Исследование съедобной упаковки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основе яблочного пюре с добавкой пластификатора // Пищевая промышленность,   2016, № 11, с.8-11.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5.Гузяева Ю. Съедобная посуда и упаковки: идеи для пикника и праздничного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стола //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5"/>
              </a:rPr>
              <a:t>https://housechief.ru/sedobnaya-posuda-i-upakovki.html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6.Литвинова А. Насколько безопасно горение и плавление пластика различных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видов? //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hlinkClick r:id="rId6"/>
              </a:rPr>
              <a:t>https://nature-time.ru/2014/06/gorenie-i-plavlenie-plastika/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7.  Чертков И.Н., Жуков П.Н. Химический эксперимент с малыми количествами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реактивов: Кн. для учителя. - М.: "Просвещение", 1989, с.173-177.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8. Цветков Л.А. Эксперимент по органической химии в средней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школе. - М.: "Просвещение", 1973, с.280-283</a:t>
            </a:r>
          </a:p>
          <a:p>
            <a:pPr lvl="0"/>
            <a:r>
              <a:rPr lang="ru-RU" sz="1400" dirty="0" smtClean="0"/>
              <a:t>           9..https://conf.dalrybvtuz.ru/files/articles/280.pdf (с. 38-4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 10.</a:t>
            </a:r>
            <a:r>
              <a:rPr lang="ru-RU" sz="1400" u="sng" dirty="0" smtClean="0">
                <a:hlinkClick r:id="rId7"/>
              </a:rPr>
              <a:t> https://cyberleninka.ru/article/n/pischevaya-biorazlagaemaya-plenka-s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hlinkClick r:id="rId7"/>
              </a:rPr>
              <a:t>  -</a:t>
            </a:r>
            <a:r>
              <a:rPr lang="ru-RU" sz="1400" u="sng" dirty="0" err="1" smtClean="0">
                <a:hlinkClick r:id="rId7"/>
              </a:rPr>
              <a:t>ispolzovaniem</a:t>
            </a:r>
            <a:r>
              <a:rPr lang="ru-RU" sz="1400" u="sng" dirty="0" smtClean="0">
                <a:hlinkClick r:id="rId7"/>
              </a:rPr>
              <a:t>-     </a:t>
            </a:r>
            <a:r>
              <a:rPr lang="ru-RU" sz="1400" u="sng" dirty="0" err="1" smtClean="0">
                <a:hlinkClick r:id="rId7"/>
              </a:rPr>
              <a:t>hitozana</a:t>
            </a:r>
            <a:r>
              <a:rPr lang="ru-RU" sz="1400" u="sng" dirty="0" smtClean="0">
                <a:hlinkClick r:id="rId7"/>
              </a:rPr>
              <a:t>/</a:t>
            </a:r>
            <a:r>
              <a:rPr lang="ru-RU" sz="1400" u="sng" dirty="0" err="1" smtClean="0">
                <a:hlinkClick r:id="rId7"/>
              </a:rPr>
              <a:t>viewer</a:t>
            </a:r>
            <a:endParaRPr lang="ru-RU" sz="1400" dirty="0" smtClean="0"/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hlinkClick r:id="rId8"/>
              </a:rPr>
              <a:t>11.http://static.freepik.com/free-photo/3d-globe-vector-icon-earth-globe-vector-ai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hlinkClick r:id="rId8"/>
              </a:rPr>
              <a:t>-</a:t>
            </a:r>
            <a:r>
              <a:rPr lang="ru-RU" sz="1400" dirty="0" err="1" smtClean="0">
                <a:hlinkClick r:id="rId8"/>
              </a:rPr>
              <a:t>adobe</a:t>
            </a:r>
            <a:r>
              <a:rPr lang="ru-RU" sz="1400" dirty="0" smtClean="0">
                <a:hlinkClick r:id="rId8"/>
              </a:rPr>
              <a:t>-  photoshop-illustrator-globe-ai-design-blue-marbel-vector-ai-illustrator_11-37534.jpg</a:t>
            </a:r>
            <a:endParaRPr lang="ru-RU" sz="1400" dirty="0" smtClean="0"/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внимание!!!</a:t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928671"/>
            <a:ext cx="6715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1.Изучить литературу по теме исследования;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 получить образцы съедобных пленок с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доступными в    домашних условиях ингредиентами;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3.изучить их свойства и сравнить их со 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свойствами синтетических полимерных пленок для упаковки пищевых продуктов;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 сделать выводы и дать рекомендации по упаковке  продуктов питания.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714356"/>
            <a:ext cx="6643734" cy="85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исследования: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съедобные пищевые пленки.</a:t>
            </a:r>
          </a:p>
          <a:p>
            <a:r>
              <a:rPr lang="ru-RU" sz="2400" b="1" i="1" dirty="0" smtClean="0"/>
              <a:t> Предмет исследования: </a:t>
            </a:r>
            <a:r>
              <a:rPr lang="ru-RU" sz="2400" dirty="0" smtClean="0"/>
              <a:t>принципы получения и </a:t>
            </a:r>
          </a:p>
          <a:p>
            <a:r>
              <a:rPr lang="ru-RU" sz="2400" dirty="0" smtClean="0"/>
              <a:t> применения съедобных материалов для упаковки продуктов питания и исследование свойств некоторых видов съедобной упаковки. </a:t>
            </a:r>
          </a:p>
          <a:p>
            <a:r>
              <a:rPr lang="ru-RU" sz="2400" b="1" i="1" dirty="0" smtClean="0"/>
              <a:t>Методы исследования: </a:t>
            </a:r>
            <a:endParaRPr lang="ru-RU" sz="2400" dirty="0" smtClean="0"/>
          </a:p>
          <a:p>
            <a:r>
              <a:rPr lang="ru-RU" sz="2400" dirty="0" smtClean="0"/>
              <a:t>теоретический (работа с литературой); </a:t>
            </a:r>
          </a:p>
          <a:p>
            <a:r>
              <a:rPr lang="ru-RU" sz="2400" dirty="0" smtClean="0"/>
              <a:t>эмпирический (наблюдение, сравнение свойств натуральных и синтетических пищевых пленок, анализ полученных сведений); </a:t>
            </a:r>
          </a:p>
          <a:p>
            <a:r>
              <a:rPr lang="ru-RU" sz="2400" dirty="0" smtClean="0"/>
              <a:t>практический (опыты, эксперименты).</a:t>
            </a:r>
          </a:p>
          <a:p>
            <a:endParaRPr lang="ru-RU" sz="2400" dirty="0" smtClean="0"/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14414" y="571480"/>
            <a:ext cx="75724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Глава1. Литературный обзор.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Первые обзоры по съедобным пленкам и покрытиям появились в 80-е годы, а первые рулоны  пленки на заводской установке получили еще раньше, в 60-е.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Первую съедобную упаковку открыли и применили в древнем Китае в 12 веке,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когда перед отправкой  груза на дальние расстояния моряки покрывали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цитрусовые фрукты тонким слоем воска, чтобы сохранить влагу и упругость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товара. Так, в частности, доставляли лимоны из южных провинций Китая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северные к столу императора.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15 веке в Европе такая технология получила специальное название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лардинг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которое означало  покрытие фруктов или овощей слоем воска или жира,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что препятствовало их усыханию.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это же время в Японии использовали другую специальную пленку, названную </a:t>
            </a:r>
            <a:r>
              <a:rPr lang="ru-RU" sz="2400" dirty="0" err="1" smtClean="0">
                <a:ea typeface="Times New Roman" pitchFamily="18" charset="0"/>
                <a:cs typeface="Arial" pitchFamily="34" charset="0"/>
              </a:rPr>
              <a:t>Йуба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(</a:t>
            </a:r>
            <a:r>
              <a:rPr lang="ru-RU" sz="2400" dirty="0" err="1" smtClean="0">
                <a:ea typeface="Times New Roman" pitchFamily="18" charset="0"/>
                <a:cs typeface="Arial" pitchFamily="34" charset="0"/>
              </a:rPr>
              <a:t>Yuba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), которую  получали при кипячении соевого молока.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757242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 Съедобные пленки и покрытия - единственный вид </a:t>
            </a:r>
            <a:r>
              <a:rPr lang="ru-RU" sz="2400" dirty="0" err="1" smtClean="0">
                <a:ea typeface="Times New Roman" pitchFamily="18" charset="0"/>
                <a:cs typeface="Times New Roman" pitchFamily="18" charset="0"/>
              </a:rPr>
              <a:t>биоразлагаемой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полимерной упаковки, используя  которую нет нужды в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индивидуальном сборе и особых условиях утилизации.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400" b="1" dirty="0" err="1" smtClean="0">
                <a:ea typeface="Times New Roman" pitchFamily="18" charset="0"/>
                <a:cs typeface="Times New Roman" pitchFamily="18" charset="0"/>
              </a:rPr>
              <a:t>биоразлагаемые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 и съедобные плёнки?</a:t>
            </a:r>
          </a:p>
          <a:p>
            <a:r>
              <a:rPr lang="ru-RU" sz="2400" b="1" dirty="0" err="1" smtClean="0"/>
              <a:t>Биоразлагаемая</a:t>
            </a:r>
            <a:r>
              <a:rPr lang="ru-RU" sz="2400" b="1" dirty="0" smtClean="0"/>
              <a:t> плёнка</a:t>
            </a:r>
            <a:r>
              <a:rPr lang="ru-RU" sz="2400" dirty="0" smtClean="0"/>
              <a:t> – это плёнка, которая в результате </a:t>
            </a:r>
            <a:r>
              <a:rPr lang="ru-RU" sz="2400" dirty="0" err="1" smtClean="0"/>
              <a:t>биоразложения</a:t>
            </a:r>
            <a:r>
              <a:rPr lang="ru-RU" sz="2400" dirty="0" smtClean="0"/>
              <a:t> превращается в диоксид углерода, воду и биомассу (</a:t>
            </a:r>
            <a:r>
              <a:rPr lang="ru-RU" sz="2400" dirty="0" err="1" smtClean="0"/>
              <a:t>биогумус</a:t>
            </a:r>
            <a:r>
              <a:rPr lang="ru-RU" sz="2400" dirty="0" smtClean="0"/>
              <a:t>).</a:t>
            </a:r>
          </a:p>
          <a:p>
            <a:r>
              <a:rPr lang="ru-RU" sz="2400" b="1" dirty="0" err="1" smtClean="0"/>
              <a:t>Биоразложение</a:t>
            </a:r>
            <a:r>
              <a:rPr lang="ru-RU" sz="2400" b="1" dirty="0" smtClean="0"/>
              <a:t> или биотическое разложение</a:t>
            </a:r>
            <a:r>
              <a:rPr lang="ru-RU" sz="2400" dirty="0" smtClean="0"/>
              <a:t> – это процесс, в результате которого полимерный материал разлагается под действием живых организмов (биотических компонентов). </a:t>
            </a:r>
          </a:p>
          <a:p>
            <a:r>
              <a:rPr lang="ru-RU" sz="2400" dirty="0" smtClean="0"/>
              <a:t>Как правило, это грибы, бактерии и водоросли.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cs typeface="Times New Roman" pitchFamily="18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728" y="14285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214414" y="0"/>
            <a:ext cx="76438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Из чего делают съедобную упаковку?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Съедобные пленки и покрытия производят исключительно из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возобновляемых и съедобных ингредиентов.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Это природные органические вещества — полисахариды, белки, липиды и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жиры с добавлением пластификаторов и поверхностно-активных веществ: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полисахариды (крахмалы, эфиры целлюлозы,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хитозан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пуллулан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декстрины,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альгинаты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каррагинаны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пектины);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белки (коллаген, желатин,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зеин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глютен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соевые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изоляты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казеин);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липиды (воски: пчелиный,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карнаубовый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жиры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ацетоглицериды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глицериды, жирные кислоты).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14348" y="1142984"/>
            <a:ext cx="5693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857224" y="428604"/>
            <a:ext cx="792961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завершая обзор литературы можно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сказать, что идея создания съедобной упаковки не нова.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Сама природа придумала и упаковку для растительных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продуктов (кожура, скорлупа, мякоть фруктов), и материалы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того, чтобы человек мог делать съедобную упаковку (биологические полимеры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крахмал, желатин, пектин,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 др.).Производство съедобной упаковки пока дороже, чем обычных и привычных нам пластиков и пленок. Тем не менее получение безопасных для окружающей среды и здоровья человека съедобных пленок активно развивается. Это необходимо для защиты природы от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 поддающегося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разложению)мусора.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практической части нашего   проекта мы приведем примеры получения нескольких видов съедобных упаковок и выполним сравнение их свойств с традиционными синтетическими упаковками для продуктов.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ctr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ru-RU" sz="2400" b="1" dirty="0" smtClean="0" bmk="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лава 2. Практическая часть </a:t>
            </a:r>
          </a:p>
          <a:p>
            <a:pPr indent="342265"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Получение съедобной пленки на основе крахмала  </a:t>
            </a:r>
          </a:p>
          <a:p>
            <a:pPr lvl="0"/>
            <a:r>
              <a:rPr lang="ru-RU" sz="2400" dirty="0" smtClean="0">
                <a:solidFill>
                  <a:srgbClr val="26262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Смешали 150 мл воды и 1 чайную ложку глицерина, нагрели эту смесь до кипения. Затем добавили 10 г крахмала при перемешивании и дождались, пока смесь стала однородной. Полученный раствор вылили на противень равномерно распределили и оставили сохнуть (примерно на два дня до полного высыхания). Получили тонкую экологически безопасную пленка, в которую можно заворачивать продукты питания.</a:t>
            </a:r>
            <a:endParaRPr lang="ru-RU" sz="2400" dirty="0"/>
          </a:p>
        </p:txBody>
      </p:sp>
      <p:pic>
        <p:nvPicPr>
          <p:cNvPr id="1026" name="Picture 2" descr="C:\Users\user\Downloads\WhatsApp Image 2022-04-06 at 21.20.5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964777" y="2964653"/>
            <a:ext cx="178595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1645</Words>
  <Application>Microsoft Office PowerPoint</Application>
  <PresentationFormat>Экран (4:3)</PresentationFormat>
  <Paragraphs>214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Спасибо за внимание!!!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67</cp:revision>
  <dcterms:created xsi:type="dcterms:W3CDTF">2013-08-25T13:41:46Z</dcterms:created>
  <dcterms:modified xsi:type="dcterms:W3CDTF">2022-04-22T19:00:29Z</dcterms:modified>
</cp:coreProperties>
</file>