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34"/>
  </p:notesMasterIdLst>
  <p:sldIdLst>
    <p:sldId id="260" r:id="rId2"/>
    <p:sldId id="257" r:id="rId3"/>
    <p:sldId id="259" r:id="rId4"/>
    <p:sldId id="262" r:id="rId5"/>
    <p:sldId id="261" r:id="rId6"/>
    <p:sldId id="263" r:id="rId7"/>
    <p:sldId id="287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8" r:id="rId26"/>
    <p:sldId id="289" r:id="rId27"/>
    <p:sldId id="290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72" autoAdjust="0"/>
    <p:restoredTop sz="90929"/>
  </p:normalViewPr>
  <p:slideViewPr>
    <p:cSldViewPr>
      <p:cViewPr>
        <p:scale>
          <a:sx n="84" d="100"/>
          <a:sy n="84" d="100"/>
        </p:scale>
        <p:origin x="-150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1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</a:rPr>
              <a:t>КАК часто вы пьете этот напиток?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пьете этот напиток?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1 раз в месяц</c:v>
                </c:pt>
                <c:pt idx="1">
                  <c:v>1 раз в неделю</c:v>
                </c:pt>
                <c:pt idx="2">
                  <c:v>каждый день</c:v>
                </c:pt>
                <c:pt idx="3">
                  <c:v>не пью вообще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15</c:v>
                </c:pt>
                <c:pt idx="2">
                  <c:v>1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B54FE52-F60F-4FE2-8729-F5252E838584}" type="datetimeFigureOut">
              <a:rPr lang="en-US"/>
              <a:pPr>
                <a:defRPr/>
              </a:pPr>
              <a:t>1/9/2022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2E4CFAE-FDBF-48EE-A4A5-DD58C656E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484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16D65F-0A8C-4E03-9995-6EBBCA4EBB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C865C7-F5A7-4C01-ADC4-061E6909E4C3}" type="slidenum">
              <a:rPr lang="en-US" altLang="ru-RU" smtClean="0">
                <a:cs typeface="Arial" charset="0"/>
              </a:rPr>
              <a:pPr/>
              <a:t>2</a:t>
            </a:fld>
            <a:endParaRPr lang="en-US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2CD074-BBB4-4FBD-B703-BAD64921CFCD}" type="slidenum">
              <a:rPr lang="en-US" altLang="ru-RU" smtClean="0">
                <a:cs typeface="Arial" charset="0"/>
              </a:rPr>
              <a:pPr/>
              <a:t>3</a:t>
            </a:fld>
            <a:endParaRPr lang="en-US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2CD074-BBB4-4FBD-B703-BAD64921CFCD}" type="slidenum">
              <a:rPr lang="en-US" altLang="ru-RU" smtClean="0">
                <a:cs typeface="Arial" charset="0"/>
              </a:rPr>
              <a:pPr/>
              <a:t>4</a:t>
            </a:fld>
            <a:endParaRPr lang="en-US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3581400"/>
            <a:ext cx="8153400" cy="1371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3" y="4953000"/>
            <a:ext cx="8153400" cy="990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www.PresentationPro.com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AEB234D-2F8A-4735-8B44-A2DD4B369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30AC9-529C-4AA3-A05B-4362585FB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F72D-F929-4E12-A8AB-4A0B53986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B3370-51D7-445C-BB10-E42B6A804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EA50A-725D-40BC-8F89-E15BA3705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0E4F5-E80E-4959-8067-FF37AC2C9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79D4-4998-41B4-BC5D-D0D5D7DE4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DC07E-AEC5-463A-B53A-975B737B4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D3DBE-8EC4-47B2-9A13-4888560E2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07462-E5C0-48AF-96FD-BC33489A0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6B83C-55FF-43C2-8210-E31FB0CC5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38338" y="152400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DB71116-42DA-4EC3-954A-8B43FA224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5%D0%B7%D0%B0%D0%BB%D0%BA%D0%BE%D0%B3%D0%BE%D0%BB%D1%8C%D0%BD%D1%8B%D0%B5_%D0%BD%D0%B0%D0%BF%D0%B8%D1%82%D0%BA%D0%B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hyperlink" Target="https://ru.wikipedia.org/wiki/The_Coca-Cola_Company" TargetMode="External"/><Relationship Id="rId4" Type="http://schemas.openxmlformats.org/officeDocument/2006/relationships/hyperlink" Target="https://ru.wikipedia.org/wiki/%D0%93%D0%B0%D0%B7%D0%B8%D1%80%D0%BE%D0%B2%D0%B0%D0%BD%D0%BD%D0%B0%D1%8F_%D0%B2%D0%BE%D0%B4%D0%B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Секция «Химия. Экология. Биология»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Напиток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 - яд малыми дозами" "Пить или не пить?"</a:t>
            </a:r>
          </a:p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с информационными источниками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Эксперимент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Фото - фиксация</a:t>
            </a:r>
          </a:p>
          <a:p>
            <a:pPr lvl="0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опрос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и обобщение полученной информации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</a:t>
            </a: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Cola</a:t>
            </a: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267200" cy="51816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 (кока-кола) – один из самых популярных в мире газированных напитков с более чем 120-летней историей. Ведется много разговоров о влиянии 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 на организм человека, а так же появляется информация о применении в быту.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кока-кола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 -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 tooltip="Безалкогольные напитки"/>
              </a:rPr>
              <a:t>безалкогольный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 tooltip="Газированная вода"/>
              </a:rPr>
              <a:t>газированный напиток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производимый компанией «Кока-Кола» («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5" tooltip="The Coca-Cola Company"/>
              </a:rPr>
              <a:t>The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 tooltip="The Coca-Cola Company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5" tooltip="The Coca-Cola Company"/>
              </a:rPr>
              <a:t>Coca-Cola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 tooltip="The Coca-Cola Company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5" tooltip="The Coca-Cola Company"/>
              </a:rPr>
              <a:t>Company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ХИМИЯ ПРОЕКТ\img1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6"/>
          <a:srcRect l="6780" t="-260" b="260"/>
          <a:stretch/>
        </p:blipFill>
        <p:spPr bwMode="auto">
          <a:xfrm>
            <a:off x="152400" y="1828800"/>
            <a:ext cx="4343400" cy="4501342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создания напитка.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6200" y="1676400"/>
            <a:ext cx="4419600" cy="4495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1886 году у доктора Джона С.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Пембертона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 Атланты, штат Джорджия, случилось озарение и он сделал величайшее открытие в истории человечества - изобрел кока-колу. Не верьте. Изобретением кока-колу можно называть с таким же успехом, как и яблочный пирог, в который люди наловчились добавлять какой-нибудь необычный ингредиент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скажем, вишневую эссенцию.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ХИМИЯ ПРОЕКТ\14413b61b6682c9be5702b635ea6eee1bb886466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28800"/>
            <a:ext cx="4267200" cy="4571999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 </a:t>
            </a:r>
            <a:r>
              <a:rPr lang="ru-RU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 . 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68800" y="1676400"/>
            <a:ext cx="4699000" cy="4953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Сахар (~11 %),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Диоксид углерода,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Краситель (сахарный колер, Е150), Ортофосфорная кислота (фосфора 170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ppm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Кофеин (140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ppm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Ароматизатор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ванилин, коричное масло, масло гвоздики, масло лимона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user\Desktop\ХИМИЯ ПРОЕКТ\scale_1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81200"/>
            <a:ext cx="3962400" cy="4114800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Компонентами «классического» варианта «Кока-Колы» являются: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Калорийность 42 ккал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Белки 0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Жиры 0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Углеводы 10,6 г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Натрий &lt; 11,0 мг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Калий 1,0 мг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Кальций 4,0 мг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Магний 1,0 мг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Фосфор около 17 мг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7399" y="1676400"/>
            <a:ext cx="5153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cs typeface="Times New Roman" pitchFamily="18" charset="0"/>
              </a:rPr>
              <a:t>Пищевая ценность (на 100 мл)</a:t>
            </a:r>
            <a:endParaRPr lang="ru-RU" sz="28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Исследование состава веществ напитка «</a:t>
            </a:r>
            <a:r>
              <a:rPr lang="ru-RU" sz="2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указанного на этикетке.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altLang="ru-RU" sz="28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напитка, указанный на этикетке гласит следующее: очищенная газированная вода, сахар, натуральный краситель карамель, стабилизатор - фосфорная кислота, натуральный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ароматизатор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кофеин. Это только в рекламе ингредиенты напитка «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сплошь натуральные.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деле, если там что натуральное и есть,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так это вода и сахар.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user\Downloads\WhatsApp Image 2021-11-09 at 20.54.44.jpe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9812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1.Качественная реакция на наличие сахара в напитке «</a:t>
            </a:r>
            <a:r>
              <a:rPr lang="ru-RU" sz="2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810000" y="1676400"/>
            <a:ext cx="5105400" cy="44958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Небольшое количество напитка поместили в выпарительную чашку (в данном случае чашку Петри) и нагрели до кипения. Вода испарилась, в чашке осталась вязкая, сиропообразная масса. Если же дальше нагреть данную массу - ощущается стойкий запах жженого сахара (запах при изготовлении всеми нам знакомого леденца «Петушок»).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в составе напитка «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содержится сахар.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1" name="Picture 5" descr="C:\Users\user\Desktop\ХИМИЯ ПРОЕКТ\Attachments_vetlugin.bogdan1@mail.ru_2022-01-06_21-35-08\IMG_20211108_1657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361950" y="2724150"/>
            <a:ext cx="45339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.Определение количества углекислого газа в напитке «</a:t>
            </a:r>
            <a:r>
              <a:rPr lang="ru-RU" sz="2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Coca-сola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Самый зрелищный эксперимент, проведенный в домашних условиях (после него мне пришлось мыть полы и телефон).  Советую показать детям!!!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бутылку с напитком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поместили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осторожно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конфеты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Ментос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Пробку закрыли, бутылку слегка встряхнули, выждали несколько минут и открыли. Из бутылки мгновенно выстрелил фонтан.</a:t>
            </a:r>
          </a:p>
        </p:txBody>
      </p:sp>
      <p:pic>
        <p:nvPicPr>
          <p:cNvPr id="10" name="Рисунок 9" descr="C:\Users\user\Desktop\ХИМИЯ ПРОЕКТ\maxresdefault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828800"/>
            <a:ext cx="4191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2.Определение количества углекислого газа в напитке «</a:t>
            </a:r>
            <a:r>
              <a:rPr lang="ru-RU" sz="2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Coca-сola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800600"/>
          </a:xfrm>
        </p:spPr>
        <p:txBody>
          <a:bodyPr/>
          <a:lstStyle/>
          <a:p>
            <a:pPr algn="just"/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подтверждает большое содержание углекислого газа в составе напитка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заставляет задуматься над тем, что произойдет, если конфеты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Ментос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запивать напитком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 Внутри желудка нет герметичности как в бутылке, и данная реакция будет идти в меньших масштабах. Что гарантированно - это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урчание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 тошнота.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Совет: не экспериментировать со своим желудком!!!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3.Наличие кислой среды в напитке «</a:t>
            </a:r>
            <a:r>
              <a:rPr lang="ru-RU" sz="2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800600"/>
          </a:xfrm>
        </p:spPr>
        <p:txBody>
          <a:bodyPr/>
          <a:lstStyle/>
          <a:p>
            <a:pPr algn="just"/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кислой среды в напитке проверяем универсальной индикаторной бумагой (имеется в любом детском наборе по изучению химии). При опускании индикаторной бумаги в напиток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наблюдаем изменение окраски (красный цвет). По шкале определяем, 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кислотности среды равно 3,0.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Наличие кислой среды подтверждено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 медицинским показаниям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кислотности в желудке натощак равно 1.5-2.0, поэтому пить напиток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натощак не рекомендуется.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Подготовил: Ветлугин Богдан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Салаватович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А класс МАОУ «Лицей№155» г.Уфы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altLang="ru-RU" dirty="0" smtClean="0"/>
          </a:p>
        </p:txBody>
      </p:sp>
      <p:sp>
        <p:nvSpPr>
          <p:cNvPr id="4099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Руководитель: Мусина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Ризида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Разифовна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химии МАОУ «Лицей №155» г.Уфы</a:t>
            </a:r>
          </a:p>
          <a:p>
            <a:pPr eaLnBrk="1" hangingPunct="1"/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3.Наличие кислой среды в напитке «</a:t>
            </a:r>
            <a:r>
              <a:rPr lang="ru-RU" sz="2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800600"/>
          </a:xfrm>
        </p:spPr>
        <p:txBody>
          <a:bodyPr/>
          <a:lstStyle/>
          <a:p>
            <a:pPr algn="just"/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Рисунок 7" descr="C:\Users\user\Desktop\ХИМИЯ ПРОЕКТ\hello_html_m2340433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981200"/>
            <a:ext cx="7848599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4.Влияние ортофосфорной кислоты на соли кальция.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Эксперимент, требующий времени (у меня результат был через сутки после начала опыта).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стакан с напитком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поместили яичную скорлупу, оставили на сутки. Поверхность скорлупы окрасилась, гладкая поверхность стала шероховатой и хрупкой.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Краситель хорошо окрашивает соединения кальция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ортофосфорная кислота способствует вымыванию солей кальция из скорлупы.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5.Качественная реакция на ортофосфорную кислоту. 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эксперимент проведен в школьной лаборатории.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проведения реакции нужно 1-2 мл обесцвеченного напитка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налить в пробирку и чуть-чуть подкислить азотной кислотой. Затем приливаем несколько капель нитрата серебра. Наблюдаем выпадение желтоватого осадка фосфата серебра.</a:t>
            </a:r>
          </a:p>
          <a:p>
            <a:pPr algn="ctr">
              <a:buNone/>
            </a:pP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2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en-US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AgNO</a:t>
            </a:r>
            <a:r>
              <a:rPr lang="ru-RU" sz="2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ru-RU" sz="2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2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ru-RU" sz="2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="1" i="1" baseline="-25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Данная реакция подтверждает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наличие ортофосфорной кислоты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составе напитка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6.Применение напитка в бытовых целях.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Газированные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напитки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способны очистить даже стекла. Один из наиболее распространенных способов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содовой в быту – очистка окон. Нужно просто смочить тряпку 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напитке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протереть стекла, далее смыть весь лишний сахар.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p.s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заметку!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хозяйка знает о том, что от накипи крайне тяжело избавиться. Облегчить это может помочь газировка. Из-за повышенной кислотности она с легкостью избавит любую посуду от накипи.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6.Применение напитка в бытовых целях.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C:\Users\user\Downloads\WhatsApp Image 2021-11-09 at 16.36.42.jpe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3962400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C:\Users\user\Downloads\WhatsApp Image 2021-11-09 at 16.36.34.jpe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057400"/>
            <a:ext cx="3657600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социологического о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проса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2114543"/>
          <a:ext cx="8686800" cy="4171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2094"/>
                <a:gridCol w="785818"/>
                <a:gridCol w="785818"/>
                <a:gridCol w="785818"/>
                <a:gridCol w="1057252"/>
              </a:tblGrid>
              <a:tr h="81438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знаю (чел.)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Другой вариант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41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Употребляете ли вы газированные напитки?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41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Что вы выберете воду или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Coca-Cola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41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(Да-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Coca-Cola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Нет-вода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41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Как часто вы пьете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Coca-Cola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082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часто/да    редко/нет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498442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социологического о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проса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2114543"/>
          <a:ext cx="8686800" cy="387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2094"/>
                <a:gridCol w="785818"/>
                <a:gridCol w="785818"/>
                <a:gridCol w="785818"/>
                <a:gridCol w="1057252"/>
              </a:tblGrid>
              <a:tr h="8003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знаю (чел.)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Другой вариант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36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Полезна ли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Coca-Cola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682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Почему вам нравиться этот напиток?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682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-сладкая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682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-яркая реклама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46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-полезная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49844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социологического о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ходе своей исследовательской работы я узнал больше о таком напитке как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Coca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как с точки зрения потребителя, так и с точки зрения начинающего химика.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 напиток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»-атрибут молодежи. Именно на подростков ориентируются производители и рекламодатели. Подростки, как правило, не любят выделяться из своей среды. Им комфортнее быть как все. О последствиях, к сожалению не задумываются…Вот и я задумался - а стоит ли употреблять такие напитки…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Выполнив данную работу, я убедился, что напиток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не такой уж безобидный продукт, как нам рекламируют. В составе напитка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единственный безвредный компонент-это вода, но в сочетании с углекислым газом, она возбуждает желудочную секрецию, повышает кислотность и увеличивает метеоризм кишечника. Повышенная кислотность напитка сушит слизистую, поэтому газированной водой сложно утолить жажду.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pic>
        <p:nvPicPr>
          <p:cNvPr id="5" name="Содержимое 4" descr="C:\Users\user\Downloads\WhatsApp Image 2021-11-08 at 17.46.08 (1)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76400"/>
            <a:ext cx="762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4"/>
          <p:cNvSpPr>
            <a:spLocks noGrp="1"/>
          </p:cNvSpPr>
          <p:nvPr>
            <p:ph type="title"/>
          </p:nvPr>
        </p:nvSpPr>
        <p:spPr>
          <a:xfrm>
            <a:off x="1981200" y="152400"/>
            <a:ext cx="6934200" cy="11430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Вступление</a:t>
            </a: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Content Placeholder 5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029200"/>
          </a:xfrm>
        </p:spPr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предложенном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исследовательском проекте на тему: «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Напиток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яд малыми дозами" "Пить или не пить?«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исследовал компоненты, входящие в состав газированного напитка, изучал их химические свойства, определял их воздействие на организм человека.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исследовательский проект на тему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Напиток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- яд малыми дозами" "Пить или не пить?"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содержит качественный анализ ингредиентов напитка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 их влияние на организм человека, и подростка в частности, а также рассматривает историю появления напитка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и причину его популярности.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ходе проведенного исследования мы сделали следующий вывод: частое употребление газированного напитка «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может стать причиной ряда заболеваний. Мы считаем, что данные нашей работы необходимо использовать для просветительской работы в школе с целью пропаганды здорового образа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Следуйте следующим рекомендациям: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пейте напиток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через трубочку, чтобы ограничить контакт напитка с эмалью зубов;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ограничьтесь одним стаканом 1-2 раза в неделю;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давайте газировку детям до 3-х лет;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откажитесь от газировки, если страдаете ожирением, диабетом или гастритом.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user\Desktop\ХИМИЯ ПРОЕКТ\img1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8305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4"/>
          <p:cNvSpPr>
            <a:spLocks noGrp="1"/>
          </p:cNvSpPr>
          <p:nvPr>
            <p:ph type="title"/>
          </p:nvPr>
        </p:nvSpPr>
        <p:spPr>
          <a:xfrm>
            <a:off x="1981200" y="152400"/>
            <a:ext cx="6934200" cy="11430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Рекламный </a:t>
            </a:r>
            <a:r>
              <a:rPr lang="ru-RU" sz="4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слоган</a:t>
            </a: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                         Пей легенду!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внедряла в сознание потребителей свои мифы, люди выдумывали собственные, породив целое направление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кока-кольного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фольклора. 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Content Placeholder 7"/>
          <p:cNvSpPr>
            <a:spLocks noGrp="1"/>
          </p:cNvSpPr>
          <p:nvPr>
            <p:ph sz="half" idx="1"/>
          </p:nvPr>
        </p:nvSpPr>
        <p:spPr>
          <a:xfrm>
            <a:off x="152400" y="1676400"/>
            <a:ext cx="4267200" cy="495300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Напиток кока-кола стал довольно популярен еще в XIX веке. Его продают на каждом углу, особенно он востребован в летние жаркие дни для утоления жажды. Часто в него добавляют кусочки льда. Постоянная повсеместная реклама газировки увеличивает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востребованность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продукта. Напиток продают в магазинах в жестяных банках, стеклянных и пластиковых бутылках. Последние годы он изучается специалистами, по поводу чего разгораются жаркие споры о вреде и пользе. Вопросы о пользе газированного напитка возникают и у обычных потребителей после детального изучения состава.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ХИМИЯ ПРОЕКТ\140013773-89ddccc2-092b-4ffd-9341-811dfd8b5c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28800"/>
            <a:ext cx="4267200" cy="3581399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2400" y="2133600"/>
            <a:ext cx="8686800" cy="3886200"/>
          </a:xfrm>
        </p:spPr>
        <p:txBody>
          <a:bodyPr/>
          <a:lstStyle/>
          <a:p>
            <a:pPr marL="0" indent="0" algn="just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Многие родители пытаются ограничивать детей в употреблении этих напитков. Но переубедить детей порой очень сложно. </a:t>
            </a:r>
          </a:p>
          <a:p>
            <a:pPr marL="0" indent="0" algn="just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Ведь Кола – это так здорово – гласит реклама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marL="0" indent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дети, попадаются на эти уловки.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rgbClr val="00CC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исследовать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свойства «Кока – Колы» и выяснить влияние этого напитка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 организм подростка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507289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800600"/>
          </a:xfrm>
        </p:spPr>
        <p:txBody>
          <a:bodyPr/>
          <a:lstStyle/>
          <a:p>
            <a:pPr marL="0" indent="0">
              <a:buNone/>
            </a:pPr>
            <a:r>
              <a:rPr lang="ru-RU" sz="2600" dirty="0" smtClean="0"/>
              <a:t>-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 проанализировать информацию по вопросу исследования в научной литературе и Интернет – источниках о составе напитка и его влиянии на организм человека;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провести эксперименты по изучению свойств «</a:t>
            </a:r>
            <a:r>
              <a:rPr lang="ru-RU" sz="2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Coca-Cola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провести обработку результатов исследования;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сделать выводы и дать рекомендации по результатам исследования;</a:t>
            </a:r>
          </a:p>
          <a:p>
            <a:pPr>
              <a:buFontTx/>
              <a:buChar char="-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отчет по работе</a:t>
            </a:r>
          </a:p>
          <a:p>
            <a:pPr>
              <a:buFontTx/>
              <a:buChar char="-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смоделировать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ситуацию влияния Кока-Колы на зубы и слизистую оболочку желудка.</a:t>
            </a:r>
          </a:p>
          <a:p>
            <a:endParaRPr lang="ru-RU" sz="2200" dirty="0" smtClean="0"/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alt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Газированный напиток «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Coca-Cola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- продукт, который негативно влияет на здоровье человека при частом употреблении.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LOOPED_PLAYBACK" val="1"/>
  <p:tag name="GENSWF_OUTPUT_FILE_NAME" val="PPP_SBUSC_TXT_3D_Graph_Increasing"/>
  <p:tag name="GENSWF_MOVIE_ONCLICK_URL" val="http://"/>
  <p:tag name="GENSWF_MOVIE_PRESENTATION_END_URL" val="http://"/>
</p:tagLst>
</file>

<file path=ppt/theme/theme1.xml><?xml version="1.0" encoding="utf-8"?>
<a:theme xmlns:a="http://schemas.openxmlformats.org/drawingml/2006/main" name="PPP_SEDUC_TXT_Chemistry_Clas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PPP_SEDUC_TXT_Chemistry_Class</Template>
  <TotalTime>1464</TotalTime>
  <Words>1191</Words>
  <Application>Microsoft Office PowerPoint</Application>
  <PresentationFormat>Экран (4:3)</PresentationFormat>
  <Paragraphs>162</Paragraphs>
  <Slides>32</Slides>
  <Notes>16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PPP_SEDUC_TXT_Chemistry_Class</vt:lpstr>
      <vt:lpstr>Секция «Химия. Экология. Биология»</vt:lpstr>
      <vt:lpstr>Подготовил: Ветлугин Богдан Салаватович 8 А класс МАОУ «Лицей№155» г.Уфы </vt:lpstr>
      <vt:lpstr>Вступление</vt:lpstr>
      <vt:lpstr>Рекламный слоган</vt:lpstr>
      <vt:lpstr>Введение </vt:lpstr>
      <vt:lpstr>Актуальность темы:  </vt:lpstr>
      <vt:lpstr>Цель:</vt:lpstr>
      <vt:lpstr>Задачи: </vt:lpstr>
      <vt:lpstr>Гипотеза:</vt:lpstr>
      <vt:lpstr>Методы исследования: </vt:lpstr>
      <vt:lpstr>Что такое Coca-Cola? </vt:lpstr>
      <vt:lpstr> История создания напитка. </vt:lpstr>
      <vt:lpstr> Состав Coca-Cola .  </vt:lpstr>
      <vt:lpstr>Компонентами «классического» варианта «Кока-Колы» являются: </vt:lpstr>
      <vt:lpstr>Исследование состава веществ напитка «Coca-Cola», указанного на этикетке. </vt:lpstr>
      <vt:lpstr>1.Качественная реакция на наличие сахара в напитке «Coca-Cola»</vt:lpstr>
      <vt:lpstr> 2.Определение количества углекислого газа в напитке «Coca-сola» </vt:lpstr>
      <vt:lpstr> 2.Определение количества углекислого газа в напитке «Coca-сola» </vt:lpstr>
      <vt:lpstr>  3.Наличие кислой среды в напитке «Coca-Cola»  </vt:lpstr>
      <vt:lpstr>  3.Наличие кислой среды в напитке «Coca-Cola»  </vt:lpstr>
      <vt:lpstr>  4.Влияние ортофосфорной кислоты на соли кальция.  </vt:lpstr>
      <vt:lpstr>5.Качественная реакция на ортофосфорную кислоту. </vt:lpstr>
      <vt:lpstr>6.Применение напитка в бытовых целях. </vt:lpstr>
      <vt:lpstr> 6.Применение напитка в бытовых целях. </vt:lpstr>
      <vt:lpstr>Результаты  социологического опроса</vt:lpstr>
      <vt:lpstr>Результаты  социологического опроса</vt:lpstr>
      <vt:lpstr>Результаты  социологического опроса</vt:lpstr>
      <vt:lpstr>Заключение </vt:lpstr>
      <vt:lpstr>Заключение </vt:lpstr>
      <vt:lpstr>Заключение </vt:lpstr>
      <vt:lpstr>Следуйте следующим рекомендациям: 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144</cp:revision>
  <dcterms:created xsi:type="dcterms:W3CDTF">2004-02-11T14:41:34Z</dcterms:created>
  <dcterms:modified xsi:type="dcterms:W3CDTF">2022-01-09T09:11:20Z</dcterms:modified>
</cp:coreProperties>
</file>