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2B7872-E16C-46F7-8282-08CF766FCE52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A518CD-24E3-4252-8C5E-E114A608BE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92124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97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Одежда ˗ экологическая проблема современности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65961" y="5657671"/>
            <a:ext cx="4078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Магадеева</a:t>
            </a:r>
            <a:r>
              <a:rPr lang="ru-RU" dirty="0" smtClean="0"/>
              <a:t> Г.А.</a:t>
            </a:r>
          </a:p>
          <a:p>
            <a:r>
              <a:rPr lang="ru-RU" dirty="0"/>
              <a:t>у</a:t>
            </a:r>
            <a:r>
              <a:rPr lang="ru-RU" dirty="0" smtClean="0"/>
              <a:t>ченица 5 класса МБОУ СОШ № 1</a:t>
            </a:r>
          </a:p>
          <a:p>
            <a:r>
              <a:rPr lang="ru-RU" dirty="0"/>
              <a:t>и</a:t>
            </a:r>
            <a:r>
              <a:rPr lang="ru-RU" dirty="0" smtClean="0"/>
              <a:t>мени Филиппова А.П. с.Юмагузино</a:t>
            </a:r>
          </a:p>
          <a:p>
            <a:r>
              <a:rPr lang="ru-RU" dirty="0" err="1" smtClean="0"/>
              <a:t>Кугарчинского</a:t>
            </a:r>
            <a:r>
              <a:rPr lang="ru-RU" dirty="0" smtClean="0"/>
              <a:t>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704856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b="1" dirty="0"/>
              <a:t>Актуальность</a:t>
            </a:r>
            <a:r>
              <a:rPr lang="ru-RU" sz="2400" dirty="0"/>
              <a:t> выбранной темы: в настоящее время всё чаще поднимается вопрос как одежда влияет на экологию окружающей среды.</a:t>
            </a:r>
          </a:p>
          <a:p>
            <a:pPr algn="just"/>
            <a:r>
              <a:rPr lang="ru-RU" sz="2400" b="1" dirty="0"/>
              <a:t>Цель исследования: </a:t>
            </a:r>
            <a:r>
              <a:rPr lang="ru-RU" sz="2400" dirty="0"/>
              <a:t>изучение экологической проблемы, выбор способов её решения.</a:t>
            </a:r>
          </a:p>
          <a:p>
            <a:pPr algn="just"/>
            <a:r>
              <a:rPr lang="ru-RU" sz="2400" b="1" dirty="0"/>
              <a:t>Задачи: </a:t>
            </a:r>
          </a:p>
          <a:p>
            <a:pPr algn="just"/>
            <a:r>
              <a:rPr lang="ru-RU" sz="2400" dirty="0"/>
              <a:t>-выявить как мода влияет на окружающую среду;</a:t>
            </a:r>
          </a:p>
          <a:p>
            <a:pPr algn="just"/>
            <a:r>
              <a:rPr lang="ru-RU" sz="2400" dirty="0"/>
              <a:t>-узнать, что можно сделать в рамках небольшого села, чтобы минимизировать загрязнение окружающей среды;</a:t>
            </a:r>
          </a:p>
          <a:p>
            <a:pPr algn="just"/>
            <a:r>
              <a:rPr lang="ru-RU" sz="2400" dirty="0"/>
              <a:t>-создать экологическое решение данной проблемы.</a:t>
            </a:r>
          </a:p>
          <a:p>
            <a:pPr algn="just"/>
            <a:r>
              <a:rPr lang="ru-RU" sz="2400" b="1" dirty="0"/>
              <a:t>Методы </a:t>
            </a:r>
            <a:r>
              <a:rPr lang="ru-RU" sz="2400" b="1" dirty="0" smtClean="0"/>
              <a:t>исследования: </a:t>
            </a:r>
            <a:r>
              <a:rPr lang="ru-RU" sz="2400" dirty="0" smtClean="0"/>
              <a:t>информационно-поисковый</a:t>
            </a:r>
            <a:r>
              <a:rPr lang="ru-RU" sz="2400" dirty="0"/>
              <a:t>, практический.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1abc08e792c15b3d38a05e_iStock-1061829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0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Текстильная промышленность занимает второе место по загрязнению окружающей среды.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467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Назрела необходимость формирования новой системы ценностей, которая бы способствовала гармоничному существованию человека и природы, определяя качества жизни над количеством потребляемых благ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-scaled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1309"/>
            <a:ext cx="7467600" cy="459140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10026"/>
            <a:ext cx="7488832" cy="66479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 smtClean="0"/>
              <a:t>Выводы:</a:t>
            </a:r>
          </a:p>
          <a:p>
            <a:r>
              <a:rPr lang="ru-RU" sz="2400" dirty="0" smtClean="0"/>
              <a:t>1</a:t>
            </a:r>
            <a:r>
              <a:rPr lang="ru-RU" sz="2400" dirty="0"/>
              <a:t>. В сельской местности в основном устаревшую одежду используют при работе на огороде и с животными, как сменную.</a:t>
            </a:r>
          </a:p>
          <a:p>
            <a:r>
              <a:rPr lang="ru-RU" sz="2400" dirty="0"/>
              <a:t>2. Одежду, которая не подошла по размеру или разонравилась, можно продать на </a:t>
            </a:r>
            <a:r>
              <a:rPr lang="ru-RU" sz="2400" dirty="0" err="1"/>
              <a:t>авито</a:t>
            </a:r>
            <a:r>
              <a:rPr lang="ru-RU" sz="2400" dirty="0"/>
              <a:t> либо в группах в контакте. </a:t>
            </a:r>
          </a:p>
          <a:p>
            <a:r>
              <a:rPr lang="ru-RU" sz="2400" dirty="0"/>
              <a:t>3. Через тот же контакт можно отдать одежду бесплатно.</a:t>
            </a:r>
          </a:p>
          <a:p>
            <a:r>
              <a:rPr lang="ru-RU" sz="2400" dirty="0"/>
              <a:t>4. В селе работает пункт приёма, куда можно отнести одежду, для нуждающихся.</a:t>
            </a:r>
          </a:p>
          <a:p>
            <a:r>
              <a:rPr lang="ru-RU" sz="2400" dirty="0"/>
              <a:t>5. Поменяться одеждой с родственниками, друзьями.</a:t>
            </a:r>
          </a:p>
          <a:p>
            <a:r>
              <a:rPr lang="ru-RU" sz="2400" dirty="0"/>
              <a:t>6. Старую изношенную одежду можно использовать в качестве материала для пошива </a:t>
            </a:r>
            <a:r>
              <a:rPr lang="ru-RU" sz="2400" dirty="0" err="1"/>
              <a:t>сумки˗шоппер</a:t>
            </a:r>
            <a:r>
              <a:rPr lang="ru-RU" sz="2400" dirty="0"/>
              <a:t>, лоскутное шитьё, одежды для питомцев.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опп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76872"/>
            <a:ext cx="739016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240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Слайд 2</vt:lpstr>
      <vt:lpstr>Слайд 3</vt:lpstr>
      <vt:lpstr>Назрела необходимость формирования новой системы ценностей, которая бы способствовала гармоничному существованию человека и природы, определяя качества жизни над количеством потребляемых благ.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10</cp:revision>
  <dcterms:created xsi:type="dcterms:W3CDTF">2022-04-10T10:03:28Z</dcterms:created>
  <dcterms:modified xsi:type="dcterms:W3CDTF">2022-04-10T11:34:43Z</dcterms:modified>
</cp:coreProperties>
</file>