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3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1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3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2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9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8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0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27945-DB88-477E-B4AE-E4E556EB7B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C053-CFDD-4522-9852-39A2A61FD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ВУЛКАНЫ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24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4973"/>
            <a:ext cx="12192000" cy="77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4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55805" y="-218114"/>
            <a:ext cx="14473881" cy="74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6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995"/>
            <a:ext cx="5626443" cy="3249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443" y="-105569"/>
            <a:ext cx="5619750" cy="226695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3076575"/>
            <a:ext cx="5626443" cy="3781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443" y="2438400"/>
            <a:ext cx="63817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5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3690938"/>
            <a:ext cx="15240000" cy="142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70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ВУЛКАНЫ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ВУЛКАНЫ ЗЕМЛИ</dc:title>
  <dc:creator>1</dc:creator>
  <cp:lastModifiedBy>1</cp:lastModifiedBy>
  <cp:revision>2</cp:revision>
  <dcterms:created xsi:type="dcterms:W3CDTF">2016-11-13T15:21:39Z</dcterms:created>
  <dcterms:modified xsi:type="dcterms:W3CDTF">2016-11-13T15:22:22Z</dcterms:modified>
</cp:coreProperties>
</file>