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5" r:id="rId11"/>
    <p:sldId id="264" r:id="rId12"/>
    <p:sldId id="267" r:id="rId13"/>
    <p:sldId id="266" r:id="rId14"/>
    <p:sldId id="269" r:id="rId15"/>
    <p:sldId id="270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1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67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4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98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7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15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7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2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9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8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2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1400-7D60-4073-9C3D-9FB2FD49FF6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E2D12A-09CF-4D33-A6B1-92A881D25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1306" y="1659988"/>
            <a:ext cx="9465734" cy="1757802"/>
          </a:xfrm>
        </p:spPr>
        <p:txBody>
          <a:bodyPr/>
          <a:lstStyle/>
          <a:p>
            <a:pPr algn="ctr"/>
            <a:r>
              <a:rPr lang="ru-RU" sz="4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Использование вторичного сырья для изготовления емкостей для рассады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537265" cy="2349967"/>
          </a:xfrm>
        </p:spPr>
        <p:txBody>
          <a:bodyPr>
            <a:normAutofit/>
          </a:bodyPr>
          <a:lstStyle/>
          <a:p>
            <a:pPr lvl="0" algn="l" defTabSz="914400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ru-RU" sz="2600" b="1" i="1" dirty="0">
                <a:solidFill>
                  <a:srgbClr val="0070C0"/>
                </a:solidFill>
                <a:latin typeface="Constantia"/>
              </a:rPr>
              <a:t>Выполнила: ученица </a:t>
            </a:r>
            <a:r>
              <a:rPr lang="ru-RU" sz="2600" b="1" i="1" dirty="0" smtClean="0">
                <a:solidFill>
                  <a:srgbClr val="0070C0"/>
                </a:solidFill>
                <a:latin typeface="Constantia"/>
              </a:rPr>
              <a:t>8 Б </a:t>
            </a:r>
            <a:r>
              <a:rPr lang="ru-RU" sz="2600" b="1" i="1" dirty="0">
                <a:solidFill>
                  <a:srgbClr val="0070C0"/>
                </a:solidFill>
                <a:latin typeface="Constantia"/>
              </a:rPr>
              <a:t>класса МАОУ СОШ </a:t>
            </a:r>
            <a:r>
              <a:rPr lang="ru-RU" sz="2600" b="1" i="1" dirty="0" smtClean="0">
                <a:solidFill>
                  <a:srgbClr val="0070C0"/>
                </a:solidFill>
                <a:latin typeface="Constantia"/>
              </a:rPr>
              <a:t>№8 </a:t>
            </a:r>
            <a:endParaRPr lang="ru-RU" sz="2600" b="1" i="1" dirty="0">
              <a:solidFill>
                <a:srgbClr val="0070C0"/>
              </a:solidFill>
              <a:latin typeface="Constantia"/>
            </a:endParaRPr>
          </a:p>
          <a:p>
            <a:pPr lvl="0" algn="l" defTabSz="914400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ru-RU" sz="2600" b="1" i="1" dirty="0">
                <a:solidFill>
                  <a:srgbClr val="0070C0"/>
                </a:solidFill>
                <a:latin typeface="Constantia"/>
              </a:rPr>
              <a:t>г. Туймазы Шокурова </a:t>
            </a:r>
            <a:r>
              <a:rPr lang="ru-RU" sz="2600" b="1" i="1" dirty="0" smtClean="0">
                <a:solidFill>
                  <a:srgbClr val="0070C0"/>
                </a:solidFill>
                <a:latin typeface="Constantia"/>
              </a:rPr>
              <a:t>Софья</a:t>
            </a:r>
            <a:endParaRPr lang="ru-RU" sz="2600" b="1" i="1" dirty="0">
              <a:solidFill>
                <a:srgbClr val="0070C0"/>
              </a:solidFill>
              <a:latin typeface="Constantia"/>
            </a:endParaRPr>
          </a:p>
          <a:p>
            <a:pPr lvl="0" algn="l" defTabSz="914400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ru-RU" sz="2600" b="1" i="1" dirty="0">
                <a:solidFill>
                  <a:srgbClr val="0070C0"/>
                </a:solidFill>
                <a:latin typeface="Constantia"/>
              </a:rPr>
              <a:t>Руководитель: учитель биологии МАОУ СОШ </a:t>
            </a:r>
            <a:r>
              <a:rPr lang="ru-RU" sz="2600" b="1" i="1" dirty="0" smtClean="0">
                <a:solidFill>
                  <a:srgbClr val="0070C0"/>
                </a:solidFill>
                <a:latin typeface="Constantia"/>
              </a:rPr>
              <a:t>№8 </a:t>
            </a:r>
            <a:endParaRPr lang="ru-RU" sz="2600" b="1" i="1" dirty="0">
              <a:solidFill>
                <a:srgbClr val="0070C0"/>
              </a:solidFill>
              <a:latin typeface="Constantia"/>
            </a:endParaRPr>
          </a:p>
          <a:p>
            <a:pPr lvl="0" algn="l" defTabSz="914400">
              <a:spcBef>
                <a:spcPct val="20000"/>
              </a:spcBef>
              <a:buClr>
                <a:srgbClr val="E7BC29"/>
              </a:buClr>
              <a:buSzPct val="95000"/>
            </a:pPr>
            <a:r>
              <a:rPr lang="ru-RU" sz="2600" b="1" i="1" dirty="0">
                <a:solidFill>
                  <a:srgbClr val="0070C0"/>
                </a:solidFill>
                <a:latin typeface="Constantia"/>
              </a:rPr>
              <a:t>г. Туймазы </a:t>
            </a:r>
            <a:r>
              <a:rPr lang="ru-RU" sz="2600" b="1" i="1" dirty="0" smtClean="0">
                <a:solidFill>
                  <a:srgbClr val="0070C0"/>
                </a:solidFill>
                <a:latin typeface="Constantia"/>
              </a:rPr>
              <a:t>Малинина М.Г.</a:t>
            </a:r>
            <a:endParaRPr lang="ru-RU" sz="2600" b="1" i="1" dirty="0">
              <a:solidFill>
                <a:srgbClr val="0070C0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75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41915" cy="132080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Helvetica Neue"/>
              </a:rPr>
              <a:t>Выращивание рассады во втулках от туалетной бумаги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047" y="1930400"/>
            <a:ext cx="9690555" cy="42542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Helvetica Neue"/>
              </a:rPr>
              <a:t>Выращивать рассаду можно и в тех емкостях, которые точно есть в каждом доме. Картонные втулки от туалетной бумаги и одноразовых полотенец можно отправлять в грунт, поскольку они </a:t>
            </a:r>
            <a:r>
              <a:rPr lang="ru-RU" sz="3600" dirty="0" err="1">
                <a:solidFill>
                  <a:srgbClr val="0070C0"/>
                </a:solidFill>
                <a:latin typeface="Helvetica Neue"/>
              </a:rPr>
              <a:t>биоразлагаемые</a:t>
            </a:r>
            <a:r>
              <a:rPr lang="ru-RU" sz="3600" dirty="0">
                <a:solidFill>
                  <a:srgbClr val="0070C0"/>
                </a:solidFill>
                <a:latin typeface="Helvetica Neue"/>
              </a:rPr>
              <a:t> и неопасны для почвы.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Helvetica Neue"/>
              </a:rPr>
              <a:t>Готовят емкости для рассады просто: нижнюю часть втулки (примерно на треть по высоте) разрезают на 4 равных части, складывают, как дно у коробки, и насыпают в нее грунт. В эти горшочки сеют семена по 1-2 штуки.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70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turbo/1601215/rth1226530696f77afe7712f92a93a14e45/max_g480_c12_r4x3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8" y="874708"/>
            <a:ext cx="8015151" cy="53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5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Выращивание рассады в стаканчиках из газет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0665"/>
            <a:ext cx="9578014" cy="424069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дома есть запас черно-белых газет, вы можете пустить их в дело, легко смастерив стаканчики. Помимо самих газетных листов, вам пригодится обрезок трубы или узкая пластиковая бутылка, мука и горячая вода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Сворачивайте бумагу в трубочку вокруг трубы, промазывая ее пастой, приготовленной из муки и воды. Сделайте 3-4 оборота, извлеките основу, а рулон оставьте высыхать на 6-12 часов. Затем разрежьте его на 3 равных цилиндра, установите их в лоток и наполните грунтом. Высаживать рассаду в таких емкостях можно на постоянное место, пропустив этап пикировки.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8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turbo/1534717/rth2f8688ab5ec771ea796ceb2d84bea241/max_g480_c12_r2x3_pd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60" y="633047"/>
            <a:ext cx="7657533" cy="57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8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20217" cy="1320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 попробовала вырастить рассаду в яичной скорлупе и картонной таре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616" y="2787434"/>
            <a:ext cx="3881438" cy="2911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8531" y="2608791"/>
            <a:ext cx="4085601" cy="30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30493" y="751002"/>
            <a:ext cx="7458762" cy="5594071"/>
          </a:xfrm>
        </p:spPr>
      </p:pic>
    </p:spTree>
    <p:extLst>
      <p:ext uri="{BB962C8B-B14F-4D97-AF65-F5344CB8AC3E}">
        <p14:creationId xmlns:p14="http://schemas.microsoft.com/office/powerpoint/2010/main" val="137683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44" y="1270000"/>
            <a:ext cx="9827864" cy="52292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Использование вторичных материалов позволит </a:t>
            </a:r>
            <a:r>
              <a:rPr lang="ru-RU" sz="3600" dirty="0" smtClean="0">
                <a:solidFill>
                  <a:srgbClr val="0070C0"/>
                </a:solidFill>
              </a:rPr>
              <a:t>уменьшить </a:t>
            </a:r>
            <a:r>
              <a:rPr lang="ru-RU" sz="3600" dirty="0">
                <a:solidFill>
                  <a:srgbClr val="0070C0"/>
                </a:solidFill>
              </a:rPr>
              <a:t>объем выбрасываемого </a:t>
            </a:r>
            <a:r>
              <a:rPr lang="ru-RU" sz="3600" dirty="0" smtClean="0">
                <a:solidFill>
                  <a:srgbClr val="0070C0"/>
                </a:solidFill>
              </a:rPr>
              <a:t>мусора</a:t>
            </a:r>
            <a:r>
              <a:rPr lang="ru-RU" sz="3600" dirty="0">
                <a:solidFill>
                  <a:srgbClr val="0070C0"/>
                </a:solidFill>
              </a:rPr>
              <a:t>, рационально использовать природные материалы, улучшить экологию и </a:t>
            </a:r>
            <a:r>
              <a:rPr lang="ru-RU" sz="3600" dirty="0" smtClean="0">
                <a:solidFill>
                  <a:srgbClr val="0070C0"/>
                </a:solidFill>
              </a:rPr>
              <a:t>сэкономить </a:t>
            </a:r>
            <a:r>
              <a:rPr lang="ru-RU" sz="3600" dirty="0">
                <a:solidFill>
                  <a:srgbClr val="0070C0"/>
                </a:solidFill>
              </a:rPr>
              <a:t>на приобретении горшочков. Коробочки от соков и молока компактны и достаточно объемны, для выращивания рассады вполне достаточно 1-литрового пакета, прочности коробочки с лихвой  хватит на 1 сезон. </a:t>
            </a:r>
            <a:r>
              <a:rPr lang="ru-RU" sz="3600" dirty="0" smtClean="0">
                <a:solidFill>
                  <a:srgbClr val="0070C0"/>
                </a:solidFill>
              </a:rPr>
              <a:t>Дренаж </a:t>
            </a:r>
            <a:r>
              <a:rPr lang="ru-RU" sz="3600" dirty="0">
                <a:solidFill>
                  <a:srgbClr val="0070C0"/>
                </a:solidFill>
              </a:rPr>
              <a:t>из чайных пакетиков позволит сократить затраты на керамзит или другой дренаж, уменьшит объем требуемой смеси земли, при пересадке позволит легко извлечь ком земли с растением от дна коробки, будет полностью перерабатываться в компост и в дальнейшем усвоится растением как удобрение. Коробку после пересадки растения можно </a:t>
            </a:r>
            <a:r>
              <a:rPr lang="ru-RU" sz="3600" dirty="0" smtClean="0">
                <a:solidFill>
                  <a:srgbClr val="0070C0"/>
                </a:solidFill>
              </a:rPr>
              <a:t>утилизировать. Выращивание в яичной скорлупе полезно для растений  </a:t>
            </a:r>
            <a:r>
              <a:rPr lang="ru-RU" sz="3600" dirty="0" err="1" smtClean="0">
                <a:solidFill>
                  <a:srgbClr val="0070C0"/>
                </a:solidFill>
              </a:rPr>
              <a:t>экологично</a:t>
            </a:r>
            <a:r>
              <a:rPr lang="ru-RU" sz="3600" dirty="0" smtClean="0">
                <a:solidFill>
                  <a:srgbClr val="0070C0"/>
                </a:solidFill>
              </a:rPr>
              <a:t>. Так что экономия </a:t>
            </a:r>
            <a:r>
              <a:rPr lang="ru-RU" sz="3600" dirty="0">
                <a:solidFill>
                  <a:srgbClr val="0070C0"/>
                </a:solidFill>
              </a:rPr>
              <a:t>и экология налицо.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1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7963"/>
            <a:ext cx="10042248" cy="56333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рассадных контейнеров и кассет своими руками используют: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отходы – яичную скорлупу, кожуру цитрусовых, чайные пакетики, фильтры от кофе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ненужную пластиковую, жестяную, картонную, фольгированную тару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подручные материалы – картон, целлофан, салфетки, обычную или туалетную бумагу и втулки от нее, прочее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4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2001" y="73647"/>
            <a:ext cx="5692462" cy="53860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235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Выращивание рассады в чайных пакетиках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 Neue"/>
              </a:rPr>
              <a:t>                                                                         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 Neue"/>
              </a:rPr>
              <a:t>Если вы всей семьей предпочитаете чай в пакетиках, необязательно их выбрасывать, в эти мини-емкости можно сеять рассаду. 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 Neue"/>
              </a:rPr>
              <a:t>После применения чайный пакетик надрезают сверху, в него досыпают питательный грунт и кладут семена.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 Neue"/>
              </a:rPr>
              <a:t> Затем пакетики составляют в непромокаемую емкость и регулярно поливают.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 Neue"/>
              </a:rPr>
              <a:t>Выращивать в них рассаду можно до пикировки, а затем отправляют в большую емкость, не снимая пакетика. 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 Neue"/>
              </a:rPr>
              <a:t>Это отличное решение для перца, который плохо переносит пикировку, и других капризных культур. Кстати, у чайных пакетиков в огороде есть и другие применения.</a:t>
            </a:r>
          </a:p>
        </p:txBody>
      </p:sp>
      <p:pic>
        <p:nvPicPr>
          <p:cNvPr id="1026" name="Picture 2" descr="https://avatars.mds.yandex.net/get-turbo/1531643/rthed1d7e190c682b7a657d70258975deed/max_g480_c12_r16x9_p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63" y="2216346"/>
            <a:ext cx="42291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0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176" y="2404534"/>
            <a:ext cx="5124718" cy="38435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5392" y="705635"/>
            <a:ext cx="8661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рассады в яичной скорлупе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0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421" y="414996"/>
            <a:ext cx="10888394" cy="590843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Некрупную рассаду цветов можно сеять в яичных скорлупках. Для этого их промывают, просушивают, заполняют грунтом и выставляют на окно. Главное преимущество такой тары –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того, перед высадкой вынимать рассаду не нужно, достаточно сжать скорлупу в руке, раздавив ее, и можно отправлять саженец на постоянное место. 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неплохую дозу удобрения и структурирующий материал.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860" y="310272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Выращивание рассады в опилках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775" y="970672"/>
            <a:ext cx="11139529" cy="4733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Капризным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культурам, которые плохо переносят пикировку и пересадку, может понравиться проращивание семян в опилках или древесном наполнителе для кошачьих туалетов. Суть его проста: 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лоток насыпают несколько см опилок, заливают их горячей (70-80°С) водой, а когда они набухнут, выкладывают сверху семена. Их засыпают еще 1 см опилок, а затем накрывают крышкой или пленкой и убирают в тепло. </a:t>
            </a:r>
          </a:p>
        </p:txBody>
      </p:sp>
    </p:spTree>
    <p:extLst>
      <p:ext uri="{BB962C8B-B14F-4D97-AF65-F5344CB8AC3E}">
        <p14:creationId xmlns:p14="http://schemas.microsoft.com/office/powerpoint/2010/main" val="36429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609600"/>
            <a:ext cx="8458200" cy="563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7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Выращивание рассады в кожуре цитрусовых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437" y="1270000"/>
            <a:ext cx="9959926" cy="5721643"/>
          </a:xfrm>
        </p:spPr>
        <p:txBody>
          <a:bodyPr>
            <a:normAutofit fontScale="85000" lnSpcReduction="20000"/>
          </a:bodyPr>
          <a:lstStyle/>
          <a:p>
            <a:pPr lvl="2"/>
            <a:endParaRPr lang="ru-RU" dirty="0"/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вариант подойдет не всем любителям цитрусовых, 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тем, кто выжимает из них сок с помощью соковыжималки. В оставшихся половинках кожуры можно смело высевать по 1-2 семечка, которые впоследствии отправятся в грунт вместе с натуральным горшочком.</a:t>
            </a:r>
          </a:p>
          <a:p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Самодельные емкости наполняют грунтом, в который предварительно вносят доломитовую муку или другой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раскислитель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почвы. Поливают рассаду как и всю остальную, и подкормки вносят по стандартному графику. </a:t>
            </a:r>
          </a:p>
        </p:txBody>
      </p:sp>
    </p:spTree>
    <p:extLst>
      <p:ext uri="{BB962C8B-B14F-4D97-AF65-F5344CB8AC3E}">
        <p14:creationId xmlns:p14="http://schemas.microsoft.com/office/powerpoint/2010/main" val="269159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turbo/1774854/rth15faf3db24e90e34f1f4f2613689d696/max_g480_c12_r2x3_pd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76" y="889015"/>
            <a:ext cx="7665726" cy="5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909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639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Helvetica Neue</vt:lpstr>
      <vt:lpstr>Times New Roman</vt:lpstr>
      <vt:lpstr>Trebuchet MS</vt:lpstr>
      <vt:lpstr>Wingdings 3</vt:lpstr>
      <vt:lpstr>Грань</vt:lpstr>
      <vt:lpstr>Использование вторичного сырья для изготовления емкостей для рассады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Выращивание рассады в опилках </vt:lpstr>
      <vt:lpstr>Презентация PowerPoint</vt:lpstr>
      <vt:lpstr>Выращивание рассады в кожуре цитрусовых </vt:lpstr>
      <vt:lpstr>Презентация PowerPoint</vt:lpstr>
      <vt:lpstr>Выращивание рассады во втулках от туалетной бумаги</vt:lpstr>
      <vt:lpstr>Презентация PowerPoint</vt:lpstr>
      <vt:lpstr>Выращивание рассады в стаканчиках из газет </vt:lpstr>
      <vt:lpstr>Презентация PowerPoint</vt:lpstr>
      <vt:lpstr>Я попробовала вырастить рассаду в яичной скорлупе и картонной таре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Шокурова Айгуль Тагировна</dc:creator>
  <cp:lastModifiedBy>Шокурова Айгуль Тагировна</cp:lastModifiedBy>
  <cp:revision>6</cp:revision>
  <dcterms:created xsi:type="dcterms:W3CDTF">2022-04-13T09:56:42Z</dcterms:created>
  <dcterms:modified xsi:type="dcterms:W3CDTF">2022-04-14T09:37:50Z</dcterms:modified>
</cp:coreProperties>
</file>