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64" r:id="rId3"/>
    <p:sldId id="263" r:id="rId4"/>
    <p:sldId id="262" r:id="rId5"/>
    <p:sldId id="266" r:id="rId6"/>
    <p:sldId id="267" r:id="rId7"/>
    <p:sldId id="268" r:id="rId8"/>
    <p:sldId id="269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Повторное использование ёлки после </a:t>
            </a:r>
            <a:r>
              <a:rPr lang="ru-RU" sz="5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0"/>
            <a:ext cx="8458200" cy="25146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Выполнила: </a:t>
            </a:r>
            <a:r>
              <a:rPr lang="ru-RU" b="1" i="1" dirty="0" smtClean="0">
                <a:solidFill>
                  <a:srgbClr val="0070C0"/>
                </a:solidFill>
              </a:rPr>
              <a:t>ученица 5д класса МАОУ СОШ №2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г. Туймазы Шокурова Алиса</a:t>
            </a:r>
          </a:p>
          <a:p>
            <a:pPr marL="0" lvl="0" indent="0">
              <a:buClr>
                <a:srgbClr val="E7BC29"/>
              </a:buCl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Руководитель: учитель биологии </a:t>
            </a:r>
            <a:r>
              <a:rPr lang="ru-RU" b="1" i="1" dirty="0">
                <a:solidFill>
                  <a:srgbClr val="0070C0"/>
                </a:solidFill>
              </a:rPr>
              <a:t>МАОУ СОШ №2 </a:t>
            </a:r>
          </a:p>
          <a:p>
            <a:pPr marL="0" lvl="0" indent="0">
              <a:buClr>
                <a:srgbClr val="E7BC29"/>
              </a:buClr>
              <a:buNone/>
            </a:pPr>
            <a:r>
              <a:rPr lang="ru-RU" b="1" i="1" dirty="0">
                <a:solidFill>
                  <a:srgbClr val="0070C0"/>
                </a:solidFill>
              </a:rPr>
              <a:t>г. Туймазы </a:t>
            </a:r>
            <a:r>
              <a:rPr lang="ru-RU" b="1" i="1" dirty="0" smtClean="0">
                <a:solidFill>
                  <a:srgbClr val="0070C0"/>
                </a:solidFill>
              </a:rPr>
              <a:t>Ибрагимова Лилия </a:t>
            </a:r>
            <a:r>
              <a:rPr lang="ru-RU" b="1" i="1" dirty="0" err="1" smtClean="0">
                <a:solidFill>
                  <a:srgbClr val="0070C0"/>
                </a:solidFill>
              </a:rPr>
              <a:t>Фанисовна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Хвойные ванны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Принятие ванн с хвойным отваром, выводит шлаки и токсины из организма, укрепляет нервную систему и иммунитет, снимает усталость после тяжелого рабочего дня и улучшает циркуляцию крови. Благоприятно воздействует на больные суставы. Иголки залить водой, в соотношении 1 к 8 и настоять сутки. Затем уварить до половины объема. Хранится отвар в темном прохладном месте, около недели. В ванну добавлять не больше 100 гр., принимать от 10 до 20 минут. Не погружаться в воду полностью, область сердца должна быть открыта.</a:t>
            </a:r>
          </a:p>
          <a:p>
            <a:endParaRPr lang="ru-RU" dirty="0"/>
          </a:p>
        </p:txBody>
      </p:sp>
      <p:pic>
        <p:nvPicPr>
          <p:cNvPr id="5122" name="Picture 2" descr="C:\Users\Шокуровы\Desktop\9543f69c7e66194483df1c177d41673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672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38912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Елка, выкинутая в мусорный контейнер – самое легкое решение, но не для того ее растили, чтобы она так безжалостно закончила свое существование.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 самый крайний случай, нужно сдать ее в переработку древесины.</a:t>
            </a:r>
          </a:p>
        </p:txBody>
      </p:sp>
      <p:pic>
        <p:nvPicPr>
          <p:cNvPr id="6146" name="Picture 2" descr="C:\Users\Шокуровы\Desktop\4909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24200"/>
            <a:ext cx="55626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Ни один Новый год не обходится без лесной красавицы – елки. Но после завершения празднования, елочку надо разобрать, мишуру с гирляндами в ящик, а елку… в большинстве случаев, ее просто выкидывают. Она уже сыграла свою роль и становится, абсолютно не нужна. Искусственные елки отправятся назад, в собранном виде в коробку, а вот живым приходится не сладко. Половина иголок уже осыплется, весь привлекательный вид утратит былую красоту, а от аромата хвои не останется и следа. Не спешите выбрасывать елку в мусор, ведь при подходе с умом, она вам еще пригодится.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Использование елки после </a:t>
            </a:r>
            <a:r>
              <a:rPr lang="ru-RU" sz="3000" dirty="0" smtClean="0">
                <a:solidFill>
                  <a:srgbClr val="0070C0"/>
                </a:solidFill>
              </a:rPr>
              <a:t>праздника</a:t>
            </a:r>
          </a:p>
          <a:p>
            <a:pPr marL="0" indent="0" algn="just">
              <a:buNone/>
            </a:pPr>
            <a:endParaRPr lang="ru-RU" sz="30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Мало </a:t>
            </a:r>
            <a:r>
              <a:rPr lang="ru-RU" sz="3000" dirty="0" smtClean="0">
                <a:solidFill>
                  <a:srgbClr val="0070C0"/>
                </a:solidFill>
              </a:rPr>
              <a:t>кто задумывается, что существует несколько способов использования Новогодней елки. Переработать ее в домашних условиях совсем не сложно, а главное полезно. Применение найдется стволу, веткам и иголкам хвойного дерева. Рассмотрим все возможные варианты</a:t>
            </a:r>
            <a:r>
              <a:rPr lang="ru-RU" sz="30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114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Защита растений от вредителей.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 время высадки овощей на грядках, добавьте немного хвойных иголок в лунку. Иголки начнут выделять вещества – фитонциды, отпугивающие насекомых таких как: проволочник, медведка, парша.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Шокуровы\Desktop\bc33c4180d04525a9bdfa9f3c936d0b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0"/>
            <a:ext cx="4648200" cy="308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389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Щепа для копчения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Хвою следует мелко порубить или настругать опилок, для дальнейшего использования. Хвойные опилки хорошо подходят для копчения рыбы. Но «съедобными» считаются только еловые и сосновые деревья.</a:t>
            </a:r>
          </a:p>
          <a:p>
            <a:endParaRPr lang="ru-RU" dirty="0"/>
          </a:p>
        </p:txBody>
      </p:sp>
      <p:pic>
        <p:nvPicPr>
          <p:cNvPr id="4" name="Рисунок 3" descr="7-sposobov-ispolzovat-naturalnuyu-yolku-posle-novogo-goda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71800"/>
            <a:ext cx="4762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114800"/>
            <a:ext cx="7924800" cy="2362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Иголки как элемент домашнего мыла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Люди, увлекающиеся мыловарением, знают множество рецептов варки мыла с самыми различными ингредиентами. Иголки измельчаются кофемолкой, затем их пересыпают в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емкость с мыльной основой, добавляют пару капель эфирного масла и краситель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по желанию. Тщательно перемешивают.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Массу перекладывают в формочки и сбрызгивают спиртом. После полного застывания, у вас будет чудесное мыло.</a:t>
            </a:r>
          </a:p>
          <a:p>
            <a:endParaRPr lang="ru-RU" dirty="0"/>
          </a:p>
        </p:txBody>
      </p:sp>
      <p:pic>
        <p:nvPicPr>
          <p:cNvPr id="2051" name="Picture 3" descr="C:\Users\Шокуровы\Desktop\133f9448fd4a4325141c955285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867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Вырастить елку из посаженого </a:t>
            </a:r>
            <a:r>
              <a:rPr lang="ru-RU" dirty="0" err="1" smtClean="0">
                <a:solidFill>
                  <a:srgbClr val="0070C0"/>
                </a:solidFill>
              </a:rPr>
              <a:t>дереваВысадить</a:t>
            </a:r>
            <a:r>
              <a:rPr lang="ru-RU" dirty="0" smtClean="0">
                <a:solidFill>
                  <a:srgbClr val="0070C0"/>
                </a:solidFill>
              </a:rPr>
              <a:t> в открытый грунт можно лишь то дерево, у которого остались живы корни. Срубленную елку посадить не получится, но можно будет использовать ее иголки как компост.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Шокуровы\Desktop\7-sposobov-ispolzovat-naturalnuyu-yolku-posle-novogo-goda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47625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438912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Отвар для здоровья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Еще живые елочные иголки, необходимо состричь с дерева, залить кипятком и настоять до 8 часов, желательно в термосе. Жидкость процедить сквозь сито, добавить немного меда и лимон для вкуса.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Шокуровы\Desktop\d282ed595e7a99bcf40228316718ab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95600"/>
            <a:ext cx="4745736" cy="3163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Корм для животных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Если вы не городской житель и у вас есть домашнее хозяйство, то веточки от елки сгодятся на корм козам. Им будет вкусно, а вам не обидно, ведь так елка закончит свой Новогодний «путь» не на </a:t>
            </a:r>
            <a:r>
              <a:rPr lang="ru-RU" dirty="0" err="1" smtClean="0">
                <a:solidFill>
                  <a:srgbClr val="0070C0"/>
                </a:solidFill>
              </a:rPr>
              <a:t>мусорке</a:t>
            </a:r>
            <a:r>
              <a:rPr lang="ru-RU" dirty="0" smtClean="0">
                <a:solidFill>
                  <a:srgbClr val="0070C0"/>
                </a:solidFill>
              </a:rPr>
              <a:t>, а с пользой.</a:t>
            </a:r>
          </a:p>
          <a:p>
            <a:endParaRPr lang="ru-RU" dirty="0"/>
          </a:p>
        </p:txBody>
      </p:sp>
      <p:pic>
        <p:nvPicPr>
          <p:cNvPr id="4098" name="Picture 2" descr="C:\Users\Шокуровы\Desktop\a1a5bf15446a45528578575524acd8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95600"/>
            <a:ext cx="5257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571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     Повторное использование ёлки после Нового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Шокуровы</dc:creator>
  <cp:lastModifiedBy>Шокурова Айгуль Тагировна</cp:lastModifiedBy>
  <cp:revision>5</cp:revision>
  <dcterms:created xsi:type="dcterms:W3CDTF">2022-04-02T09:25:12Z</dcterms:created>
  <dcterms:modified xsi:type="dcterms:W3CDTF">2022-04-11T10:03:46Z</dcterms:modified>
</cp:coreProperties>
</file>