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 rtl="0"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0798B1-4069-4A5B-B408-2443F2B049E4}" v="2" dt="2022-04-09T16:48:34.114"/>
    <p1510:client id="{AAE21F3B-921B-48BE-8906-79B370D34851}" v="315" dt="2022-04-09T16:46:58.8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83" autoAdjust="0"/>
    <p:restoredTop sz="96623" autoAdjust="0"/>
  </p:normalViewPr>
  <p:slideViewPr>
    <p:cSldViewPr snapToGrid="0">
      <p:cViewPr varScale="1">
        <p:scale>
          <a:sx n="117" d="100"/>
          <a:sy n="117" d="100"/>
        </p:scale>
        <p:origin x="126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3" d="100"/>
          <a:sy n="93" d="100"/>
        </p:scale>
        <p:origin x="370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Гость" userId="fee2af6a6bb6fe22" providerId="Windows Live" clId="Web-{3F0798B1-4069-4A5B-B408-2443F2B049E4}"/>
    <pc:docChg chg="modSld">
      <pc:chgData name="Гость" userId="fee2af6a6bb6fe22" providerId="Windows Live" clId="Web-{3F0798B1-4069-4A5B-B408-2443F2B049E4}" dt="2022-04-09T16:48:34.114" v="1" actId="20577"/>
      <pc:docMkLst>
        <pc:docMk/>
      </pc:docMkLst>
      <pc:sldChg chg="modSp">
        <pc:chgData name="Гость" userId="fee2af6a6bb6fe22" providerId="Windows Live" clId="Web-{3F0798B1-4069-4A5B-B408-2443F2B049E4}" dt="2022-04-09T16:48:34.114" v="1" actId="20577"/>
        <pc:sldMkLst>
          <pc:docMk/>
          <pc:sldMk cId="1194440229" sldId="256"/>
        </pc:sldMkLst>
        <pc:spChg chg="mod">
          <ac:chgData name="Гость" userId="fee2af6a6bb6fe22" providerId="Windows Live" clId="Web-{3F0798B1-4069-4A5B-B408-2443F2B049E4}" dt="2022-04-09T16:48:34.114" v="1" actId="20577"/>
          <ac:spMkLst>
            <pc:docMk/>
            <pc:sldMk cId="1194440229" sldId="256"/>
            <ac:spMk id="2" creationId="{00000000-0000-0000-0000-000000000000}"/>
          </ac:spMkLst>
        </pc:spChg>
      </pc:sldChg>
    </pc:docChg>
  </pc:docChgLst>
  <pc:docChgLst>
    <pc:chgData name="Гость" userId="fee2af6a6bb6fe22" providerId="Windows Live" clId="Web-{AAE21F3B-921B-48BE-8906-79B370D34851}"/>
    <pc:docChg chg="addSld modSld">
      <pc:chgData name="Гость" userId="fee2af6a6bb6fe22" providerId="Windows Live" clId="Web-{AAE21F3B-921B-48BE-8906-79B370D34851}" dt="2022-04-09T16:46:58.816" v="310" actId="20577"/>
      <pc:docMkLst>
        <pc:docMk/>
      </pc:docMkLst>
      <pc:sldChg chg="modSp">
        <pc:chgData name="Гость" userId="fee2af6a6bb6fe22" providerId="Windows Live" clId="Web-{AAE21F3B-921B-48BE-8906-79B370D34851}" dt="2022-04-09T16:40:02.758" v="215" actId="20577"/>
        <pc:sldMkLst>
          <pc:docMk/>
          <pc:sldMk cId="1194440229" sldId="256"/>
        </pc:sldMkLst>
        <pc:spChg chg="mod">
          <ac:chgData name="Гость" userId="fee2af6a6bb6fe22" providerId="Windows Live" clId="Web-{AAE21F3B-921B-48BE-8906-79B370D34851}" dt="2022-04-09T16:40:02.758" v="215" actId="20577"/>
          <ac:spMkLst>
            <pc:docMk/>
            <pc:sldMk cId="1194440229" sldId="256"/>
            <ac:spMk id="2" creationId="{00000000-0000-0000-0000-000000000000}"/>
          </ac:spMkLst>
        </pc:spChg>
      </pc:sldChg>
      <pc:sldChg chg="addSp delSp modSp new">
        <pc:chgData name="Гость" userId="fee2af6a6bb6fe22" providerId="Windows Live" clId="Web-{AAE21F3B-921B-48BE-8906-79B370D34851}" dt="2022-04-09T16:39:38.350" v="209" actId="1076"/>
        <pc:sldMkLst>
          <pc:docMk/>
          <pc:sldMk cId="3821326593" sldId="257"/>
        </pc:sldMkLst>
        <pc:spChg chg="mod">
          <ac:chgData name="Гость" userId="fee2af6a6bb6fe22" providerId="Windows Live" clId="Web-{AAE21F3B-921B-48BE-8906-79B370D34851}" dt="2022-04-09T16:29:25.670" v="99" actId="20577"/>
          <ac:spMkLst>
            <pc:docMk/>
            <pc:sldMk cId="3821326593" sldId="257"/>
            <ac:spMk id="2" creationId="{2C1FCDEE-918A-7517-9B80-20E22465854D}"/>
          </ac:spMkLst>
        </pc:spChg>
        <pc:spChg chg="add del">
          <ac:chgData name="Гость" userId="fee2af6a6bb6fe22" providerId="Windows Live" clId="Web-{AAE21F3B-921B-48BE-8906-79B370D34851}" dt="2022-04-09T16:29:37.187" v="100"/>
          <ac:spMkLst>
            <pc:docMk/>
            <pc:sldMk cId="3821326593" sldId="257"/>
            <ac:spMk id="3" creationId="{6007B026-E267-9B5D-9F09-6BDD5C12A31E}"/>
          </ac:spMkLst>
        </pc:spChg>
        <pc:spChg chg="add del mod">
          <ac:chgData name="Гость" userId="fee2af6a6bb6fe22" providerId="Windows Live" clId="Web-{AAE21F3B-921B-48BE-8906-79B370D34851}" dt="2022-04-09T16:39:31.069" v="206"/>
          <ac:spMkLst>
            <pc:docMk/>
            <pc:sldMk cId="3821326593" sldId="257"/>
            <ac:spMk id="13" creationId="{9DC80582-2472-99F6-E308-66E3F29B681E}"/>
          </ac:spMkLst>
        </pc:spChg>
        <pc:graphicFrameChg chg="add del mod ord modGraphic">
          <ac:chgData name="Гость" userId="fee2af6a6bb6fe22" providerId="Windows Live" clId="Web-{AAE21F3B-921B-48BE-8906-79B370D34851}" dt="2022-04-09T16:29:06.856" v="45"/>
          <ac:graphicFrameMkLst>
            <pc:docMk/>
            <pc:sldMk cId="3821326593" sldId="257"/>
            <ac:graphicFrameMk id="4" creationId="{56CDCC0E-7581-4CD0-F8F7-290BE1872B76}"/>
          </ac:graphicFrameMkLst>
        </pc:graphicFrameChg>
        <pc:picChg chg="add del mod ord">
          <ac:chgData name="Гость" userId="fee2af6a6bb6fe22" providerId="Windows Live" clId="Web-{AAE21F3B-921B-48BE-8906-79B370D34851}" dt="2022-04-09T16:39:07.630" v="205"/>
          <ac:picMkLst>
            <pc:docMk/>
            <pc:sldMk cId="3821326593" sldId="257"/>
            <ac:picMk id="11" creationId="{4CDD35ED-716F-2F13-B9BB-CB1179079916}"/>
          </ac:picMkLst>
        </pc:picChg>
        <pc:picChg chg="add mod ord">
          <ac:chgData name="Гость" userId="fee2af6a6bb6fe22" providerId="Windows Live" clId="Web-{AAE21F3B-921B-48BE-8906-79B370D34851}" dt="2022-04-09T16:39:38.350" v="209" actId="1076"/>
          <ac:picMkLst>
            <pc:docMk/>
            <pc:sldMk cId="3821326593" sldId="257"/>
            <ac:picMk id="14" creationId="{242166CA-EFDC-7714-96CE-B021306293B3}"/>
          </ac:picMkLst>
        </pc:picChg>
      </pc:sldChg>
      <pc:sldChg chg="addSp delSp modSp new">
        <pc:chgData name="Гость" userId="fee2af6a6bb6fe22" providerId="Windows Live" clId="Web-{AAE21F3B-921B-48BE-8906-79B370D34851}" dt="2022-04-09T16:32:02.055" v="134" actId="1076"/>
        <pc:sldMkLst>
          <pc:docMk/>
          <pc:sldMk cId="3156790872" sldId="258"/>
        </pc:sldMkLst>
        <pc:spChg chg="mod">
          <ac:chgData name="Гость" userId="fee2af6a6bb6fe22" providerId="Windows Live" clId="Web-{AAE21F3B-921B-48BE-8906-79B370D34851}" dt="2022-04-09T16:32:02.008" v="133" actId="1076"/>
          <ac:spMkLst>
            <pc:docMk/>
            <pc:sldMk cId="3156790872" sldId="258"/>
            <ac:spMk id="2" creationId="{0FD4950C-AB4C-68F9-4CFD-D4F235B1510E}"/>
          </ac:spMkLst>
        </pc:spChg>
        <pc:spChg chg="add del mod">
          <ac:chgData name="Гость" userId="fee2af6a6bb6fe22" providerId="Windows Live" clId="Web-{AAE21F3B-921B-48BE-8906-79B370D34851}" dt="2022-04-09T16:31:33.319" v="129"/>
          <ac:spMkLst>
            <pc:docMk/>
            <pc:sldMk cId="3156790872" sldId="258"/>
            <ac:spMk id="3" creationId="{CF020D06-DF92-93E6-A181-FE29655B9924}"/>
          </ac:spMkLst>
        </pc:spChg>
        <pc:graphicFrameChg chg="add del mod ord modGraphic">
          <ac:chgData name="Гость" userId="fee2af6a6bb6fe22" providerId="Windows Live" clId="Web-{AAE21F3B-921B-48BE-8906-79B370D34851}" dt="2022-04-09T16:30:47.113" v="128"/>
          <ac:graphicFrameMkLst>
            <pc:docMk/>
            <pc:sldMk cId="3156790872" sldId="258"/>
            <ac:graphicFrameMk id="4" creationId="{92937A62-BC37-0F33-5716-ADEAF374DEFF}"/>
          </ac:graphicFrameMkLst>
        </pc:graphicFrameChg>
        <pc:picChg chg="add mod ord">
          <ac:chgData name="Гость" userId="fee2af6a6bb6fe22" providerId="Windows Live" clId="Web-{AAE21F3B-921B-48BE-8906-79B370D34851}" dt="2022-04-09T16:32:02.055" v="134" actId="1076"/>
          <ac:picMkLst>
            <pc:docMk/>
            <pc:sldMk cId="3156790872" sldId="258"/>
            <ac:picMk id="11" creationId="{972B712C-3E2E-BCAC-82B2-047176E37CAE}"/>
          </ac:picMkLst>
        </pc:picChg>
      </pc:sldChg>
      <pc:sldChg chg="addSp delSp modSp new">
        <pc:chgData name="Гость" userId="fee2af6a6bb6fe22" providerId="Windows Live" clId="Web-{AAE21F3B-921B-48BE-8906-79B370D34851}" dt="2022-04-09T16:37:04.965" v="191" actId="20577"/>
        <pc:sldMkLst>
          <pc:docMk/>
          <pc:sldMk cId="3169244742" sldId="259"/>
        </pc:sldMkLst>
        <pc:spChg chg="mod">
          <ac:chgData name="Гость" userId="fee2af6a6bb6fe22" providerId="Windows Live" clId="Web-{AAE21F3B-921B-48BE-8906-79B370D34851}" dt="2022-04-09T16:37:04.965" v="191" actId="20577"/>
          <ac:spMkLst>
            <pc:docMk/>
            <pc:sldMk cId="3169244742" sldId="259"/>
            <ac:spMk id="2" creationId="{B30C9FFE-C1FE-F6CD-1C20-83F6409319D9}"/>
          </ac:spMkLst>
        </pc:spChg>
        <pc:spChg chg="del mod">
          <ac:chgData name="Гость" userId="fee2af6a6bb6fe22" providerId="Windows Live" clId="Web-{AAE21F3B-921B-48BE-8906-79B370D34851}" dt="2022-04-09T16:35:53.601" v="179"/>
          <ac:spMkLst>
            <pc:docMk/>
            <pc:sldMk cId="3169244742" sldId="259"/>
            <ac:spMk id="3" creationId="{9127870E-6BF6-EB78-CE8C-8BC7F6D9C46D}"/>
          </ac:spMkLst>
        </pc:spChg>
        <pc:picChg chg="add mod ord">
          <ac:chgData name="Гость" userId="fee2af6a6bb6fe22" providerId="Windows Live" clId="Web-{AAE21F3B-921B-48BE-8906-79B370D34851}" dt="2022-04-09T16:35:53.601" v="179"/>
          <ac:picMkLst>
            <pc:docMk/>
            <pc:sldMk cId="3169244742" sldId="259"/>
            <ac:picMk id="4" creationId="{34B1C553-2213-C21E-AB1C-91CAE01F8C82}"/>
          </ac:picMkLst>
        </pc:picChg>
      </pc:sldChg>
      <pc:sldChg chg="addSp delSp modSp new">
        <pc:chgData name="Гость" userId="fee2af6a6bb6fe22" providerId="Windows Live" clId="Web-{AAE21F3B-921B-48BE-8906-79B370D34851}" dt="2022-04-09T16:37:52.500" v="203" actId="14100"/>
        <pc:sldMkLst>
          <pc:docMk/>
          <pc:sldMk cId="3399935395" sldId="260"/>
        </pc:sldMkLst>
        <pc:spChg chg="mod">
          <ac:chgData name="Гость" userId="fee2af6a6bb6fe22" providerId="Windows Live" clId="Web-{AAE21F3B-921B-48BE-8906-79B370D34851}" dt="2022-04-09T16:37:29.217" v="194" actId="1076"/>
          <ac:spMkLst>
            <pc:docMk/>
            <pc:sldMk cId="3399935395" sldId="260"/>
            <ac:spMk id="2" creationId="{80B9B084-92F5-8FA8-57BA-6C286AA3CE9F}"/>
          </ac:spMkLst>
        </pc:spChg>
        <pc:spChg chg="add del">
          <ac:chgData name="Гость" userId="fee2af6a6bb6fe22" providerId="Windows Live" clId="Web-{AAE21F3B-921B-48BE-8906-79B370D34851}" dt="2022-04-09T16:37:33.217" v="195"/>
          <ac:spMkLst>
            <pc:docMk/>
            <pc:sldMk cId="3399935395" sldId="260"/>
            <ac:spMk id="3" creationId="{57CEC7F9-9BD0-04DF-07E3-9C6DC7658642}"/>
          </ac:spMkLst>
        </pc:spChg>
        <pc:graphicFrameChg chg="add del mod ord modGraphic">
          <ac:chgData name="Гость" userId="fee2af6a6bb6fe22" providerId="Windows Live" clId="Web-{AAE21F3B-921B-48BE-8906-79B370D34851}" dt="2022-04-09T16:37:22.576" v="193"/>
          <ac:graphicFrameMkLst>
            <pc:docMk/>
            <pc:sldMk cId="3399935395" sldId="260"/>
            <ac:graphicFrameMk id="4" creationId="{4B9FBEAA-5E07-7632-99D1-29A6B901E4D3}"/>
          </ac:graphicFrameMkLst>
        </pc:graphicFrameChg>
        <pc:picChg chg="add mod ord">
          <ac:chgData name="Гость" userId="fee2af6a6bb6fe22" providerId="Windows Live" clId="Web-{AAE21F3B-921B-48BE-8906-79B370D34851}" dt="2022-04-09T16:37:52.500" v="203" actId="14100"/>
          <ac:picMkLst>
            <pc:docMk/>
            <pc:sldMk cId="3399935395" sldId="260"/>
            <ac:picMk id="11" creationId="{CD22975B-C212-681D-F2E5-6DC35169F41D}"/>
          </ac:picMkLst>
        </pc:picChg>
      </pc:sldChg>
      <pc:sldChg chg="addSp modSp new">
        <pc:chgData name="Гость" userId="fee2af6a6bb6fe22" providerId="Windows Live" clId="Web-{AAE21F3B-921B-48BE-8906-79B370D34851}" dt="2022-04-09T16:44:26.822" v="263" actId="20577"/>
        <pc:sldMkLst>
          <pc:docMk/>
          <pc:sldMk cId="301859135" sldId="261"/>
        </pc:sldMkLst>
        <pc:spChg chg="mod">
          <ac:chgData name="Гость" userId="fee2af6a6bb6fe22" providerId="Windows Live" clId="Web-{AAE21F3B-921B-48BE-8906-79B370D34851}" dt="2022-04-09T16:44:26.822" v="263" actId="20577"/>
          <ac:spMkLst>
            <pc:docMk/>
            <pc:sldMk cId="301859135" sldId="261"/>
            <ac:spMk id="2" creationId="{6F447585-5004-882B-A0D9-2F0C168A0726}"/>
          </ac:spMkLst>
        </pc:spChg>
        <pc:spChg chg="mod">
          <ac:chgData name="Гость" userId="fee2af6a6bb6fe22" providerId="Windows Live" clId="Web-{AAE21F3B-921B-48BE-8906-79B370D34851}" dt="2022-04-09T16:42:28.830" v="223" actId="14100"/>
          <ac:spMkLst>
            <pc:docMk/>
            <pc:sldMk cId="301859135" sldId="261"/>
            <ac:spMk id="3" creationId="{403DD380-162D-FFE2-30B6-26F658F49FFB}"/>
          </ac:spMkLst>
        </pc:spChg>
        <pc:picChg chg="add mod">
          <ac:chgData name="Гость" userId="fee2af6a6bb6fe22" providerId="Windows Live" clId="Web-{AAE21F3B-921B-48BE-8906-79B370D34851}" dt="2022-04-09T16:43:33.428" v="230" actId="1076"/>
          <ac:picMkLst>
            <pc:docMk/>
            <pc:sldMk cId="301859135" sldId="261"/>
            <ac:picMk id="4" creationId="{F9044FCB-A6F5-6C55-28D2-D338680AEB46}"/>
          </ac:picMkLst>
        </pc:picChg>
      </pc:sldChg>
      <pc:sldChg chg="addSp modSp new">
        <pc:chgData name="Гость" userId="fee2af6a6bb6fe22" providerId="Windows Live" clId="Web-{AAE21F3B-921B-48BE-8906-79B370D34851}" dt="2022-04-09T16:46:22.079" v="288" actId="1076"/>
        <pc:sldMkLst>
          <pc:docMk/>
          <pc:sldMk cId="446308239" sldId="262"/>
        </pc:sldMkLst>
        <pc:spChg chg="mod">
          <ac:chgData name="Гость" userId="fee2af6a6bb6fe22" providerId="Windows Live" clId="Web-{AAE21F3B-921B-48BE-8906-79B370D34851}" dt="2022-04-09T16:44:32.635" v="264" actId="1076"/>
          <ac:spMkLst>
            <pc:docMk/>
            <pc:sldMk cId="446308239" sldId="262"/>
            <ac:spMk id="2" creationId="{AF97C53B-C3DA-04A2-E390-4D4FCF4DB8DB}"/>
          </ac:spMkLst>
        </pc:spChg>
        <pc:spChg chg="mod">
          <ac:chgData name="Гость" userId="fee2af6a6bb6fe22" providerId="Windows Live" clId="Web-{AAE21F3B-921B-48BE-8906-79B370D34851}" dt="2022-04-09T16:45:17.857" v="283" actId="20577"/>
          <ac:spMkLst>
            <pc:docMk/>
            <pc:sldMk cId="446308239" sldId="262"/>
            <ac:spMk id="3" creationId="{76AD2E25-54AE-F75B-261F-CC5BFA4D8367}"/>
          </ac:spMkLst>
        </pc:spChg>
        <pc:picChg chg="add mod">
          <ac:chgData name="Гость" userId="fee2af6a6bb6fe22" providerId="Windows Live" clId="Web-{AAE21F3B-921B-48BE-8906-79B370D34851}" dt="2022-04-09T16:46:22.079" v="288" actId="1076"/>
          <ac:picMkLst>
            <pc:docMk/>
            <pc:sldMk cId="446308239" sldId="262"/>
            <ac:picMk id="4" creationId="{A58C297E-B9F5-AD30-AEDC-26C592E5CCE7}"/>
          </ac:picMkLst>
        </pc:picChg>
      </pc:sldChg>
      <pc:sldChg chg="modSp new">
        <pc:chgData name="Гость" userId="fee2af6a6bb6fe22" providerId="Windows Live" clId="Web-{AAE21F3B-921B-48BE-8906-79B370D34851}" dt="2022-04-09T16:46:58.816" v="310" actId="20577"/>
        <pc:sldMkLst>
          <pc:docMk/>
          <pc:sldMk cId="3815621322" sldId="263"/>
        </pc:sldMkLst>
        <pc:spChg chg="mod">
          <ac:chgData name="Гость" userId="fee2af6a6bb6fe22" providerId="Windows Live" clId="Web-{AAE21F3B-921B-48BE-8906-79B370D34851}" dt="2022-04-09T16:46:58.816" v="310" actId="20577"/>
          <ac:spMkLst>
            <pc:docMk/>
            <pc:sldMk cId="3815621322" sldId="263"/>
            <ac:spMk id="2" creationId="{1AF97400-D7B2-BE48-694B-17A1AF3239A4}"/>
          </ac:spMkLst>
        </pc:spChg>
        <pc:spChg chg="mod">
          <ac:chgData name="Гость" userId="fee2af6a6bb6fe22" providerId="Windows Live" clId="Web-{AAE21F3B-921B-48BE-8906-79B370D34851}" dt="2022-04-09T16:46:35.690" v="291" actId="1076"/>
          <ac:spMkLst>
            <pc:docMk/>
            <pc:sldMk cId="3815621322" sldId="263"/>
            <ac:spMk id="3" creationId="{A31CA484-9E71-20BF-8007-E9B0E7002C21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18F4DFC5-E278-45BD-8C86-73EFA730B6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716496A-7374-4DA6-9B5D-E2BB0AC3CF7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9DFA32-3086-456A-908E-517273C9B9CF}" type="datetime1">
              <a:rPr lang="ru-RU" smtClean="0"/>
              <a:t>09.04.2022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B18F4BD-F1C3-4A35-8D73-CD5398895F5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ED9A6A4-5386-4A58-A887-D0FA63008E5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A0D45F-9DBE-4332-992B-8E59AFFEBD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464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CFCF5-89C6-4F5F-83E2-3B94554EBFAF}" type="datetime1">
              <a:rPr lang="ru-RU" smtClean="0"/>
              <a:pPr/>
              <a:t>09.04.2022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Щелкните, чтобы изменить стили текста образца слайда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AC3529-9EB8-4093-9B6B-A4685D336D3A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2025273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3529-9EB8-4093-9B6B-A4685D336D3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389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rtlCol="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2F8595B-9DBD-4041-8F66-AB8726308C58}" type="datetime1">
              <a:rPr lang="ru-RU" noProof="0" smtClean="0"/>
              <a:t>09.04.2022</a:t>
            </a:fld>
            <a:endParaRPr lang="ru-RU" noProof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A7A6979-0714-4377-B894-6BE4C2D6E20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5pPr>
              <a:defRPr>
                <a:latin typeface="Calibri" panose="020F050202020403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85CA10B-1F12-4617-BEB4-C0A9411D9269}" type="datetime1">
              <a:rPr lang="ru-RU" noProof="0" smtClean="0"/>
              <a:t>09.04.2022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A7A6979-0714-4377-B894-6BE4C2D6E202}" type="slidenum">
              <a:rPr lang="ru-RU" noProof="0" smtClean="0"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>
          <a:xfrm>
            <a:off x="2231136" y="937260"/>
            <a:ext cx="6198489" cy="4983480"/>
          </a:xfrm>
        </p:spPr>
        <p:txBody>
          <a:bodyPr vert="eaVert" rtlCol="0"/>
          <a:lstStyle>
            <a:lvl5pPr>
              <a:defRPr>
                <a:latin typeface="Calibri" panose="020F050202020403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CAA6825-6127-4637-B72C-C3AC3780FAD8}" type="datetime1">
              <a:rPr lang="ru-RU" noProof="0" smtClean="0"/>
              <a:t>09.04.2022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A7A6979-0714-4377-B894-6BE4C2D6E202}" type="slidenum">
              <a:rPr lang="ru-RU" noProof="0" smtClean="0"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5pPr>
              <a:defRPr>
                <a:latin typeface="Calibri" panose="020F050202020403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8BD59A8-C393-4E06-9D1B-19B8D088A842}" type="datetime1">
              <a:rPr lang="ru-RU" noProof="0" smtClean="0"/>
              <a:t>09.04.2022</a:t>
            </a:fld>
            <a:endParaRPr lang="ru-RU" noProof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A7A6979-0714-4377-B894-6BE4C2D6E20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rtlCol="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2695194" y="4352465"/>
            <a:ext cx="6801612" cy="1265082"/>
          </a:xfrm>
        </p:spPr>
        <p:txBody>
          <a:bodyPr rtlCol="0"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5DE9FE7-6980-43A5-BE22-FDED6FC28500}" type="datetime1">
              <a:rPr lang="ru-RU" noProof="0" smtClean="0"/>
              <a:t>09.04.2022</a:t>
            </a:fld>
            <a:endParaRPr lang="ru-RU" noProof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A7A6979-0714-4377-B894-6BE4C2D6E20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 hasCustomPrompt="1"/>
          </p:nvPr>
        </p:nvSpPr>
        <p:spPr>
          <a:xfrm>
            <a:off x="1581912" y="2638044"/>
            <a:ext cx="4271771" cy="3101982"/>
          </a:xfrm>
        </p:spPr>
        <p:txBody>
          <a:bodyPr rtlCol="0"/>
          <a:lstStyle>
            <a:lvl5pPr>
              <a:defRPr>
                <a:latin typeface="Calibri" panose="020F050202020403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6338315" y="2638044"/>
            <a:ext cx="4270247" cy="3101982"/>
          </a:xfrm>
        </p:spPr>
        <p:txBody>
          <a:bodyPr rtlCol="0"/>
          <a:lstStyle>
            <a:lvl5pPr>
              <a:defRPr>
                <a:latin typeface="Calibri" panose="020F050202020403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139DC04-ED46-4F0C-BDB2-900C3B1935FE}" type="datetime1">
              <a:rPr lang="ru-RU" noProof="0" smtClean="0"/>
              <a:t>09.04.2022</a:t>
            </a:fld>
            <a:endParaRPr lang="ru-RU" noProof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A7A6979-0714-4377-B894-6BE4C2D6E202}" type="slidenum">
              <a:rPr lang="ru-RU" noProof="0" smtClean="0"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1583436" y="2313433"/>
            <a:ext cx="4270248" cy="704087"/>
          </a:xfrm>
        </p:spPr>
        <p:txBody>
          <a:bodyPr rtlCol="0"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1583436" y="3143250"/>
            <a:ext cx="4270248" cy="2596776"/>
          </a:xfrm>
        </p:spPr>
        <p:txBody>
          <a:bodyPr rtlCol="0"/>
          <a:lstStyle>
            <a:lvl5pPr>
              <a:defRPr>
                <a:latin typeface="Calibri" panose="020F050202020403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 hasCustomPrompt="1"/>
          </p:nvPr>
        </p:nvSpPr>
        <p:spPr>
          <a:xfrm>
            <a:off x="6338316" y="3143250"/>
            <a:ext cx="4253484" cy="2596776"/>
          </a:xfrm>
        </p:spPr>
        <p:txBody>
          <a:bodyPr rtlCol="0"/>
          <a:lstStyle>
            <a:lvl5pPr>
              <a:defRPr>
                <a:latin typeface="Calibri" panose="020F050202020403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1" name="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6338316" y="2313433"/>
            <a:ext cx="4270248" cy="704087"/>
          </a:xfrm>
        </p:spPr>
        <p:txBody>
          <a:bodyPr rtlCol="0"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17AE27B-C495-4283-9A22-AF05A51B5C75}" type="datetime1">
              <a:rPr lang="ru-RU" noProof="0" smtClean="0"/>
              <a:t>09.04.2022</a:t>
            </a:fld>
            <a:endParaRPr lang="ru-RU" noProof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A7A6979-0714-4377-B894-6BE4C2D6E20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08C3238-EA94-4F40-BF92-EA531A5C9AB8}" type="datetime1">
              <a:rPr lang="ru-RU" noProof="0" smtClean="0"/>
              <a:t>09.04.2022</a:t>
            </a:fld>
            <a:endParaRPr lang="ru-RU" noProof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A7A6979-0714-4377-B894-6BE4C2D6E202}" type="slidenum">
              <a:rPr lang="ru-RU" noProof="0" smtClean="0"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CEC7307-608D-43BB-8E86-8627538EC8E9}" type="datetime1">
              <a:rPr lang="ru-RU" noProof="0" smtClean="0"/>
              <a:t>09.04.2022</a:t>
            </a:fld>
            <a:endParaRPr lang="ru-RU" noProof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A7A6979-0714-4377-B894-6BE4C2D6E202}" type="slidenum">
              <a:rPr lang="ru-RU" noProof="0" smtClean="0"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rtlCol="0"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6736080" y="804672"/>
            <a:ext cx="4815840" cy="5248656"/>
          </a:xfrm>
        </p:spPr>
        <p:txBody>
          <a:bodyPr rtlCol="0"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1115568" y="3549918"/>
            <a:ext cx="3794760" cy="2194036"/>
          </a:xfrm>
        </p:spPr>
        <p:txBody>
          <a:bodyPr rtlCol="0"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49A6E7-F24F-4D27-B663-4B9BA50104C1}" type="datetime1">
              <a:rPr lang="ru-RU" noProof="0" smtClean="0"/>
              <a:t>09.04.2022</a:t>
            </a:fld>
            <a:endParaRPr lang="ru-RU" noProof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 rtlCol="0"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A7A6979-0714-4377-B894-6BE4C2D6E202}" type="slidenum">
              <a:rPr lang="ru-RU" noProof="0" smtClean="0"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rtlCol="0"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Рисунок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rtlCol="0"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1115568" y="3549918"/>
            <a:ext cx="3794760" cy="2194037"/>
          </a:xfrm>
        </p:spPr>
        <p:txBody>
          <a:bodyPr rtlCol="0"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pPr rtl="0"/>
            <a:fld id="{DD8657C7-5D29-4D96-BBB0-A7486626B51E}" type="datetime1">
              <a:rPr lang="ru-RU" noProof="0" smtClean="0"/>
              <a:t>09.04.2022</a:t>
            </a:fld>
            <a:endParaRPr lang="ru-RU" noProof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 rtlCol="0"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A7A6979-0714-4377-B894-6BE4C2D6E202}" type="slidenum">
              <a:rPr lang="ru-RU" noProof="0" smtClean="0"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EF2B85EF-ACCE-4117-9ED7-05147DBC5241}" type="datetime1">
              <a:rPr lang="ru-RU" noProof="0" smtClean="0"/>
              <a:t>09.04.2022</a:t>
            </a:fld>
            <a:endParaRPr lang="ru-RU" noProof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ru-RU" noProof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8A7A6979-0714-4377-B894-6BE4C2D6E202}" type="slidenum">
              <a:rPr lang="ru-RU" noProof="0" smtClean="0"/>
              <a:pPr/>
              <a:t>‹#›</a:t>
            </a:fld>
            <a:endParaRPr lang="ru-RU" noProof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br>
              <a:rPr lang="ru-RU" dirty="0">
                <a:solidFill>
                  <a:srgbClr val="92D050"/>
                </a:solidFill>
                <a:latin typeface="Calibri"/>
                <a:cs typeface="Calibri"/>
              </a:rPr>
            </a:br>
            <a:r>
              <a:rPr lang="ru-RU" b="1" dirty="0">
                <a:solidFill>
                  <a:srgbClr val="92D050"/>
                </a:solidFill>
                <a:latin typeface="Calibri"/>
                <a:cs typeface="Calibri"/>
              </a:rPr>
              <a:t>Бумажные </a:t>
            </a:r>
            <a:r>
              <a:rPr lang="ru-RU" b="1" err="1">
                <a:solidFill>
                  <a:srgbClr val="92D050"/>
                </a:solidFill>
                <a:latin typeface="Calibri"/>
                <a:cs typeface="Calibri"/>
              </a:rPr>
              <a:t>стAканчик</a:t>
            </a:r>
            <a:r>
              <a:rPr lang="ru-RU" b="1" dirty="0">
                <a:solidFill>
                  <a:srgbClr val="92D050"/>
                </a:solidFill>
                <a:latin typeface="Calibri"/>
                <a:cs typeface="Calibri"/>
              </a:rPr>
              <a:t> и Способы их </a:t>
            </a:r>
            <a:r>
              <a:rPr lang="ru-RU" b="1" err="1">
                <a:solidFill>
                  <a:srgbClr val="92D050"/>
                </a:solidFill>
                <a:latin typeface="Calibri"/>
                <a:cs typeface="Calibri"/>
              </a:rPr>
              <a:t>перерAботки</a:t>
            </a:r>
            <a:endParaRPr lang="ru-RU" b="1">
              <a:solidFill>
                <a:srgbClr val="92D050"/>
              </a:solidFill>
              <a:latin typeface="Calibri"/>
              <a:cs typeface="Calibri"/>
            </a:endParaRPr>
          </a:p>
          <a:p>
            <a:endParaRPr lang="ru-RU" b="1" dirty="0">
              <a:cs typeface="Calibri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4440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1FCDEE-918A-7517-9B80-20E224658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Calibri"/>
                <a:cs typeface="Calibri"/>
              </a:rPr>
              <a:t>Ежегодно по всему миру используется миллиарды единиц одноразовой бумажной посуды</a:t>
            </a:r>
            <a:endParaRPr lang="ru-RU">
              <a:cs typeface="Calibri" panose="020F0502020204030204" pitchFamily="34" charset="0"/>
            </a:endParaRPr>
          </a:p>
        </p:txBody>
      </p:sp>
      <p:pic>
        <p:nvPicPr>
          <p:cNvPr id="14" name="Рисунок 14">
            <a:extLst>
              <a:ext uri="{FF2B5EF4-FFF2-40B4-BE49-F238E27FC236}">
                <a16:creationId xmlns:a16="http://schemas.microsoft.com/office/drawing/2014/main" id="{242166CA-EFDC-7714-96CE-B021306293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02981" y="2523026"/>
            <a:ext cx="6000414" cy="4022133"/>
          </a:xfrm>
        </p:spPr>
      </p:pic>
    </p:spTree>
    <p:extLst>
      <p:ext uri="{BB962C8B-B14F-4D97-AF65-F5344CB8AC3E}">
        <p14:creationId xmlns:p14="http://schemas.microsoft.com/office/powerpoint/2010/main" val="3821326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D4950C-AB4C-68F9-4CFD-D4F235B15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268" y="1137220"/>
            <a:ext cx="3862219" cy="4567399"/>
          </a:xfrm>
        </p:spPr>
        <p:txBody>
          <a:bodyPr/>
          <a:lstStyle/>
          <a:p>
            <a:pPr algn="just"/>
            <a:r>
              <a:rPr lang="ru-RU" b="1" dirty="0">
                <a:latin typeface="Calibri"/>
                <a:cs typeface="Calibri"/>
              </a:rPr>
              <a:t>На их производство только в </a:t>
            </a:r>
            <a:r>
              <a:rPr lang="ru-RU" b="1" dirty="0" err="1">
                <a:latin typeface="Calibri"/>
                <a:cs typeface="Calibri"/>
              </a:rPr>
              <a:t>россии</a:t>
            </a:r>
            <a:r>
              <a:rPr lang="ru-RU" b="1" dirty="0">
                <a:latin typeface="Calibri"/>
                <a:cs typeface="Calibri"/>
              </a:rPr>
              <a:t> тратится за год:</a:t>
            </a:r>
            <a:endParaRPr lang="ru-RU" dirty="0">
              <a:latin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ru-RU" dirty="0">
                <a:latin typeface="Calibri"/>
                <a:cs typeface="Calibri"/>
              </a:rPr>
              <a:t>5,8 миллиардов литров воды;</a:t>
            </a:r>
            <a:endParaRPr lang="ru-RU" dirty="0">
              <a:latin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ru-RU" dirty="0">
                <a:latin typeface="Calibri"/>
                <a:cs typeface="Calibri"/>
              </a:rPr>
              <a:t>367 тысяч тонн дерева.</a:t>
            </a:r>
            <a:endParaRPr lang="ru-RU" dirty="0">
              <a:latin typeface="Calibri"/>
            </a:endParaRPr>
          </a:p>
          <a:p>
            <a:endParaRPr lang="ru-RU" dirty="0">
              <a:cs typeface="Calibri"/>
            </a:endParaRPr>
          </a:p>
        </p:txBody>
      </p:sp>
      <p:pic>
        <p:nvPicPr>
          <p:cNvPr id="11" name="Рисунок 11" descr="Изображение выглядит как внутренний, кофе&#10;&#10;Автоматически созданное описание">
            <a:extLst>
              <a:ext uri="{FF2B5EF4-FFF2-40B4-BE49-F238E27FC236}">
                <a16:creationId xmlns:a16="http://schemas.microsoft.com/office/drawing/2014/main" id="{972B712C-3E2E-BCAC-82B2-047176E37C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22268" y="1365648"/>
            <a:ext cx="6191350" cy="4122774"/>
          </a:xfrm>
        </p:spPr>
      </p:pic>
    </p:spTree>
    <p:extLst>
      <p:ext uri="{BB962C8B-B14F-4D97-AF65-F5344CB8AC3E}">
        <p14:creationId xmlns:p14="http://schemas.microsoft.com/office/powerpoint/2010/main" val="3156790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0C9FFE-C1FE-F6CD-1C20-83F640931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25" y="317711"/>
            <a:ext cx="7140256" cy="6263928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Calibri"/>
                <a:cs typeface="Calibri"/>
              </a:rPr>
              <a:t>Длительное время такой вид отходов вообще классифицировался, как неперерAXбатываемый. Причина в том, что в их состав входит не только бумага, но и полимерный слой, который может находиться как с внутренней стороны, так и с внешней В итоге выпустить из старого Бумажного стаканчика новый невозможно, потому их утилизировали путем сжигания или складирования. В любом из этих сценариев имеется большой объем вредных выбросов в </a:t>
            </a:r>
            <a:r>
              <a:rPr lang="ru-RU" dirty="0" err="1">
                <a:latin typeface="Calibri"/>
                <a:cs typeface="Calibri"/>
              </a:rPr>
              <a:t>Aтмосферу</a:t>
            </a:r>
            <a:r>
              <a:rPr lang="ru-RU" dirty="0">
                <a:latin typeface="Calibri"/>
                <a:cs typeface="Calibri"/>
              </a:rPr>
              <a:t>.</a:t>
            </a:r>
            <a:endParaRPr lang="ru-RU" dirty="0"/>
          </a:p>
          <a:p>
            <a:endParaRPr lang="ru-RU" dirty="0">
              <a:cs typeface="Calibri"/>
            </a:endParaRPr>
          </a:p>
        </p:txBody>
      </p:sp>
      <p:pic>
        <p:nvPicPr>
          <p:cNvPr id="4" name="Рисунок 4" descr="Изображение выглядит как человек, красный, стоит, корзина&#10;&#10;Автоматически созданное описание">
            <a:extLst>
              <a:ext uri="{FF2B5EF4-FFF2-40B4-BE49-F238E27FC236}">
                <a16:creationId xmlns:a16="http://schemas.microsoft.com/office/drawing/2014/main" id="{34B1C553-2213-C21E-AB1C-91CAE01F8C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2683" y="1438417"/>
            <a:ext cx="3934105" cy="3934105"/>
          </a:xfrm>
        </p:spPr>
      </p:pic>
    </p:spTree>
    <p:extLst>
      <p:ext uri="{BB962C8B-B14F-4D97-AF65-F5344CB8AC3E}">
        <p14:creationId xmlns:p14="http://schemas.microsoft.com/office/powerpoint/2010/main" val="3169244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B9B084-92F5-8FA8-57BA-6C286AA3C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3627" y="7276352"/>
            <a:ext cx="7729728" cy="1188720"/>
          </a:xfrm>
        </p:spPr>
        <p:txBody>
          <a:bodyPr/>
          <a:lstStyle/>
          <a:p>
            <a:endParaRPr lang="ru-RU"/>
          </a:p>
        </p:txBody>
      </p:sp>
      <p:pic>
        <p:nvPicPr>
          <p:cNvPr id="11" name="Рисунок 11">
            <a:extLst>
              <a:ext uri="{FF2B5EF4-FFF2-40B4-BE49-F238E27FC236}">
                <a16:creationId xmlns:a16="http://schemas.microsoft.com/office/drawing/2014/main" id="{CD22975B-C212-681D-F2E5-6DC35169F4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03" y="6988"/>
            <a:ext cx="12296613" cy="6854472"/>
          </a:xfrm>
        </p:spPr>
      </p:pic>
    </p:spTree>
    <p:extLst>
      <p:ext uri="{BB962C8B-B14F-4D97-AF65-F5344CB8AC3E}">
        <p14:creationId xmlns:p14="http://schemas.microsoft.com/office/powerpoint/2010/main" val="3399935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447585-5004-882B-A0D9-2F0C168A0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atin typeface="Calibri"/>
                <a:cs typeface="Calibri"/>
              </a:rPr>
              <a:t>Перспективные способы переработки бумажных стаканчиков:</a:t>
            </a:r>
            <a:endParaRPr lang="ru-RU" dirty="0">
              <a:latin typeface="Calibri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3DD380-162D-FFE2-30B6-26F658F49F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571" y="2292989"/>
            <a:ext cx="7212143" cy="446783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z="2000" dirty="0">
                <a:latin typeface="Corbel"/>
                <a:ea typeface="+mn-lt"/>
                <a:cs typeface="+mn-lt"/>
              </a:rPr>
              <a:t>Одним из них считается привлечение клиентов заведений к эффективной сортировке, стимулировать появление ответственности за неправильное использование отходов. В этом ключе работает современный тренд борьбы за экологию и будущее планеты;</a:t>
            </a:r>
            <a:endParaRPr lang="ru-RU" sz="2000">
              <a:latin typeface="Corbel"/>
            </a:endParaRPr>
          </a:p>
          <a:p>
            <a:r>
              <a:rPr lang="ru-RU" sz="2000" dirty="0">
                <a:latin typeface="Corbel"/>
                <a:ea typeface="+mn-lt"/>
                <a:cs typeface="+mn-lt"/>
              </a:rPr>
              <a:t>Некоторые представители рынка быстрого питания занимаются уменьшением расходов ресурсов на выпуск тары. Например, один из лидеров мировых сетей уже в 2020 снизил толщину используемой для стакана бумаги, что позволило сэкономить более 100 тонн бумаги и полимеров при производстве. На данный момент планируется снизить толщину слоя полимера и бумаги еще больше, чтобы сэкономить дополнительно до 300 тонн сырья.</a:t>
            </a:r>
            <a:endParaRPr lang="ru-RU" sz="2000">
              <a:latin typeface="Corbel"/>
            </a:endParaRPr>
          </a:p>
          <a:p>
            <a:endParaRPr lang="ru-RU" dirty="0">
              <a:latin typeface="Corbel"/>
            </a:endParaRPr>
          </a:p>
        </p:txBody>
      </p:sp>
      <p:pic>
        <p:nvPicPr>
          <p:cNvPr id="4" name="Рисунок 4" descr="Изображение выглядит как чашка, кофе, внутренний, элементы&#10;&#10;Автоматически созданное описание">
            <a:extLst>
              <a:ext uri="{FF2B5EF4-FFF2-40B4-BE49-F238E27FC236}">
                <a16:creationId xmlns:a16="http://schemas.microsoft.com/office/drawing/2014/main" id="{F9044FCB-A6F5-6C55-28D2-D338680AEB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7985" y="3413401"/>
            <a:ext cx="4209690" cy="2216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59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97C53B-C3DA-04A2-E390-4D4FCF4DB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8721" y="7563900"/>
            <a:ext cx="7729728" cy="118872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AD2E25-54AE-F75B-261F-CC5BFA4D83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816" y="251404"/>
            <a:ext cx="11640369" cy="2886322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algn="ctr"/>
            <a:r>
              <a:rPr lang="ru-RU" sz="2800" dirty="0">
                <a:latin typeface="Corbel"/>
                <a:ea typeface="+mn-lt"/>
                <a:cs typeface="+mn-lt"/>
              </a:rPr>
              <a:t>В то же время нужно отметить, что полный отказ от этого типа упаковки невозможен из-за высокой популярности одноразового стаканчика. Некоторые страны уже развивают проекты по эффективной переработки, другие еще не пришли к пониманию важности этих процессов. Все это не позволит в ближайшее время прекратить полностью выпуск тары.</a:t>
            </a:r>
            <a:endParaRPr lang="ru-RU" dirty="0">
              <a:latin typeface="Corbel"/>
            </a:endParaRPr>
          </a:p>
          <a:p>
            <a:br>
              <a:rPr lang="en-US" dirty="0"/>
            </a:br>
            <a:endParaRPr lang="en-US" dirty="0"/>
          </a:p>
        </p:txBody>
      </p:sp>
      <p:pic>
        <p:nvPicPr>
          <p:cNvPr id="4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A58C297E-B9F5-AD30-AEDC-26C592E5CC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9117" y="2416013"/>
            <a:ext cx="6208143" cy="413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308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F97400-D7B2-BE48-694B-17A1AF323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833749"/>
            <a:ext cx="7729728" cy="1188720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92D050"/>
                </a:solidFill>
                <a:latin typeface="Calibri"/>
                <a:cs typeface="Calibri"/>
              </a:rPr>
              <a:t>Спасибо за внимание!</a:t>
            </a:r>
            <a:endParaRPr lang="ru-RU" sz="3600" b="1">
              <a:solidFill>
                <a:srgbClr val="92D050"/>
              </a:solidFill>
              <a:cs typeface="Calibri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31CA484-9E71-20BF-8007-E9B0E7002C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3627" y="3529440"/>
            <a:ext cx="7729728" cy="3101983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621322"/>
      </p:ext>
    </p:extLst>
  </p:cSld>
  <p:clrMapOvr>
    <a:masterClrMapping/>
  </p:clrMapOvr>
</p:sld>
</file>

<file path=ppt/theme/theme1.xml><?xml version="1.0" encoding="utf-8"?>
<a:theme xmlns:a="http://schemas.openxmlformats.org/drawingml/2006/main" name="Посылка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TF00001246</Template>
  <TotalTime>0</TotalTime>
  <Words>1</Words>
  <Application>Microsoft Office PowerPoint</Application>
  <PresentationFormat>Широкоэкранный</PresentationFormat>
  <Paragraphs>1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Посылка</vt:lpstr>
      <vt:lpstr> Бумажные стAканчик и Способы их перерAботки </vt:lpstr>
      <vt:lpstr>Ежегодно по всему миру используется миллиарды единиц одноразовой бумажной посуды</vt:lpstr>
      <vt:lpstr>На их производство только в россии тратится за год: 5,8 миллиардов литров воды; 367 тысяч тонн дерева. </vt:lpstr>
      <vt:lpstr>Длительное время такой вид отходов вообще классифицировался, как неперерAXбатываемый. Причина в том, что в их состав входит не только бумага, но и полимерный слой, который может находиться как с внутренней стороны, так и с внешней В итоге выпустить из старого Бумажного стаканчика новый невозможно, потому их утилизировали путем сжигания или складирования. В любом из этих сценариев имеется большой объем вредных выбросов в Aтмосферу. </vt:lpstr>
      <vt:lpstr>Презентация PowerPoint</vt:lpstr>
      <vt:lpstr>Перспективные способы переработки бумажных стаканчиков: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/>
  <cp:revision>104</cp:revision>
  <dcterms:created xsi:type="dcterms:W3CDTF">2022-04-09T16:25:04Z</dcterms:created>
  <dcterms:modified xsi:type="dcterms:W3CDTF">2022-04-09T16:48:43Z</dcterms:modified>
</cp:coreProperties>
</file>