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07.04.2022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Удивительное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торичное использование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новогодних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ёлок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19721" y="5988968"/>
            <a:ext cx="8105659" cy="86903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 Мустаев Радмир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881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Елочные ветки для веника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248472" cy="4248472"/>
          </a:xfrm>
        </p:spPr>
        <p:txBody>
          <a:bodyPr>
            <a:noAutofit/>
          </a:bodyPr>
          <a:lstStyle/>
          <a:p>
            <a:pPr fontAlgn="ctr"/>
            <a:r>
              <a:rPr lang="ru-RU" sz="1800" dirty="0"/>
              <a:t>если еловые ветви полежат с час-другой в горячей воде, то изрядно размякнут и окажутся хорошим массажным инструментом. Однако для этого потребуются свежие ветки, предпочтительнее же всего – пихты, так как они отличаются меньшей «колючестью», не осыпаются, зато полезных эфирных масел в них столько же, сколько в ели или сосне. Для изготовления банного аксессуара всего-навсего отбираются большие ветки и связываются в один веник.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772816"/>
            <a:ext cx="3647016" cy="4247430"/>
          </a:xfrm>
        </p:spPr>
      </p:pic>
    </p:spTree>
    <p:extLst>
      <p:ext uri="{BB962C8B-B14F-4D97-AF65-F5344CB8AC3E}">
        <p14:creationId xmlns:p14="http://schemas.microsoft.com/office/powerpoint/2010/main" val="3510206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Ё</a:t>
            </a:r>
            <a:r>
              <a:rPr lang="ru-RU" dirty="0" smtClean="0"/>
              <a:t>лка-дрова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330824" cy="452628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Самое элементарное утилизация засохшего хвойного дерева - пустить его на дрова. При горении подобное топливо выделяет немало тепла и приятно пахнет. А вот использовать сосну или ель для растопки мангала не стоит. Из-за смолы мясо может приобрести неприятный аромат и привкус.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2448957"/>
            <a:ext cx="3898900" cy="2920524"/>
          </a:xfrm>
        </p:spPr>
      </p:pic>
    </p:spTree>
    <p:extLst>
      <p:ext uri="{BB962C8B-B14F-4D97-AF65-F5344CB8AC3E}">
        <p14:creationId xmlns:p14="http://schemas.microsoft.com/office/powerpoint/2010/main" val="1910554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Хвойные ванны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690864" cy="452628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Принятие ванн с хвойным отваром, выводит шлаки и токсины из организма, укрепляет нервную систему и иммунитет, снимает утомление после трудного рабочего дня и улучшает циркуляцию крови. Благоприятно воздействует на больные суставы. Иголки залить водой, в соотношении 1 к 8 и настоять сутки. Затем уварить до половины объема. Хранится отвар в темном прохладном месте, около недели. В ванну подливать не больше 100 гр. , принимать от 10 до 20 минут. Не погружаться в воду полностью, область сердца обязана быть открыта.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9" y="1844824"/>
            <a:ext cx="3322712" cy="3672408"/>
          </a:xfrm>
        </p:spPr>
      </p:pic>
    </p:spTree>
    <p:extLst>
      <p:ext uri="{BB962C8B-B14F-4D97-AF65-F5344CB8AC3E}">
        <p14:creationId xmlns:p14="http://schemas.microsoft.com/office/powerpoint/2010/main" val="61175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Удобрение для растений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330824" cy="452628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Собрав хвою, можно использовать её в качестве удобрения. Смешанная с прошлогодней ботвой, она добавит компосту нужные микроэлементы и вещества. Можно использовать её как мульчу, которой укрывают почву для её защиты от холода. Если у вас нет огорода, но на подоконниках растут комнатные цветы, сделать для них хороший настой. Залейте кипятком иголки, и через несколько суток у вас будет "вкусное" удобрение для домашних растений.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363" y="2276872"/>
            <a:ext cx="3754437" cy="3096344"/>
          </a:xfrm>
        </p:spPr>
      </p:pic>
    </p:spTree>
    <p:extLst>
      <p:ext uri="{BB962C8B-B14F-4D97-AF65-F5344CB8AC3E}">
        <p14:creationId xmlns:p14="http://schemas.microsoft.com/office/powerpoint/2010/main" val="1190121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Изготовление мыла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Люди, увлекающиеся мыловарением, знают множество рецептов варки мыла с самыми разными ингредиентами. Иголки измельчаются кофемолкой, далее их пересыпают в емкость с мыльной основой, подливают пару капель эфирного масла и краситель по желанию. аккуратно перемешивают. Массу перекладывают в формочки и сбрызгивают спиртом. После полного застывания, у вас будет удивительное мыло.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04864"/>
            <a:ext cx="4038600" cy="3050555"/>
          </a:xfrm>
        </p:spPr>
      </p:pic>
    </p:spTree>
    <p:extLst>
      <p:ext uri="{BB962C8B-B14F-4D97-AF65-F5344CB8AC3E}">
        <p14:creationId xmlns:p14="http://schemas.microsoft.com/office/powerpoint/2010/main" val="2805806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Копчение на еловой щепе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Хвою следует мелко порубить или настругать опилок, для дальнейшего использования. </a:t>
            </a:r>
            <a:r>
              <a:rPr lang="ru-RU" dirty="0" smtClean="0"/>
              <a:t>Хвойная щепа </a:t>
            </a:r>
            <a:r>
              <a:rPr lang="ru-RU" dirty="0"/>
              <a:t>хорошо подходят для копчения </a:t>
            </a:r>
            <a:r>
              <a:rPr lang="ru-RU" dirty="0" smtClean="0"/>
              <a:t>рыбы и мяса.</a:t>
            </a:r>
            <a:r>
              <a:rPr lang="ru-RU" dirty="0"/>
              <a:t> Они придают </a:t>
            </a:r>
            <a:r>
              <a:rPr lang="ru-RU" dirty="0" smtClean="0"/>
              <a:t>им приятный аромат. </a:t>
            </a:r>
            <a:r>
              <a:rPr lang="ru-RU" dirty="0"/>
              <a:t>Но «съедобными» считаются только еловые и </a:t>
            </a:r>
            <a:r>
              <a:rPr lang="ru-RU" dirty="0" smtClean="0"/>
              <a:t>сосновые деревья.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94744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14813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</a:t>
            </a:r>
            <a:r>
              <a:rPr lang="ru-RU" dirty="0" err="1" smtClean="0"/>
              <a:t>ванимание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627587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63</TotalTime>
  <Words>413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Удивительное вторичное использование новогодних ёлок</vt:lpstr>
      <vt:lpstr>Елочные ветки для веника</vt:lpstr>
      <vt:lpstr>Ёлка-дрова</vt:lpstr>
      <vt:lpstr>Хвойные ванны</vt:lpstr>
      <vt:lpstr>Удобрение для растений</vt:lpstr>
      <vt:lpstr>Изготовление мыла</vt:lpstr>
      <vt:lpstr>Копчение на еловой щепе</vt:lpstr>
      <vt:lpstr>Спасибо за ванимание!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легкой атлетики</dc:title>
  <dc:creator>Радмир Мустаев</dc:creator>
  <cp:lastModifiedBy>Радмир</cp:lastModifiedBy>
  <cp:revision>10</cp:revision>
  <dcterms:created xsi:type="dcterms:W3CDTF">2021-11-12T19:07:00Z</dcterms:created>
  <dcterms:modified xsi:type="dcterms:W3CDTF">2022-04-07T18:31:15Z</dcterms:modified>
</cp:coreProperties>
</file>