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0C2F-CDE1-481F-B162-5F50EAC53B56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7FD43-4068-47FE-86D6-00C1FC9AE0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12694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0C2F-CDE1-481F-B162-5F50EAC53B56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7FD43-4068-47FE-86D6-00C1FC9AE0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48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0C2F-CDE1-481F-B162-5F50EAC53B56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7FD43-4068-47FE-86D6-00C1FC9AE0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584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0C2F-CDE1-481F-B162-5F50EAC53B56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7FD43-4068-47FE-86D6-00C1FC9AE0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329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0C2F-CDE1-481F-B162-5F50EAC53B56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7FD43-4068-47FE-86D6-00C1FC9AE0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07408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0C2F-CDE1-481F-B162-5F50EAC53B56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7FD43-4068-47FE-86D6-00C1FC9AE0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896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0C2F-CDE1-481F-B162-5F50EAC53B56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7FD43-4068-47FE-86D6-00C1FC9AE0D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692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0C2F-CDE1-481F-B162-5F50EAC53B56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7FD43-4068-47FE-86D6-00C1FC9AE0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5405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0C2F-CDE1-481F-B162-5F50EAC53B56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7FD43-4068-47FE-86D6-00C1FC9AE0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414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0C2F-CDE1-481F-B162-5F50EAC53B56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7FD43-4068-47FE-86D6-00C1FC9AE0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7980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F0E80C2F-CDE1-481F-B162-5F50EAC53B56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7FD43-4068-47FE-86D6-00C1FC9AE0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626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F0E80C2F-CDE1-481F-B162-5F50EAC53B56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C9D7FD43-4068-47FE-86D6-00C1FC9AE0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738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50019" y="1527716"/>
            <a:ext cx="9411629" cy="2297226"/>
          </a:xfrm>
        </p:spPr>
        <p:txBody>
          <a:bodyPr>
            <a:normAutofit fontScale="90000"/>
          </a:bodyPr>
          <a:lstStyle/>
          <a:p>
            <a:r>
              <a:rPr lang="ru-RU" sz="4800" dirty="0" smtClean="0">
                <a:latin typeface="Century Gothic" panose="020B0502020202020204" pitchFamily="34" charset="0"/>
              </a:rPr>
              <a:t>Вторичное использование Новогодних елок</a:t>
            </a:r>
            <a:endParaRPr lang="ru-RU" sz="4800" dirty="0">
              <a:latin typeface="Century Gothic" panose="020B0502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4605" y="4884235"/>
            <a:ext cx="8066049" cy="1706136"/>
          </a:xfrm>
        </p:spPr>
        <p:txBody>
          <a:bodyPr>
            <a:normAutofit lnSpcReduction="10000"/>
          </a:bodyPr>
          <a:lstStyle/>
          <a:p>
            <a:pPr algn="r"/>
            <a:r>
              <a:rPr lang="ru-RU" sz="1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Подготовил: </a:t>
            </a:r>
            <a:r>
              <a:rPr lang="ru-RU" sz="18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Сахибгареев</a:t>
            </a:r>
            <a:r>
              <a:rPr lang="ru-RU" sz="1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Евгений </a:t>
            </a:r>
          </a:p>
          <a:p>
            <a:pPr algn="r"/>
            <a:r>
              <a:rPr lang="ru-RU" sz="1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Ученик 10 Б класса </a:t>
            </a:r>
          </a:p>
          <a:p>
            <a:pPr algn="r"/>
            <a:r>
              <a:rPr lang="ru-RU" sz="1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«Школы </a:t>
            </a:r>
            <a:r>
              <a:rPr lang="ru-RU" sz="1800" dirty="0">
                <a:solidFill>
                  <a:schemeClr val="bg1"/>
                </a:solidFill>
                <a:latin typeface="Century Gothic" panose="020B0502020202020204" pitchFamily="34" charset="0"/>
              </a:rPr>
              <a:t>№103 с углубленным изучением иностранного языка» городского округа</a:t>
            </a:r>
            <a:br>
              <a:rPr lang="ru-RU" sz="18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ru-RU" sz="1800" dirty="0">
                <a:solidFill>
                  <a:schemeClr val="bg1"/>
                </a:solidFill>
                <a:latin typeface="Century Gothic" panose="020B0502020202020204" pitchFamily="34" charset="0"/>
              </a:rPr>
              <a:t>город Уфа Республики Башкортостан</a:t>
            </a:r>
          </a:p>
        </p:txBody>
      </p:sp>
    </p:spTree>
    <p:extLst>
      <p:ext uri="{BB962C8B-B14F-4D97-AF65-F5344CB8AC3E}">
        <p14:creationId xmlns:p14="http://schemas.microsoft.com/office/powerpoint/2010/main" val="22524265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Century Gothic" panose="020B0502020202020204" pitchFamily="34" charset="0"/>
              </a:rPr>
              <a:t>Хвойные </a:t>
            </a:r>
            <a:r>
              <a:rPr lang="ru-RU" dirty="0" smtClean="0">
                <a:latin typeface="Century Gothic" panose="020B0502020202020204" pitchFamily="34" charset="0"/>
              </a:rPr>
              <a:t>ванны</a:t>
            </a:r>
            <a:endParaRPr lang="ru-RU" dirty="0">
              <a:latin typeface="Century Gothic" panose="020B0502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31137" y="2638044"/>
            <a:ext cx="4682620" cy="4219956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latin typeface="Century Gothic" panose="020B0502020202020204" pitchFamily="34" charset="0"/>
              </a:rPr>
              <a:t>Принятие ванн с хвойным отваром, выводит шлаки и токсины из организма, укрепляет нервную систему и иммунитет, снимает усталость после тяжелого рабочего дня и улучшает циркуляцию крови. Благоприятно воздействует на больные суставы. Иголки залить водой, в соотношении 1 к 8 и настоять сутки. Затем уварить до половины объема. Хранится отвар в темном прохладном месте, около недели. В ванну добавлять не больше 100 гр., принимать от 10 до 20 минут. Не погружаться в воду полностью, область сердца должна быть открыта</a:t>
            </a:r>
            <a:r>
              <a:rPr lang="ru-RU" dirty="0" smtClean="0">
                <a:latin typeface="Century Gothic" panose="020B0502020202020204" pitchFamily="34" charset="0"/>
              </a:rPr>
              <a:t>.</a:t>
            </a:r>
            <a:endParaRPr lang="ru-RU" dirty="0">
              <a:latin typeface="Century Gothic" panose="020B0502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3757" y="2962972"/>
            <a:ext cx="4762500" cy="316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809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Century Gothic" panose="020B0502020202020204" pitchFamily="34" charset="0"/>
              </a:rPr>
              <a:t>Заключение</a:t>
            </a:r>
            <a:endParaRPr lang="ru-RU" dirty="0">
              <a:latin typeface="Century Gothic" panose="020B0502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Выбрасывать или нет – решать только </a:t>
            </a:r>
            <a:r>
              <a:rPr lang="ru-RU" dirty="0" err="1"/>
              <a:t>вам!Елка</a:t>
            </a:r>
            <a:r>
              <a:rPr lang="ru-RU" dirty="0"/>
              <a:t>, выкинутая в мусорный контейнер – самое легкое решение, но не для того ее растили, чтобы она так безжалостно закончила свое существование. На крайний случай, сдайте ее в переработку древесины, если такое существует в вашем городе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6359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1925" y="2826944"/>
            <a:ext cx="8094893" cy="1365913"/>
          </a:xfrm>
        </p:spPr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9040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Century Gothic" panose="020B0502020202020204" pitchFamily="34" charset="0"/>
              </a:rPr>
              <a:t>Введение </a:t>
            </a:r>
            <a:endParaRPr lang="ru-RU" dirty="0">
              <a:latin typeface="Century Gothic" panose="020B0502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31136" y="2452173"/>
            <a:ext cx="7729728" cy="4405827"/>
          </a:xfrm>
        </p:spPr>
        <p:txBody>
          <a:bodyPr>
            <a:normAutofit/>
          </a:bodyPr>
          <a:lstStyle/>
          <a:p>
            <a:r>
              <a:rPr lang="ru-RU" dirty="0">
                <a:latin typeface="Century Gothic" panose="020B0502020202020204" pitchFamily="34" charset="0"/>
              </a:rPr>
              <a:t>Ни один Новый год не обходится без лесной красавицы – елки. Но после завершения празднования, елочку надо разобрать, мишуру с гирляндами в ящик, а елку… в большинстве случаев, ее просто выкидывают. Она уже сыграла свою роль и становится, абсолютно не нужна. Искусственные елки отправятся назад, в собранном виде в коробку, а вот живым приходится не сладко. Половина иголок уже осыплется, весь привлекательный вид утратит былую красоту, а от аромата хвои не останется и следа. Не спешите выбрасывать елку в мусор, ведь при подходе с умом, она вам еще </a:t>
            </a:r>
            <a:r>
              <a:rPr lang="ru-RU" dirty="0" smtClean="0">
                <a:latin typeface="Century Gothic" panose="020B0502020202020204" pitchFamily="34" charset="0"/>
              </a:rPr>
              <a:t>пригодится.</a:t>
            </a:r>
            <a:endParaRPr lang="ru-RU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029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Century Gothic" panose="020B0502020202020204" pitchFamily="34" charset="0"/>
              </a:rPr>
              <a:t>Использование елки после </a:t>
            </a:r>
            <a:r>
              <a:rPr lang="ru-RU" dirty="0" smtClean="0">
                <a:latin typeface="Century Gothic" panose="020B0502020202020204" pitchFamily="34" charset="0"/>
              </a:rPr>
              <a:t>праздника</a:t>
            </a:r>
            <a:endParaRPr lang="ru-RU" dirty="0">
              <a:latin typeface="Century Gothic" panose="020B0502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32028" y="2798155"/>
            <a:ext cx="4214269" cy="3101983"/>
          </a:xfrm>
        </p:spPr>
        <p:txBody>
          <a:bodyPr/>
          <a:lstStyle/>
          <a:p>
            <a:r>
              <a:rPr lang="ru-RU" dirty="0">
                <a:latin typeface="Century Gothic" panose="020B0502020202020204" pitchFamily="34" charset="0"/>
              </a:rPr>
              <a:t>Мало кто задумывается, что существует несколько способов использования Новогодней елки. Переработать ее в домашних условиях совсем не сложно, а главное полезно. Применение найдется стволу, веткам и иголкам хвойного дерева. Рассмотрим все возможные </a:t>
            </a:r>
            <a:r>
              <a:rPr lang="ru-RU" dirty="0" smtClean="0">
                <a:latin typeface="Century Gothic" panose="020B0502020202020204" pitchFamily="34" charset="0"/>
              </a:rPr>
              <a:t>варианты.</a:t>
            </a:r>
            <a:endParaRPr lang="ru-RU" dirty="0">
              <a:latin typeface="Century Gothic" panose="020B0502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7210" y="2798155"/>
            <a:ext cx="4170555" cy="2781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618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Century Gothic" panose="020B0502020202020204" pitchFamily="34" charset="0"/>
              </a:rPr>
              <a:t>Защита растений от </a:t>
            </a:r>
            <a:r>
              <a:rPr lang="ru-RU" dirty="0" smtClean="0">
                <a:latin typeface="Century Gothic" panose="020B0502020202020204" pitchFamily="34" charset="0"/>
              </a:rPr>
              <a:t>вредителей</a:t>
            </a:r>
            <a:endParaRPr lang="ru-RU" dirty="0">
              <a:latin typeface="Century Gothic" panose="020B0502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31136" y="2742270"/>
            <a:ext cx="3913186" cy="3101983"/>
          </a:xfrm>
        </p:spPr>
        <p:txBody>
          <a:bodyPr/>
          <a:lstStyle/>
          <a:p>
            <a:r>
              <a:rPr lang="ru-RU" dirty="0">
                <a:latin typeface="Century Gothic" panose="020B0502020202020204" pitchFamily="34" charset="0"/>
              </a:rPr>
              <a:t>Во время высадки овощей на грядках, добавьте немного хвойных иголок в лунку. Иголки начнут выделять вещества – фитонциды, отпугивающие насекомых таких как: проволочник, медведка, парша</a:t>
            </a:r>
            <a:r>
              <a:rPr lang="ru-RU" dirty="0" smtClean="0">
                <a:latin typeface="Century Gothic" panose="020B0502020202020204" pitchFamily="34" charset="0"/>
              </a:rPr>
              <a:t>.</a:t>
            </a:r>
            <a:endParaRPr lang="ru-RU" dirty="0">
              <a:latin typeface="Century Gothic" panose="020B0502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1604" y="2742270"/>
            <a:ext cx="4435032" cy="3209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6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Century Gothic" panose="020B0502020202020204" pitchFamily="34" charset="0"/>
              </a:rPr>
              <a:t>Щепа для </a:t>
            </a:r>
            <a:r>
              <a:rPr lang="ru-RU" dirty="0" smtClean="0">
                <a:latin typeface="Century Gothic" panose="020B0502020202020204" pitchFamily="34" charset="0"/>
              </a:rPr>
              <a:t>копчения</a:t>
            </a:r>
            <a:endParaRPr lang="ru-RU" dirty="0">
              <a:latin typeface="Century Gothic" panose="020B0502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31136" y="2735881"/>
            <a:ext cx="3623254" cy="3101983"/>
          </a:xfrm>
        </p:spPr>
        <p:txBody>
          <a:bodyPr/>
          <a:lstStyle/>
          <a:p>
            <a:r>
              <a:rPr lang="ru-RU" dirty="0">
                <a:latin typeface="Century Gothic" panose="020B0502020202020204" pitchFamily="34" charset="0"/>
              </a:rPr>
              <a:t>Хвою следует мелко порубить или настругать опилок, для дальнейшего использования. Хвойные опилки хорошо подходят для копчения рыбы. Но «съедобными» считаются только еловые и сосновые </a:t>
            </a:r>
            <a:r>
              <a:rPr lang="ru-RU" dirty="0" smtClean="0">
                <a:latin typeface="Century Gothic" panose="020B0502020202020204" pitchFamily="34" charset="0"/>
              </a:rPr>
              <a:t>деревья.</a:t>
            </a:r>
            <a:endParaRPr lang="ru-RU" dirty="0">
              <a:latin typeface="Century Gothic" panose="020B0502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4390" y="2735881"/>
            <a:ext cx="4762500" cy="357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02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Century Gothic" panose="020B0502020202020204" pitchFamily="34" charset="0"/>
              </a:rPr>
              <a:t>Иголки как элемент домашнего </a:t>
            </a:r>
            <a:r>
              <a:rPr lang="ru-RU" dirty="0" smtClean="0">
                <a:latin typeface="Century Gothic" panose="020B0502020202020204" pitchFamily="34" charset="0"/>
              </a:rPr>
              <a:t>мыла</a:t>
            </a:r>
            <a:endParaRPr lang="ru-RU" dirty="0">
              <a:latin typeface="Century Gothic" panose="020B0502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31135" y="2638044"/>
            <a:ext cx="4504201" cy="4041536"/>
          </a:xfrm>
        </p:spPr>
        <p:txBody>
          <a:bodyPr>
            <a:normAutofit lnSpcReduction="10000"/>
          </a:bodyPr>
          <a:lstStyle/>
          <a:p>
            <a:r>
              <a:rPr lang="ru-RU" dirty="0">
                <a:latin typeface="Century Gothic" panose="020B0502020202020204" pitchFamily="34" charset="0"/>
              </a:rPr>
              <a:t>Люди, увлекающиеся мыловарением, знают множество рецептов варки мыла с самыми различными ингредиентами. Иголки измельчаются кофемолкой, затем их пересыпают в емкость с мыльной основой, добавляют пару капель эфирного масла и краситель по желанию. Тщательно перемешивают. Массу перекладывают в формочки и сбрызгивают спиртом. После полного застывания, у вас будет чудесное мыло</a:t>
            </a:r>
            <a:r>
              <a:rPr lang="ru-RU" dirty="0" smtClean="0">
                <a:latin typeface="Century Gothic" panose="020B0502020202020204" pitchFamily="34" charset="0"/>
              </a:rPr>
              <a:t>.</a:t>
            </a:r>
            <a:endParaRPr lang="ru-RU" dirty="0">
              <a:latin typeface="Century Gothic" panose="020B0502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5337" y="3006034"/>
            <a:ext cx="4762500" cy="3057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675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Century Gothic" panose="020B0502020202020204" pitchFamily="34" charset="0"/>
              </a:rPr>
              <a:t>Вырастить елку из посаженого </a:t>
            </a:r>
            <a:r>
              <a:rPr lang="ru-RU" dirty="0" smtClean="0">
                <a:latin typeface="Century Gothic" panose="020B0502020202020204" pitchFamily="34" charset="0"/>
              </a:rPr>
              <a:t>дерева</a:t>
            </a:r>
            <a:endParaRPr lang="ru-RU" dirty="0">
              <a:latin typeface="Century Gothic" panose="020B0502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31135" y="2638044"/>
            <a:ext cx="3713857" cy="3101983"/>
          </a:xfrm>
        </p:spPr>
        <p:txBody>
          <a:bodyPr/>
          <a:lstStyle/>
          <a:p>
            <a:r>
              <a:rPr lang="ru-RU" dirty="0"/>
              <a:t>Высадить в открытый грунт можно лишь то дерево, у которого остались живы корни. Срубленную елку посадить не получится, но можно будет использовать ее иголки как компост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4992" y="2638044"/>
            <a:ext cx="4762500" cy="317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75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Century Gothic" panose="020B0502020202020204" pitchFamily="34" charset="0"/>
              </a:rPr>
              <a:t>Отвар для </a:t>
            </a:r>
            <a:r>
              <a:rPr lang="ru-RU" dirty="0" smtClean="0">
                <a:latin typeface="Century Gothic" panose="020B0502020202020204" pitchFamily="34" charset="0"/>
              </a:rPr>
              <a:t>здоровья</a:t>
            </a:r>
            <a:endParaRPr lang="ru-RU" dirty="0">
              <a:latin typeface="Century Gothic" panose="020B0502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31136" y="2638044"/>
            <a:ext cx="4203118" cy="3101983"/>
          </a:xfrm>
        </p:spPr>
        <p:txBody>
          <a:bodyPr/>
          <a:lstStyle/>
          <a:p>
            <a:r>
              <a:rPr lang="ru-RU" dirty="0"/>
              <a:t>Еще живые елочные иголки, необходимо состричь с дерева, залить кипятком и настоять до 8 часов, желательно в термосе. Жидкость процедить сквозь сито, добавить немного меда и лимон для вкуса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254" y="2638044"/>
            <a:ext cx="4762500" cy="317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43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Century Gothic" panose="020B0502020202020204" pitchFamily="34" charset="0"/>
              </a:rPr>
              <a:t>Корм для </a:t>
            </a:r>
            <a:r>
              <a:rPr lang="ru-RU" dirty="0" smtClean="0">
                <a:latin typeface="Century Gothic" panose="020B0502020202020204" pitchFamily="34" charset="0"/>
              </a:rPr>
              <a:t>животных</a:t>
            </a:r>
            <a:endParaRPr lang="ru-RU" dirty="0">
              <a:latin typeface="Century Gothic" panose="020B0502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31136" y="2638044"/>
            <a:ext cx="3723615" cy="3101983"/>
          </a:xfrm>
        </p:spPr>
        <p:txBody>
          <a:bodyPr/>
          <a:lstStyle/>
          <a:p>
            <a:r>
              <a:rPr lang="ru-RU" dirty="0"/>
              <a:t>Если вы не городской житель и у вас есть домашнее хозяйство, то веточки от елки сгодятся на корм козам. Им будет вкусно, а вам не обидно, ведь так елка закончит свой Новогодний «путь» не на </a:t>
            </a:r>
            <a:r>
              <a:rPr lang="ru-RU" dirty="0" err="1"/>
              <a:t>мусорке</a:t>
            </a:r>
            <a:r>
              <a:rPr lang="ru-RU" dirty="0"/>
              <a:t>, а с пользой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638044"/>
            <a:ext cx="4762500" cy="317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995001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Посылка</Template>
  <TotalTime>32</TotalTime>
  <Words>580</Words>
  <Application>Microsoft Office PowerPoint</Application>
  <PresentationFormat>Широкоэкранный</PresentationFormat>
  <Paragraphs>25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Corbel</vt:lpstr>
      <vt:lpstr>Gill Sans MT</vt:lpstr>
      <vt:lpstr>Parcel</vt:lpstr>
      <vt:lpstr>Вторичное использование Новогодних елок</vt:lpstr>
      <vt:lpstr>Введение </vt:lpstr>
      <vt:lpstr>Использование елки после праздника</vt:lpstr>
      <vt:lpstr>Защита растений от вредителей</vt:lpstr>
      <vt:lpstr>Щепа для копчения</vt:lpstr>
      <vt:lpstr>Иголки как элемент домашнего мыла</vt:lpstr>
      <vt:lpstr>Вырастить елку из посаженого дерева</vt:lpstr>
      <vt:lpstr>Отвар для здоровья</vt:lpstr>
      <vt:lpstr>Корм для животных</vt:lpstr>
      <vt:lpstr>Хвойные ванны</vt:lpstr>
      <vt:lpstr>Заключение</vt:lpstr>
      <vt:lpstr>Спасибо за внимание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Вторичное использование Новогодних елок</dc:title>
  <dc:creator>Уважаемый Сергей Викторович</dc:creator>
  <cp:lastModifiedBy>Уважаемый Сергей Викторович</cp:lastModifiedBy>
  <cp:revision>4</cp:revision>
  <dcterms:created xsi:type="dcterms:W3CDTF">2022-04-05T17:40:46Z</dcterms:created>
  <dcterms:modified xsi:type="dcterms:W3CDTF">2022-04-05T18:13:36Z</dcterms:modified>
</cp:coreProperties>
</file>