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4" r:id="rId7"/>
    <p:sldId id="260"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4/5/2022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latin typeface="Times New Roman" panose="02020603050405020304" pitchFamily="18" charset="0"/>
                <a:cs typeface="Times New Roman" panose="02020603050405020304" pitchFamily="18" charset="0"/>
              </a:rPr>
              <a:t>Варианты вторичного использования новогодних елок.</a:t>
            </a:r>
          </a:p>
        </p:txBody>
      </p:sp>
      <p:sp>
        <p:nvSpPr>
          <p:cNvPr id="3" name="Подзаголовок 2"/>
          <p:cNvSpPr>
            <a:spLocks noGrp="1"/>
          </p:cNvSpPr>
          <p:nvPr>
            <p:ph type="subTitle" idx="1"/>
          </p:nvPr>
        </p:nvSpPr>
        <p:spPr>
          <a:xfrm>
            <a:off x="3308879" y="4992511"/>
            <a:ext cx="8689976" cy="1371599"/>
          </a:xfrm>
        </p:spPr>
        <p:txBody>
          <a:bodyPr/>
          <a:lstStyle/>
          <a:p>
            <a:pPr algn="r"/>
            <a:r>
              <a:rPr lang="ru-RU" sz="1400" dirty="0">
                <a:latin typeface="Times New Roman" panose="02020603050405020304" pitchFamily="18" charset="0"/>
                <a:cs typeface="Times New Roman" panose="02020603050405020304" pitchFamily="18" charset="0"/>
              </a:rPr>
              <a:t>Исполнитель: </a:t>
            </a:r>
            <a:r>
              <a:rPr lang="ru-RU" sz="1400" dirty="0" err="1">
                <a:latin typeface="Times New Roman" panose="02020603050405020304" pitchFamily="18" charset="0"/>
                <a:cs typeface="Times New Roman" panose="02020603050405020304" pitchFamily="18" charset="0"/>
              </a:rPr>
              <a:t>Тупикова</a:t>
            </a:r>
            <a:r>
              <a:rPr lang="ru-RU" sz="1400" dirty="0">
                <a:latin typeface="Times New Roman" panose="02020603050405020304" pitchFamily="18" charset="0"/>
                <a:cs typeface="Times New Roman" panose="02020603050405020304" pitchFamily="18" charset="0"/>
              </a:rPr>
              <a:t> Александра Игоревна , </a:t>
            </a:r>
          </a:p>
          <a:p>
            <a:pPr algn="r"/>
            <a:r>
              <a:rPr lang="ru-RU" sz="1400" dirty="0">
                <a:latin typeface="Times New Roman" panose="02020603050405020304" pitchFamily="18" charset="0"/>
                <a:cs typeface="Times New Roman" panose="02020603050405020304" pitchFamily="18" charset="0"/>
              </a:rPr>
              <a:t>ученица 7 класса, МБОУ Школы №103</a:t>
            </a:r>
          </a:p>
          <a:p>
            <a:pPr algn="r"/>
            <a:endParaRPr lang="ru-RU" dirty="0"/>
          </a:p>
        </p:txBody>
      </p:sp>
    </p:spTree>
    <p:extLst>
      <p:ext uri="{BB962C8B-B14F-4D97-AF65-F5344CB8AC3E}">
        <p14:creationId xmlns:p14="http://schemas.microsoft.com/office/powerpoint/2010/main" val="411636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Цель</a:t>
            </a:r>
          </a:p>
        </p:txBody>
      </p:sp>
      <p:sp>
        <p:nvSpPr>
          <p:cNvPr id="3" name="Объект 2"/>
          <p:cNvSpPr>
            <a:spLocks noGrp="1"/>
          </p:cNvSpPr>
          <p:nvPr>
            <p:ph sz="quarter" idx="13"/>
          </p:nvPr>
        </p:nvSpPr>
        <p:spPr/>
        <p:txBody>
          <a:bodyPr/>
          <a:lstStyle/>
          <a:p>
            <a:r>
              <a:rPr lang="ru-RU" dirty="0">
                <a:latin typeface="Times New Roman" panose="02020603050405020304" pitchFamily="18" charset="0"/>
                <a:cs typeface="Times New Roman" panose="02020603050405020304" pitchFamily="18" charset="0"/>
              </a:rPr>
              <a:t>Цель- Узнать какие есть варианты вторичного использования новогодних елок.</a:t>
            </a:r>
          </a:p>
          <a:p>
            <a:endParaRPr lang="ru-RU" dirty="0"/>
          </a:p>
        </p:txBody>
      </p:sp>
    </p:spTree>
    <p:extLst>
      <p:ext uri="{BB962C8B-B14F-4D97-AF65-F5344CB8AC3E}">
        <p14:creationId xmlns:p14="http://schemas.microsoft.com/office/powerpoint/2010/main" val="209026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задачи</a:t>
            </a:r>
          </a:p>
        </p:txBody>
      </p:sp>
      <p:sp>
        <p:nvSpPr>
          <p:cNvPr id="3" name="Объект 2"/>
          <p:cNvSpPr>
            <a:spLocks noGrp="1"/>
          </p:cNvSpPr>
          <p:nvPr>
            <p:ph sz="quarter" idx="13"/>
          </p:nvPr>
        </p:nvSpPr>
        <p:spPr/>
        <p:txBody>
          <a:bodyPr/>
          <a:lstStyle/>
          <a:p>
            <a:r>
              <a:rPr lang="ru-RU" dirty="0">
                <a:latin typeface="Times New Roman" panose="02020603050405020304" pitchFamily="18" charset="0"/>
                <a:cs typeface="Times New Roman" panose="02020603050405020304" pitchFamily="18" charset="0"/>
              </a:rPr>
              <a:t>1. Узнать как можно перерабатывать </a:t>
            </a:r>
            <a:r>
              <a:rPr lang="ru-RU" dirty="0" err="1">
                <a:latin typeface="Times New Roman" panose="02020603050405020304" pitchFamily="18" charset="0"/>
                <a:cs typeface="Times New Roman" panose="02020603050405020304" pitchFamily="18" charset="0"/>
              </a:rPr>
              <a:t>новогоднии</a:t>
            </a:r>
            <a:r>
              <a:rPr lang="ru-RU" dirty="0">
                <a:latin typeface="Times New Roman" panose="02020603050405020304" pitchFamily="18" charset="0"/>
                <a:cs typeface="Times New Roman" panose="02020603050405020304" pitchFamily="18" charset="0"/>
              </a:rPr>
              <a:t> елки</a:t>
            </a:r>
          </a:p>
          <a:p>
            <a:endParaRPr lang="ru-RU" dirty="0"/>
          </a:p>
        </p:txBody>
      </p:sp>
    </p:spTree>
    <p:extLst>
      <p:ext uri="{BB962C8B-B14F-4D97-AF65-F5344CB8AC3E}">
        <p14:creationId xmlns:p14="http://schemas.microsoft.com/office/powerpoint/2010/main" val="155675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Москва: запустить елочный круговорот</a:t>
            </a:r>
          </a:p>
        </p:txBody>
      </p:sp>
      <p:sp>
        <p:nvSpPr>
          <p:cNvPr id="3" name="Объект 2"/>
          <p:cNvSpPr>
            <a:spLocks noGrp="1"/>
          </p:cNvSpPr>
          <p:nvPr>
            <p:ph sz="quarter" idx="13"/>
          </p:nvPr>
        </p:nvSpPr>
        <p:spPr/>
        <p:txBody>
          <a:bodyPr/>
          <a:lstStyle/>
          <a:p>
            <a:r>
              <a:rPr lang="ru-RU" dirty="0">
                <a:latin typeface="Times New Roman" panose="02020603050405020304" pitchFamily="18" charset="0"/>
                <a:cs typeface="Times New Roman" panose="02020603050405020304" pitchFamily="18" charset="0"/>
              </a:rPr>
              <a:t>С 2016 года в Москве проходит акция “Ёлочный круговорот”, организованная Департаментом природопользования и охраны окружающей среды. Цели акции гораздо шире, чем переработка деревьев.  “Ёлочный круговорот” - яркий пример системы экологического образования и просвещения. Акция помогает привлечь внимание горожан к таким важным темам, как циклическая экономика, раздельный сбор отходов и вторичная переработка.</a:t>
            </a:r>
          </a:p>
        </p:txBody>
      </p:sp>
    </p:spTree>
    <p:extLst>
      <p:ext uri="{BB962C8B-B14F-4D97-AF65-F5344CB8AC3E}">
        <p14:creationId xmlns:p14="http://schemas.microsoft.com/office/powerpoint/2010/main" val="73553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Германия: накормить елкой слона</a:t>
            </a:r>
          </a:p>
        </p:txBody>
      </p:sp>
      <p:sp>
        <p:nvSpPr>
          <p:cNvPr id="3" name="Объект 2"/>
          <p:cNvSpPr>
            <a:spLocks noGrp="1"/>
          </p:cNvSpPr>
          <p:nvPr>
            <p:ph sz="quarter" idx="13"/>
          </p:nvPr>
        </p:nvSpPr>
        <p:spPr>
          <a:xfrm>
            <a:off x="913774" y="2367092"/>
            <a:ext cx="10363826" cy="4270775"/>
          </a:xfrm>
        </p:spPr>
        <p:txBody>
          <a:bodyPr>
            <a:normAutofit fontScale="70000" lnSpcReduction="20000"/>
          </a:bodyPr>
          <a:lstStyle/>
          <a:p>
            <a:r>
              <a:rPr lang="ru-RU" dirty="0">
                <a:latin typeface="Times New Roman" panose="02020603050405020304" pitchFamily="18" charset="0"/>
                <a:cs typeface="Times New Roman" panose="02020603050405020304" pitchFamily="18" charset="0"/>
              </a:rPr>
              <a:t>В большинстве городов Европы утилизация елок - уже налаженный процесс. Например, в Германии есть специально установленные дни для сбора использованных елок. Как правило, в середине января. В эти дни жители  выносят елку на улицу и оставляют ее у мусорного контейнера, где ее забирает специальный транспорт. Городские власти делают это бесплатно. Каждый год немцы выносят из своих домов и квартир около 27 миллионов елок. Если же пропустить установленные дни, то ель придется вывозить в пункт приема самостоятельно.</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Далее деревья идут в переработку одним из нескольких способов. Старые елки измельчают в специальных дробильных машинах, перемалывают в опилки и делают из них компост, используемый потом в садах и парках, а также в фермерских хозяйствах. Часть древесины идет на производство вешалок для одежды, санок, детских игрушек, сувениров, мебели, а также деревянных ножей для резки масла. Опилки и хвою нередко используют для изготовления прессованных брикетов для топки печей. И самый необычный способ утилизации елок - обеспечить корм животным. Конечно, на корм идут не старые и сухие после праздников деревья, а свежие. Например, те, что не продались к Новому году. Хвою, богатую витаминами, микроэлементами, эфирными маслами, любят как дикие кабаны и козы немецких лесов, так и обитатели зоопарков - слоны, верблюды и ламы.</a:t>
            </a:r>
          </a:p>
        </p:txBody>
      </p:sp>
    </p:spTree>
    <p:extLst>
      <p:ext uri="{BB962C8B-B14F-4D97-AF65-F5344CB8AC3E}">
        <p14:creationId xmlns:p14="http://schemas.microsoft.com/office/powerpoint/2010/main" val="322045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stretch>
            <a:fillRect/>
          </a:stretch>
        </p:blipFill>
        <p:spPr>
          <a:xfrm>
            <a:off x="2302933" y="1061156"/>
            <a:ext cx="7123289" cy="4728369"/>
          </a:xfrm>
          <a:prstGeom prst="rect">
            <a:avLst/>
          </a:prstGeom>
        </p:spPr>
      </p:pic>
    </p:spTree>
    <p:extLst>
      <p:ext uri="{BB962C8B-B14F-4D97-AF65-F5344CB8AC3E}">
        <p14:creationId xmlns:p14="http://schemas.microsoft.com/office/powerpoint/2010/main" val="279674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Австрия: преобразовать ель в электроэнергию</a:t>
            </a:r>
            <a:br>
              <a:rPr lang="ru-RU" dirty="0"/>
            </a:br>
            <a:endParaRPr lang="ru-RU" dirty="0"/>
          </a:p>
        </p:txBody>
      </p:sp>
      <p:sp>
        <p:nvSpPr>
          <p:cNvPr id="3" name="Объект 2"/>
          <p:cNvSpPr>
            <a:spLocks noGrp="1"/>
          </p:cNvSpPr>
          <p:nvPr>
            <p:ph sz="quarter" idx="13"/>
          </p:nvPr>
        </p:nvSpPr>
        <p:spPr/>
        <p:txBody>
          <a:bodyPr/>
          <a:lstStyle/>
          <a:p>
            <a:endParaRPr lang="ru-RU" dirty="0"/>
          </a:p>
          <a:p>
            <a:r>
              <a:rPr lang="ru-RU" dirty="0">
                <a:latin typeface="Times New Roman" panose="02020603050405020304" pitchFamily="18" charset="0"/>
                <a:cs typeface="Times New Roman" panose="02020603050405020304" pitchFamily="18" charset="0"/>
              </a:rPr>
              <a:t>Похожая система по утилизации елок действует в Австрии. Например, власти Вены организуют пункты сбора деревьев, куда жители приносят более 170 000 елок каждый год. Это около 750 тонн. Далее деревья отправляются на заводы, где при их сжигании образуется энергия, которая также идет на отопление и электроэнергию домов.</a:t>
            </a:r>
          </a:p>
        </p:txBody>
      </p:sp>
    </p:spTree>
    <p:extLst>
      <p:ext uri="{BB962C8B-B14F-4D97-AF65-F5344CB8AC3E}">
        <p14:creationId xmlns:p14="http://schemas.microsoft.com/office/powerpoint/2010/main" val="11417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Вывод</a:t>
            </a:r>
          </a:p>
        </p:txBody>
      </p:sp>
      <p:sp>
        <p:nvSpPr>
          <p:cNvPr id="3" name="Объект 2"/>
          <p:cNvSpPr>
            <a:spLocks noGrp="1"/>
          </p:cNvSpPr>
          <p:nvPr>
            <p:ph sz="quarter" idx="13"/>
          </p:nvPr>
        </p:nvSpPr>
        <p:spPr/>
        <p:txBody>
          <a:bodyPr/>
          <a:lstStyle/>
          <a:p>
            <a:r>
              <a:rPr lang="ru-RU" dirty="0">
                <a:latin typeface="Times New Roman" panose="02020603050405020304" pitchFamily="18" charset="0"/>
                <a:cs typeface="Times New Roman" panose="02020603050405020304" pitchFamily="18" charset="0"/>
              </a:rPr>
              <a:t>Узнали какие есть варианты вторичного использования новогодних елок.</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17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4131" y="2323139"/>
            <a:ext cx="10364451" cy="1596177"/>
          </a:xfrm>
        </p:spPr>
        <p:txBody>
          <a:bodyPr>
            <a:noAutofit/>
          </a:bodyPr>
          <a:lstStyle/>
          <a:p>
            <a:r>
              <a:rPr lang="ru-RU" sz="9600" dirty="0">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2258850999"/>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TM04033925[[fn=Капля]]</Template>
  <TotalTime>30</TotalTime>
  <Words>420</Words>
  <Application>Microsoft Office PowerPoint</Application>
  <PresentationFormat>Широкоэкранный</PresentationFormat>
  <Paragraphs>19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Капля</vt:lpstr>
      <vt:lpstr>Варианты вторичного использования новогодних елок.</vt:lpstr>
      <vt:lpstr>Цель</vt:lpstr>
      <vt:lpstr>задачи</vt:lpstr>
      <vt:lpstr>Москва: запустить елочный круговорот</vt:lpstr>
      <vt:lpstr>Германия: накормить елкой слона</vt:lpstr>
      <vt:lpstr>Презентация PowerPoint</vt:lpstr>
      <vt:lpstr>Австрия: преобразовать ель в электроэнергию </vt:lpstr>
      <vt:lpstr>Вывод</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Варианты вторичного использования новогодних елок.</dc:title>
  <dc:creator>Админ</dc:creator>
  <cp:lastModifiedBy>79870902849</cp:lastModifiedBy>
  <cp:revision>6</cp:revision>
  <dcterms:created xsi:type="dcterms:W3CDTF">2022-04-02T08:47:44Z</dcterms:created>
  <dcterms:modified xsi:type="dcterms:W3CDTF">2022-04-05T17:22:34Z</dcterms:modified>
</cp:coreProperties>
</file>