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3" r:id="rId5"/>
    <p:sldId id="274" r:id="rId6"/>
    <p:sldId id="266" r:id="rId7"/>
    <p:sldId id="267" r:id="rId8"/>
    <p:sldId id="268" r:id="rId9"/>
    <p:sldId id="269" r:id="rId10"/>
    <p:sldId id="271" r:id="rId11"/>
    <p:sldId id="272" r:id="rId12"/>
    <p:sldId id="27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ИССЛЕДОВАНИЕ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ВАРИАНТОВ ИСПОЛЬЗОВАНИЯ ВТОРИЧНОГО СЫРЬЯ ПРИ ИЗГОТОВЛЕНИИ ЕМКОСТЕЙ ДЛЯ РАССАДЫ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818" y="5517232"/>
            <a:ext cx="7785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Гаврилова  Галина Александровна, МБОУ СОШ№2, 9 класса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Галлямова Наиля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Рафисовна, учитель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8450" y="602128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.Ишимбай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Самодельные горшки для расс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73" y="1988840"/>
            <a:ext cx="619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893033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Стеклянная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емкость – более эстетично выглядит, но обрезать ее сложнее (инструкций в интернете множество).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преимуществ посадки семян в бутылке – это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самоувлажняемость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грунта: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бутылку режем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пополам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делаем отверстие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продеваем через отверстие толстую нитку, оставляя по 10 сантиметров с каждой стороны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нижнюю часть бутылки наливаем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верхнюю часть устанавливаем сверху крышкой вниз, опустив нитку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наполняем емкость грунтом и сеем семена.</a:t>
            </a:r>
          </a:p>
        </p:txBody>
      </p:sp>
      <p:pic>
        <p:nvPicPr>
          <p:cNvPr id="6146" name="Picture 2" descr="https://cdn9.roomble.com/wp-content/uploads/2021/02/16bu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087" y="922377"/>
            <a:ext cx="3396834" cy="23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7.roomble.com/wp-content/uploads/2021/02/16but2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" y="3254357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60039"/>
            <a:ext cx="6657704" cy="63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Рассада в пластиковой бутылке или в стеклянной таре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2020" y="2095013"/>
            <a:ext cx="40561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ржавеют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служат несколько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Минусы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сложное перфорирование в сравнении с пластиковой тарой, в которой дырки делаются легко и быстро раскаленным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гвоздем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 вынимать сеянцы, есть риск повреждения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корешков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dn5.roomble.com/wp-content/uploads/2021/02/17banki_3-1200x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" y="4293096"/>
            <a:ext cx="3380128" cy="22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7.roomble.com/wp-content/uploads/2021/02/17banki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5" y="1556792"/>
            <a:ext cx="3383976" cy="25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60039"/>
            <a:ext cx="6657704" cy="63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Рассада в банке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Металлические баночки из-под пива и лимонадов, детского питания, чая и кофе – еще один бюджетный вариант емкостей для посадки семян.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47123" y="197476"/>
            <a:ext cx="6657704" cy="63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463" y="825871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изготовления емкостей для рассады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вторичного сырья был выявлен единственный минус – эстетический вид.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Плюсом стала экономическая выгода,  а так же применение вторичного сырья наносит меньший ущерб экологии</a:t>
            </a:r>
            <a:r>
              <a:rPr lang="ru-RU" sz="20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  <p:pic>
        <p:nvPicPr>
          <p:cNvPr id="7" name="Picture 10" descr="Метро Магазин Рассад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0" y="2708920"/>
            <a:ext cx="35623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...как капуста и огурцы, спасает. от излишнего вытягивания, что всегда прои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87" y="4118012"/>
            <a:ext cx="1764447" cy="11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Втулки от туалетной бумаги очень легко превратить в стаканчики для рассады.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19" y="2798045"/>
            <a:ext cx="19442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2 способов, как сделать горшочки для рассады своими рукам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3"/>
          <a:stretch/>
        </p:blipFill>
        <p:spPr bwMode="auto">
          <a:xfrm>
            <a:off x="5147810" y="2780928"/>
            <a:ext cx="1296057" cy="13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акие ёмкости можно использовать при выращивании рассады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6059" y="4129213"/>
            <a:ext cx="1553482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320078" y="283703"/>
            <a:ext cx="649228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3933" y="134076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Кизима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“Все о саде и огороде для ленивых. О грядках, семенах, рассаде и сохранении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урожая”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АСТ, 2018. – 119 с.</a:t>
            </a:r>
          </a:p>
          <a:p>
            <a:pPr marL="1143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https://agronom.guru/ogprod/rassada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https://www.wildberries.ru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tytdacha.ru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 descr="https://svetikom.ru/image/cache/catalog/image/cache/catalog/5.foto_catalog_tovarov/sadovodstvo/tovary-dlya-rassady/1-150x1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Все о саде и огороде для ленивых. О грядках, семенах, рассаде и сохранении урож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90" y="3212976"/>
            <a:ext cx="2403370" cy="31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4869160"/>
            <a:ext cx="2448000" cy="13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3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90320" y="491335"/>
            <a:ext cx="105476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497894"/>
            <a:ext cx="6516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спользования вторичного сырья при изготовлении емкостей для рассады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847" y="1894645"/>
            <a:ext cx="40742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 садоводов и огородников начинается посевной сезон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Высадка растений через рассаду, считается наилучшим способом,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исключает вероятность гибели ростков от холода, различных климатических воздействий,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насекомых-вредителей 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20264" y="2060848"/>
            <a:ext cx="3609872" cy="3143035"/>
            <a:chOff x="5076056" y="3481295"/>
            <a:chExt cx="3609872" cy="3143035"/>
          </a:xfrm>
        </p:grpSpPr>
        <p:pic>
          <p:nvPicPr>
            <p:cNvPr id="13316" name="Picture 4" descr="https://kulinarnie-retepti.ru/wp-content/uploads/2020/01/image-13-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85928" y="3481295"/>
              <a:ext cx="3600000" cy="122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kulinarnie-retepti.ru/wp-content/uploads/2020/01/image-13-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76056" y="4702629"/>
              <a:ext cx="3600000" cy="192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37847" y="5445224"/>
            <a:ext cx="7581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высаживают в специальные коробочки или стаканчики в середине марта – начале апреля, а после пересаживают в открытый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363" y="142340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 исследовательской работы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688940" y="980728"/>
            <a:ext cx="11636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9" y="5373216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вторичного сырья при изготовлении емкостей для рассады не только экономически выгодно, но и не наносит большого ущерба для экологии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9699" y="3501008"/>
            <a:ext cx="49161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литературы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52630" y="620688"/>
            <a:ext cx="6895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разнообразием емкостей для рассады в магазинах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Рассмотреть варианты емкостей для рассады из вторичного сырья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минусы и плюсы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емкостей для рассады из вторичного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88940" y="2492896"/>
            <a:ext cx="6657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25477" y="5294274"/>
            <a:ext cx="149061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8" descr="НОВЫЕ Кассеты для рассады. 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47" y="2559680"/>
            <a:ext cx="3133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703360"/>
              </p:ext>
            </p:extLst>
          </p:nvPr>
        </p:nvGraphicFramePr>
        <p:xfrm>
          <a:off x="652990" y="980728"/>
          <a:ext cx="7807442" cy="5435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9253"/>
                <a:gridCol w="3089919"/>
                <a:gridCol w="1678270"/>
              </a:tblGrid>
              <a:tr h="131696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Рассада в горшках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руб.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2шт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20х21 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384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Ящики для рассады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ш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24х38х8,5 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2272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Торфяной горшок для рассады и торфяные кассеты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8х8 см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7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Кассеты для рассады — пластиковый вариант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ячеек по 6х5,5 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6" name="Picture 10" descr="Ящики и горшки для рассады. 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3572705"/>
            <a:ext cx="1458686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Кассеты для рассады очень прочные оптом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31" y="4941168"/>
            <a:ext cx="1800000" cy="13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Горшки для рассады круглые формованные Выполнены из высококачественного пла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831215"/>
            <a:ext cx="2302871" cy="17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Мы же немного поговорим о том, как сеять в ящики для рассады и позднее прои...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323" y="2349684"/>
            <a:ext cx="1944016" cy="12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data:image/png;base64,iVBORw0KGgoAAAANSUhEUgAAA4QAAASwCAYAAACjAoQOAAAAAXNSR0IArs4c6QAAIABJREFUeF7svYd/HFeW3X8qdEYORGJSJClNWts/e+zd9X/vtTfOjrJESmIQiZwaaHSo8H6fc+97XdWNBgFQYSjoQdMDEOhQdasaeN86954TGGMM/IevgK+Ar4CvgK+Ar4CvwCUV4JLBmBwZjpAEu3i8/X/x9db/QT8+RBqdIYdBgBQRUoQBvw6RIQaQA0EG5DdpyWEA7mMYIs9zZHkme48gRBRECBHKbucml5pFYY4gMjCBgckD5DkQmhoCU0eQVRDnLcRmGitz97G+8AEWm3fRqq4ixAxC3gc1AEb+k+cM+HoZUtNFlneQo4ODzgtsHTzG3skzHHVfIGp2gcoAqcn0GID152f3tTseAcDtHd4CGMNbjDiZw8r0I3yw/r8wV7uLRriCCkJEhse1Yh8TwKAHE5whxRmOu6+we/oML9tfYuv0a5jwFIh6QJgB3BaTDveFNZSbfASA4bZE+rXcjG42/2ViBKYKsFbBAh6u/G/cm/87NKMFVIJphGjIYwI+DDlypMgxQGa66GXH2Os8x+bxF3h5/CkG+T6CsANEqdQyB/dBX9NwG4NcnieQJwthshiGxymdRitawXztHtYWPsTt5Y9RwTRitBDIdutWyzFChgAJumYH7fw5nm1/hufbnyGPT5BFHeRhD3mQIg94POwH95Ulsd/iewiGZ1MVAeqIs2k0w1t4d+1PWJ97iGa0igpmEJmp4bHQ3eAxTzEwx+ikO9jpfItX7a+xdfwEGY6RhydA0AeCxJ5VPLO09twPng08LlJ6E0ndw6yFqXgZ8/VVbMz9Aetzf9TXRguh4fbpY/i6eTBAhh4SHGGAIzz+/i94vv05BpVjZGFHfp4HXZiwB7j3hQFynh55gFq1gigIkKWJFESPQ4DAcMsi2Sb5txw5V78KYGqAqSMKpnFn9mNszD7CwtRdNOJ5xKjD8PwxPG/5wX3vyzFITA9nyT5etj/HN7v/D730AMAACPv6GaynO7qyp8XvNfn9piepvL/lP3cGhwgDbjO3MofJ+ftA98ftk63y6Alw7rXc+0Fexd5KX7tNkvfPpPdzCNOtyvG7t/oQ6zO/x3LjoRy7CA0EHgiL96D/ylfAV8BXwFfAV8BX4OIKeCAs1UZAxi7+LQCQd7mojkBwCeziT+ErjoEwMrooNCFMHiLIqgiyOqK8iSpmUAvmcG/lEe6tfIxaQMiZR0jQkMV25HBQloMZ+rLgJoil5hS95ABbh9/ixc7XOEt3McAeTKUDEw10US8LRreQLH/m93XBWr4pEFYUCKce4YONMhAGFgirI0CYB2fIBAg3S0D4VQGEUa4wmJeB0EGEWw+XgbC0Rp4IhP9YAsIZC4SEON1XAqEBgbhngfDZa4BQj53AnyHIkdgvA8IHAoRVAcImArn4YV9bgJCwMrgGEBKILWeIXkPgIRDy/8eB8I9YEyBck3MnMi09FrrzFgizC4HQWCA0AWvELXUQMxkICVpR1iwB4e+xPveHAgjBixt8Q1wEhP8hQJhUj5EEp8hMD0GcIIhTmJBAnuv1IsN9DhCG/H+DPE9klwhV/A7hGHIxgkDI700GwphAOPORAOFcU4GwggYML8LIhQw++wDG9JAFCVL0cJYpEH61/U/oEggFmC8CQkfu9mKL/C7Q2o9c9goI847WeKEgk98Lgexf+T3nfreUYa8MgR4I/d9mXwFfAV8BXwFfAV+Bt6ACHgjLB6FQtkwQiLDFBW2ec/FOJcMu+KxCGEZUnPgYghaBMEKY1RGmDYRZE3ONNdyavYdbM/exPHMfFcwiwgxA0KAaQkALqAyq8pTkZ0jMKUzQRT87xH77BbaPvsPO8TNk0SlMfIoUp6KQUbVUNWIcBMv7M7o4lW00VcTJ7BgQ3iophK8HwlftL7F5OgqExqQwFghVCisYplhNO4WwDIlOIawMFcIHKwqELVEICYRNVWYESgg4ZSBsY6/z9HIgpJojCiZVHz6XKqeTFcIHuCMK4YwFQlUIBUZ/FiCsjSiEq3MP0XJACAuEDj5EISwD4ZOSQthWSBfgoYqaI6eyJYeD6qBVCAUU+cHzryYXLqYipxD+Dutzv7dAOIWQQDgEH6cQdq1CeIjH3/8nnu98hkH1CGl4itwMBAap0KqSS8VbSFbOVarqoiYHOcIgkJsqhKxxCQiH6jd/Ho8qhNMfYWPmEeYbBMIFVHhxJagD4HlLIOzD5F0BwgRddPM9AcKvd6xCKPXpiYqqCmEZyritVm2XWruLB+7CghW3CfMW/lhfAUJecKBC6IHwLfir5jfBV8BXwFfAV8BXwFfgWhXwQDgKhK45jFf7Ia2j2grKlS11gYjft222bKOTFlMBjhgmjwUG46yFKJ/Gyux9vLP2CNO1FbTiW4ilFY9tgHVRReS1BAh1AT3ITzDIj5EFpzjr7+Dl/mPstp+h3dtGUOsjqA6QpB3khgpLNBSOxvSLseNfKBnGRKKmKBA+tArhHTRCAmFUahlVeKNSOa4QXgqEts3OiVqTgdC1kbJ8bF18HRC2VOeSduU3BEJZpDsgJJw4IIxgsiridAqtaFVaRtcXCiBk6520jIqyZ5XgcYVw6zOBootbRi9WCKlqhdIyOiUto++s/Qlrc48uAELXGpxhANcySiD8ClvH3yIDgbBTAkIqdIVCSCDkUXWtj0ZAqzoChOtzBMLfqToJB4TSaFpqGSUQHmrL6FPbMlo7QBp1YEwCRBkQJUjzREBJ3kf2FMzZgm1yvq30NoQnvgZbQ1XVFiWX8Cg/JyhqyygVwttTj7AxRSC8h2a8hGrYAgK2FbP9mjvYh2HLdTDAAGfo5rt42f4Cj3f/WVtGBQadQlhurx5vGSW4uk0voJGnApX2MNQLMvzdoECYeiC81l8ef2dfAV8BXwFfAV8BX4G3pgIeCM8DIZUgKnBhFFmFULQCRDJLyIWgAgJnoThrGIVUX9heVwX6NcRmRtTB9fn3cHvxfVSjOVSCWcSYkvkeXeCGOpvEuUEBwgES08bAHOG0v4PDzgtsHjzBce8VBlzsx31pFc0yLnipRpSBsIC+8ydW0ezG+cECCNky+j8xV5sEhBaYhkDYtS2jT/F6ICzmrtwslc4LupZRN0Go84xSVRMhHAHCf7AK4aJVCCcBYVJqGb2CQiiv5NoAx4GwIkDWCgmEnPUcB0KCEx8vmpsouZxT4wzhScYZwk+vAYR6Hg0n0cwkIHQK4bQ9V5yyWsyKJjjGqcwQOiDkDCHnBzsIgoGeTzJDqW2jTiE8D4RUCOtWIVzH+tzHWJv7CFXouaoKoQPCzM4QjgLhs53PkNQOdH6S6i3P5zBFlrOtOUMQFSq2nhOEQVULeVPVvaQQ2lrrDKFTCDkjqDOEhEHeFprvoFVZQjWYAgLCoAVCqudsGYUCYSfbxqv253giM4SHCoSgSsgZQjun6Gb0ZPP4PVViecVFt750UUXPWoTy/guQiUJo96WkKA4peHhFZBJ8+pbRt+YPod8QXwFfAV8BXwFfgd9yBTwQjgGhMcikrY1ASIBy+huNJAiFzuCEQJhKB5yqLw1EpoEgaaIZLWJt8V2szL6DxdZta9DR1M9UB/OK9lTKIJUutHP0BQYH5gA7x99h++gx9k6foZsfAJUe8jDR+2V06FBV0i2wz7e9uX0qzy7xYQ4IOUNIhVCBsBksI5Z9cKYyOsulCmEXGQiEairzqv0Ftk6/Qu5MZSIuhl3L6DgQEiao9igQuuW1mHGcA8Im4mARD1YIhH9CK1q6AAjZhkggdKYyrwdCrQS1xQlAmFMhjNVU5lIgJFyp6Q/VxlEg/PQShZC9xyWfHQuFVEYj1BEJkN7CO+t/xNqsAqG2rBKGFc7VHkfbGakQnqbbI0CYg+2iVAgTmCCxLaOKsKy9UwhVI+T/U5GjQqhAOFffwPr8I6w7IDSTgDCRc8EphN9QIdz5FGljXxTCjG3DoZojUcWWWglP6iuGvHAiMMhzsQSEogzy3HPw6WYIqa4WCmEEAuEDbEx/hMXWu2hVllENWnKRw3AeU7gtQSCzuAMMTAen2RZetj/Dd9IyegjAKoQChBeYygzbRpVJR+YHFWn1/ScGW9wfNebS1thJf038DOFv+W+s33dfAV8BXwFfAV+Bt74CHgjHgJDLfukRDRGGsc4HWqgQfrMto2xpo3MiaCSTR9J6F5km6uE85uvruLP6IRZaG6gHcxYErWtjTkdN9stF2jdHA5BQ3Rv7+T56ZgfPtj7FD/tf4CzbQRqdIKhxkU+Djgx5RsDSObifBAirt9EKlwUHFQg5izUJCNVUhkC4ffIlcs400mX0ikCoKpBTixwQqsNkyEW/uIxeBIRKU2pJQiijqcxlQEjVVWHwTYBQ2yap5jqF8DwQ0mX0+RYVwsuAkO60xppWFqpQGQibEV1GzwNhbo9FODRaKQPh42HL6GVAqLZICmfjQNiyQLghQPhIFUIBQjrhlhXCCUC4+ymy5h6S8BRpmojrrprxKjxz5tMhVRRxC9hm6Vw5FZLFuGYECB388qF8DFus64gdEM58hKWp99CKl2TOMycQ0qRJWjzZTt1HDs4QnuEk3cTL9qf4duf/opdQIbSmMtI2+jogtPPEE4GQu+HeI8691xoGjQChQ0kPhG/9H0K/gb4CvgK+Ar4CvgK/5Qp4ICwffZ264oJVVYBIIii40iSMFVb5FGqIJzHCvIIwp31/U263Zu5iZf5dLE3fxlSVC1a2/jXELZPgCN5kAcyW0QAmypEFPQzyIxx1n+Hw7Cm2jr7Bfud7dRSN+0CcCaRmAoPO5kNnnIqPSdLEqLYxUSG8CAgDIggdT51CqEC4SYXw5AvknBmzQJiXFEJtpy2cPJ1CSCBxCqEs922b3sVAyJbRWXFkFRsUC4RcxDsg7GZHY6YyB6XYCQeEqug4hVAg2s0QXqgQ6hwdYYOgomFuFwAhW0a3y0DYLcVOWPijAjZUCMtASF1WFcJzQBioy6i5BAg3hzOEVAjPpBVSW5CpPGubK/fhdQrheSCckbiUqwHhJ0gau2Iqk2VUCJWVCiCkeYt+aJszgXB4iUWVT/mnOz8IoCWAsgphkFsgnGa8AoHwXQHCStBCllc1eoJHOrBASFMZ08VJtimRJATCfuJcRhmn4hRCvpZz5OUzaKOtM0dy77Fh26h9mzl3VIk2Kb3Nios05feeB8Lf8t9Yv+++Ar4CvgK+Ar4Cb30FPBCeB0KticYDBGEkc1CZmGS4bLRQZt8iVBFztilvIMpaCNIW3ln/CHeWH6AezqEa2rnBoK7zhZnKDbK4lM9G+HCAU5ylW9g6+hKvDj7HyeCVtCRWGjmCWN0ikyRDmuaIglhmGOmm+HozmfOn3psAYW66yNky2nNA+LkAIQ1MTNSH4fYRCK2L51BPtVl/bwKEd+f/hClxGSUQTp0DQlaMi/0CCD/Hy+PPMMjPA6Euy7ng15bR1wMhTWUe4c4ygVBjJwogLM8QasuoKIQjQHiKPBwHQs0clAsIQ0Zw85PngXDVtoxWrw2EbBd1QMiWUQKhRj+oeU3hMvpmCiHPQyrZhcsoW0af7XyCQW0bKRVjvj9CIwKzNqtSHeTNfdiYiZKzp0RMSF1sHIccq9K8HXMq2Q6aN+TiyvrMAwXC1rtqKvNaIDzDSbaFV+1P8WT7/0mMi5rK8KZAyDleOT9sC7OSu269HCXrhKoqc/GhWK9NvJOBsPz+80D41v8h9BvoK+Ar4CvgK+Ar8FuugAfC80DoFMIwYMuoOJ+IkQtVwizj/F6MKFQYjPMmgrSOqeoK5prrWJ1nxMRdVK2JjISbB5zX4k1Xj3Rb1HVmgCTs4jTdw0HnO2wdf4md9jfoZfvi4hhWMkjXqridGg34dqYbNmT9OuduAYTzdobwz5i7RCEsgHALe6c0lfmpgNA6SkrLKAlCW0Y/XP173JsjEDqFUIGQC3d1pSTYXQSEh1YhZIstYcihhXvcRUDoTGXGgZAto3RmVeVI9eNihvAyILTpexJJQiAsiGIcCFuiEL5Tahm9GAipj7Zxmm5ht/ONbRn9DhkuBkI6eBZAqGdM4TJaRyu6JTOEbBndmHsk8SjnW0bPA+Hjp/8hpjr9OlubCYRUCAmEzpHVmrPIKzqEKhupSAMpA9QFrrQ9lWqu+9AZwsDUEBoFwjUBwkcjQJjnVeSuZZQKoQTTUyEsA+E/o5fsA0FX2kadQlgGQkFAiZvQI10YI41u8/h7zgPhdX4L+fv6CvgK+Ar4CvgK+Aq8dRXwQHgeCLNMXTzjqIKcAGdz0aiAsG2TikscNiQDLc6nRB1kzuD60geYra9iunpL5s+oMLFVVHroGPnAhaZQHS3qufY16Jh9HHSfY/PoK+ydPsZR9zlSnCClQUhI234gimw7nQm0bVQMOjTb7TofCoR1G0z/EB9uKBA2wyU7Q8hwbztDaFtGFQh7ohDuWyDc/NEKYYjcRQwIEHIOU4Hwg9W/x935P2IqWpJZNsYfCIpdCoSfW4XwTGIPtG3SqrEyulhSCB148JiIqUxLTWXq97E+/9AqhGrqIkBoWxhdDiGhVBXCZyWFsC1ZkXlIIx66fPI80RlJgZxLgXBZgZA5hOEaFAgZUaKzlxrWrqikpjJjQGh4vpQVQgIcoZj7XREnT5eoKGqXtGJWEWU1iUQhEN6e/8gCobaMBpfMED7+/j9EIezXdzUnU1xGqRKqG6t87Zw8h22Zo86aAW1ZjMJ+AYTF3C4vpJSBcH3mQ6xPP8LisGW0iTy3pjJyjcWaylggdKYyqhDuazQHEjHf4XFSSieEOhBlK7ZtD5etcu2k13uvjb4vvUJ4nd9T/r6+Ar4CvgK+Ar4CvgK/cAU8EF4MhJW4KrN7ecYwdPVrlMW5XaTWMINaMI96uID1+Q9w5xZbRedRC+YQmLrMYIUMzZYZRAbca2tlGFKp4vMl2B88x1bnG2wefIWj7gv0sl2YsK9gYdjWZjTEW3LPQlEo2d4WRWVTmaudNAqEDQHC1akHAoSztdtoBotiORLRefJHAqEz6VdYLVxGR2cIR4EwEgXtxwDhF3h1pECIqGOBsKQQloFQhtx0kS+5jDcJCNkyGjoYZssoz9sCCJ09jANCtjGH+Y8Fwk8xqO0iiwmEqsyakHOe2npZhL87UyH1S9UPfvVmQLjUoqnMolyYMXldXUYFCPmeoUKYFjOE7c/wZJsK4R5MyO0krKobaxkIdZuYLeqAkBdiHEZ7ILzabxl/L18BXwFfAV8BXwFfgV9dBTwQlg8ZW0MNMmnpZAg9AUot5dV5lKYVMULCXt4UFYWtoktTdyViYnnmnpiRMDKAlv6EK7aXqj7AVlFa8dP0g8YXGTLTww8nn+Fl+3PsnTxDN9kVdTCIUwRhIlluVLY4MzgOhLTwL1rarnbaGVMZKoQOCOdqG2iIQhgjYlvrGwOhW1yXZ68UCF3WXGEqM1khjGzL6PUVQgeEhyUgdAqhMze1CiEX+HYuzNDtNYtt7MOoQuhiH1Sh0yN4fYWQs6ZOISyPfE5qGR1VCCsBVbrLFUI1lfkOGRVCtkOGA1UoBXoKINToCffBVkyNnRAgrCxjtqYK4e1Z5hDSYVUVQhcfT7ArzxAyeuLx95wh/BR9AcITUd6kVTek8uaA0OUJKhDy7PixQMjYCQJhM15AJWyIQqjnrSqEjJbgdqipjMZOPNn+F3STHZjwxAIh1UxmJcq7Wm9yWLjtCoRqdKPerD8GB0dMckrzk6NxMWUV0X495GanqtrttKolW5FNt4qpeBn3Vmm283ssNx5KdwKNrALD317+w1fAV8BXwFfAV8BXwFfgkgp4IBwtEOuhM4T6oSAWIE0zECCioIIoaEn4fJhNYa5xG++sfYSF1m00ogVZTFeDaVmg5kaD7aXlUNSSVOIl0vxMoDAzZ3i89894cfRXnPZ3kZpTiaCI4gxhxGy/xJq1KKCqQkjL/iIYu8huu/xU/3mBUNXMIXKUFMKLgFAmx0yIcYXw3rVbRstAyJbRgYajl0viWka5yB8Bwgghcwij80DIhbUqRG8KhNEYEPJ5CrQIjDOV4QzheSBku6xrGZXYCbu8L7eMbh5/hW0CITowAoRshVRTmasCYZNAWN/AnbmPcWf2I7mgQSBk3IMYK8kmU3F1pjKHSHCEJwRCmSHcRSpAaB1OR4DQ7fNPBYTMIeQMYRkI9eKLAiGBrgyE2yUg3IYJ23Ym1QKhmMpohIR+lICQrqjSWuuB8PLfLv4evgK+Ar4CvgK+Ar4Cv9oKeCAcoQY7L2aXgHQatfAgo39ZhJBh3phCJZjDbH0NS9P3sbbwLqarKzL3VQGVQ84Ncv6Q7qRG5smoWNDZkEpOLzvGID3FWf8A3x3+O7ZPv5boCePcD2VRS8Ciksj2UlUICYICpox6C+m+6JSD15teuD18PRBGJYVQnGxkdrCYIdwazhBunXyO/JzL6M8JhOoGGQ7dQjVSoJsdDmMnXh19gUHuFMILgJDmJcP8xkAAHzymbwyEdBn9xMZOTJohvAgIC4UwRE1mUBn9UJ4hpEJYzBByz90MITXmYoZwEhBqMP1oy6jkagrYUqGjqyZn81Qh/EmAMLIKYZgiDzmjp4qsvaxioUubRH+cQvgGQHj8uSqE6RZMeCzvcWltFXOZUWAtgJBbXrSMeoXwV/snzm+4r4CvgK+Ar4CvgK/AZRXwQFiuENvcXIYe2+p0fkjSJiRDkNERVcScHYwWsTb/HlZm3xV30UY0LyYkEkMBtrDpEp5AmInJCNvTekhMG73sECfdPRyebOLlyWc46D9DVKH3DM1mBsjzAQzbRQmEoUEUKZiOAiEXq2XDi8uXrG8KhFQ12z0CIYPpP8O1gNBYc5WRHEJtGb26QqgGJXTKVMhQB8lRIPyyNEM4AQhF9VXnyPMK4RRa0Rrm6/ewPq+xEzzGNAUqZsgYryGNv6KWdc2uxE482/4EL3Y+QR6NASHc9r6uZZRmL1XEE4AwHraMUqFyQKj7UADh19g8/vqcQijzcRYI1VSGz8GWUSrVFgjz1wGhmvkMFUJ5F5xvGR1RCKNTbRmlQhkOFAhdzoa0zarSplrrj5khvAgI2e7MY8uWUYKeaxndxksBwn9FN92EiY7sNlgglNZWArKbceQMYSlexs4QXv7uet1vWm8qc9nfIf9zXwFfAV8BXwFfAV+Bv2EFPBBOBkIJ0SbU5UCeBaIMhnkdQdZANZzHVHUVd5YfyuxgNZxDjCnEaCAOatJWSuMXXb4bpMEAKfPb8jb6+SH6+QH2j15ha/8pDtNn6GIXcRwgiAhPKfK8p1AIAqI6irqmNe1m5cLXBXm7perlS9Y3B8I+2uIyen0gDCwQFsHjrIgDQp2xi5gBVzKVOd8yejkQbh59KXVVU5k3AUJtGV2zQFixOYQFEOosqZoL5SNA+HznE5i4jSwsXEZ5H33s9YBw1bqMFjOEk4DQxU58hVGFsGdNZSYBoeqrlwPhxxI7UQCh6tASu1HKIeQM4RAIa65llEA4sEBI0LItxCNAWM7zexNTmYe2ZZQ5hG6GkDDogJDqehkId0pA+AomOrQqJYG1b9tHHRCyQlQ3FQj1goteFLr83eWB8G/4Z8y/tK+Ar4CvgK+Ar4CvwI+pgAfCcvWooLAd0zlkRgKDeR4iBjMHpxDlLUzX17E4fV9gcK6xITAoRjNsJ6XpDBger6tIRiYQBvvmVGCwM9jBaX8Te8cvsXP4HL1wD2l0oiog1RyqiYRBQ6XDGXMQRvQJQ4KguGS6ZWphFXLZefAmQMgg8hx9tLuuZfQyhVBb8ESJ4/xZCQh1WT0JCOky2hzmEJ43lbkaELJllK2sAoQRjVVKlhqXKoQOCB/i9vLvh8H0VwXCPG4jt0Cos3uEijcDwma4qjmWYipzGRB+aRVCzqVeBITcjgg8rVWdY70nKISzv8Od2Y8h7aoyQ1izUMQ6EggTCaZPUcwQPt/+FD1rKiOGSaG9WadOPScZu8L9KNpFtVXz+kC4MU3zFJrKvKNAGDQg57VEa/AltN2aCmmCHk5SzhB+YVtGqRAe2O2gckpw5FniwG8UCNVQpwjruOz9dfHPvUL45rXzj/QV8BXwFfAV8BXwFfjZK+CBcAwIuQSOtK2OEEYY5OKZs4E026jms1iefw+3lz9CI1yUyIlqOK1tonkk4gJRiLEQXPRyYdrn3GB+LC2NR2c/YOf4Oxx3ttDubiOtnsJEXW2mMwQJBUHODvLJNPtQ5wYJgsxGpMNo4R/48wEhW0VzAcKBBcLvL2kZdVHwasRzNSDk7KICYSVYuCCH8DpAeAZjgVChzIKzAKEG009uGSUQ3hOF8G8PhJxHJRASyq4LhDRLoULINmV1G1Uw5YWE0kWECUB41wIh21XHgVCU0TEg/Pb7v8j8ZK+2Z01l+gUQSiahnc+TdkwFQqe16XvjzYBwowSEsQVCVQhHgTAtAeFjmSEsgJAtsMYCoeYQOngvFEIPhD/7nx//Ar4CvgK+Ar4CvgK+Am9DBX5rQOhA6rWh7nSgFxUuQpqGyNMIsWliqrKM+dZtLM+8i+XZ91HDvIanmwZCRkwYmojYiGuqMSGhLhOFkEYyx92X2D35Drvtb9EZ7MksYRZ3kUd9HVQ0KXLJKeTrkwA1BkNaFUXsKiuEBBu3wL/amUQlBcwhTGexMvUQH67/D4kbaASLkkKoOYScf1RTGQVC3giEbBk9D4R5RIWF+YqcedQZTLbLOldUccaUbdeZQQdozAAEA+kNZ9sYTN9AJZjH+xJM/6cimN60kNl5NG165JONzxB+iU1rKmNCBcKcLq1lUxO6AnGuj0U75zLKGcK3EQgvUghPbDA9W0bLCmG/1DL6eiAMLBAGJVOZC4FQ4E1zM8sK4WVAqC2jbhb3vEJ4XSBkG++4QkgglAiNMSAkCE8CQpQUQgKhtofy4o8FQskxdBcSGFHiFcKr/Xbx9/IV8BXwFfAV8BXwFfjVVuCmA6GasShYuQ9+JWBw0YeAtIMrAAAgAElEQVQIGVS5KkiTAHnClL4pLDRvY2PpQ8w172K2dgdVzImKo4vrimYUSjwAG0XV9h8R7foVCLeOnmD7+DEOOs/Qz48kczCPe8jdLJOhEkgVi22rTkzR7R5uv821K5Suq596bKsTILTB9B9cCwjZMkog/BRbJ18gjzrIwx7y0AKhdUTVjVWgDkJCnwIhM9NUO1WIlX8LQBNEQwRZHTFm8f7aP+Duwt+hFS2hhlnJe9TXUJMWAeUhEB5Zl1EC4edI8kMQCPPXAGFkgVDcLocuo28jENLUZgwI5RxmY+ZPA4RsccZvCghfAdHhsGW0DISupZVzhQqE7BKIbDvp5PfYay8qjTzEt4xe/beUv6evgK+Ar4CvgK+Ar8AvXoGbDIRuwabZfeqw6D44Jyg/t5zowFFUOLZ7MkMwYyxBBWHewFRtGbem72Nj4UO0qrdQDRcR5i0BlhAVUQjDgHNMVulDX0EvGCDBKU6TXfyw+w12j7/DabKDPOjAEKgIVoycEAfLco6fzjOOUKyFKdd6d/UFqT6LzFkJEM5iZfoBHmz8T8xU11FHSSE0NVVFgkjUQVUJE5z0trDX+R6b1mU0C8+QBV1kbE9kNAZBOLSqZqbxDmxtpfKp55iaq0SBhh+Ic6sJERrCdgV5UkGQT+HDjX/EvcX/OqIQ5hIRQOXVAWEqLqNn6SH2O0+xefyF3N4+ICxm03R/3dHU1kmGnjP6oewySlOZZqgRJh4I+f7kOVtDaBp4Y4Xw+At8s/0v6GWTgNDFTtiWVqcQynUMD4S/+B8k/4K+Ar4CvgK+Ar4CvgK/fAVuPhAy+qEAQlmTG0Y5hKISWtHFqlYShIAorMDkEbKUDpgN1MM53Jqjicx7WGrdQzWaR2imYLIagpxGMlQHGVhPBY6zSRrgnQUdUQfbgx0cdF5g+/B7HJ69xCA/Rh6yvY8zV13NQ7OHvgBTbpJuj36MK5pXyx4cPaMUCKNkxgLhnzFTvY3aEAhjwNBIJBaJkmYy7sbYib3OU7w6tqYy0RmysIdE8hJzbXMVMx6DPNNZPWYnKhAysoEGHaw5v6d4GuYEQjarVpEnsQDhBxv/iLuLf4epaFkUwsi2jNJTh1qiKoQOCI+wT0g9/hKbx59JDqG2jCbII87RqdKjbYsMknQto6pWmjwAshhh+nMphCWzEu5AyeNGt8kDIY2UtM1aZ05da7GW6pcBQmkPd7ETEg/DizoeCH/5v0b+FX0FfAV8BXwFfAV8Bf4mFbjJQGhDBYfqYEDIyXMBxDgKEYUKhBI6n1PFUqt5AgrbQBlaXgmmMV1dxt3Vj7E88z4a0RLEdMNMw1BBzGNtFQ0iVb8MQ8EHoIKWBm1kOMHmwbd4uf8NOukuutkBEnRkvokKXBgyWoIQabHPtri69XCBgT8VENYRJdNYmfoQH4pCeBu1YBkVwS0CYbUEhAMLhD0cM3ai8xQ/HH6KzfbnQJXton0LhBqNoXOXBrnM61ljHZMhL81Acq1NKCSMs8GWQEio5iwbFaB3Vv4XNjhDGC/JfGYsQEhDkzIQMmPO5hCePsPm8ecChIydMJECIfPwzgGhNZXRKAhawFIB9kDogulv7AzhJQrhEAilg8AD4d/kD5F/UV8BXwFfAV8BXwFfgb9dBW4+EGqLIhnAASGBhUBIKNGcQQPDNkf+Z2KEOZW/GoKsirnmKm7N3Mfq/AeYa95BBXOS0cZWUTFJKc30UeXgfBtbQLOgjU6yI/l9m4ffYvPoieTUJeEJUlA5pAsjLfIzq3pdN+vsTRRCKlI1RMkUbrU+xAfrf8Zs7S7q4Yo1leHP2fZKhZAto4TbPjKciSHOzsl3ohBunnwBE/fUvCUk/Gl7q7awFvOahERj5yKlY5LQnQNRGKISMpwjQphXYBK23NZRC+dw/9afsT7/BzRlhpD5ji3kat0qyCrAidQa9VAhfCbzg6+OPxUgzKOzYQ7hiKkMFUIxvZGjbIEw8kD4K5ohjCeYyrjYiUkuo4ydOE238cPxF6DLaNEyqmeRzhCyvdk5jOr7l4q21bBhhor2+d/RV2/Z9jOEf7u/cP6VfQV8BXwFfAV8BXwFLq3AjQZCqm0uENC2NEr7Yp4LlAi+ZKoQEgqjIBLFCmkdYdaU2cGNpfdwZ/kRZusbaMUrEj3Btssgr4tqpVmDykTyjGw5C84kq01h5Ql22t9jv/MCYW2APO4iNR2du5MWS8qTwwa5S49XcYc3AUKauNQQJy0sNz/Ae2t/xmz9HprRmgIh1TqJB4jFEIbGOAqEpzg8e4Ht9hO8an+B7dMvkbPVNU5smkB5QM7NZKlTqgChTQRkjVnrOAxRjQiEFYRZBdmAr95EozKPe8v/Hetzv0eDLaOMXqCxigVCuozyfBUHyaArxjwHViF8eTQZCLWybAnMdL7TAiGhkG3BXiGs4deiEBII12cYTF/KIQwbyKnmW5fRwOUQBlSRNYeQQPjkHBBqa7deyHBAyHOFjrkWCPn7Qy768PvnTag8EF7j15W/q6+Ar4CvgK+Ar4CvwNtbgZsNhBp9LdfnhZ+KK/VkMYGClKqViz8gEFYRJE1Rq5rVBawvvIeNxQ+lVbQWLEqraICqzH8Jx3G9aNeKEi0fdJCaY/SyXewcf4MXu1/guL+F03QHQSUBKkU7oypYRjdr4pLzdefNGwAhIx7ohpq0sNR8H++u/nfMNd5BK75dUghjBAFvVFbpltoXN1Q6o24ePcZ250vsnH2NxDA/MUFcizTcWxQ423ZrW0cFCCUHTwslyRo5ozMY9x0iJnxnFeQDKoQN1KN5vLv6P7Ax74CQCiGBkCoO68RjqYECWdBDPz/G/ulTbFEhPPoUPXOIbEwhdEAYlBRCvn7I58ojGN8y+hsDwiM9TyWHkJmDZYXQA+Hb+5fKb5mvgK+Ar4CvgK+Ar8DPVoGbDITuwj6bwyRJzWQy6ybzblbaMynXhDGigJDHFsY64mwWM7UVzM+s4dbMPSxPvyOtohWJQWjZoG9VDuSZrYJFISoRGNzD8dkLbB5+iVf7X6FrDjAI2kBERS1DWGErJY1WqFpZTv1FgDCUFs0waWKx+R7u3fpvWGi+h+naPW3ftAqh4JqoJgTCAVK0cUA3TwHCr7Bz9hUG5kSBsM7MQqquVFYsfkm0A/+ncRFCvLa1VrMH+a0AIRW6tAqT1hAYbRl9f+3PuL3wBwXwkDWflixHBedAasaWURraCBCefCcZhFvHn6NrDpHGHa1zwHbX4WSmSsEywCiph4gECEMYush6UxlRwN/2GcIfrxBu2tiJMhC6zFF3gYUtozbqxSuEP9vfHf/EvgK+Ar4CvgK+Ar4Cb1EFbjYQapADFTxpf8wZ+h4gihmEzm9SIaSJTA1xWEeeBgizOprxGpam72J54TamqyuYqqygFlCtmpFWUTVP4YcGdqeGAJIjiHIk5ggng1d4tfcVto8eS6tlGp4iizvIqEhEOWICoahp2pr2yymE3O9YgHCh8S7uLf8XLLQ+wFz9vhjKRBLwHRGXSkDIMPI2DrsvsHPyrRjKMIcwCQiEA4RV1oLgmA5bX0V9ldZMlthimYwZ8rljjZwgJ1It5KymaUoeHjMdP1z/e9xd+CPq0SKqAYGQCqGFOTF/1NfKQm0Z3W1/i63jL7B9/IUAYRKfIRgC4ZjLqDra0MrGAiEVQg+Ev52W0cuA0CmEFwGhzsi6j8kto6P3cb8niseVlf3y1+U5Q/u161J1venWhdWZIjHKxXSrmIqXcW/1IdZnfo/lxkNEaCFCg+6tpfTVt+iPjt8UXwFfAV8BXwFfAV+Bt6sCNxkIxd2SwBVxljBHliUKhBFnxxg5ECHI6A7aQCVoIksCVIIpLE29h+WZ+5ifXpM2xlq4IN+nwQlbSiVrnREGkqCQIcl6yMI+8qiPbrqLw84L/LD9pbhydrM9IO4D1QSZSQVMSYCEppDbJX2Uek6cn1J63bnyBi2jeYAgjxCmTczX38Gdxb/D0tSHmG++h4g+o2zhHAdCkyDFKU6SLRz1nuP5/n/ih8NPYGK6efbVVEZcUgltGuctN9mZALm0jSqVS1h9oEAoJj45lbo64nBK5jbZjvtg/R9wZ+FPqIXzMq9ZACEHPbXeeZAgC87Qyw6xc6xAuNP+Gl0cCRCG0QAIWWtXW50h5BMYAcIAsSiEsQfCX5mpzI+bIbwMCHmmZmMK4bDfvPQOtTO/pVzT0XfwSL6IhciSWj0SJTOkvhJseiB8u/5K+q3xFfAV8BXwFfAVuOEVuMlAyHgJ/hdXaJICpFkioCJZeFmIgPNjeRUxmoiDluQONqJ53F3+HZam76NRXUA1nJXoCbpgUkkkODFnL8tSRBVCToY06aIftjGI2zjqbGKv/Qyvdr9Bu/cSWdhGXAOiKpeaKdIsRZIkolJWq4SjwlTmeqfamwAhmShCmDQwX7+PjYW/w/L0Ayy2PngNEKZIwIiHPXSzbXy7/a/4fvffENEgJ+qJcQchLRS3UQVCa7Mj/5YpSQuHCoSRACENZhj7UAnqqEUzCNIGonwaH278b9xe+JNETlTMtBybQiEk4KcChCmBMD3A9tETbB1/ib3TJ+gGCoRBOEBwARDmkbaLeiCsyMUNKrNeIbQxJHLuloHQRWa6n5fhzbnqlt+1oz8vfuJdRq/3u83f21fAV8BXwFfAV8BX4BetwE0HQupTBEJ2WxHi+MGWQaqDhMEob9gWqxbqlWnMNlewMa+uojQ0qUTTqIRTGscgM3bSCGkVJy4eE+R5Hx2ziza2sXv0HLtHT3HSf4V+tidREzTu5EieoFJukGU6y1iJNZZhLLH8isf/zYAwIAinDczV7mF9/k9Ynn6EpekHiJkKaLRdVFtGqRZy7pKa5gC9/BDdfAfPdv8dT/f/HXl4ijToYGD64swYhIzPYF3s4lc+56oQSoct+0g1nF7NZSAzhLFpypxgmE+hink8uP0PMkMYYVpC6dn6FgbWIVQAP0UeDiTLsZvuY/vgG2wff439s+/QCwjlHYShVwgVnK0iLXEd0VC1FT9czpL+SoFw3bmMVqjcN5CbCgzfnzK3miLAAHmQYWB6OM228ZIuo1uMnXAKIS8sUNXmAHF5hvB1QOjaxEXu1osfXiG84u8qfzdfAV8BXwFfAV8BX4G3ugI3GQhdy2gYE26ALE/V0IRIKAviOqK8ichMyW1+5haWZ+9gZfoDiZhA1kAcNhGFTTVFYdsjgZLzggFnEgfIsz5yM8BR+gP2kqfYPniG/fZzJNhHGhzDRF37UIIQYxOUmcLQICYkOrOTa58lCoTjzWkjqsTYD8XIJaPzTR2ztXtYm/sjbs18hOUZzh1xhpAwKA2VFgidH2Mu83rdbAc/HP4VLw7/gl62j37OTEVmuaUQu3/WxbZpshWW+5aHbNN01v4EYMKInR80Fal/bGZkXrBZWcEHa/8f1uY/QsCsR8PojxqiMEPI5xUgTJCFCQY4xVmyh539rwUID3rP0AvbqhAGjBOgqYyfIZQW5RsGhGszRexE1QFhKXZCgJCt3IydyLbx6kpA6N45kxTCcixFofZ5ILz2Ly3/AF8BXwFfAV8BXwFfgbexAjcZCNVbVK/kiyaQEVgYOUD8qcn8GgPmQzODCDPYWLmPjcX3MBffRT1YAkwTgSw0KxKXIE6XYa5AyFk200ee90Qh3O48wYvTz6RltN3dxMDsI486CKuEpRgGEdLEIOfcHPMOI4Mo0pw+21h5zdNjAhCOdKxZ8hTzGv0BoxbE2TOpY6Z6F2tzf8Ct2Y8ECi8GQkE89NMjdJItcRjdPP0Uh6cv0U0OgZggaG9UXJAjCgJkeSYtuiYk/dLZlfQbyf4HOYGcAFpFnLdEIZxurmJh5j7WZx9goXUPAabFwCc0Nal3RIrM6TA6KIBwsIet/S8l3uOw/+IcENrpRZsNYh1PvcuoaOS/ZoXw5wNCVbULl1HXMnoVIJxkJuPe0r5l9Jq/3PzdfQV8BXwFfAV8BXwFfskK3GQgpEKYG4IXgcwgTakQUgNjJDqVqWmE6TRa1RVM19ewunQHt2bvooFbEjERoCaL55zjbrkChQKhRipkeReD9AT95BgvTz7Hs5O/oJe00U+PkZgTIBwgrFBN1AVlmnCxqTOMVAgDwtJwAXqx1jfpfJCOTFHeIG2dCqsuRJswqGqmLG6FDQ29NSVaAkkNzWgVC833sTr3MTYW/4A4aAgkE5bZLhoGBGEqekBmciRZB4P8CIeDZ9g9e4ztgydo97eAmGrMQOCYKiHbRrlNWZ4gzTjLFyCMVHXM81CdXJmFSGdXU0c1mEY9msP87AZWFt/FXO0OpiqrCNBUR1feN1AIpzEMw8SzYIAB2ugMdvBqh5ETX+E4f4Z+cIosGgzVynIrri7yKQ9bldfGToBK8ZvGTmTP8HT7Ezzf+QR51Jb24DzswViTHc1ztDBRZgIbXilKrKkiyqbQipZxf+2PWJ19gFa0gkowoxmM0DZlnm+B3QdGfpymFs6PvsT28XdIzRlM2BNl1AR0vdWWUbZF8mKEQKBcF6DSHWrepqkhkBnCW5hr3MHd2Y9we/ZjxAEvkPC1a6IYU1bnuc/cvgxdpDhEgiN8+/1f8Hz7U/Rqe0jjE142gAkHepN2TLkcIxcCpG/aWg5xK4w8Jw2IMtkvniHyWmwpHirffCxbtXle8vzUYPrrAuGFLaMSYu9aRmWr7PtR33HcRvks2+9aRu17TYpZtoFSt133MWoQ5YHwl/yb5l/LV8BXwFfAV8BXwFfgmhW4yUCYpKnAUq3GqIgAg0FfQIlqmDhYZguI+vNYmfsAd249xExjAa3aIkLOtKEuAKWLWMIfwYcLSDqEaixDPz3BWX8Xx2cv8bLzVzw/+4u6bYq7Kd03bQafhl/YuUO3OJQwvmFo+3U8RnnMMmYqRoStAFlGIMvla1mIGmb26eJa/pnrbJ/MBjJaIq0hzmdRD25hY+ljvLP+38TVsyr7XVGDmVCBkCBMsOO+M1ajk+7hoPscL3Y/k7D6NDgVGEmzLqKYwEzFM5V22swMEEdUQ2meE4ppT55wG+uIg6Y4uzbiOTRri1ia38DK0n00ghXUAx4D2uZTmSWcWiAUKBkgQ0+A5HSwiWcvP8fmyec4jp5IWP1ohof0B1soGSEym0MZ4k2AkAv/M7OLYwLh1id4tvVXZFEbeXgi+YgQ51WDMHStt9IbLFCukSWSgyIXJgjGBMJmuIz7q3/EyuyHaMWrqA6BkOegXoBwQNgXINzGTudLbB59ia2jb5HhDCagwQ9VWQVCgqER6CnOBR3oVBBlOy5MA1PVFcw17uLOHIHwEeJgVuZqgerNAcLtf0E3HZshlNqo+63CoN4EA4VlXY8Bj18JCPm+HgKs+4XrgfCaf3r83X0FfAV8BXwFfAV8Bd6WCtxkIGTbIhVCLsy56KOjp2TQEXiyGdTMElrhOtbmH+LO8gNUoxYq0ZQshkNZDHOxqDN/dAiVqAmGVVMxNDlOuts46jyTcPTd3lMcJK9GFpYF8NngPfXcLN2cojAeOHFJAIUIgUYAjbdB2pXZOslXFMhkS6sauMg9qW4SCgNrGpNy/6dQyeewuvAI91b/C6Yqa2jEi6pYBbwRxvhY0VYFMOgk2jcddJIjHHVfYff4KXaOvkcvbRORtHVU1ELO8NE4R4FYMglpUpNFAoVUpaKgiWZ1ATPNVcxOrWB2ahXzU2uoQMPoI6m/U9eoDFJ5pGVIF4k5RT/fRrv3HC9efYGdztfoVF6K2cxkiWZyOx9bV0HgvI5CyLlIk6Gb7+M028SL3a/wcvcrZEEbWdCR+BExdKHzKvdZ3IRUuVVRV7UwVXD5dST1IBi/KwrhQzQJhJgRUx3rlCLul3ri5RiYDk6TXex1HmPr+DF2T54jzbswIBBSESQI8tzSSBCeDc7pVcEmQpwzZqQCmCoatUXMNldxe/4RNmY/Qhyy/g1plX69QvjvViE8ePsVwouAUBRjnmfFe7MAwlxVQoljKSuEFgiHeaQ86ywQWqHfK4Rvy184vx2+Ar4CvgK+Ar4CvgKXVuAmA6G2jFqFSL1FEQexAk86jUawhoXmu1ibf4C1+fcQEIZMTdonBWCsNsPVtDMo4bNQnUuyPo47P2Cv/QS77Sc4SQ7QFcdN15pYBj9+7dxEy8rgRW2ilziIijMi16AJ8rCPXnqKzPQQiainIBCGFjxKQEgwoNNnmMWIsgaibBrLM+/j9tKfMN+8j6nqmo3XqIqKymgIAiHnHYMgQShxDykSQ5fPLvaOX+Dpq89xNthHihNkeU+UQn4mDBJQTU5AYdsuWxQrGnuBuji3TjdXMD+9ITBIZZZKIbMeI9NQx1MBSTKQgj17dRmB0TeH6Ax+wFHnCTa3v8JB93t0a3swIVtWr5HmyLnQNwHCPEMvO8JZvovNg++xffAdMraroqsZiXSeNYRoq8xJHKIeU/0vlNZllS8DUXPrlRbur/xOFEICoTqvNi2HKOSrI1GOQX6Gs/QAB52n2D15hv3TV1LznC2bhFE7l6qWQ0acXvXSA19PZzlj3nLNnaxVp9FszmN97gHW5x4iDtXd1bWrTm4ZPcS335eB8PTtbhl9rUL4OiBk3bVO+uEu7jhlcUwh9EB46d8cfwdfAV8BXwFfAV8BX4G3rAI3GwjpGEhHT9rSB8jSDNWohno8jSCZxkz1Du4u/QGLU+9gqnpLTE5c1qChEuhcKg3nmuxKz3CmMJOQ+9P+HtpnaiLTzToCS67JTNXBsiI4rg5eNjN4MdiIChgYJKaDfnaE0/4B+tkJgkjbBKkWMtaCI4Uy+8hbZtUO5jCaWOM28hZmG3dxa/oBbs0+xHzznsxp6XyZ5gVyt+kHQ3WQOMYWRO4/FbBucoJ2dxcnvR20e5vodPdx1j1EknTFLIfzg+qqqipMJW6gVmlhqjmP6dYSWvV5NKpzqEbTcqtV2LJKIORsmxXHQhrxEOxzZNznoCPtogftb7Bz+DkO2k9xkr7CoHYsUQM/NxBqrAak9j1ziP32S+ydvIIJOD/XL+pDKBN5Wec31dingEEHhqrYBahENSzNrmG+uSFAGBu6rDZ0BI84OWwv5kznAP2sjZPBJo66PP92RZXlsdE4BRf/4XxoHXwSRDlDSChn+7AqsGFYlddfmLqDhem7qAgQ1jWqQi4iTJohPMC33/9HSSH8NQKhzc6UOU8Hes5IRi+uiNLqgfAt+6vlN8dXwFfAV8BXwFfAV+AnrcDNB0KDKFRzmCylW2UNtXAajWgZS633cW/5T5ipbUirIicLpY1OjC1EW9H5Ijs/JLXid0WxSjFIO+gnJ+gmbaSGs1uccbNTSMMF/LhSOAkEL4LDi79P45Kz5ADt/iaOz7bQ6e+JoUke9MXkhYY1hAi2ueaZ3iQWgh4hiMRhNTYtqcNM7S5uL/0ByzMfoIo5UeiYuaitjoGAnZrFUGNkWyhBm5ppJhDSGexLC2mnu4ez/gHSpC8RH1nObaApSgxjYgHCerWF6RaBcB7VSkPV2DxGHNZRiejqSnWwgkCkXdfySMzhFGOKQdBGYg6xufcZXu78J3rJDnrBPpIKTVUKU48rvUneQCFUnS1GFvSR4hTHZ3tod/cRRJmdHVQgcyY2cvQFIqkElqBQVEKFQYlBCSI0ai00K7OoRwvSLsoZP2lZdIqwGKAQXVJpEWX0Ryc5QGdwLK2hjEJRIxR9PfHQKZm1hAKDqlrytbVV0qmUARq1eTTrizLbyfeJe/QQCE3JVCYgEDqF8BBp/GsBwiM9f63xTzFDqHOf/HD+Qx4Ir/Qu8nfyFfAV8BXwFfAV8BX4tVfgxgOh6i8yE8dFd57Q2KSG1fkPsT7/EVamHmAq5uzarJp8UBkbuiFSZXPtfUTBDJnhLKECoQSv26+lpTR0+qDrG3NA5xbpF50tk35+8WNUoUvF5XOv8z322s9FpeQMW46uwArdUB2YEGAZuRGGVPoUAKiEcuEf5zOoYRnvrP9XrM49QsXMoxJMS+C3A0JV+LQD0kFhlvXE6IQOroOsi27KGboTZOiIkphkGfppJjAehjTooWOlzgXGUQ1xVJUmXlWqQjGx4fflfgLlhNkBTE7lDcgCYm5fVLl+vocXm3/Fi63/BOjuGZ8iienueZnqOlb/NwbCqqiRNLehStpNThFFHBckAOtFgcKgRP/lmkUFxkq3chspz0+CmItECfLqEAjlOQQMxd9WXF1TUCE+QS9j9iIVWb6+PqO+jgbSD19TIHC0XVW3zW1FFSFfP2zI+8Vt9ygQ9pDiAMmvEgi3gIhASCWd4E6F0LV+eiD8tf8t89vvK+Ar4CvgK+Ar4CvwhhW4yUBIINJIBro5EgpjIK0izFpYXXiAtbmPsNxkCD1NPGYRMCOPC2ga0NglvUCLnUtzrZKaHajtZrr0Lw8OuRnB8QPiYGVSK2gZ/spQMw6FTsHQgPaj3ktsn36NnaPvcNT9QefYgi6ykNEL6nLK48uWS1Xr3EwezXFi1MImwoxQOIu1hY+wOvtI3CbrMaGQKmFklUJCcnmGiu2jfWqu6sFK11OqYowbCHo6S2eoELI2VQQBTWTqmunI57TGKtweMVlhFAhhKOTPqChSxcp0Li7rwkQGaZiijw7a/W0cn/2A7YOvsXv4DQIqg5Hus+D4NUYIcU0g1P5XElcsn3gMBmlP5klDGvqI+kolVs8Jbd0kIDoodEY/isK6sTrr6SCOgCwXL9jOKS2d9hywMQesmbSFBqnUOcl7chPzHnl9jVFwMMh6SuunhUFVKotzU+cM7VnMKA6Bcx4vHis7q+paRkUhJBAeIgn28e33/2ZbRo9+JQqhB8I3/DPhH+Yr4CvgK+Ar4CvgK3CTK3CzgZAqAIFIwSYSq5QpVIN5MVO5NfMQy633MRWtohbMWt8Xtkhywc9oh1xVLOsmqIt8GyQ/QY06xyIT6eQiYim3lqrlfTlHr3An1VZWqhyMf9g6/Rxbh09w2H0uORseqWUAACAASURBVHhp2BW3TQFC27ooUGh1IEJNktEgJkI9riNM6wjSFmbrd7Ey8wAbSx/pPCXVQxBMqhI/wJZPKoVi7mIyVKIUIR1FmTUouYV1UUgz9DEAM+no6BogNTFy0LW0Lu6uVGF1rpDurw6Gygqawgn3L8vPkOYdaQUl8J3hGPsnz7Fz+C2Ozl7gdPASQcSYB5qpcHZyaOh5tbfsdYFQWI9A6FRkg1TyFrMSELrYAta8PNOnG8dcwqFCaIFw2JopP3FgLAGTRf+iVXbVTUhjTaiZpoY3xkxYBVc0LwuEbL0VwNbXLNpD3fkl/qP2koaBuPLmRpVaXjyRllMOkeo5Z0aAcM+2jH6CXo1A2PkVmMp4ILzaG8Pfy1fAV8BXwFfAV8BX4DdVgRsNhBaK8szGCyDWIPR4GYtT72J56gEWG+9hurKKekggtIHuYWSBkApY4QapqEJ1jfEOzobenS4WFMtnz9BJkt8cfZ7Rk6wMg04RcmA06bO2ux12n+LVyWfYOno8BMIsPNP4BXEbLWbqGP1tTSplvo9KUzWuIcqrCNMGYjOP+cY93Fv9A+abd9CI520LLVs92T5alUxA3RPOYqrJDMzAAkhFQCkXKOwh50ylBMnzMWzX5U3nCfWDjbk655Zz/I5qoYiQhJ0UMAlSnElbJIPoe/kJjvrb2Gs/w97xM/TTPZklDKIB8mCALE8UbX5WhZCcruSlrqE8Zai+sh03UhOdofmQnbGUFmONKXDzgqrgcd+dYli4ysp3OLMpWYUjUp6WTYBQ1UeZ4XSuoiVjWj5Wot5tILw7h+04YnHqleZc5VIHzXsECLW9ugBCvRRSACFbRp1CSCA89kDoYyd+U383/c76CvgK+Ar4CvgK3KgK3HQglPY6AcIIYR6hGs2hWbmFxdZ7WJp6gPn6u5iu3EKDQOhy5CMqQNZZUdbkutp2s2Ey9zaMpXB4w5nCpLRod3SibYHngVAX9u7R+tkBnNsQd6qNziIqaKU47H6PVyefShbdYfcZ8ugUmSiEVMwsEMpMGXsJI0bYiXMoAYVAGEU0l2EOXxV5v45WZRUbS4+wMvs+5pobVtHj/F9LHS+NGo3I3hAI2TprEq0OB/1Czrwx847tnoQ0wmJFjWVCdbbUbbFlsgYeWWrEEZVAKC6mGMCYvswjJsEZ+vkJTgZ72Dt9IQrh8dkr5OgA4Zk4q7J1MyFVXvfjugrhsBu4cHnhNQRymwCUu0ggh5btylYhtM6kqi4WEKjzfO7CghZF5wRticoisQNd+3l4fgpAT5qddOedPj9D7SezsprWyMRpRjUdiGOe3yILWoVQX8OwDVhaRh0Q/iue73yqQBh5hVCjQYpzuzgdxw9k+WC6r8fbxvW4yMfwwpKNMbG/T9jea7pVTMXLuLf6EOszv8dy46HkqDI2JDBqZ+Q/fAV8BXwFfAV8BXwFfAVeW4GbDISuZU8W3XlEZxJUg1k0KqtYnv4Qt6YYtfAuWtESapjSeTYZxHIAVy6dRk/oTCLvR7gpLOrZsoiAAGR79yYu5MpL8jIQTgA/Ufj44eIq5Al1fWgUmpi/t9X+FNvH3+CwRyBkMDrn6eg0qiqizpQRVtiqyVxAB3TWgES6MwOEaRNVLGK6uo61hYe4feshYmYyook4ZG1aCCWbTqMIZE9obpOlmm4nFENllf9i62Eq0RxBWEEYEQqtw6UVy/iyNLmRp+F8owXYTICQQNtDQiDEGU4GOzg8+wG7x0/R7r5CLzsUN1W2igaRmudQ3br2x3WBMNfG22KlDpmTzDkDGTKEXlx39McyO0g3Vpc/yXZRhbShYjf8evQ5z/2rvKovAaGcHeL26lIGx1Vr1xqqpw4vaZyHQsVJmYnMAuR5gDi2bdLXBsKBRm/IPCdzGPnMVEIp/VIZLraALdkSp8FzlO3DJTdUNXWyVWDbq6nJBQlGoqzPPMTazEdYar2DZryAatBAbiownE+Vc53n40DO/8T0cJJt4+XxF3giOYS+ZfTa7xH/AF8BXwFfAV8BXwFfgZtfgRsNhAwIBxeIEYKcVpURKsEMGtEKbs08wMrMR1hsvodWtIgKbf5lMc/WSsKfiwRwco0qa1zma0yAW3zLdBUgQeRUCV3vnvtcvqp/SU/jcC5xUn5hAYTcJwbRUyHcOvkUO+1vcNR7LkCYhmcyxzcEQjGSiYGQ82ScpYy0R1MiNVTREDOdrIo4m0bVLGJx6j6WZ97F/NQqZhs6TxgGGgkBWaDrfJku2V3kusKHLuXVzIf5hwRC3hQMbC6fVV8dBOpnl61I4xLOJfbRy9voZkc2fP0pTnqbOEv2MDAnQETYVLdVheZJEH/J+/eNgLAMnoF0GROi5AIB20alnVRrMMwEdCDGYzGmFlu0HoFM10rrKuz6YAXmhkBoYVpqbcFLgEjvINqQnE8KpHJcRlTCQqXSzE0LhIbKcYjojRRCAqGFwiEQau6hup2WgdDGuvA8PAeEusW6I39rIGTdCLPu/e6D6W/+X0W/h74CvgK+Ar4CvgK/sQrcbCCkUsCWRgJhrHl3mEE9XBYgXJv9GLda74tCGNsQcGpAWa5qmioOVAPV2dGpdc74Y2SWy4aXjbZoORhU639d4L7mBBvKN8Vrlc1k3IO5T2lugfD0E+yePMZx7wUytowGZSC0amYYI4gqiMKquFdmSQLDOcKQ85C2CVRUwjoq2SxquCU1em/jY9xefh+BhJTbG9tGGYeQq1NmJS7AmPBBxac8u8j5QdgIg+F4ncAi1TO22BLYGZnAEgXoZQNqO4iiFGfJPo4Hu3i59xV2jr9FHh1jYNoYmFOEsUEY5UjSvsAPYyvOz3X+TEBIkLbHKstVVZNzjFBIILSunJJ3Vwo8V1gbh8IS5Q0vJuis4nB+1Z2L5bvaXbOMfcGOEpYdMJeV5nILc/F1mvHcB+KfDAi5WS77UN8DeqGF1wauohDyjvHfUCF0MTKl9+/weLq4Cld67pdvGf2N/fn0u+sr4CvgK+Ar4CtwMypwk4EwMwOZ44q4UOfCMqfP5Qzq0bK0jK7MPMJyiwrhEirSDulaMu3CVVwhy8pToapIbIAoHs6lsUx7Yz1+k6SdSafPEAjLJjPlO+rz5nkiDpx73e/wqkMgfIJ2n0B4VgJCl4fHOASrXkm7p1UIZf6PYeYaYK8pFVRj6C46LbfpxiLmWrcw01jBdH0FzdoiKphCbJowhpmCahaj5iXScGs7JhU+tDYWim27pNsbqq0ZMwaZNSiKoAa7D8wxuskhOv1DHHa2cdDZxmlvF2fpPhD3kIecYaOzKLc9lRxIRVoXsn71qSmTRzB5BXE2hVa0ivn6PazOP8DG4seoYBoVUBXVuA3RgTPWjNmLoc1zpOimUQ1F7h9bR1UdLGB+bJvK58OEKwTajusq5ZRmRcnxDzXROf99vd+EubSR+xbPzefIBAhDxKHdP/FYcsq3myEcIJEZwj18+/Rf8Xz7M/Rrp0ijM+QBjwujRwYKR27bJNvTvV8KIFQd0CmEbp5SVURVCPk9NSKi222EKWzMfoT1mY+x0LwvLaMV1CXahC2jWh9eAFKFPGFQidkV46Vvt/8JZ8k2UnHA1RxCd+FCQb2Ii1EXXFdW90X5wod+z6mxw2NSOsyjR8TPEN6Mv5Z+L3wFfAV8BXwFfAVuaAVuNhDS6TIVB0jJdZOW0WnUoyUsTb+PW9MfyixSSxaWTW2jlEW0OkAOYUan5Ip20FJcwPnF+NgifCSe4uqw8rrTLc8Z99DFXu87vDz9DHunT3Dc/wF51EXKHELDGTzHFAqDjHhwbZuy3BZ3Gdc6yjkuqlJcuFcRGGYG8nOMajyNhakNLLRuY7ZBN9Y51MJZxEFLW0kNXUgVCmmsIkYpss862+fKqc6cxYybulr2kZmu5A0SCmkk0893cdLfwuHpNg5Ot3DU2UMWKAgGcQpDE5mAjqJO/XJupRPm5y55zzKOhO6pcU4gvIW52h3cmnsf64sPUTFTiNEYmgeJq2dG99MccRTbejpIs+fKsDXStWpOQjVmJZbPg0nQNr7hZXAr/6y4QFF8dxwOy/++CBz10XTjzan80h9IPWUsPFHJ1cgVUadxLFD47dN/E1OZfvUMaXwGE/QVBqV1uthHPe62ZVS7hoc/d2Y3Lo9Sf6IuqQ4I9WfMEW3i9tzHWGdeZv0uGtEcYlGuaWZkgVBUZwIhm4n76GIfm6ef4dudf0Knv4vUdBTWBQh1SxTs8sKhlkB47tzR2p2DwGJX9OcTzzkPhDf0z6ffLV8BXwFfAV8BX4GbUYGbDIRUjySBj7NbeSCGKpWghXq8gMXpe1iafgcLErEwiwoINgqE6v6oc08S1+BUrnOfJy3UyzNmV1nsX/88IgyZfIDD7g/YOvkau6ePcdx/iYwB7VwMUxm1e+JaGcOI8KPbw0W4LHllpky/Vn2v2G83NxWihmo8hXplHo3qIlrVZUzXqBguoVWZRz2g4YwLk3eGKXxqW3sbFq9akDZQFnmOKdK8iyQ9Qz85Rb/fxml3F6e9HZwO9tDL2B7K4PkEeZjAUHkLqO4UbZAS6SC78HrYmVxlBcLINNGIaKizgqWZe7g19y7ioIGY2YkSlaHPrWqkxo5w3rQIlLdgaFzGoHu1ou3TbZ3s+xAIy+eHI4tJFw1eB4STAPCiWlz0PLq9+rvAUY1rMWXNS18LavE8O1OFcOcz9GodZHFPTJUK2CpISdU+q7SObZoDQj339If2LLUbEiKUeI4YcdDExsKHWJ39ALPVNdTCGURgTibbktW0RmZ5wQsGmcyi9nCEzZOv8GT7n9EdHIoZU6EGTgJCKr4Xvyc9EF7/95V/hK+Ar4CvgK+Ar4CvwFtegZsIhGVtQkw/qQDQDTIj+FRlYTldu4WZ+iqmasuohk2NX7D4p9f5VdVwrWvuc/Ez3psf44vv10HgOABc4+SQWT+3YCaYZDgb7KPd20S7v4VOuocs7Ekmn2QAEvUILVxMcw4ytNl51s2+yKRzDXrOHMaav8j+0zyGQFRFSEUwnEI9nlMwrM2hVZlFPWigEtZQjWqoRDXEnOWTAPtM2nVVeckh/i3aeIk0T5FkA6RpD4Okg0F6JlDIW7fXRi85Rj8/Rs7Q+ThFTvMYacN0URra5irmNZKlUZZ0LgdDd35oHmBFWmVjTEkW5XTjFmaaawh5PvAmDq1aeXXzNGK4okCoHwUa2jZHZ6BjvTPLJjFudq448iVl6goDpiPi4kQ9ykHfkOxKJ9lltdHzs5iBdEqvO2/tz3lBAim297/Hfvs5BtVTZFFPTIoKeHRhGHrCOZMYB33lM38cm0feJTJLqRcqwqCKmfoyZmurmKro+zY0bkZV3W9lbpMqYcCm0RSDoI3D3ktst79Bkp/ZfM5R+NYZYRfzcA0gLIHj6yvrFcJr/Kbzd/UV8BXwFfAV8BXwFfilK3CTgZBB4Vz0s12S0QZZmiFPgTwNUUELlXAK1XAaYV5BKE6R9DWhSqKL6ZJ/pvNpHCKA/nySMDVJ9XFH9c2BUOMsiufhzB3Vjpwh8AxmD3pImUFo2yndbJkzJtG1q6qekgcod7AzXDLvpvCm7aQWbKQNr6r5g6YGk9esvX8VUVBBHFYRhzGa8RSmqzOYqc+iETOegq2HGVK6vPJGVY8tiLZdsDvo4ax7itOzY3T7bQFDOoZGkcZHyH6FZ0CcIKioXyqdNHmTYyQzblpLvo6EK7o1fqkt9aL30hAIw0DALk0CmDQWp1WeD7VoGlmiHbVl4VHzG5nTR1DU+Hf3oVBTtOU611M1hxltlR1XCIvz6DXSlE2QuAzpipOkAMLX64LjVbIh9KW234mQRw0uS2WeM43byCNGrpSvj7gZUgeY2tp7HggLnbVQUUstm1ISqzybEEkvR5BW0YznUQnqAu1iWuRyQXkRghdEeAEizJAEzLKk2dKptIkOzYFdU7W90CLvdbsBV1YIPRD+0n+u/Ov5CvgK+Ar4CvgK+Ar8HBW4yUAYEgjt7Bz3M0tTcAyMDMHFZCVsilqo84VFZILUxLWuWUmmHP5dKIMTFvByf/f9SXD4+kX/5GOsi1U7xaTxDuLSyFkotlCqayNVtDzQVk19FTtfN6QlRQOFFEdQmgU3hEH5ftkdlcYrOsNFhYYRAoZgKW18Gr9BKKyEVVUKwyZq4ZSUIM0GAoMChFRsJKzdyGeqhGneR5r1ZIaQc5EwA8RRVRbtbEk0IUFSgz50f9TxdTjzxbZUaRl1+znB6GNCQYdH13KapHCkobrQhlQ8m6Im8yKC5iq6Dls9nnqhgZUcD4UvtlNnUG29y0A44fwozpLXXzC4GtiVsWp4xpyrgvxk0qlo3T+H57sos6NbWDbLkbnCcACEttV6OCNoH2cfr+Yx5TZb3Rv3OuWt1k1zr+n2Wq8oJIMBkIWoR9OIULNmQoRCbUnVuVi+L/h+yJBy/lRmGzUXsYB4+w4ZUmxx7pTj3C9rER1h4At/QXuF8Of42+Wf01fAV8BXwFfAV8BX4CeqwE0EQlcawiAX7/xga2GWMUjdCBDG0uJYFzDkQtUwUM62JPK+Tt/gIrJwEh1fQV8XCN8gPF1WnIUupF8qkAj4BVT1FNJk3tG2ZpYD7d3SW5xjhu2VronPQs5Q3NEsxnJMBmsmPp5hVdtPxVnTtZZyto4GMXTh5JY0RL3hhmR5olAnYfOZ3CclvFHho1OnjH1R6ewjS3vIkh5qlQaiKEKan4ktiOCg3R4X6yDrfrakUu61xjXa/nkNICyBD5mSM6a8MMD4iiikGjrUEYdgJ3l/bv5S5uoI32UlzLVGlk2JRjFO1cHyeVM8QwFak97cwxCKC9/5l6uHxUNlqyacvqpWFj8ow+Dw0ZYmHYzzZOSFgdHYDz03ZYbXzq0Wfr2uFbtw6R1VB53jZ3EMZI6X51TalzJVIyrRdLrV1u5CheVjMtv2ylZjqug8T+yHi4cZFqs4PiMZjvbuV3cSfd0vZA+EP9GfK/80vgK+Ar4CvgK+Ar4CP0cFbi4QWnVwuHhleyGhkJ8JhLblke1mBByGqJcy46QuQ3GIX4wrChcdjcsUwp/uKBbzaIXxjaqDViVhvp8oWRb+BAj5+rq4LoekF7jhZqlsUyxbNaUts2i/LRb/OpvJmqYJW225MKdS2FAVj7BHdVBs/vm8NlLAfpY5QMm70PxCpyIRNMQYh3mFxNyQrp7xEDgE2KVNtIBZx1gTFZ2xkuu8mNNQbd+vvR5ApOVr5RYIJbJEYjtCZWkBCoVBFz7PeTWnaRUtmzxnHFgXqFbGP9ksgaYhrVwk2zk8UWVXHjCOf6WLBiP3vg4mOmga9+nhC5bBVreYrqt837CFV1TT0jYVFytcrIQ+RrdG51mH4fMlBbLYvVFalYsdBshESYYouTSa4YwsL2CUgVCVc56yPC6cp9ULMWKmZPtBR+M6rJJqL7y8ViEsbdbVK+uB8Kf7reefyVfAV8BXwFfAV8BX4CevwM0FQi4UnbqmCzJpGxXAMeoUiRiRyFTWeFDUDF08Fku40WVfsZC8aDl4GRBOkGXe4Kiq0Kd9pMPFtWwct18hjNAiqoylCBeMru2MNpNQ5grLWYuqsGjIvMZTOBzgi0kbrlWDlI2o2nCejF/rjKI8dwhEwp12W3g4JLhdlUxBKEIXYZAqp0QdBMip4uZqSOMW5gqENvRdnDAJhFQOVSlVOrmm+upaGy1cqeKpaqSEy1vHTYnSCGksEw3FQQVA1odtiA6+3XF3G3QVIBwD0zEwKk6LkoolJ+eo6qj3G7uPNbu5KAjhtaccL5DIy5T3pcA591i2YDObMYp48cW+jYYXUfTccc69asFEHNa6lOdz3RtwiOjDttPRreT5pkZFnPWt6Xk2nHd1+28vFrh/WkdaFWaHur994tE6Xnoxwb51rw6Cbvs9EL7Brzj/EF8BXwFfAV8BXwFfgV+qAjcXCF2ggpqQuPUyVScChwpMBArnIsmvnXulXaK+zl2ipIaMLisvAsJi8f9jj61wmFP6ZHHtPiwQCsQ5ICygSRe8Ov8nDqJDKCyHbitQQuz5td0vYo6hwJyDpUCgmsqgS32QNlaO89HNNeeCPRRQkEw6Ap/Amz6Ptrey7VThzrX4CdfZvDuNrdDgd33d8+2gw+/xeWQQ8Cof9mgROmT8kMfFtZvyXKFCGMn+KZASXumaSqMcvVJAPgxF1WTmnSqbrt24UMmKGcIyrI0qhGUgLJ83k/ZjDF6GKuEkpdAqXueeZhJITq5ZAWwTHmOBlC3YrHsY0axFLxs446AicF73S7dILy7IDOrIRYgyEmpNxhFK7iEXQXicWWXGTbiwRD1HtM4OCN15T7XQOtHai0KjkFzUzwPhVd4//j6+Ar4CvgK+Ar4CvgI3rgI3FwhVGhO7Eat00L/SJeHpopBulW5xqgtWt6BUGCjm7Bx0lZ0l3SL1PBC608Qua61CN9nF4/qnlD4rF8OEwfF8N91mApVk5tlQBHWlsaqVU1VcYPjQStMtwwlxCpTyShaYdH8JcuOwwx+w7VZb8ghT6gbKz64lVGcT2ZKpcR42qFygkCqiuogO4bYUVSDPbo9h+XPR2ucyFa9ay6F8JKqfzh5a4rDw6VpGxawkiGV7BQi5j2KgkiIIkqEhT+HQqrWwz1pqyy2gp9hLq5oNmWSSelyceSN7NwTC8X1+nX51NW1rdFpRQ+JHznH72qkouTnCiEOYdv90uHV4f/22XMKwn/lzXozQM7Os2Q1nFwUIneKr+6+Hp1Bh5TyS819062LOVs4hIrx1YZLzz6r+RcfohJbbyaHzrz00E08394jysfQK4VXfmf5+vgK+Ar4CvgK+Ar4Cf4MK3GwgLBaK4slJFUlUQLKJzoopELrZMFWaaFbiZtRciHsZCCctqwsfjtJC8LWOo29+sItMRLYxRqXWPl2YF4twxRLNfLAqaellZSE9hDu3cOdnhTgHhK4+bA/U1kqawtCAhTVUOOT3XSunAwCFQQeWfBZtVVWVkjOB3H4FQomVEAnIQqu0iFrznJJS61RBfZzehnh3Nd6xFdDXkeezsCHbb9saXfRIGNmcO5k1VSBk5Dln06gQSrurBecChNRwZzRQwW3ceO7gRNsWu42XqYZvfg5d9EiHsiNnkTjKnm8+5fuJLdgBleAiWUP2vXiEXJ6wkMYvNWReziHn0+oUweGbiERZzIhaaXCoMiog2hwTe2Fn1BDGwqRstL3I42Ji5Hyf/DGuEL4ZDJaB0P0u8ED405+p/hl9BXwFfAV8BXwFfAV+sgrcbCAcVQidOugW/RI47uzqRYWybYJD8wlGNIyWWpd7o8vj0fuUF39jC/pJto5vdCTZwujUPipY6jjqZtuc4Yk+NV1BbXvoMFvOqS7jbphuZ52qou13ZbVU9lyIuogT19dRCBJgFDpgmyjbPtlWqfOA2ibq2lUZeF+0+ek+uLZAPj+BUIUfpwS6ucHzJTs/kXaVsjpXUlV97b5KW6EKgdzWQMxsrKpJRYr7JxCo84PngdDWxaquhdrmMP18EH1xio0rhJMUw9ft2bWI+GIwKrVDy5Ed7ssoFAoQ8jjTyXfIWXoeEPfkQsGIoypn/nhjvqVWhg6g6kaqeYX6UXYZtd8T1ZFfE8QJeep2O1Rj7RBj2WzIvU3djK1ctBjbt3IRJgLhlQ+Bq70Hwqu89/x9fAV8BXwFfAV8BXwF3qIK3GQg1M62omXUwQX32TWParuZVdIk4sAZzFitpJRMPt5KN1y7jqgnF7WK2YP+E6zZBVgsgOlKnItpp4RQkbNxDPKSVOPUQGbo6jmc0BoHQndiupk4VXZcC6i0gbrOU7tuH+nxHMkvZB2oKFpTGc5uWiXRzS9K1cvGME7bFOgqZy9arCi1lEoZh8dNN+a6pRV0VXlwOL0oxiNiPmSBkGAq50goc4Ta6qjwTRhU8LVqlms/FXQpK1HFBYSiFbL4JaDn6QQ18MowYotx7Qpc/IuoXMvxr92/CYRsGRWFcHgnl3M5DoS8g56LDJPX95Lo9jBy4cDVoPBrHWkztQ2mnG1VRZZAqPut7aF2A4bGMa5v1TrbWpfSSWfJT68MunPK1dcrhG/Rnzy/Kb4CvgK+Ar4CvgK+AuMVuPFAaBUtXVsXK+wiUnwkcEHupZBgtcByB+ikBXdpXmry2TVRYvxRJ6ICodsdu7AeARvXbuda9HRxPpyTGyow+vNiNT+uboy7Mg6rcq6FcBTGCpMaVQadc6ubwBxVWItilL9fhgy7oB4HpDECfFMglAqKYYm+jnao6r9UxXRwUz6DChVLgdBdSFBEkZiE4Y6V9+u8G2oZhkZOjGsBYXHOXg3zJt1rdIvdPew1knMPYOSE6L7DU0grVlbuJr0KoyIcEKruZ88Lx3TDCxblAmhVnf+vtkK7n5fcZofH0YmH7qiqBD2ppD+fMuiB8Ef9ovMP9hXwFfAV8BXwFfAV+GUqcJOBcGQ97jwp7DdlaWkXoBKHV+KrEVy5wqL8uiDyUxzZizZLtU/7U6tYDTHOyZ+OXuTzRXDmiHMShZ0PST9ntjNU+8pGMefvNbkW4xW9wkF4g6K6PS9j8JDsRp5P71lODCx+fF7Zc9UZ3erzr/L/s/dmTZJl15Xe8dk9pqysGVUojARQBAmAFDgYSSOJpsBuo7rVTbKhwWQms36QmR5l+gP6A3rSD9Cf0IOe9aShJ7M204OMg7GbaKCArDHHiPBRtvba65ztNz0yI4fIjIzYAURFpIf7veeue/z6+e7aQ8SFRw3/Rc2vbfxqIzoTCJXDaam60oEho/w66zzGnoVdN1Xz7hwntJNbaq/cesyx/ow2Ft091NGee7p1j/PhudDmU4PX7Rsw3Zsw4X1X/6SZqpsTytvtl83xuBwM3ypffffD8t7R98pbsw/LoOyXQZmh7+Ij6ySfQ+F8SiqQCqQCqUAqkApcBwWuBRB2TmRd74W1WHfR+6IW4c9/jrlztbNX3fPb26Mw8qy9nLVcITCqlAAAIABJREFUfn6jerItPekxPGGnwycbzAt79iPanzzhnFFuaYzYfOxh0A7tuNIX+26rZXvO2E11CGkTn/Nr1+w5a4bEmX/Wscfn+O8JhOc8F/m0VCAVSAVSgVQgFXgmBa41EAblrhQQ1uO62IX2M028V/DFZzloL/ZQdp/T3cGeZ4xsZ3EjwlAL5Xz8UV0pIHxiGJQ+5yHIBMLHz6Z8RiqQCqQCqUAqkAq8NAWuIxC+NLFf4R3vWvaGejuPPLJdoXiXAVWrWfUk58WFeHnjj7mJuwZOB+rJjo3AQk7038+hyZUBQh32OY757DDYR704gfBc0uaTUoFUIBVIBVKBVODlKJBA+HJ0f9X2ehYQPs4f2QqsC09+eUDVlH8yaPLXvQJA2C3S8ri5pmItTweErA6qIp+P21cj1Zh/d7Gz4ZEho54//Nhx2xPOyol83KsTCB+nUP49FUgFUoFUIBVIBV6iAgmEL1H8V2jXD+VdVi/p0QexM0/viRbhFyfSqwaEW/DdYZP4tydvwBH6OD4x8Hby3R53ui5LDuET35x4WhiEIAmEj5sW+fdUIBVIBVKBVCAVeIkKJBC+RPFfoV0nEPrJemJgen4nuTpdO8yqhhwRPs67b1b9NORxYPN/nWMD1wEIzwuDZz0vgfAcEymfkgqkAqlAKpAKpAIvS4EEwpel/Ku138whvCRAuLMgjIpj6ixtn63HOqFeTIa9/UibVxIId7zlHh+s+iQwGJ8bITCB8NW62uVoU4FUIBVIBVKBa6ZAAuE1O+HP4XAflzf4uF08fhH+uC08n78/y3G8nGMgWDx+3NsuIYr/POo1hn9bFYKuFhBuh2w+ydx5UhisfSI6YaIJhE+iej43FUgFUoFUIBVIBV6wAgmEL1jwK7S7J4Wix4PMixfn1ToGKng+HZ/kyB7e4lVyCJ8OCJ8WBnWG0iF88e/m3GMqkAqkAqlAKpAKPJUCCYRPJdu1f9HOYjGPUeVpstsuUuircAxn6/NsQHh+3S9/DuGzA+Gj/VVWH+27ZJrlCYTnn0P5zFQgFUgFUoFUIBV4qQokEL5U+V/ZnV8FmLoKxxAn0JMg4K6Jdz7nsfvKqw6Ej1NFsyiB8JW9mOXAU4FUIBVIBVKB665AAuF1nwFPf/yxk9xZW4nL6cctrZ9+JE//yvMcg7Z+2RzO7lG/PCB8Gv3jaJ915I/b/0XOPAFhzB/EeNIhfNxZyb+nAqlAKpAKpAKpwCVRIIHwkpyIV3QYj1vKX+RS/HlJ9rhjiED4vPaZ27kqCjxq9sSqr/o9+tLx9x0AWRkzupBwIvHdK5tNv2yOx+Vg+Fb56rsflveOvlfemn1YBmW/DMqs9Da4uudXKpAKpAKpQCqQCqQCj1EggTCnSCqQCqQCF6lAVhm9SHVz26lAKpAKpAKpQCrwjAokED6jgPnyVCAVSAUeqUACYU6QVCAVSAVSgVQgFbjECiQQXuKTk0NLBVKBK6BAAuEVOIl5CKlAKpAKpAKpwNVVIIHw6p7bPLJUIBW4DAokEF6Gs5BjSAVSgVQgFUgFUoEzFEggzKmRCqQCqcBFKpBAeJHq5rZTgVQgFUgFUoFU4BkVSCB8RgHz5alAKpAKPFKBBMKcIKlAKpAKpAKpQCpwiRVIILzEJyeHlgqkAldAgQTCK3AS8xBSgVQgFUgFUoGrq0AC4dU9t3lkqUAqcBkUSCC8DGchx5AKpAKpQCqQCqQCZyiQQJhTIxVIBVKBi1QggfAi1c1tpwKpQCqQCqQCqcAzKpBA+IwC5stTgVQgFXikAgmEOUFSgVQgFUgFUoFU4BIrkEB4iU9ODi0VSAWugAIJhFfgJOYhpAKpQCqQCqQCV1eBBMKre27zyFKBVOAyKJBAeBnOQo4hFUgFUoFUIBVIBc5QIIEwp0YqkAqkAhepQALhRaqb204FUoFUIBVIBVKBZ1QggfAZBcyXpwKpQCrwSAUSCHOCpAKpQCqQCqQCqcAlViCB8BKfnBxaKpAKXAEFEgivwEnMQ0gFUoFUIBVIBa6uAgmEV/fc5pGlAqnAZVAggfAynIUcQyqQCqQCqUAqkAqcoUACYU6NVCAVSAUuUoEEwotUN7edCqQCqUAqkAqkAs+oQALhMwqYL08FUoFU4JEKJBDmBEkFUoFUIBVIBVKBS6xAAuElPjk5tFQgFbgCCiQQXoGTmIeQCqQCqUAqkApcXQUSCK/uuc0jSwVSgcugQALhZTgLOYZUIBVIBVKBVCAVOEOBBMKcGqlAKpAKXKQCCYQXqW5uOxVIBVKBVCAVSAWeUYEEwmcUMF+eCqQCqcAjFUggzAlyBRTAYkFfvV7vChxRHkIqkAqkAqmAFEggzLmQCqQCqcBFKpBAeJHq5rYfocB5IC4+Z9emBH9cLGzKWTD4KEh83D4SNHMapwKpQCrwchVIIHy5+ufeU4FU4KorkEB41c/wpT2+iwDCs+AtgfDSToMcWCqQCqQCj1XgUUC4GDwo67Iu/bIqg7Is/d6m9Oxfw1LKupTeqpR1iyJ57M7yCalAKpAKXDsFXjYQwtmB6Ar56/XKVsCfwv/87/5sO031mT1/edxG2MgWeNQTjCf4B4Q+J+w1/kJs62kiD+t47aC2jw0b5P93fPmjT7NPCrhzq/HREFVJ/eq+euH3hzfD13W3zxdLWwDXeUM14/nounpdx4/jPFsU/W29Xtex6DXxde33h3XqHt+u4+Xx9a/d5SEPOBVIBVKBy6AAgXBVluWLsux9XP7qF/9X+atf/p9lPvqiLPr3y3KzMgQ0KOzjc7ZfVhsA4aqU3tI+wp7m4/UyHHuOIRVIBVKBi1fgMgAhVuBdIBQEdIFws+JzK4CQsOzDYr0m6PT7WxBhAKK/YXsRMOxv3N5Djwc+rH/rUlU8Q3EbAtgAKoSSDnxtwc6ZtPjoefCIMZkuAdy2h9sg7jwOWoQ/HAdPG0M1+/2+fZ/nS9vZ5RB2Ae9xoPl0QLgNhd2Q0V0hpIDBBMLznN18TiqQCqQCz1+BzWZd1utlWfVubwHhYnzHgHCxWpYCd7Csy3DQJxCuBwaEvf4igfD5n5LcYiqQClwpBV4WEK5X1Z4znnGwINHxP/wRnKgNXKBtJ8j+btADIOQme328tt0LtAW+M1/dHnYJWAMoKpSk4xBia+vgjGk7D5//YDE602nvCnMR2DwKcLAVG7nDrsGOG5k4vvp4PLZqaEpOwbILWV//8Kixvb5D7E4gDGYp6c/Ph4Mttigo7B4XoYobeBxsboNmG6fcw/M4j3guXEJ9xfFsjy1OeD57F6B21UogvFJXvTyYVCAVeMUUIBAuyqr3uQPh/20u4Xx02x3CZSk9hI1uymAwKL1Nv6xWuEm5Kv3BPIHwFTvfOdxUIBV40Qq8JCBczk+dMMgZBmfuFFa82gr7JAxi0b9e05USOxoMhNcaAAhHIqsBZPpwtgiPq9WKELFaVYMy4AgyD2y7csEIrZVX/amd0EkxU91QK3YC+JJ7aUxlCrSwVUEfnLZBf1DB1mB3s7HHzIULoZ4bQVvYjh0/oNjBclcwqYFnH0DYN00adAniQkxpmCOEVIyhKsxiLhYL29zPBoTteY3vKy67toZlzT3VzMB24TxWt3gHivvBtZBRbceP33caJHso/DWB8EVfdHJ/qUAqkAo8mQIIF11v5mVZAIS/LH/90b8sf/WL/6ecDj83IFz1l/axZJ+zdqN4UNbLQen1FgmETyZ1PjsVSAWupQIvCQi/+OQWKMKAAIt5wBm+AX0xX00wtoYzCIhbr8p6RTBkOCRDRQ0UFXqKDwSAm1edNKjwMFJ8Tti+lquyXC3tZ4WJ4FIKMrFf2585k5wh0cEbeJik7Rt/c2IMyOPAxNfh+dspcYRMwRJDLwd2h5NjbvmRw9HQHvdnu2FHyNWHIGGQIbOEQu0vhqryd4V52vMNvDzU1v/GEMkGi/Z3aQlgdQjEePg3f249wG0YjO8vAWg99mooEtjlGFdolVvaeZPWaFmdO+lfgVW+60Ok3pA9hNzuChflucmQ0Wt5fcyDTgVSgUuhANcG87LYfFpO1x+Vv/3Fvyp//ct/WU76n5XF4H5ZD9d2rxIfybjPu9n0S28zLv0eQPE0HcJLcRZzEKlAKnB5FXhJQPhX/++/Mx8IcLZcrspiuSir5dLAS0BYYXC1Jgg6+MnZI8jJNQyQaI4VjTS4aoAoCyFxulosFgXfy+WyuoQMRW05cdj3qrO/FsJI+AEEDZC9TrKtBWPIQ6Q8uZH4t0I0I9v4sxwyi4+V4Cc3ECCM7YxGI3vcoEVhtRhHPUbCpPIhbX8dKBR4Wsq9w11/0C99aOQOJF43HA7tWyBkzzUdh7YPg1XfNnTANjhmOJsERzq1dDT5ewNGAizdSRuT257meG7BnYe1blXj2ZFrGSDSd6gttvdecDV3VdE5CwYF4JlDeHkvYzmyVCAVuOoKYG2wKPPVJ+Vk9bPyt7/41+VvfvGvCISj+2U9AhCioijWAgTCYX9aesghLBkyetVnRx5fKpAKPKsCLwkI/4///X/bALgMzuZzAtpquZUHZrC3Wpelu4drQSFCRxzWqmvojiGeD3gEVwBUADWj4agMh3TW1qtVmc/nZX46p0O4YpEapjEyVhF5g4wkpWuJ/WPfcooU+mmw5ZBjKez4t0VTEm9qKOzKgk/rmaq5eyQh2IqERYSKDgY2ZoOrHrIh6KBayKhDYgSXHmBwyNfYN4Cx9MraEWvLMYxzxSCNzilcS2wDsEd47pfxeFImk4nDn7Y/KoPhqIGkwyggEPoOh6MygIsJvQ0cCagVPAWgdpxDA8yCbwdG42piNEcawoK3pnm3AJCe6yG91NQRM8bL1hzRTgEh33gC4bNeTPL1qUAqkApclAIBCJc/K3/z0b8pf/PRvy6ng8/Kcny/bMarsu4tynqz8PuzgzIcAAjxiZhVRi/qrOR2U4FU4Koo8JKA8H/9X/7nDRw6OIOL+aI5hFYYpLVrqOGkXgCGYaIeLmruINwz/jTgM1Bc0b3r981VAygBSmxby2U5PTkt8/kp3cEQBhpzyfA4QDC6iIHo6q94DQDRoMpcshaeaqDp46ns584i3LUWGtuAUGCnEFeF1EYgrOGycEJtn8MyxHE60CF8VXmWAs1YWKXmRHr4a3UIAaPY1mBQxuNxGY3GBnQG1XAnAarDkbuZzO2js0iQtJDW0cieSzcT2/K/2WsdWu0nzsuo9Ec+9hEBkdsLIb6kcMK4VHcHcustqHDh8Pz4d8G+3MP289FFb9o2zg5/vSqXgjyOVCAVSAUuqwL43IdDuFx/XubrW+Vvf/5vy9/8/N+U08GnZTG8W1bjeVluTspyc+yfIYPSL/i8sprYGTJ6WU9sjisVSAUuiQIvCQj/p//xv98sFsuyBBAu6NStzCFEHmFziAg3O6qLeqGVmm/m3GBdJNboQ9Q3sDHw8HDRBQB0MS/zk7m5hCsLTwUQIB+OGxAs4acBYXUnW84iYFEQirEBjEYGOYMyGgJq4Be6SwhXs+4nhGla7iHFVygqnTq5dHQ023jWBlgAO0GvQXC/Z48D3uQqGvi6g8pcQbh0DNE0QBVAS2cAlod8QqsRQM7hjUDogAewhtO6cWfUi98o3NSAbzQso/GojEfjCn14XJA4Ho0cNkdlNB6XwWhcptNZmc6mZTgal9FkUiG+5VFuV15VSKrCZl2oTjuSQJAecsvDVdEchKtS4/NUMXUr95K8aXMYqUAqkApcLwWYQ7gsq3KnrDaflb/76N+Vv/3o35bj3qfldPB5WQ6Py3x9ryw298sINydxfbePeC+eFm8qXi/p8mhTgVQgFTiHAi8JCP+Hf/GTzXKxqGGZhBiGaMoBU2SgreNjr73avF4VQHmlt4qZHmJpuYMANIQmAoQ2G3cjPTx1gXxFr2Si1hYul4rVrCz8NOQoer6iPeaFbbBf7AsgaG7YMFTFtBBGAlgNLQV4AaQ8HJQ5hmuGjJpDh3ETCgE+FQo9B9H+vQV8ep2/ptezMTMfk7mUtXhMjy7pdkVO69NhwKhcRIxBDiXDWLFtuqys0urtMQSEyBv0kFfAsMEkHELLbeTrHnYHCY/9wahMZ7My29sr4+m0TKazMptN7bHJeEK4HAMuCanKBzU4tjETvpViyKI3A+YmqriNAaEMWX/cYnupbwLhOa4T+ZRUIBVIBV6iAvwsXZbN5l7Z9O6Wn3/21+U/fvr/lTvLj8q99a1yiv6E5V5Zlgel38cFn4Xo9NnUbge+xIPIXacCqUAqcGkVeElA+N/98x9byChcrlhBFCDDUE40O2deHr5rQz5v7K4CH3QTvcKnL/ABPAzfHJahwQpyB9cEwgqhrWqoQVY4QfZRYq0s6Aqq1QUcRRsbQNHGuK5Fa8wZVKijhae0dhVyPGueoOft0a3j9vW3ClMWPuntHUjEVQOOibAZcw8FcSjSA215R5VASOiBuyjgVrVUVdBs7mWrZMrnMM9w6H4m3VHbbo8hnrEhvVVSrUV8WJmTYK9w2vaavkHdoEym0zLdm5XJZFame3tlb3+/7O3vldlsr8zwt9mUOY0AQ4SYwrEUIAISVfDGcyGxXYwLrqcK2/TganrLDBazERDWQNTHgGGGjF7aa1gOLBVIBa68AmpMv9mclNJ7UD4//qh8cu+n5fPjn5Yv5j8r99cfl0W5a1C42czZsxDpI32kqrfr/JUXKg8wFUgFUoGnUuAlAeG/+PMfbRAiWiuJWuuJZVkifNRDROlYqdy/eg+2lgmGSaFVBMMpAUv4EKBTRdew0H30VhN05TxTMfQCFBR6IOdW1VFzBQ0Im2OI7VpBFwCQt2xgf0H2OYzhp7TVWDGz5gcG9xF/szBX5AJ6NVEeewMRglUEE9z9pLvHvoV+rEuE4rJAj+U4uqunqq5s4E7QVvXV6Agq37DlHRKm4rmCRuqXiJ+tGAyfu50DSUWrE+cVR1mBp29ho6PxhNBn4aOzMjMgnBkQ4ud4gr+PDQQt/HQ8tn8DEvVvFA/i7/zZ8iqZy9gzyGaVVKwSECpMWj2PU5hA+FTXl3xRKpAKpALPQYGWTz8vpXdSTla3y73FJwaEn538tNye/7wcr5Bf+EVZrB6U1eq0rDer0uuvymAQb/k+h8HkJlKBVCAVuHIKvCQg/G//yR9sWv8/5v2piEutqmnOD0MC5aQpdJRtD/A3d/dCpVA4bypOokZ+DP2EO6b8RKSZh5BTbMdvIvJx75Ho+XZse9FcQzpkarWAMNHWOoEvbjOFIGX4ag+yCKZyAbHNFtppOY8IpayuXtuOnLd67AaYGgfhEXuAyxqBkODM4wfQWohqrWgKB1XgqW4WXqFzq20FW2tgrCrQwlYULAATvwiSDN9tDqu39Qiac+rhPA5KX4VmDPQAhqxyCuhTyKhyCpkzObS/I//QQkwRbhqeDyBkYRzAIYGTsD0u/QHyLVERlYVvVMxGmkcgtvPlx/My2048qgLq+UJer9yVKw8oFUgFrpECiowpZVVKb2m5gqfr2+X+8lb5/PQ/lk9P/r7cPv5FuXP8UVlvTux7tV6WXh+N6ZfXSKk81FQgFUgFnkaBlwSE/80/+t2KTIIG9iRsrmGEIrWAoLvFfn0tN47ulf6mv2uhjL+x6b126eGTHYdROWcCReXbWWEZczDVemK7OIy1oZD2XrhEOYNxDHGMwCXbpgOqoEx5cnVzwQEV4DQwQmsKpsvFME/pqPFjW3Bf+c1jkIMKYNIYo37SKupMsGykK/217wgm8bg1jq2fOF+1rA7z+gwMka+IwjReHbb2YwznSmGpgMC9vb2yv79v33ASt0GQUIiQVHzDZRyNZ2U4mJXRmI/BaRxNEIrKarSqSBvnFueTO4tP8x57Dq9JIHwOIuYmUoFU4JVVgJ+f+KhAtAnKyxyX+eZeWfXulDvLn5dbx39Xbn3xd+XWZ39XekO4iPOyWi3Kpnda+sPTV/a4c+CpQCqQCrwYBV4SEP5XP/7hxpqYm/uidhEMyYxhoHC28BjbPzDn0Hwld7gY8sg8Nbl/LedQzlhrSxFDLq3foNoVqHfgVmgkHTUA4SLCFJxB69unZu5ovx5CO72qmSp74idDWbePrx1nC7EkBPNYItDhwbGHQjZII4iyybvnyHnrDQGwd1h0TRnuKqCyKqyDYf0bcg/jPmM+YHPPWl7h9jloORrVDbWH2nHYtq1qK4v1AIbxTdex1JBOOHfKFcSxEWi94ituGPgxjydjg8D9vX0DQwAiHEurLheK6QD64B4ynBSuI+EQ4alwIpG3iBxGbAvbaAVsWDHVWmj00ZNxul30R0Vr4jtVj8UiSP53m7mdEOd43h71ho9AGEObd2XGPE22TLqML+Zym3tJBVKBp1OAN3YJg/aZihYU5bgsNvfKvQVcwp+VT+/9tHxy59+X09WdsljfLavNadn0HpRN/379jIw3K59uJPmqVCAVSAWuqgLROHvcMe4KxRcLtZ+bTb9sjsdlf/Bm+eDtb5f3b3y/vLP/3dJf75XeZlJ6P/mT39yYG2ahnz3LuYv99ezi764cYNCAMOTFVVjxHoPKcTMQ8NBJ9gBk4RZQhC2+Q3gjC8eYH6hmBBYzaXci8e3OYGw/QdDwVg/qrYfQyZrbR0izIiqhEbtg0GDI3Uot8mP+niGUO5qquGoVNENPRQKhQ6AXm9H+I1zb9lVUMxTO0fiHXiW0huuiDYhBtxerQX6it6Mwx8z0U89FB2KAcQX77TxD7tvDb0MVWbq9qIS6LguHZIChcvyiW0ek3FhuKQoCoXUIzqsAGSGjew5ygDyFEOPcsYpsYR9Fd/9q/iHCSwGDs5kVsNk7OCgHBwfmNCIc1cJMRyMWvJlOy2CwVwaD/RLbZqigjubVQ6GmtfopT0JznjmuGKKq8959+23zZcvUfPht2Ppadro2Nvf6Ee/tBMLHXfjy76lAKvAyFeDnIj6b+Bm86bHq6GLzoBwvPyt35x+X2ycflc+P/2O5e/JxuT//tCzW99mmotxlRJHfONXNObWbsmu3btypINzLPNjcdyqQCqQCr7wCDoUGhJOyP3yrvP/GN8v7r32vvHvw3dLbzEpvPSm9v/gHP9hgcS23Szl7OH6DtDVdwQqDDme20EexFAe/rbDRIB5ev+3GtBBTfRgQFvk8LsgdP9DL0D8UmLso58xzAK2SJovWwHmCyyYnSwt7fLxYFU71/3Onk2GbBFV8CSKUj6ewUvU/xL9VpGW3I4cxsViNPtLkqqLsNmumeBN5z0u0Yj2oiurOqmnswCUINfdTz7FjwHa4H2tCLxi2iqLYPj1Sgi/bh9TjsyqxrIqqvzGsFc4rzjPcP+Y19ryZPbeP/pAEKRUEwk8DeOv9OCpwCZU7iNeYfl5R1sAboOntKWKIK1xIOodwGfesiM2BVTfdZ8GaiRetmQAIEWp6UMajQ3NpsT/uEz8ZbgrgpGYsYKPejOyZyCI21dnzXwRhD9+xlm1P3dvcbBOc74CzvqJbrc6Lj76yJBC+8lfePIBU4EorwM9zJhrYjUa/eYtm9YDCk9Wd8mD9ebm7uFW+ePBR+ez+z8qdB7fKfPV5WZe7/DzihxILv2kN4e2edLNYN4KZK/+o6+yVljsPLhVIBVKBZ1RAC9h+KacH5WD4dnn39a+V9177sLx98J0yLHul35uW3p//6AcbC8VT2wLjGr6YbuHK3CCrOgrXyi/MNQ8NoaXu7NliVq/V3T0DQhWR9B6Btq9BbcyuvodqMi+AtJ8dGfSIoAv7NCAELAxHZeCupNpN4OV9BJLqjqSDJeCHBWpY6ZOw5yGjgAY9z100Vee0Sp4BDrcX8J7T6Pc4Wy9H5VuyN1/LPeS/5aoCCOG+sRANci3dVbP8QgcSg0s2+LXKqgY+7hIaEFIZ5S9iezo+A0aDQoC2t+xwZ3C5RjsQgD8KBbCirMDXitX4h7fcYxXgqWGv6nno80iu8FZRHR9bBC8DNqtYOrTwUeUjoh+iAZ5VNAVwst3FaLxXxuN9O257/gTVT/G954CIXonIWVTfRN+GFbMZW9EcgKEBYi1SA9h1P6+Gn8aA0NZKMU5HPCMCYStYVGfnVgvmkOHaFkWd+Z1A+IzXvXx5KpAKXKgCvHGLzzR+t89ofDojfHRe5uV+OV7fLp8/+Kh8fOc/lI9v/315cHKrLFe3t0NG/XNNn2lWvM4+a/gZZZ/PoQL5hR5YbjwVSAVSgauswKZfBoujsj98p7zz+gflS699q7x19M0y7O2VIYHwNzbDwagWhuGNO7U3UN4gIMXhyatpxgI0cvgivcmhkrbsR8hKkyoYoucwL1COnVfg7OR47WrHYNC62RhgWW5aaG+hv4GqVE2Uj6nKqfLnCFiCA4WAxlBZuZdqLSHIkWPYHCZClDIZY1EZ7FvVSbsFUwzQghOrUFZsVwVs4thrP0FrtSEgRGhsy18UXM7nc8KHgTPBEU4dWzQS1gF36O1Y+yaaG6iQ27bN+D7Z2R5DkBVy9LoOrLSq88NbY9TiOuOxhY8yPFT5od7iYjQpA0D/aGz9GC2UdDJh/uL+Pl/nOYqTCYrVsDoqtrW/f1Cms/0ymvo2hj7nTQ+0vYBzqBzSLvYxX6b79TAQtqWRqxeAsDnH2s7OvMNdO7rKF6g8tlQgFXilFBAQshwZIlC2b9viurYo83K6uV++OLllQPjRZ39bbt/9WTk5/bRGtjB0VKkqTCl5qGiX7ia/UgrlYFOBVCAVuHwKgE36y8NyOH67vPPGB+Wdm98obx59rQx7szLsjUvvL/74NzatIIw7ZZ7jJxfQmtR76CcOUe0NqpNX8wNbOwRADd0pwYg3Msdi3grQ9GrYIp0p5M0htNCBreYbevEUy6OTE8bXE6QYEsmCIy38koaPsEbhegx14QcP2j54MRtrVUFn1BbyHgIjKFSbDDqWm7JY0MGDu8d2D9hvcxfZoAMuXeuXSCcNUEyAs/BRy6P0fD+FeLrOgtRa7bTaqUF1AAAgAElEQVS2mlhVgGUxHW5H7qaFzPbY8mK+WBQAoXL9DAjNHRMQ8niUq2ktQczxReuPOBeoSwVnC1ntuK4e1lOz62o+LHWxY4dO7jZiTApnpe5ecdXbVMANbOcCf2PlU7h/gEKDc/s3woURcsp2F+qH2BxFAuEegHBvv4wnXtF0PGVxGws1RQsMhJcOK4AT2h2GPQeTiaDtTe6ByyGaSW1NyIFyHc1RLjzXDQYfxsEY7hwvJekaXr4La44oFbiuCihkdFMQxYLP35buwcJyA2szMV+dlNvHn5ZP7v6s3Lr9H8onn/99+eKLn5fjBw/K/Qf3y4MHx+X09LRWNGc7JRaes5DU8Bmy6+bZddU/jzsVSAVSgadTAGWhp2XcOywH09fKweTtsj9+s6yX/bJZ9UrvL/7oB6HKqBwS76XnIRst167l7jUXkeBFHmgXcwCe3CmFHrKFwdjDJEvtdyggtBBL68+3snuPBp8hnFM5c1isqxedKp4qf47J6uxxzoV0y//SBxc/0Nq42ydPKxZif41FbVTYBiG0i4U5enSwkLPGojzqBWjwBOfN4JbApdBKA0Lk5FUXln0Q5bjWQjIOeq03oXo1UpkGgKyGKvdS1VEJ5HM7B6r6KoC04kHe37Ges9qrkAVwVECHx0XgVQ4kf0JgniPleuBnDfNlSqXpYvl8/m3hsuj92GlBIo0AyxYiOhpRFyuCQ0jFQsMcwsGQ8K6wVgs5Zf6ghZgCKj3cVPmlU4SUzhBuijxEtrqw79nMYBJQOBxPrDDObA+PTQifBu/M27Q55/OrzSv1fmzhzbyXobqy4QZ6df8Mf7fez5br2nmHRxBMKHy6y1++KhVIBZ6vAhUIN8gj95u4m3Ut4tbr4dqNVJNFuXP/8/LZ/Vvl03s/L7/85N+XW7f+vnzy8cfl1q1b5dNPPy2379wpJycndp3v3oCNN3Sf7xHk1lKBVCAVuGYKWAmRXtksB6W3HpVBmZTBZt++F6erslysCYRWDMXbR5gT4xVAH+5bJyhhCF0LtfScQ+UN+mKfvQz5PAM2A6iR56Oh/x+Lnii0UlUvAYT4oivVGpITCJk3h8U5to3iJriraFVSlaPWZ5N4FV9hyUsfO2MlvSAKJ4QwsBW/YdKjit7UMXp/xuUSQIhQVRYuIRQ2cFIeH6FL+YkofsPcSTyXwKm2Ftuwp/BVPU9wqvHx70F/aOWunSq4WQjqirmfCsORk2jH5vmhbD2BcGDqWIHUivUMvA8hwyvb+ea+BdW8YeBFhhy22z6Z4wm4Qp6gwmXxGnMvPWy1QnO/b7mD4+GwVqY10MRc8LkJDS3P0cFUhYAsfNb3wdxKzJOegbqFKsNFNocRuYhod4GcxZmFmo4m0zKeIvSUFU4Bi/uoerqHqqYIzR2UvoXcsmiN3i8oUtP6Zvp8srwXzSGfR5zQ/tWKzehBAuH2ffAEwmt2wc7DTQVeAQV4bVfAPAvP2XXcK233ysA+H5GCcP/BnXL7weflzvEn5Zef/LTcuvXT8snHn5Rf3vqlAeEXX9wuDx7cL/P5wm5g1oreVmiGN1nthmYWlXkFZkYOMRVIBS6dAt3winW/lA0qqwxLv8zKYLNXgFwI9uj9xR8CCAsLlGCxW903lpbWBbqGj/rivwKb2i54IrhCEOl46YPD3TovViIIU4sLtVuoTe9XXsEsVv/0kFEroIIxWkwew04BMnLG8MGhtgyCowiE1Q2UC+ZtCCIw2geeh17ax16n7QZBNwJh64VoTlLNv2NxFoaKEiYUhqj2F3IRPXPeHSivVhpDO0MJ7hre2mr4BABmYRmNW64dob+Fetr+16gw6q1E1sjhZKEd5vMRBtVgXjDYneyC1NiqBM/Rv+WMqsE9fmL7+Dvdy+aO2pzSvocjVp61sF7cfSZwK4yIrSbotKqCrEJyBWz4G7fvrSUM3lhtlIVskINIEEQoKdzC/YMDhpdOZ+Xw8LAcHR5UDegusuqpFbzBsYwIiK1IDSvn8VgArl6whlG6FQgVTmrPc+ewj3J9fCX/uyOfMJ3CS3e5zQGlAtdMgfa5bp/lnoKhfHFEP9jN2tW6nJwclwfHd8v90zvl1ic/L7+89TMDwY8//rh88skn5fPPPi937t4px8fH9t3Nz8e1VTn110zkPNxUIBVIBZ6jAgCGdnMNN+7Qe7BfpqW3YaJb7y/+8HvmELLnG0I66aoA5tSSoMELWxQgTLMlf3tumcFLSC6v/YTcPfSQRDhm9VkKratu1a7t406hOzJeoRMfEqx62cCD1TPptFlLBoCZu1pUlEIwipQkxTBAOF0E0JoTqWW58hQRGBPaOOgDqhY98Vy+QQ+A4mGFtSF7czUBhNgktXUQ8zDLCNjd1hkKXW36KgzWf1rVUYX7tiIwzfGk22rhnzWJ3yvIIs8QfQVtPAsDQoV5CgjxMxaD0bl/FCTqBgKOSwVjrA+hV7S18CBvXSLgNnjDubObEwOGtfpsGfTYXkTtTujaIe+vHRPzKTlX7MaE3aUG6LLlBSAMIcm63WDbMLAblxHyD80t3C+ocIrf0f7iYB+/o4rpzB5DNVMUrpnMPNzUWmNM6nEJUnu4CYD3kuaq4nD93nqEw4aJosYEwud4FcxNpQKpwHNVYLuIjNIPCIQeb+PrDqRXnJ6elPn8Qfn401+WX9z6qHz22efl008+KZ98+imh8PPPy/3798r9+/drfr5SJfC51qqBP9eDyI2lAqlAKnCNFEDPWFyYl6wQDV7ZjEqvjEsfcIgYtb/8o+9v1Gzd+hFWIETDcgFaCO30EE+DAnfS5GswLc8/LDxHTmrXfoKeHBidDuXPxfDRdrcR1TmRo8eCKC10kQjV4KTuyeBHjW/j2VaYpYXEGizGXkj6IGuFcegUCidb8RUr0uJulsGTnKqas8gXCRgNtL1PoEAotpiI4ZJ2fB6yCy1Z6AUhk9tf1UuquX1epCbo3nWKLQSnFrPhnV1AIICQRX2WZb1a8jnI5fMbBAbgyqnsFL2p58MEaXusQAhAj3mE7qbZORcQ2ji8cBGwzcco9xCbBvzhpoVySk13FfTx5+PfWkhw/5y/FgZrriTDmNhvEWHJPQM2a2GBvELPJwT4wTmEGwinVK0wGF7qgAhINGcRIDm1fonMDyX04vHxdFqG5ibCGXZHEzcucNPAC/fwrHqua/h9e94+XFIhncJrdB3PQ00FLrECduNxzRudIXPaPg7a59xp+fyLzxkmevu2/fz0k0/LrY8/Lp99+mm5c/duuXf3Lj+LPEdfNzQZBdT9BLzEguTQUoFUIBW4ZAooNa7Xxxof/+qXzXpQCr4tOq1Xen/5I1QZ7ZcxXBJ3bxRqp8WzcvwADIBE3LEToZjDxkZBWw3oubb1hay5cAwhtQu75xXW9a87fbFZegs5BFixkIi5fp1wurowrgUgWVlULltzMpXLyMqggq76d8Zh1tLXGgt0wmG0ipPu3vjgzZnrwK+qZqoIDoGQlUABkyq4o56DlIqN5lWBlc6lu7QrEH342jJimysmOGMxzOjcttcq9026KWTUQnUAhOtVBbLogMZ8Uo5XQOa9D/1cd51Ec2z7dElrr0uHS33QyyE0zS0XhXrEhYBBm+UWsmCMnZPQsiJqh/FZDqX1c2RIKo6bhXaW5XTO6qsIacKGML8Ab4A99i+clsl4Yo7icr0qM3MICYKARcDebDwte/77GD0wrQjN0ArbTPeYezjd3zdnUQ6ihZiieqm5hirKo0I1KikT23w0EDwLABMML9lVN4eTClwzBQiDvBfMm6ho5QQRGIWiaJh79+6X27fvlrt375hL+AmA8NYtcwnv3L5joaOoOnp6Oi+L+dxu2tU0Er8Je82kzcNNBVKBVOC5KQCHcDhcl/4ABlfPKosC51j8spTeP/+T39zI1WB+F8IeFdbYcsxQnARVwxTmd1ZBGXP2yHyEklp0Qw6bf2j4HT/LRjA3h9UktypW+jZq/p3CRENJajlecTy1H5+qhMIhcshgewFVUXVAVTq8OTd8DLCGu5XVvVPLC1UItaPzHoehkCTgWMhYgXDIojMDtIPwwjTz+alDiRfQsZDIlmdoH6dW/IZ9Ard4UPmEyNE0WG2wJR1akSDmc6jFhoXTelEUgy7X3HS3XpBoaxHzHj0E04DeGwXXcFi1ztjqxlCHSlhp7TZU1AYhutKhHqPOv9qCWNsOLgjwnAqEDoUsS96qt6o9RyyIJNjXT4I4Qpiw6DitQIiCNygsM9tDw3tvZD8a23Es1+synU7oGNpNEziBqGjKHEI9ZgVrvOgRwHG6RzcR4aeAQriMBpPTCYvbYB6iyBAcUxj2KIKj9x9yD/0d9Kh8Qt1IeG5Xi9xQKpAKpAJPqAA/XyIQqugcUyP4vSgPHszLg/uLcu/evfLFF1+YSwiH0KqN3r5d7ty+XXMJcX3GtXq+mJtjWFsUPeHY8umpQCqQCqQCNAHNF+wvSumROzZrtJsIBSN/8uMfbhDOqCqQdJkIRsohRFgh3SwWcKmhot63j/labLFAR4aFPGBJWvEPr6rJAcRegITErcI1XvXSKpdZpTFUiWTInd903PpwYFERHlCt/qiwSIcYQE8dc23n4G6g7YdFZARTGNPpfG7f+iCS+4MwwgqfHjZrWZHulOr48CeDQLhGqkIK0Pb+jHIHmb8Y3MswPt5jdTfXZ7ScVoFSPO5YCTS6e1Zq1l1YbIahljzPtRiMwx7GF6todkNMd+UPKnxY4IrztJVf6TBtsGY3G1DilnNKqEswBIwDgNkr0vpfOhBiDiFsFNVHMV9jOCnCR7tA6KJW9xZzE1XscPeZQHhi8xlfADE4gAcHh1aFVHCHv2EsKCaDXod4j/T7Q8tp1fYRLmwVTQFzHpIL6IMriFYWgELA5t7evlUvxe/mKHrVU4aTDq0fIv5m7S9GPsf8HMVcTTnk7QJXm2huXfMuwjmMbvuTXmAvYjxPOoZ8fiqQClyAAp490hxCpenTIVyjYNl6WU5P1uX0ZFUePHhQ7ty5Wz777DNzBz/7/DODQUDhvfv3y/1798vxyXE5PTmxlhSI5kBrKn5YtBzFnUeioKQLOMzHb/Lh0P7HvyafkQqkAqnAxSvAmoW4fi7KpofrKQgRFUfBUJ6O91//6W8T3by0PgBGYYuAA4Rt6A4d3S8vxGIOFh0jK9QRXb7axL71oNOC0IDGF/xboYLKJ8O2LGfOQz+9UIj6DnZdH+UaCkCsgIkDiB2+8vDkbnneYByPgExAhdfgAwhAqEqY2D5CFdH4vIbCWsNxFXRhBR9ztSxPjbl4LFwyLEMs7i2UsbVn0BQw41OVKUMYpFXjhF71Q5DALVC38+YwJGdM29S+rSAMMu+sTQerw7XG9C3MN9a3lLMp2BYUWrGW0FpkC+a9T6P2b03ivdiKYE1gg9BUgzNrO0GXT4BFR5RAqBxDhiHRcbYUPIUm+c7i+LQtPcbKrq2qKRYYAFHr0Xg6t/3geAFrR0dHBLXhsPpz2C+qiuK7Oeg9c8u5SFnbfAMAEtZ6ZTLdNxdxsVzZDQGEoB4cHJT9g8OCYjTIPcQ8sp6JyD3EvEJ+ooeYAk6HY4DpmO0u3NFVKDLntZZGbFiBYjzsjdi+n/clJoHweSua20sFroACuhaFImAtnVxN6zdlPl+W09NFOTk+Kffu3yu3v7htMAi38M6dOwTCe/fK3bt3rcCMKo+enJza9br72bMrsd6uwf5Z0enic6FCa78XupPceCqQCqQCz6xAaxFkm/LWeLZ+rEAoeHEg1CK6tiWwIhyt951gK0IBKzoqzM8oszYkj7llLDADsGHrA8tLNCBkY/puy4LmWjZw0odDDGFVUQ8BjcZYWxvUgjdNUQGJnDaNE+GiAkKGUfYsPwwLeT0HS/BWqIUVP2MepKDEgMjcHu+BGOCv6ejVdkI4JvaDUyfnjVoTCFdLFEqhO6refrYtT+xHvqKawVuhFSsFrqR/b+dgxildWuyLTjEdOAtldLiIeYcV/B3g4eLZ+XTg1msQIolva9EQ5hTGiBAihMzCqaND2lpHtCI+pB7eQPA7zSs2qteYu/OxnpeQjykghGYKFdWcFuzjdcj5A7SpkE68SaBqq9IZ53luQLgovc3Git0Afi2IGC0uBgg37Vm+IovzjMtsihzEPbs5YI7jeGLQZ4VrkLeIPMU9VjhF/0MDxD0Ut0GrC4aZ2nzyAkt6T6C1Ra8/ZGGakMepGyjPfO0IG0ggfJ5q5rZSgaujwK6aL/Z5xxWH/XexQA4387cBe4C/CIGAQjyGnwBCOIl4Hn7nZ4UikFpF8KhgvP6/aGUzAuJFK577SwVSgSdX4KzylLbibUCoMEEteuUGKddL4BUX4RHy9LwaColFvlddVJVKvFZAoYt71yUUUGk/0fkTPGk7glGNDbanHJ5YGbMuZH3BrFYG0ZXrFiUBDJ6c4s4kK3Diy1xCFAVRWCce8/w972TRQjC9kEnL5QOSbRXi5Edl/ZDbBsKqbQcI2bICLmrLn4s5gbWIyoDjZRsR2sIK511vAN7cTtQA8AaIkxbxXMuBjEVoTHfdKPCZKbAGyAgIVayobQOLglP7sCeM8kZDdPrk1mKzLAbDENPuPNQbIsKKxtCcyb69lnkp7H2obSokGONFrl9svdL6R1LHWBQHYcgoOINoaDjHOFYDeNs23E3e2MBrmHfIKqT4sveFQkbhBMJFnACg0dZiVvYO9sre/l7ZPzwse3ANvQ0GwlkBh9YP0baJvqFjC3NVpVLbgRmuKlLz5JeMs16RQPj8tMwtpQLXTQF9tkcoFPjhJ5xBOYT4ic8HQCEex8/oEMaUAekYQ+tfpLbPcl18kePMfaUCqUAq8CgFev/lf/rDTQuva8VJYnhgdAnlJsV8NUFeXLRjwYyAyhqbKhgLtxKjyxedtej6RQcshnRGGNTzCUAs7qEQyXixVg6b5ft5+CRBr1XqFKTBIQQ8WLisVzizxb07Z9bPzyGG7Q4Y9hj3F/PobOx8hofDsk+e4ATuqEL+oraWV2c9ElGhVIVdvCKQF3/hMbdCORiDNaFHDqM3cxd4mlYbVBRlER87n+5KonAKoCTCmI5R58ryORySK3z66+PxKmRULmUMaUWBAbl11hKi13IOG0Bz7Ng/9o39xn13J3UXCGPIKLahRQh+atw6DmiCcSrEVVCoyqjSoJ3vAe95Y9zmxA7MCcUX3ivIU8RPuMIAN7VzseqiREJzz20BY21LAHZs+YLtTGaTsrd/4GGmB2XmvRDhJqI1BkJK9/YO7Od4PLOQVMz31tpCLUhYwXQLFkMBpEdeGHakwzzLwifvoOcHUSpwvRWIlapVaRsh/PgsAPABCvENGIxAqN8jEMbf7VLcqXKta9WzXLOu99nKo08FUoHrpkDvv/iT/2QjR0WLcS3EJUYEQuXsVZestpRgmX8tsi33cEV7MgKOLt4ROCMMNkCiY6YxRecSjwsCFaaq58oR2yqY4m4dF+AKrePYKoxY6J23x4AjFY6F0MKiNbb92mqxuVoRCHWnUjAU9bSCO2gKaZXZmC+J4iYIoyQQMp/TQky9H6G1+0WxFThPa1TdVI2cFhYa3StpYVCoY3JXzCq+rdmOQecSz8frDQgnM9eFWkQIh+YCs+jUWVEX71somFLOXXdcOH7OEwIe/m3hqu7A6fnRGcY4CFp0+KwYzY4Ype6iQOeM4ZsEfL1W29RjOE7rH+j5gho/YC9+aQ5w/nM+yUmEntg+FjkYL7c3KhO4eVZR1DxitjepLTuRFwlw69sNFCtCNB5bCOv+PmAQDuGsTKZjy1O0AjUGi0dl/+DIQlGnkz1zC1moxkN0kTuqcFK/eaGKpbvCuxRIEFpJnhMdz3fJTCA8n075rFTgqirQdfj0eaJrphxBAKDCRZ8mZFT66fPtRUBhXt+u6qzN40oFro8Cvb/84x+c6RBKhm7YqFxCgU/X6cOFeG793rDg51b03OhGxtcJBOVk6WKuRX03dLQVV2He4i6YZdXTliMXgbD2sbMqpgQwVsD0cEIHQoUUav9WcATOGsphdnIq8W9pw1BBhgMqfLXdIVXJVzp+agpv2+yxCbu9zltcGEB4qCjGw2I+LIYiQImFW2KYKo6ZwK38TgChtrHeqtA6HjEcMX5wS3/pIoDiOKgBciutRyAcrFBIBmOSJnLlOBaG4TI3sxXGaTl6LIwSbzrEsFG5fLvmiJzIFlJEsNXNCkJo0x3/Bmg2KGboqLWJmLCQjI5T4FpzNmvVJuoQ+0viNaMR5wByDHlzwCs51VYsKJCD8bHi7WqNgj90uS3PEDmYXrFUeYwNCg8NGKdTtLXYN93xE64hXN7JbK+MRpMyGI09H3RgriTPx8MXuB0PVSDchsSnuzjmgunpdMtXpQJXRYEIZjFiRddm3EjDN2AQ37gu1yqjfhNwl0sofeI1Rs/T589V0TCPIxVIBVKBi1Kg9+d/+L3qEEbo0sVVECNHKF5o46D0eA3HW6KIx7yGJQqedgFhDCXRNmPIx67csrOAMIY7crsKr2yN2uHqEDh6ZWBhl1yo40uAZlUkF3TSLDTQqrByYc+efQ51sUqmA6EBGZwegwE0UVeTeUAQgRMsYeGgBoSsSirAsRYXeK21OWAoaC0m4/vGc3m+OCZCBwD04Xw3tg1hCw2AoQWhOhVEba31yHBUITqes66jpuPH2CyHznPwCFKTOu6qp+f/1TG4Myh3LYKzFgvd/Vd4Du0oBKzSGprg9XKd+TudOywwIkwK4ASJ2BbGDncOUDibsShOvJmhcdZ9oKT6iudOC5vmEHNuDQbNyR0OPZwTc9D/hwkGdxBQyNBP3ETwmwI+D6zlhUKbQ84h4G8PQDibGSAe7B+Yg7h3cEQwRCEbFK4BHPp84lzn3tkuRR01O5eZWhRi651u/3hSwHvS51/UBS+3mwqkAi9fAX3+6LM/3rDrgqBuHnZhMEa47LomnbVWuYijfxEu5EWMO7eZCqQCqUC9qfZP/+DXdgKh4EgX7HgxjnfduhdC/Rv5afMFQUduUnR9FDIaQxfx2gh0XacqOkZdIMSY5IxFqIxAaE6dh40q5A85YLZod/dEbqjyIdECAQtnOXH4GWFj1weBtfAYEerkkln/wVCF1RbI3nMPlTrxN37AAR686bm5i6xQqnHFSq5sSC8gVLgjwxQjiKKAC74J9atakFLnoxviasNwy0jnQ8ATHUJ9CAMG9wxI9g2mVGAF2siBYyN4AinGgH3GXD2G+hKcpb3OfxfyozuJvyn/TxVNMa4Y5gywV65KLCoTXUccH/aPsRMG0TuQVT6jE6s5aIA5Py0LaFthmy1FGpwyBBhicpyEdQs1tQqumLOYW95n0/JM2SKkfls47thAfeUtVPDeQjgxblBYIRoUnZkolHTfQkkPjl4jGMJFnO3Zc/Dc4RBwiJ6JzLMtaCWCnEbrPbr9tUkgzE+KVCAVuAAF4udmjB7RdVupJ/EGnm4UdtcidTFzRijDi4C1F7GPCzgNuclUIBVIBaoCvf/8979rQNjCDFtxEkGXLsACh25oxi49GQLHhXnMN4v5hNFVFFx0gfCs10bnsoUfEtwiEPJCzeI2BmdW0lJVLZm/peIhBsFe0VIfTLoLqXHF3Ecbvzt9DaCYBxaLqVBHbxdhUMbKmvqAs3zL5dJC+ZjT6O6Q9z7Ewn+5WpblYln1xPbsuHoMG51MCIRwtaKzhX2jCTsbsWMf3q7CgCT0FSwIcRyb00fFtnva6Q6uXDY5hNBjNpkYDB6iKmYAQuwbIIY8EOXVUU+Eu/Zrbz8ArPIsleuH/WihoHkX55mcQeX+yVXVdhpAM+8RY8A25cTqvAp09R4AzAECGf7K/oOCTrmPOq6Tk2NzXnFu4oJArwfsmQ+M1hoeGks3usVtsj0InV2DTT8vsUiM3SAYjMsCTifcZHencRPD4NNbe6CnoeWBGgCyQingcO/gsBxazuGh5SHiOahWOhrjJ0JKAaRDy4dku4rWlVLFc0z7GiLbzsR5nb/zPi+vzalAKnC1Fdh1EzmuBeJnezcyqesSxm3pGtO91rwIWMvr29Wes3l0qcB1UKD3T37vVysQngVjuqDG8MK4SI8X3PZ7z5pls2BKa8Z+lgO4CwgFpF0wwL71oRFD9bANAWHXXWSo3wiNA0MfQYaNRiC0vogBvKwHYEy6woI9zAx19sP+BCmxQArDPanBctl66BlIWo4jnEMu8tl+QWGGrBo5QY+60ag6XgRVFqJB7pm5l33C1XQ6th52gDKGbVIngAu+CYSb0h847BU6j9JZ4ZIxRFIfdLFtg9o/QAYADNy0AwdCgCH+jS9sW4UC8FP7wnGqMierkaKFAkFe4UICwi6Qx5sXsWiPwn41R3VMcAcBhMhJwU+5i3KjsU/93s3HbI5eCysWGFuey/GDsrYQXJ57nX+122BBH++r6XcMEPaJAE3koZp+oV8k3Gq6hzz3amkCdxBAOF/Sdbdj8N6NdiPHCiXB5PNWL8gFncA5dLfw8EY5uvFaOTxEGOm0TBESaz0PWal0aG0sEFIKKB3YTQZam3QNrel9ZcTtbMPzLoTO+7zrcNHNY0wFrpMC5wGy7hoiAqJ+17W6C4XS8iwgfBFa5/XtRaic+0gFUoGLVKD3Z7/zbQPCCHi6uHVDM2L+38PVI7ebxdI5a8ChC/553EUdcDdcVWPEtrp3DiM0RlhsoEknreetDOxx/M+buwNsWFSmNUHnNv3bPo04Mj6V4Y1yCDW2bRik2yIgVJsHMiYc1HVBuChgEI4fgUJAyPECBi1ccIXKnHQImROI1hHMjwQQsu/fpBwc7LOx+WRqjhOAE+6gHDrkDxIgGLIaQ3QAC3D5BF3Kq8RYu20fBGp47mw6NSBEY3fBqIBQJcUBhHJy4ZBZ7z3vewhHU0CoEFPBWwRCzTmFcArgug4i/q05AnDGtnT8mg/xGCNkah+ExFbYRosRHA+ORa4nDLWYtwhtLCoAACAASURBVEm3FoCF/E+vWrtGqw9WlrWxVSDk7IEDbK1PvBoonoOqrdou/j4ajMoShYW8UBJdb7j5gFHPmUTOLPYBqBug2T2g8KDs7x+aU4ifcAhRtdQqlR7eKAeHh2U6Q6jvPovYjCdWqRRgiIb39n61Cqic+NhXRMLzLoTO+7yLvNjltlOBVODFK/CkQKgR7nIS498iKMbr+os/wifPqX4ZY8x9pgKpQCrwKAV6//CH39zI3dITtUDuLrTx97gYV3geHheQbTmEXihDi3pdtPEcPRb33QXQXeEgeq0gK94V1Ov1t7jfmn9Y2znQ8ti1UNV+q7vjDqEet0hAAaFBIXPEFHZLqIDjxX3YeAB/3vePx8BiJ3L84EwaECK0FfmHFkbI6p2o4kmHkdU553O2UFgtGX4K8FBjdYIZq04SCNeWP4jv6hB6uhjGoXw9/MRrAHWCIoEVtqFQzgjiODbsY+ptElSMBTCkOaFwTQCZ8kLkEHLMzNnTa+TAdZvQx7DNCIZynDUv4ryie8ym9iocE13urquov8X5yR6VFEyOJxolKwR1PEZTebizUy/uw/MWcyIB5fH9YTcZfC5Y+CwAzosHWVOKLhBieyiW4y0r2J6EALkpcIo5L3CTAG7zGpVLEQqNHogTVEzdszDSyRQ6M6wUOYWHRzfKwdENCyU9PLzBHND9fXsuQkpbIRrkG7ItS2/gcPgM11XNq3i9eYbN5UtTgVTgEipwHhDcNezu6+Jn9Fk3q7vu4Iu8AfW0x3kJT1kOKRVIBa6xAr1/8P2vGBBGBy8W0ejm5NHF2q5kqQX0tguIXmtqAN8UjkDXvZBGZ08wGhfwgoxYMCSOB9uLf2tg10L6GDLKoh360n4FiBGEtZAPR+AQSaiVdl0YZK4hTUVuX+4OQwgV0lhDQC0nEJ0BEP45KVPkr2FBPyZgbLwgC+FmUU5P5mWxRAjk0sbTgBCVJgWEDFkU9DFcko3go5YqFAMoA9TpWLBdheRK1y6k276Ru+jFWGJhFwGnyoljP4BafMH9YogqiregRQLzCKWLcgAFePgbXTcCWpwfOpZ4I0DnpQK3heR6ASGvKhvBt3vOsa0Yzom/4zE0Tr59+7YBIY4HYbpw3AC13d6LDajpACtc1XpJWusSnnPdWLHzws4j/h7zokHeXgSFZFhIiGGdcALXaxTrQX4owJd9QDGVVhsPH0XD+xHaZ6A/IfRjNdrJdGIu4f4BXMKjcnjjRjk6PCQkHh4xpHT/sOYbWp4hvjEXn/GCmUD4jALmy1OBV0CBpwWl+LkdP5P1O3523cH4t+7vFy3V0x7nRY8rt58KpAKpwJMo0Pvj732wqWCjaogoatKpkmkVMX0BWxfWyDlysLKQOA/D5IL94cqFgsEIF3IIo8ODhXNcvMeWBKoMqeIg8XkCEEFFFMI+QPwBtZ1ADh4e7+Y4RuiIHzy88HMrXfeQr/Gw1NoIvFgrAYTxcUytsIw1mnfX0NwdywkkuBrcIdfL8utY4KQgFw0uofd3PDmG44a2HttAuDfbs4qfClnEeGNlUu5DH6hyKBmKqgItu4BQsBU1FUQBCDFW5c7Vyqre0xFhlrGpfClrg1w8H0AIZwrHGIu26LzE4jWxT2G8+RDhLxYhattQvl7LBTwrHzYCKfVgaKu1G1mvDQTROFn9scaTkYXq6tgjtNo8cfhnLi0rya5XgEG2LcFXOy532mt+IeFXjqOql3IfdKBXK0D2CVtreDjxasWCTtVRVK9NC011yLSWKCgqM6vN7q1thQEhQkzhGh4ZNAIOEX46RjGaybQMByMrnARArXcX9N56wkp/u+7+P8kFLJ+bCqQCl1OBZwWl7RvMPMboEO466sf9/XIqlaNKBVKBVODlK9D7o+9/sJFzgeFoARoXnwQgOmK7crp0GNuunhenCMeoBXpt6eALX20/QoCgpLUmYJPzLhBGeJObFV09jUljVxEYuhTMGYywo/1WqLUqkTbC6qIyBJBhgP4x5c6VV4r0Pm/WZ1D5gh4e2vaFvnMExq7jyWqhs7IHKPRvK0VigLW0/o7mUC3gDi0NyuH4WMsEA0nm5MWiJvX4a/grcyMFQNHtlEMsh1BunUA9hufIIRQQxlYbOp8x/xC/CwjZ2mHPch4FhJoLOtcaVzzP+FvT3vMxvXCP5rLGCFDCOOJ51cIiOoTabzxWhIuq6ijAHF+xYil+HyFkFIV/VOlTLiZuiIT3zJZzHdxBjJOaISyzze+4GJIjr7mAEFWEmVJfhIuyWI5Vq8W8BBDazQeGzLLKad/cZ8tLRB5tHxV38Z4aWH9ChIgiVJStKg7LweFBOTq6UQ6Pjsw1xGOoVop8w+kM7ThmZYAem9a2ouXj0n2nBb3rLn58TO/NXeFdux57+ZfLHEEqkAo8rQKPA8Tn+Z5/3L6e9hjydalAKpAKXFUFej/+rW9WIJRDpfA8hfEpxCs6aXisG74XgbCGZYb4MkGlcsm0ONT2I3RGZ2SXQ6ixKHywGy6oRX9cnAK+5BRqX1g0K6RzGxzgpCisVO0D6AyyyfuywiD7yTUY1LEDCFEERJBBp47747hQYKTYQl45c+A1gxBz3cYGTHD9UDgGz8Zr0ffO2j/MF7ZtaMA8tonlHOKburRFeQzHle4smCPQbSGwXYe0C4TxzYDnKmQUYxUYRbgXDMmpBFzDeWPPP0JvbPgeP8x1nrpvQD1H+4mucwzfFbDvgo8WqtkAJobzskcgQ1UFrN0QWjPJvPjMVn4t/uAucNVCDp71nKRDiLmiUFPAWnQo640NL/rEwkFTO9eYDwTjdnPCem7aHOG5VBEiA3n12zSHUCHTDGu2HoR9hoQibxAVR5FjiCb3+4eAQ3cNzTFEOwsUDzpgEZoJi9BY6wwDRMCmVyeN1Xn9BMbzFs9z9/w8z8XhVb1453GlAq+SAo+DtOf5nn/cvl4l3XKsqUAqkAq8CAV6/9nv/2oFwuj+xZL+ArboJgm4YmGO7fAvAAxduPgVF7y7gFAX8giEWmh3F/+CITwu2IjOimAR+2dlT1ZhRINvG4dX+LT2Dz5QuG1oLK99svpoAIbVyhqSrywXjs3FCcdcaAsMsdA3989cGlYFBUQinA/71thQ0r8ClxWJWdv+UVRmPBqWfQDh3p65OqgOirW7Cq8sFywq05ws5uENK8hS+QjaAmnBRjtnDIcVrGJ8eq1gWw6hzj1+4nlwB+FMqsIoAEqv0XmJDiQ0Uyhm7PWnedad+NHd7H7QC9AaUG9qBVOAFls4bDdd17yL80PHqn3r5oigMPaVlHNqx1QA+C3ct8KoA6FRoYMhWlTYOJcEeWOxXrFc0dEYIZwoxqPKpNyu6Yi5ulnbnMDzCPztvRXfRzpWAiGLzSgcuM5pz8HU61i5FO8Lhpn2ysD6E6KR/WS6V2aWawgwJAzyd4aTIszUKpTOWLxmYKG/AEPe8OiGlGruxPkQ3/OPcg1fxAUx95EKpAIXr0D3Ov48YbB7Lb/4o8k9pAKpQCrw6ivQ+2d//H3LIdzl/kXYi3AQw/XiIjPCB0vsuwMRdNIitLofOzTEh0MsXKNxCPy2i6TQ4VJOoRaccjAVwlZbPWzWZenHW10lOCuWW9c3d0OLekAY4Mw+rASRK7YxwKJejeSx8NV4Y54bFtpqOt/AqEGXPgRNfwNULv5tSe5QOkPxD+QEDocGUYMhm8kjDw2VSfF7bVA+GlpfwJbnqHzHppHgszmDLS8jsG89K3FuRFiMDnHXIQTYRFcwwie1Re9HVuJUD8hdYYZRH40jAj8GKSDEOdG8VH6inEdAepxvAuToTOuAY24hf28tWXbdJEEOJ0Afx6u5x6IvvImAnwNvgwHAs3kAh9AL/MDRY4sJFH9hjp+1fHB3F6+Zo5CQF+OR7g3emccb3zOCwvg+qXPa+nGy56N0iLmtgkNrXYG2EwM4fwgnRXgvK5AaCKIQzdFRObpxw3INAYhWjGbGfENrXYH9eGhrvIkQde/OwwTCV/9DJY8gFXicAgmEj1Mo/54KpAKpwItVoPfnP/qBAeFZUNgNH9Qicmvx6xDVFpgElb7lKD38FcPGdv39LCCMblDMQ4wOEsdFqNO32WpW3IUwyL5/vjj3xuyEO1WwbL0Ao1NW3U0s6N3NU6kawII5OAibc4fOcrh8+wISjTUed3VqvB9h1HaC8FGrOEp3CFAYx0R47FsvO7Y6IAR2ASg6doJnAZ7Ai6GvzaHCdqKjiH/HPouCVowNUKj+e3iOgBDnSeeb0Cz3VeenAZd06P6M8zOCm36PkKu5A3cQ4zHQ8uqlGkfXcYwOlY4pwmo8H92WEkvL4aPjp+eZ8+hNR8xhlNtq7zPPPeUditDckvMPNyTYixLgRqhEsZi55wkqRxK5gdAYz2MfQ0Kl2l3Y64JDKF2UGxydxG03l9cCDo+VggGHCAcFGA6H4zJC6OoM/S4PDQhvoELpjdfKjddumnuI78lsz1peoBCN3VQxyH3YMYwLQ8FghMcXeznMvaUCqUAq8GQKdOH2yV6dz04FUoFU4HIoYA4hLmgxB6/r6FSw8jFHl2ZXARIsROEQYoEa2zvsOuRdcKjFq1y3Gl7pTqD6yilMUIvxBgt0WeQsWsN5d/jMsQsFSAg8LBzTXMXw2k7IpbUKkENXYRI5cYRBASGW+oKpLvxpUd/9INE50IIY4xkN0Zwe7iDAkA3PY06lOT9YsHvBELxWYB4BSNAkSNjl0GK9DhiJECgIxnaxL+XTxWI/5nB5KxIBUw1rXS5r9VSD5hHBFaCkscrRlE4RALtjiXAWwTjOyRhuLCCMTtRZ+aaay+1ctn6Cmhuak3S5GA68tFBgVsZt4ams8QkYNEfOAVBtP+y5yA1EDqnllqIgDF1G6SyNcSNjsWIvRZ0/FBZC+xH2qvQcPgdC6RrPgbYLUFbOom4EdMN7u2HFzDMcsI1MYfVghIVOZvtWeAZACBi8cfN1dw1fM7dw/+CoHBwcGRQOxxODQlif3cb27YaE90O5HNfGHEUqkAqkAqlAKpAKpALXQgHLIdQCUmAoCNBCTUAW4/wFibFSo17H8DnADHK46DjtDlFsC8DoPOL3uACPQBj3sSs/jQvfBoQsjd8gyWBQfQGtwAuBsH0xL1Al+12c6rgBLM3/AURbE3C6KS0EkrBj/QetvQALyJhecHy86mgDstoMo1PFlXmJ4CZsjyGjdAgHqBQJqPLKkQBCcwmHyJWjpoRcfscFfyxe00JemV8p2NpsWiN1wZmOQUCh4jE2DoeYCPIx71Dns7VPoFvE8bXKtZqH8bVdN08uUgzNjWGGcY6aS71V7EfatBBp7DMWg+nejIDeAjOFXUZ3DRU+AYRxztbxWM/HAL74d0G4LFtJKLRU4IaqsQp7jSHIppW3D8FzET4KGAQgwiG0HoPuEuK51cn2YkXRpcVNBd1YUFEdzZOodTdUGO8HFqvxmysFfQ5xk2JWZtOZtaYwd/AQYaSvVcfwtZuvl6PXbhoYDmt+IZvcW6gr3PTQE7TdJIihzAmK1+LTKA8yFUgFUoFUIBVIBV6KAr1/9Lvf3sSiG92FvCChu+iuxTM8x667EIUziH5lWuDFUEltK4JedLW0KK4g1SmCEcE1LlylIEM/B7bYjAtye53l69ER3IING2jrz4c+bio0E9tO4HcLAUQ4HRxCD/tTURktsm1zXD23nMRhG4+AMDpbu5xZ9B/EwBRuaW0DPP8ungOGGbaqqNRzGwibo9raZVAf5jXGHouxAmmEHQFhBGBbrncgXtrGY1IYJlssbBdPiVDSdavjDQvdiKhAtaNJfYRgzl8CmOZbHBvGEY8lng+1k1AvyHjzg/tA/0iEi24DIZ/Hmwa2PXenDT7V23CEXn7M/4PLyNYcaCPihYW8Kmh33FaRFlC4oFs48Ebzmnfxhgl+F2zKlUZeZXSa482eeOOme3OI//ZemhZ2jYI6uHmCYkdDgz04gQDDwyMCIWDwjbfeKm+8+Xa5+fobZeZhpHALrUjScGSN7tmzlNDbLUKla8VLuTrmTlOBVCAVSAVSgVQgFbgGChgQ1tBKzz1TeGF0hwSGWkB2XZWHwQ8OAHul4Vt5a4ILOTFdRyeC0lmLQS3aBZFaBOtxVv9EPtZ2zpI9v1Zx9L6KwSbDry23UM4V3T2Ok/DUN48QfQSVB9YKKka49iaEFQiV/xfz9CKASMMIzObcudNEzRrAxHMQgbDBFqEw5kuqLx+OJYY3qlImx8N2FPFLcL4rh1BAaMDjxXDifIhzp+UREl4Jf96wvZPLuuv9JwiOLVHiHNJ+lcOofLguQGrfEQgxNoET/g4gZGsMVNBUb8c2bstjhUNoBYboascwZ41F4aKYQsw1pevISpylLBeoPkrAQ8N6urXMrVRRm1h9FMWEWIBo5RVxAVXNGYwtOHA8sQJry61kOKzOVzcKIEJzdBzV0oJh12vreWgaW35g3/IM6RYeWRjp628QCAGGgET0NISTyAqm0zIYevEZC0els149c2+30T2/1+C6nIeYCqQCqUAqkAqkAqnAC1PAQka7YZ8KxYw5cNEhlEujxbn+FgFN9TLqAtJ6rxGy4ut3LeYjjGyF3Lks8TXbi9XmfGFxSobjoltAZ7gjd9AKzXhbbW9UrwW0AFZuY1wwAwZ7m+1wVxaXYdF+j9qEBWnukHLa1IAc8BYd0TY+HmAEYXPqvBCJir7gfMVcQp4Hfuu10hptLrquL4qFCPAaPApEGD6qEFLNxHgjIAKrOVNCZVQ89VzCOA5tg8Ckgj0sKlNbK7gz1s2vjOPEdqKbt+XGOsDGGxCav/hTdFN1LMo9jY5rzOOExujtCCDEd3S0LXRzMS/z0xNzCSP06tzEdzGLy+C8NRCzObBaMzdwDrBEqDWDleOXWpvIqY7OtrmMXjRH4C8gxDbkEuo1LWy35aJ2c3UFsm0OsQhTvFmD39FKhfm8AGPkUq4tT3A8nlklUoSJIlwUYHjz9Tf95xuWa3hk/Q2PrF3FaAzYRjEmFp8xIAwN7v0tHCTJENIX9gmRO0oFUoFUIBVIBVKBK69A75/+0fcMCAVZuxaBEVJ2gWEEQoGOwsuw4I3Qhr9HkNTis7uPrvJa6OPx6MJpwcsFq7dZcCiLY2VxG8/t8xA+KzSzAwijuyQgjNAsIBRMtVA7Ojt2TGw+xzIcoRiLXBlB1y743QJeK1hCmKYLxR5+sahLFwgbCLiL42022jg9pzGE4nL7DBtlXh+rZupLEK9/C+zNYQp5coLVCE/b25GLxsI9nBvbDmF0TbWdGCraheEI1/F3zmW1FGmtPDTf1SpCQISfsZ+leiUCBhFmGd8jKmx0cvqAzl6Y17W4kOeOyjnU49o/5ixg8PTkpMxP51uFaeS6crvMJ43a00fblAFCYW3c6HVJqNwFbzF0F+OBUxgd5uigav7ofRt/6n2KceG4T05Oy/HxSTk9PbGQ11L6ZTRmY3tUIkUPw9l0v+wfohLpjfI63MI33iyvv/56ef2NN7yf4WGZoFXFeFL6ozFzCv39yv1t5/i2Oy5X/vqcB5gKpAKpQCqQCqQCqcCFK9D7yz/5zU0XbLR41E8LX7Py8/yprwpcKJjiOWEWzoZcI5TFR6+1kMemhb6AUDAYw/R2uYdtHLY8dKeGozB4sz5wcjCQ3kcHzCCu9oSjj6Vqo+YEef8/HgfdtS4QK/w0jgsho8j9EmB1w1wbvBKwUPDDWjNYGwSE6cEZI4B1Q0ajtvjdQgnnLDaisESCChwe5hO2hX1rwE6nizlf0VGiy9TCYKtDWIvKlILeepYf6UCFV2gf3pLR/q7zaNUy/fwjR05jIoQ/XFCI4+bYBZ9yv+KMj7AcQ0VVJTOGOnfPheaWnGHNB8EYno+5g5+sfkrHLFbYVFP66PgJOAmEp+XB8bGBEWaXjXE4ZJuQMZrHN8d2u+gQH7dtnM7L8ckxgXCpSqUsJmRjR6VZOMKo2OunV+8XRmmyaBLGAqdOIB9vKkTHWfOI85m5jt2wUbr6261ZonPbgHZpMHj//oNycnJcTk9P7ZjHY7SlmFrPwsl037YPSAQgHt1wx/DmGwaEyDOEg4hQUoPH/cMynCCUlPnHvNy0wkvbMChvmrm/3ffOhV89cwepQCqQCqQCqUAqkApcAQV6P/nxD20l1aCBCzAusPl7DzlzIYQrunXNhetbxU2AAkPX+F0X6p5vpxBAhLoBFmsBEa/AWCGj5u0hxBNhk1zw6fXSHgU2VPbf8uXseYRX5pnFvn2AHcCql/l3KBQQcgHPLcsVQXil9mv7tpL7LAaikD8811UzYBY02EK2tynj4cgAAQtlNrvv18bkBE4eV1zU6ndb6J8CCFufu+FoWCYCQoQget4exmW+kYUiUn8BoZ0HF43nkxCnL+dEG4u1UoCuHuaL58SwSpqfa7sJUKHHBNgYgGs81pjcc0iVb4l9AgYVOilHMmqsYUWnC/CCMRC21GaBznbXoRY4Y5sNfFpfygh1EQixXf2t3aRQpdJWoRTzDKAOADo5OalN6eU0TqYNCDFPADXsv9jaWGBs1WU8OSmnJ6dluQAQskqu5rkB1mhk38wnZN5lnSvWUmVtY7HQ1RAeq+M3QMfc7qOADed+1btqxL9ju3pPWkEazIUFX6P38gj6m7u7suO/d+9eOT4mEOIYoeNsNrUiM/jm+eiXwQiPH5S9/cMaPnrz5uvl9TffKjdff91CSW+89kaZHhyW8XRagbhN0waADQxVxbVdjeO8vgLX6DyEVCAVSAVSgVQgFUgFLlSB3k9+/NuGPLYQVq80/zeqZGoxp4W/YGnLtfPeYgaVqD7o1TzlwBhARKizkvN067APVfO0NgpY9MpZsYBLPIdN5bWI1SIbsGFAuGR5f2yHRVPgnAA82BcQi3GOe1NOUc0RxUAWbCbO0EeGL8awOUqh8MnmcmE/cGugR3SlKlipxYZDIpye5g5pUY8qpcgvbIAb8woRQhkX5QqptOPvI2SUgIniJAQNh1TkX9l5pEMrF5RQphFyUW0QpdL/Bvuwn3AuABcMAYRGCg2N/evYaJ0FdgTFBijIIfSiKdbI3AGV82JVK5FivCrYwgI7DtRemEWOEKGUx8GwWwAh2ybI1WrQR/ssAmIE/VitU3miCNfE73ZOg4OLf+s55v45sCtUWUCo1wtA5SILdq3JPDQeEEZx3IS65kZjvgKk8A2XsDnBdKEhtc1N3Njw7RgCeaqq3biAm4c8U9cPNyUE6wbRHh6Kly3RrB56Ksy3k7NqVUy9oT1gEHmCuCmB9w2+kAdpIbToK9grBoR379610FG8ju71hDc/7GbF0MM/WUkUrSoGo1HZPzgoh4c3yt7hkVUgff3mm+XNt98pb7/9Tjm6ebMcHB2W8WTCKqQ23/yga8ZqzCPEHEogvNBPitx4KpAKpAKpQCqQClxZBXo/+dPfQYmRGggqpyrCDmGQ7lnLB2SemXFALNQitwxQ4nDItgaEq7Bsc5ej5XgxX2/buRLIyRHR4hyPY98AQhROIVCVslx5qX+AmDsygBS1VkBYHRa3cHi2gZDujb7lMsgxigAsuIihtVtA6CCtJWzM1arAAmfGHLYGdOaYWquA1oC8hW6uDQKsJ6EtupEDhvDMFvanPDOMORYG0mJaINLGoGqscDwB1ICLZTk9OS4nAMK558YN+gYAqApp4Zq2SO8ZzJsbvECIKc8ttDFYtWbp1J2hqw6EFn7aN6cPYIGqqZprzXlulWkFJ4I2Vv2cehsJOGnbENjNOeScam0nDIrgfFn+W4NeASGOD8+v+X2nyIvjPng8vFEQi88wx4/QwgI2LUfTYH3IeS2Hr+VjEmSUi6fxAOZtXiCkc4BiNHTvbBv1pgnfswzRXhl0ab8e4G06W2EcALTfwADg4flsUSJX2tuw+A0WhZ+eomgOchzdCVUu7MH+Qdnb27Pxnc5Py/17d8vpKVzlVRmNcGOFzjy1Z1N7C9eGe8/GmlZldDrdMycQjuHBwY3y5ltvl3fe/VJ56513yhtvv2lN7lF0Bi5jBUJch4yG+X6vj/uxdJ3vK3vlzgNLBVKBVCAVSAVSgVTgOSlAIES+nbkZLQQvAmEtyKLea7ao9Lw9dxaxOFPYaRxbW+wrX65bIdABjstu9m97qM5ixS26f2zxZrCxWLKvoC14S489Bq2hIPOrtIhWKKVCIREWqTw7hefJIYxukgBAQIqfgo4a7uoQHJ8rdxWPmTtkDlHTV6GxERYFnxayuUAo7KqsMU7PdYMsOEfDEUMuW15jK9SiBbGOs4UHKmeMgGTn1MNhFS5qLtMK1TPZF68VXfG8sMmkWLggINQW+OxzRy1RQKeYe0ogZE4eviIQAjwBgQAvwB3Pt4q/tJ+4eWBtHdytEpABRPANoAR0RM0Zbik3DqDM4xQQRm1wfApzJCChOubYxi0g1P7jNuONAnvfWM9BVUx18PXgXHvc3Fses2520Cnk6zDXoSFy8R48OGbFUfQXHMABHpXRmO41b9QwJ1XHgdfrPcfQaB9LCG0GvFtBnBAGjde0QlLemsRcRlYONcdyflqOEcoq93I+t9dA9wM0oN8/sBsuGPvJ8YPq5O4M7wxFh1BFFNVEcYMBeYWmgeVBDiy/EC7hlz/4oLz/wZfLm2+/XY5ee82cxNZKBnA8qEConFhdMxIIn9MnQ24mFUgFUoFUIBVIBa6NAr1/9qPftMb0tvgMzbvbQpugxoU98tLorjC/yKtDekiiLU47/esEOdpeDOmrmKcwy27vO9u1hzf6kyOY4aGlFcAgpBmUuktT8/rCNqPbp4W0nicojAU2BH5brqkv9tXfj8U3VJ1TYaYMnxQM27ZDvp1gsBYz8XDVBoTM3zPgxE8HQtuOuYJ0vPRV+9t5SwOFPOpcqYgMnBvBLsN4WzgugZnQzn23XDOMd6shvRfqkVtsocFWUZUuWiz6EnPyhPqAIzlyhPtW+IbnhaG8MZdRDiFg8ODgRMTqKAAAIABJREFUwNxFaaBxENDU1qIBl86twE3hoABCuXLxnET9cGwR3jUnFGIsPXGcygnkTYAG6QB4wipvZrT3QANCVusEEPK9NRqODeTGEziWev/h/abCM5wDrUgMcxR184FOIp+D/MMIhBgrHhfcVtffGs7zPX5yCiCkPtII5wy67+/tWxVR3JyAmwlHES0n6LijkBTBnrqF6r6YIzaHWWQG28PXYrky1x5OIKqRvvulL5X3vvzl8s5775lriG80tUcl0taeAseuG0PtGqXzc22u4HmgqUAqkAqkAqlAKpAKPKMCvT/7/V+zthN1we8uIbfb3DotGuWatGIurbR/a+PQwKiFAT4c2heBMFbCVMESWzjL5TGXoTWCF8woXNWAU82tva2EQkK38h0DWHbhMoJDt/JiDGtkdVLP0fMiOg2gHQa9umoLdW29/7RQZy4gQzCRb4ev6rphcY3Fuf9knloDDQKw3NVNDSNVw3ZsJwKKVXocscopnCRAGAvOEGjxbx3/GlVGvWek4IWvD73rVFW2ViMlEOJYYkuDXUCosFcBwWajiqaEiua8smm9cggx9v39/XJ0dGRggtfH8E05dq3KaQs/lrPLyqaEXgAYIYz5cXo9fo/jiC6uHEEBrY4Bzxc84TxJr9EYFUwBX5yh7ZvvLwtzXsKVm1sensH4cmVwNMX3bFyr3zLMeVnDV3X8zPMMTeZRwMXzcG0cuHmgVivuZtcbA9E59NxfbA89FuEQRmjGeQWQz2b7NjbpFMOTrRCRzwkVD0IrCub3EmbxjfzA4ZhAiONGYRpElKK66GtvvFHe+dJ75Uvvfbm8+9575b33v2ytKm7cuMnWFGhm3x/a8z111bYTb+A843UxX54KpAKpQCqQCqQCqcC1UaD3o9/8xhYQqoImF8gqNkIXh5VD3T2y/DEVkIFLx98N1PxbQBahaBdotbxEbx0BJ8HDLPvuejDEUeGgvh+HLrmCaukdIUEL+7PAVC6JzngEoNZqobWjaEU85IjQ3XooD67jdnL536BQTprcNCvAEkDWdMZ29e3bU9ihwgUVRqjcPVbgpHOEbRB2mKsoWGQ+Vxs/z09rKh97JMZzJ5C1KqKxCqwfP8JIlYMpcOoCIUNG6eKx2A8dXrqCEQZbWw5sg/mSQwMSQCHCTbGN6PRqm3LKFFqsMcTQUbxOsAOQI3C3qqnxfO4K7xXMawwIrRRg8gYLmtpPLcQSUKj2GiwQFFqkePEivLeU34exTcZ47bRMpoQmOaZ4fbyhoONnuCjPC9zBOo89VDk61theCxn1UG/NVwc2mzsOhaqkavmI0ynzQweYY4Q8Fh/iNYB5xUzuwzxBcSHsW7mx0hluH44Px4Lw1LtWqfSknC6WBsNoaP/mW++U9z/4Svnq179R3nvvfcsvBBSOJrPSGwzdqwdUt0rAAvtrcwXPA00FUoFUIBVIBVKBVOAZFej97nff3wxD43SF1akhO/OcYjEZLmbxxTQ+5O15yF9wIQQkgkI8tQKFF2/R2FtFRzVgh+MBaECRFxSoUA6VN573/WihT5zZdjOr09Zp1K1xaJHfDQvVmLrgGqF16flWqpBa4SGAYVyYGnR6AQwbJQrDeAXU1ptwGwhj0RL05bYqq9qGbYRFXRTmicIlVoXTQ/GAzpbft1jaIVnZfyv0QVcqbt9qdKDhPSqEjseW0xcBohtWy+qm3spA7TKQsxn6FWoe6RzJ9SUQspAO55ZXKg1AuO1ONucO+5xOJw4lzPWLME4YbTl3Nj0rZNMBVagkHgfoCAqxHf095nrGGwTRgVSTeexDBWq4rWPbB8DJch2nyEtErh1CQdU8nvmrcrd4U4JFVzSXxiOEi6Ja58hzZnE+8boWwhpDRnu9h2HQxu7OJ9+wrYCT5n3VTy1dvIWJbqoA1hDOibkk15PbRSXWdpPIxl2LKXn/xBHc0TGBcLUsJ/OTWlzIisqgYMxoZKHn948flLt375W79+6bKz4cTcv+wY3y3pc/KF//5q+Ur3796+VrX/t6effd960yKZxCfqnirf8ztFJ5xmtjvjwVSAVSgVQgFUgFUoFroUDvh996e2M5PZ7HxoW8uw1eMENAaOFg3g/QnuP5QQoHi0VWFEbG1xAgo7MRF+bKdZvPW6giXSQ2DI9uhhb5ETQMePoob996AD4KCLWwVx6YFv1yNjRWuVzaJ/odGmR5SFwNANTK3uFDM6flirXG7QJFuCcswILiKIQYgVB0Nd1XrG07NpYlyS/CA6FQx4IWAxbGiIqwWLBbzznYUBwDTp/1inTnkYV3GGKINgGAFwGhwgwFKXLQDBxxXvy1VTcrItkqbMp91esNBt2x4jGrhxwdQuUS1uf79ptDR5eQbR14kyDCaoR46aO5yzxPzkE9puqZ0SGU86ew03aDpLm7MYTUwivnCPdkARbAocAVTqYVvxn2vXH8if1UDq5CspsTzbBhfOFGyHg0LuMJwRdfchc1hwj3rBDK90jfiv3oPPkkqe1kVM5Jf5fONu9U/MivA9r2YsWc4VacSP0YNxbaqrYgsYiS8n4xt+ECsrclQ3TRUxO/A5gBhNMZ2lf0rJcoGtzDKbz/4H45na/Lpjcub7z5dvnyV79avvkr3yrf+ta3y1e++rXy+ptvl/2jG36DJBShYoLmtbhw50GmAqlAKpAKpAKpQCrwvBTo/dZ33rWiMlrcY9EOtyE6aIIvKx7iJSnRysEWoaHSIStOth56DBNrTa3PBkKGnaGghhxFa3A+3O4NSDjyLKzQI1ALaFZDbdVOVQRnV+iqjk9gGuFCC+4uECp3UJC7iYtPD5PrVheNRS4icFq1UBxfDYndDkttoNPaAzQAFIo2KEQoaSzoogW9IJOvbZVBORa+pjl2qvLqFWEddBXmJwfNoMxvFlTo84SusyDYwj4BnQ6/1JbuH794THFfOkcxlFPtG2J7Ev29m0MmveWIRjcRv2POWf+/+bzulxDDgicxF1FvOB2fIK3dzGAbE+wTrh62AYcQvwsI0duRLR0IhXQE1acS+yP8Ee4dCOEQeisWAWEMZ+Ubkq6rhXh3+grq/WC6hrBYU1yOvoViezVcPz8CYZvzntdpcwkFgPxGA2AQv5u7agIFGOv1rP8hwA+awQV88OCB6Y1eiGhhopBatoxpeYv3j4/L/fsoarMuk9lBee3118vXv/GN8u0PPyzf+vaH5f0vf6W88dbb7G+Ib8w9r9rT5tPzukTmdlKBVCAVSAVSgVQgFbjaCljIaF1I12UdXZ4YqinHjYts9FYb2jeep/AyLY6XHkKKxwWJWpzT4WFbAi5W2adOBVAaEHIf0akRqOmUaEGLhTDcFEBWBMIY5ikY0Gub69RcGS20tZ/oDtl21fTdHTaugYP7FytcKASvNtXmAnxr/57zpcdiEZz2PC704wJeeYNNBxbrYO4aHUL8Hl1UgiHOB/NAFRLMc4HzyLYG+i4WotrGKxfLzp8XwWkOlRe3qe6xGomHqqvW1JxA2ECrFclxKe2QlGOoc7R93q2MkEvf5inGJ43iW1Zj1HEL5jU3ND/1GhVXqrmdofegID2eC7l9Knyjc4DQVquEOmJ4LEEQfQ/Z149tPeiwtfcEQZQu5dSACvmHghwW2Gkuus0n+yZURhiKv9u4/bnxBkW9WeDi62/d90Z8H+E451ZpmDd/0DvTzpkVo+K1IGoJDfBlYaH379txYxsRvAdWRZX5wevNqpwuFuXevZPyxRcnZbEqpT8alQ++8pXynQ8/LL/2ve+bW/j++x+gAk0pKJAE9xfvQw8tj+c/f08FUoFUIBVIBVKBVCAVeLQCvT/8ja9bURnz3rzAhVwaLcS1cDRHwPOcDJaU2+dVGbVwbOvUBoRaTGPhSJjUArJV1lRomvK5rIebhaay+TrdGRbMaDDUFqRdN06AJ+dGi9XoOHWhJj4nukHmCHnunrZXB1Hz6Oi0RJB6CJr8Rbbo9mOJoXsKzcPTeDwM4eVYBJXNSWuuGp8fe+kJ1HX+WPiDhUC46Gf4pWCKThCa0XvVUYyh5vy1ojQsXBLDPUN+Y8hZi0CK3w0GKxDyPMoFbu6enCrekODjDaYJ9urHxxBS5Q2246TDqfPHGxN0oau7K0c35NUJqiP8xnBlze8uTGq+qrciIGg2Q/EVgDn65iFkkjmEADrAIaGQrji+CIXIGaSrNpui1+LUWozAlSO4wlVECHDTw4DMiu48HELbdcvqvPfXW+6vzwW9l+V8SoN4s0dOYYVrVA21ebrdU1HawyXFseDf0B4O4WK5MIi0eTqmI2resOVw0mTEuE5OV+XBg1U5Pl2W+WpV3nr7bXMJf/3Xv1++8+F3y9e+/o0yGI9Lb4gcRRVEblVl88KfCqQCqUAqkAqkAqlAKnA+BXp/8tvfNiBURfwYjlZ/B0TU0DGGkNliU+6YO31arMdG9nJg5NAJJAGFel5cYMciNAiVs+cDnBwI+TshwVaPHu6mCp4tZJHhiO14bBltqggsKREhqeWv8dHWL06Nzn2/5oh6SGXQuIUnqhWEb11VVzs9Gq1PXHAXI8xojO3YAxz5mG0NXLnYW1L0mAdoLQV6BAnkeckdNEBjw0ECoZw+ubwoeoIFuwOXcv5UOVStCkw/P67ovDJgcVv3GK4bgdCa23uYazdPlD38gu4OhF3AVAgyt9XfahXRzjPngFxogMmuGwPRDRZIySkTrEanrLZfWTSgUwXU/f09AyHBbOkxRxIwiBYbLVQVIastXHXovQcJlGjtMLF5z2I0gEmGVAvanAwNsPRYdOhi+K6OT8/TfMP2urmX0k55rdX5936Y8ZziPYx5YS00rF0FoJUFegCEOBaF5wIIdcNDIbl0BVmhVO9zTKPlqldOT0t5cLooJ6dza1CPhvXf/dVfKx/+6q+ZSziCAzue+hsB1yMPKs80wvNd/fNZqUAqkAqkAqlAKpAKYBX349/51Y25GDH/R/lF5hgxZ8jyAb1pNXMJG1ypFyDhiyF/7LHmDqHnIJlzEIqKRHCsi21V8MRz5TbVaokEwwiItk9zSQiIdEG6hU22V4h6juEgiqyEXnxtQS1HUmGJBBQ5he4FVh26QFj/7aGaqkgqgI3FV6JDKCe15sU5NKIADVxVLuiZb6f2AvZv9CiEm4cqmx46i16JqDKq8xJzvKxFgeeAsi1A6x+n7W0XgNG+W7VKNiAP4Zuew0Zd1YagPYeFdAis/FaRGDpFAnjVBiGQqYUC3681zDHkwwly5GAROmgbNWeVlVUjEMqBjEViNHbd9BB0ykXVPEXoo76xDzhe6pGoYjIEcLbT0DfCXQVUChnlvwH1qBTL/EM4hFahs8dwauYc8riiE27zyV67XbgoAjGdWL9R4DpHt1PHr2OPUGkhonOGudYbQf6+ZK4jt4sbDwiHPT5hSCjGGB1CXDOwjRop4I4m5qj2xznZh+VYVutemc/7ZWHXnk3ZPzws77zzbvn6N75ZfuVb3zGHEI/N9g6YR4j3BW4akQrzKxVIBVKBVCAVSAVSgVTgnAr0/vR3v7tRTzmDEI/bAvBYFcEF8pa8sAQAQ4VjQol5gyrGSnqBC6sWstU0HHmFCiUjWHkRDLe5VKxChVui86SFanU8PGQR/4a7wPyo1tpB4GYLfnz7YlmaaDv2b69Uac20a6N3RYe2io2qxsnQVZmTLV/KFrUOxJYNVZ1BrwTqfdr0uMGOA6aBkIfNacGsBT1+YvysrNnCO1lDYxuW4mNsPM8cNQwthskKlFiyn+BG90pg0XL7WtjmdgXXjRdQwWvkZCqMNIKb3CLs35rWe36jKoW2CpteBdUAk7qqgAzH0P4uDXU+9e9Y/GR7rlEnQZC0jc6YwCYCn7ahvMIYlqmcVzW1B8gdHByUGzdumCuG46P+i7I0Z4/9B3u9CG+cunxPEQqxD+YQTiykd71mlU/mfW7nV9Y550DYfc9HDZSnGI9BxyonVOdNIdH4u0AOVVTNxfM5FwsY4feFQyOazBMIBxYSCu0ArIow4Jja3FUIujWOsfBoHCTc7UFZLvGzj4O2Aj2vv/lW+fL7Xylf+8Y3rdrojZs3y8HhUSm9Aa83FrTQs5tO+ZUKpAKpQCqQCqQCqUAqcD4Fev/wd7+7ESCZG2IAxeIQsVm2cq+4yEXTdLQuoDNHFmJRCLtH7y0BMITq2njIZAMTLvJZKXDbUeou7CtcOcDFUDgtinuAGx+H9tEqaCoHj1AjIDBQ9HBJOVraVwSo7dA7ORANBg1YPZdL8Kpcwq77V4EQrk2o6ChgoaskuGy5ggAM5fu186VG6u1ky10TDALmdSyCO1QbrZpaOCWdM4EBnDu5PzHEsJ57tRJxgDSw8tDeXW6nXLYuEOJ4us5WHFe/D9hslVAVyqlzGMNs69gcVAmUdCC7eYAxfDK6g/hdWgiAsB3L6UPPvPG4Fm/Be0DOGcYDiAO0HB0dWa9EbIvQeFrmC0CSgBD5goQ+3RShA0goxDFyTCN7LwEmmX+4tPOPb4wDx2BaIdw5uLTxba+bKtHJU9hv1C7eIIkuq7RQew4BoaAVDqDappgWJ6iiOrfx6KYPHL815psPTPNz140Ge+8o5LgMymqNojHD0h+OynS2Z9VG0YfwK1/9ugHha2+8UQ5vvGbXEDn9dgPICwyd7xKYz0oFUoFUIBVIBVKBVOB6K9D7s9/73iaG/WFh38I9CX9aWDYnxnOi1JDe3S8DLcv/YvVRLP5YuGJdVg6MNYzPYhy9QIxZbq3gCRbP6m9mzqGqlvq5EsgpxNAW/0WLwhbCGIuDCCYEbBGCu3+L0BjBsOVpMS+vdoonYm43AQ/zqsJmqL6qYi1aoGPbcZFeHVI4cHDXxqMyspBRuCGqsk9HpXVu8O7wFgIK14/aNTBSVViGXtZwYADhCg4Uc/fkRqpypZwi5ZLBTcUK/CHw9hsJcp6ko4BEQFgBcTR0F3k7BFnSwU1TPmHXSZSmW21OPDQ5wqAgTmPR36I7GOeCIEjVMPE65cIBCvG7hUg6RFsbhSWbxQMcES4qIGRI6WlZLOfeZ1HAx9BQAWFr14I5Bcj3gkuWk4dqpMwdnEwYTqox2Pz391cE6XpTwm9+CPS7ECYNdYNE7ydBocYl8NV1QtuTtvi3gNzmhleU1ftKzrudA8/9FUxCBzwkl9TCfZH/WhA22i+9wdCa0M/29sprN98ob739pfLlD75a3v/yBwTCo5sGgLgVZTekFNZ9va/refSpQCqQCqQCqUAqkAqcW4HeP/6D728QGhqdMTOo0KJAC2y5ahUWO73+vFH7rsV2hRwrHkFwql+hMI0WsVpY2gLRyuwjh4gApkW9wtYaoAGQ+gxNCw5RdH+iCxK3I7couk9deIjPwfOWWOCH/WhB3X2eHqeTQzjTz+YEMZcP39IqOqTAc5TlVxEOc1Vtwy2XDOAk/fQz5trJ0UFvO7UGgK7LBXJEV8wNtYU4QhYJK7XoR3AQFbrIipAML67u02BoLqEgQ3lyOs5uuwqFMKrqJl6n5/IYeZOAYZLNJZTGeH6cK9qfoEUhjQIPA43QCiTCUXy3RPjVXAL4sNDLzKDPwiB9/2i2rrxEPQ/7hI7mEC4AjKFQj0VAev6mVZlVMRy2BdE8xf0GupByF9fW5B6wqTFUvT2km3mKfJ/ItRe0S7d2E6OFALcQ3VaplDdl1F6CDia3TWjFdmNeYoRLhUPbXPTIgI3yKC2ooGdawlGdTWe1cf38dF5Orepqr6CzIbpJ9EfjMppMy/7eQblx8/Xyxlvvli+9/0H50nvvlRs34RDepJuK3MPO9SRTCc/9OZBPTAVSgVQgFUgFUoFrrEDvH//BDzZoFE2AYIiitScA5Hm/vRpyCEfP3L8GL9WhCWFrWmzjp0Ig4fR5sGbtykA+bKXiu4t8g0Ir+CJHjmeqC3GEILglDQgFGHIzBJERnKIzpL93nZYYXqjnLN210XO7IBxho7Zdr26qN/K24jcMzdTz5axFIEQDeDiDtRInImO9yinHb0dUgV5zOUItoY2N1gEgdT9L5hkuUBBktawAJiAUpMoN2yrI0hm/wYEXsxEcREeJlU97FRpx7AAowBKgB6/BY2rVwL6ILZew254ihjYKfnXs0EXHIHjSWASFmtPVvQ35o3GO4HfBa+ydh8exTYSWwkHD7xFCMV6GVrdQUat74gWPeAOC3wI43SxRv0jk5THcNDa8Z1sK61E4QnVP3rwRwDEXkVCouYvzGKvp6r3BNiQN8uhaMq9UbTrsvefvP8073diJsB+voSqY5P1CON+8bYZcawPC/f2yv7dvDh/2AS3huGK7AMLlupQhWnFM9815vfHazXLzjXfK2196r7z97pcMCA9uvGbFdwbDkeUa0oB0t/4aX9jz0FOBVCAVSAVSgVQgFTivAr0/+71f36gSpRaI5sohVNQXgg1c0D8Q1S65EBVYVCex7rVV5tTiWgGWyPVj5wPV6azdI0IRGoaMmkPovdLw09d6XmXUw03dDbGwNF/gRjexwqz3tNN4tCiOgBlhSjDSfb0cQtMnuJYxPDXmrdnC33MCY0ioYLQbxtcFnQmqTiJcVIv1HovU4HmEClYcjWOJYKRzx9DUdt7khK2WawIhKsdiGd4rwY2k4ydnEIBjejnYRaAdIrQvNAbvOkYGJ65FDGOVC4ZjgBYKQ4Qr2M4BXTVAlpzcmDPYhTw5oqrYiZ9dyKvz0tupSL9uTmG8aRBz8fR6AIz6ZyoUFk6eboaYo2bOK8NxW9VUFLnhzReOn4WWcMyY+3DLAJoMN+Xcx2vHXqjFnELPJcTfFM7LaqQEwjgP8RjOMVxEVSW1ORDCf+lsAh47FVlVuCn2L7Re8J7vaDcatv043TzB43ivGNx6U3qcO0Dt3h5BDxV0oVMFQtwMMIewZ+GiAsKj126WG6+/Vd56573y1jvvliN3CFGAZ4iehGH+CbfPeyHM56UCqUAqkAqkAqlAKnBdFej9+Le+s0GOH52KBnkVeGKBCLhMIzpNCtesYXvVRWC4GnOhWhN5VgBkiFwtQuN5hQaLta8dW100lwzFaxBqSYBkVFjYrtobwDVzhzM6d4IFgdcu6IvjxN+jm6S/4fU1nM8LhOwCQoVaxuc7jXgRkE6rBtcI+9H2okM4nYzLzPPWzDUrfL1CIHk8Ic8y5I1tO5DMS9Px8byt2C4AC3YDwlbEJRYfUS4ZK13yvA7/f/bebMmSLEkOOzfirrGvGblVdS3dPRxgOByMDEFAQAGFfMAHUISvFIrgHeQv4EvBdZZeqnKJfaWoquk55p43q7K6a3p6uk6UhERWxL1+3c2Pu5uaqqlFr1YFnBhyH+sCr8nnwO8RmSkWF194r9lHAEIAPjl6Yo0JHDUpqcCU9z8PmR8A0zCRkVOnTGAMCPO5NWAdz8m0o6j79MySjgsEPkbvB47DjNzQ/Ee+SWI4wfS28R3qk22mPwDsBG539+XmGsPrb2kq0+ZnGhTOOaNwtVQ/o4oUMrnJLK4BIUE9/n4ncEkTGrBwDwCJdwVDZwzGDQi9xiqPGefUYBFAlmwnpMKUIjcJamYnERP2Ut7c8Ns9yR5JAVAI51mcWb4OcyI1XKM8ca7mosyWkpfCQObg6Fk5OXtZTs6el4Oj47J3cFTmixXvSx0Q/lQfY/24ewR6BHoEegR6BHoEfp8ITP79f/M14dtmBWutN8t9cgASYk6mFRCaETDLYBCnRLIZu/h1SNY0AkIMRAUm7C1Cf+FjHVCdmbSxhNMSU/4+JKKaZZbDYAmlfpeHzPtVWVJpoCe8onRUfVK2x2/jHfx3D7KXtWnrCzOLZEBo4MzPTbP5uF8j+WsDxQ3ggR0E4wQGDoY9ZgM1k64eTcxSbDPdsmxX+6K4NxbYI0T0E4DBYw1av6JAamYICe6SQ2pmzWZhJmRwm88I4xBMkyXABmViOwWaDMjmcxnO+DyZXcP/4/UAD56HmdlZ7zu2Y1bV52BcKDBLalYN+2ugAgbLMl2vxwwKDYAyeDfw9Zozq7lJ11bIYQEIWzHFcwgNesEQsreTM/sAou7Kw6MYPy0fGARp5uEWJJer5QAQQvrNmKQ5gXifzy8Y93w9GYyjFxHry46hNU4hO8WqcwzyuVMP4axs0hwIo2fEVOOLMwWj2IH40qn06qpgH7H9bNRDUBuspM5pXB24J7EItSiL5ars7B2Ug+Nn5ezla8pGD49Py/7hCXsMNwEIk/y8M4S/z2Ohv7dHoEegR6BHoEegR+CnFIHJv/0XP3si4xOSPxy8E0UzVgAT66R0BBhM0AUCx3JHJcYa7cCB6WRvZKfPxB79gWBJor/uIXrjxvLHnIj75PjzZD7TDEP8mRnwKZkejYkIExO/fnzSs1SwAYrW/8e+vfIot81gQ8c9gXQ8jCQ1Myg4voln/sVrMnDMAERjBtTbhe8MGt0/KKCnXkuZfgwBql0rtV0l7QIjMg5xH6gcPQVaDKbMABsUKtnXeBIPmXe/ngHhmCGs6yBMRrxODOjEKGmfAX7NEo5BO2SX2H8Z0WgAet2fGJAuZhASW7GDNqjJjGouZuS1jt8bqHwfIMznITOZiI1MZDSKgo6tMw1cF+AdAsJm1iLm2yD19vau3N0CEMJYyX2BkvRiH7e3tsr21kr9p8EQgtXncQK0h/QT2yN4Dvl1PnYPvCcYDCMhg3kAKs/JNKiUa+ptZW0JusHCzmbNITdmXm7GkHkcEz4HctDLy0vONS1Pj9VUJstUxV62MRpgCAscVzdmZY5j3t0vBydn5cXrz8vzV5+V49OzcnB8WqbzFe8v+lIhpwPCn9JjrB9rj0CPQI9Aj0CPQI/A7xOByX/3X332RCYjzE2AmwwCIC3D/4ttsjNiMoGxoUWADA2VlyTNIM8GE2ARZGwyq0PrJZlrCW8eDF/nlglNaL4hRizQXr6oL4kuiGJFMrDL/UwGFQaZY5BhILauB8ogrIG5ZG5D/SOsLwL0xlBtD9cWkyYQNwajMG7SAAAgAElEQVR7BieVIYw5fgShiY3BvjYgLrmtvsRiCrSKAW2A0EYsYnUFBpt5iRlcO0hmhsugxQYueJ+lgwYP3CeYv2DI/HxOcEIABwA26iEcg3AypAFu/LlmXPFZAkwGdMO+P5uxaH903seAsPUOCtBirRkQmrmqjHUcm8GwgaXHOpgtMwgfX2RmKnPxwgyhASG2NZtrdqAMZQQKNSpkUgspjRFvxZi721jbnEMYQA/DGDY2CKYGgBAgFPGIvlYUIjycnWwqpaIa+WBJqM8ntg1AiLEmMAXSfkn+CllwlsZeXFwUfON32M4yxnAAFHJVVrlyM0rCdgB6r66uy8XFJc8dVuPOzk7Z2d7m2hEQDtBL2XfIolHkeILBDKSjs7K1s18OT56XV59/we+Tsxfl8OSszObLskHprIa/dED4+zwS+nt7BHoEegR6BHoEegR+ahGY/M0vXz3lAelVxsdRFKq4kykIJqIawkTyB3dPS8Ug+7T5i0Glk2QkdJTgARAGQ5j7t8YJe3YfVR+fAI4TeptojPumMjD0yczSxAxSLKscg0HvcwZzDQCYjQxgFrJSf27elgBh9FIGkGXi+yDTD3+OQR/ZxGBdBcZJt5AByuC0AkFs2zMckUTHdg1uGLcEoinrCybXgJBg5EnAdgMsFqW9Gxx1YTBkFs39afg9GCX0saG3i8BwPi9ghQwMxvJM/j4MgtZJgjWAXi6j6iEMB00zqcG0Cji0+Zg+1ixd9eB399cJ1Hx4aRvM4afAmoBkdXRNRik+V5lhcz9ck0kKQFkCS7C8EEuI0SDahgsI7tkVY6vrRfJcsp80+wF7i5EPksfK8GfKmAMQQjZKgAmGMAojZJ/jeq1gng6yBqTqOfR1g+36mGX6I1BqWbCLAnj9+/fvy9u3b+vICcwGNChUX6+ODUUIAV/1SwIQXl/fkCF0z+RuAoTYt2EsGwt8d/9Y7jGOY3NaVtu75fD0Rfn8i6/L519+XU6fvyxHp88pGUUvI06xDI+6y+hP7UHWj7dHoEegR6BHoEegR+B3j8Dkr3/xkpJRgr5kBiKjGaaR1RzGyWHtaRJPFaMqQo4YkkX3nrGfKZJtjz5YBwgNqCoIS1JLs5MGTk663Ztk+eAHoHJgVtP68jJgyiDTYRTgGpni1P6/7waEBpyUQSJJDjbITEseJG6mpR5X7AABbPTPNdZF50HgPJ0TAk2NDqjHH3PibL9fgTHmu1XwoRlzBqZgBwW8kVRrPALBTxx3Bu/YBwBCz5IzS2hA8QEz6POQ5jB6Xw0O5cJpuSqkxa3X1OdD60+AMPeyGQy6fxBgxDHVuhrKbV0gyCDe7KKLBPib983nyUY7ef35NY6x2ODmmEpwO0Mhw72pDZmK8dU5wbmATLTKMh+DqScbKqmmXUbBrgEQrtBDGIUaMuVmTUOmbbBPEEbADZa+AUKDMM+I5BqNvlxLRr1u8VoAwjdv3ujagLx3uayzGS1LzrGSoyoktOqJvLm5rutta6UZhAb+Pp9eF2AS8fpbxOXuAQuyLLZ2yRD+7Kufl5999Yvy7OXrcvzseZnOl2USxQiAQTLVw4mnv/sdsr+zR6BHoEegR6BHoEegR+BPPAKTv/r6+RMT7ip91L/1BUAwnBNoQNGGQG9UhtBJHd4JprA6HsYQayXbjfmxFI6gJM3koxlFyNWUYAogZAdPM5BIlGFYgW9LCDMgMVOVQUAGhAJBQ8t8A5Dxube8Eb/Xv5Voj1+f2bG87bovaWajwC6AXgNAw32WsYr6E/GtHjSPL9C+GBBmGWmeb9ecXx0HM4QGvmKx2hgLQX196T3Rowh3yZjzt1ouy/a2GEL2HNaZeo39dGwYLxoBCbgaiPI8QkbINQKGUOMrspTX50jgRJLRvNbM7AmYziqTPD6v6j8czunL6wrHkAGQQbDZQ0pAwxRGPZiSrcpEqYmcJb0126geQrFnTQ6p9SPYYgYWLBpAIT7X5kvos8WcRqxvAF30WO7u7lJuCZdRA2eAQYx2qH2Zdv1kcUEMqIEzjtFgEOfXQFHnRzEiYzwqikAu+u7dO50/9BhOp9WER9eojIAcL4Nyz0hUj2uMqwgJOtZ9LZZECPF+vPbm5qrc4PpG4aJMynxrpxwREP6ifPH1LwMQvuBoCtwvKG9HHyyu6Q4I/8QfXf3wegR6BHoEegR6BHoEfqwITP7yy2cDMR2SKZtJcGZg/NVAsDIiAELsj8N4gNZ3CIMX9vhRAicGqgEwycjMgOWkdCj5E+gxmJB9vnrWDAoNbOheGIYVAKANrDUwkwFWBoMGQ4S+I1Do7WRwqf1J2y2aBTjuQxx/Xt5WBotmQ8EkIuZ53/25NuzJCb17/RpYC3lpdVT1PspV1J/pY8Q5tMOlgJiMa9SLCMAGFvRDEx6yN0leiZEYcLrkeaEUWE6qDcC2XrL6tzS7Eb/zyAs5nGKg/JSxcDzwmswMGxDmtYM1ARMYMJYyKWnmO1onzTk3A0Ict3sGLZvE68VoAZwJYFEiO59z+wacXt/ej3zOs+zUpjJiXN3rKUDr8X7s87u9ZZ8dmEL8/3yG44AMEsBIgBDHBUC4t7dXdncACJdae9jnkJqytzJ6eOv64DgR95SKLaW0NJhwj6coaY4nr5OIvf+OfYDs03JTwGDHnm6jmxqb4TXVxl7I/VbrT1LZOrsxKRAoMZ1AbjoliAUgvL695TdW43y1TUD4+Ve/LF9+/Uu6jR4/e1E2Z5pByOt49P1j3Sj7dnoEegR6BHoEegR6BHoE/lQjMPmrr18E9hCLRFYgGCuDMoNAgBOxO5pjltkfJ91MuJHwhXuliBCZwTBBTTJOvz87mOa+PQfdLJoS7eweCeApJvLq+krmGXY7jQHc8AId94/5c5WkSyapVFJf5snGJ33AI8YMxZqEsp8PziEyvSFAYH9ekgg6ADGqonJEjk+YYmifY+SCploM+ggVI7nJNJCq49Tg8QwQdYxyX4xzEDJQjwdxzCE9JcvKl+mDxeh5/MNTmXJ8AkZhLApHYsRwdO6HWh4lT+RcQjF9oTwVkxmgw8dnaax6LQNcc4TBI1nTabisUtpbCw0xXiGYZewD2DIDQgAKbD/LEHMfpBlKzyq05BX/b0B4dXVVrq/xfUOQiuHn6N3z0HkXSFyYEMgWmMPQ+MVyQZCM/ddMRbO4Hg2is4/YSvoMWagKGojZbDpn8QRjJ8yC23QHw9wBBrF9FyMgKyWIBVOeQXec8woIQ06qJT9kxmshiOtFDLFHS+Czb29uy+XlRchaw0l1Lukw4oP45cIRtg+Q7/tIOx+xvllfQP+qFAEcawNZ6yZUBDh/d2QIr25vSplsluXWbjk6fVk+/+oX5Wdf/5zzCI9Ozjj2Ak7Ivp54aXSG8E/1mdWPq0egR6BHoEegR6BH4EeOwORf/fwVEUtmrjJAQ6LvRC6zK1kmWZP7mEH4gCQ3XEC1vxsBkhK4SA6aZhLQl5RBpmWGYiLBZIWNP9kImWmYjbxmv5EkfHlo+bp4GRhlFjKDpfyeMXNI9qsCu+asSMASJi4GhOP+Mh4bEtWY2SaQIMAod8QhaKt/S+Dbr8mgFgBeX08a42G3yXCDtLmHQW8+X5UBjf48SBQNMgl2UASoJjiFDBmYQY5loGtsSF1j/AYAI+buoccQib0ILBmnZBA1YC3DOMcGOH6dmTaBMLF+NhOyPBhrx0xlBoQGaN7WGBAiWgaEZp49wJ4FhqtLsmEAhgbANtDBiAOOR2C/rGWsKkxg0DtY02Uwp5ZjPqbxEXaIxT4AEHLEBN57d19lndMp3Dch7dSweXxrliHY0AVdXcmkhry2zvq7vq7Xa1sjze02/87XvdhKjcmobGHcE1pf5pSS1KvEEOI9Zk4lpxWgxrXPAfMwKwpnU/w0K6ih9lizG1xb+JkBIQoBHLk5eRIgvLkpG5uzsto5KCdnr8rnX/68fPbV1+Xo9IxzCCFdpew0QKDNmYZw90e+c/bN9Qj0CPQI9Aj0CPQI9Aj8iURg8te/eP2U5W6WQGaZXk6qc/9XBktO+ilXe3jibEDLR20849eYNDMTKUMT2fFnIxS9zn1xmmXoBJtJo7JGAo2b25sKBC3ns0HFx0Chj/VjQIxAbY2UlExYbHScdJshNAByvOq2yCwG8xY9W+N+rXXgdAwOx2BWaryJxjoEgNNcQchtPfqiGQANJL0ByDRTEiMHBEzrfmJ7cR7mM8gs4Sq6YM8fQAlBMt0dJa1cLGYVEIrpaeNB3FeK7bP/LeJrh0p+rhB1NZmR8YjnJ2pbiCuZNIwj2FqVna0VQarn2uU1kOWd7I8Lme/YVdTMIkAnACHAoKSa6l/VbMIpGXR/1XOFnlkwhPf3ZRX74rWq7ap3MRdVdEySV+tvrdePvbZPpdw/oMihWZHqzYte2iiIaGbjnO83k2hJp9dcNsPxsWNbZlEt7cZ2msxTLF4t1qCvD0WemEXo/Wlxab2buAfg2idbjVmdsQbAgoJxxjlHMQEzSSVMlfmMriWZW6lfdqMCQhjH7O4fl2cvPqfD6Osvviy7h8dle++ABjcutpAL95r6E7lJ98PoEegR6BHoEegR6BHoEfjHjMDkb/7s8wEgdBJZ+9ui30jmGWISxuDEO8gE04AwGCGlgwJtDRAGK7ZmnMLHDtYAYiwvNcthFsX7Od7X8XbHYFBARPuVj3Gc+OP/Q4BZGT3L8Tj7Tc79bVB3xCF/fo4D/k1Hx0iIHfcMCseAPQNYny//jq8N0xrvVx6vkUGAgRWPaXOzuWqGlNaxkKxPibaHq4uhCov/AINI8sFerVaQS6IXEJJHDZGHlNE9eQSQAI8LzaDDxmsSH/pSMHCOBWSHteCQTGHU+zjngPad7S0CNvy/TUkMdMwOukCQ+1VzbCy/VA/hde3dExCTSQzNfNLoiBx3rz0D01q82JRk1MY8AH5iF3n2qqSZa8E9qU8eS2EDnRg4Hw6flHbHkHp8Hr6w33YpBZDleQ3QnNdf/Yx4j68VA0L3GCJejo/XFWeMxjkwUPaYjiY9FsgF28xjfmxOqe4xhCR2xj5JyF6D4Ytjxr6SDZ1vamTF7V1ZrnbLwfGz8vzVz8rrL74qLz/7vGzt7nMURcE5wbE6fmuKOP+YN9G+7R6BHoEegR6BHoEegR6Bf84RmPzrP/9iAAidNGcmwWBuHcgyU5WBFOaGQTaKPjCCQfa2NXfJdSzjOiZuHNgGEJpZiYHceKah99XbqNJIp+HJQXHMdGYA5vcbLAgQav6fQeoYELovLvew5f3w8VdgHYAwg/Bx/2ZmO9cxiDnJz/tsWaHdKA2sPO+O+xLAwX8D0vBgc5/XSUhCIQclS1WZx2AGAc4wl3C1rO6XlgneoBePhimt9w+9dRhbkHtGM9uWZarZyCcD4DEgdC8gtmPJKF5vQIjjyyAG78+FAMcN7/WoBxsVtXMD9GrWuvXHOXZ4r1hSSShdwDAYhJlPXv/rZMvcj8fm7pqlxwaNQEAAhP4sgzifVwBDr09LOb0esXmPe8jXpcG0Yya2WGwoGdkA/l6LeD2l0qmw43VmcHwHhvPR8xQl6SbzuAn596IsFhg94eH0YJNVcEIRYL6cqUf44bFs7RyW49MX5cVnP+NQehjKAAwuVlsqKGihal86IPzn/Ezq+94j0CPQI9Aj0CPQI/AHjsDk3/3lLwgInRhm98bMRGWQNGYJMyhkMgkZHJiEAIRmCLOM0knlGKiN/z/HIwOwDCSUwLY5g57Jp/1kpsjNWKoqeaIlav63E3D1hrXjDaMU9/EFGLQlvxmUyo4khnDMBBpcZSaSABNJLLbLXsnhN+JIYJ3mEtbtrhtEn+c3mk2KGZMGP3h/7sWz8U09rx5GGMHPwBUgRH2C0zLb1ABy9AsCHGBQPYxmZnAsjTWFkQn6llzQgIZgbgHZqUaKGHjg73foqasjFOxaqSKAmboMdsBKbqeePR+n2SgfLw7HgHAMfvK6w7/zqIRhsQLi2ebQmT/LQM8yzsycyXAG32IGB+xtuG8q3LFmOaWjrcUPighSV2uoPCW1hXJhSDUzg+f15PPt7RgM20BJ7K/cfQ0I8R66xgZrjuKCDHIEvAQqBb59r8iGPpTqPt6TUfU1aBbz6QmFhM2yXG7TKAqmMOgtvL9X3yreM1uAjd0sk815OTw+K2cvPisvP/tZeQ530dPnZb61xaH01a4q9utTikt/4Pts/7gegR6BHoEegR6BHoEegT/aCEz+h7/+8woIP2bI8jFg6KMyQ+DXgREEQ3jPHiLaTg4kf5k5y+BoDJS8ff9+HYPWgJ7GCxjUfAxw5n3Ox5UT+zGQ8+v8k6xbsCIZECJDf+Is96H0NIO58UrgNumzKJCQv7lPALshLzSgrrJYjPUAwAjmJrM1mbUZAPYAlt4GgUqAzjAWrbLXzJ7Vc8Ch6zIzARABACQYXC7Lkj1omqtIcIJRCHc3/OmeMx+fDWP8MwMRsInXV1fVhIRsUbBuHhNhQIj9wD7AWMYALANfx8S9gwaEmR2ss/vqaAS5tWZWloCrgnP1IfoLv8/sm48pM2iZwc4SVIIwymSbVLkVMgIixjkTmMO3ixSFTq6Y25il0nhXBngE2TGWwgxdXrdeK1k+63uBX6/tqQDg7eM48Pfb2/v6OzGEAHZwG1YxA32Xs7mAvwx7cG7vy9PjpKxW22QI6aiK3mOaImFNPxW0GM4Wq7Jc7ZVnL16X159/UV6+/rycnr2UmcxiXqbzeWUHDVQ7IPyjfd70HesR6BHoEegR6BHoEfgjjMDkf/ybf8nB9JbY2ZDCSfIYDAmAiVHMrEqTvsFRFDLRp8oQZkDoz3GiOWY+vP0MBjMgNBDwfn0sef4YuHQy6585ecxg8kNGRhJRJvNpVmOW/Ll/0EYp64Bh/twKMMNII8e6grgEMg06anJP1klOjugB5ED3mGk4doodn7fMJhFMhGOm4tFYocoa8oREvyPNahogNEhbuMduon42AUGMAsFcQ8kUDZbcX+f/z2sQgOHq4jKGpz/EQHaNlXB/HrbnGNHoZi6HzAx+se+OQy4EjBnJLC/2emg9fq2/kcAPRY6nBgjFJjZWbnyc/iyPpOA+bSh2dDdFz+NoHEiLeXadxXUnl16zbXgbzjl6OQU4BbzxZTYVP/O1neWquZDjOJmxNaPoPlOAfDjM2sAmb/P6+nbQV4zPB6CmqdF0k9Lg5WrB98qw54rOqgCAs9ky2MGYXXoHcx7E+LFsTJ/K9s4+2cHPfvZV+fyLr8vL15+Vw+NnZWtnv0xg8DPVOJI8W6YDwj/CJ03fpR6BHoEegR6BHoEegT/aCEz+p//2L57cf2Q5lw1aqlQwyRB9JN/VT0hACLMM0B5gB0PUlWWp6wBhBpjrAKEBk9mkzGBV38+Y22epW/0ZG/T8NSeNleiJ93l2IBPnNEewffaEUkm7nGaWkfMDI10fJ6UZWI3ZO85/S3MCc6LORrEA7JTgwemRc+tuAjANJYhTzO4LaaVBVz5nBpUZxNS5dTEHcB0wdsI9AXMT4w7AFgEEeizDvAIySVIhkXwkQAkTmWASs3mJ99HACgUJsINgCQ1uAERWq2XMARSwMHuHWIElAyg0qGnnVsB1LGleVwQYXqEqeIzXm2IH5qs5leY1bYbKclCDK4My7vMTPFBkUmNpad6/3NOn4sGHo1h0nehbRQAAQoym0IgKFx3MmOL/zVCuY6szY+kxEzLWkXMvwBnPNSTBi0U1r8EIissrme+YnVchSUUKM8fbO1tla3uLwBAFDBgM3d1B3gomECwjZMJY2xgZ8xAjK57KxnRSDo9Py8tXX5Qvvv5F+eLLn5fnL16Vnf3DMl9uoSLARsrRGNF6KvvYiT/a507fsR6BHoEegR6BHoEegT+iCJAhREJo1s9gMDMaTjDzz9wP6ONxog0S48kDsDcwMFqpWX6PgUkGH06o8+eME9ic7A/jGM17BKImUXIPofZBST7/pbc7a4w3KbEVE9NYUE04k7tkKQA+mLE3HJUAEx19100HkF53DGZwCB4CELb9a2ykAWGW82b5H36PL0sxxdxp7ANnAbq/LGSNBgYGhBmETzCeIrmNWgpJuWUcFmKgcRYCnpQsBvOHuGjEhWZXqmfwIcYICFDkWYH5eA12OTrhWgPWxfBt0LkUMwDxXoOcXJAYA0LLRM0m5/7EsQw0r12zlF6nZF5Dxuv1a4bQoM/XTQaoXscGqBnwacSIpMGeg2jg6AKH4674eCSLrtFWWBAg5NrhrNChkye2YXDn6zvHLO+316JNebA/GRDicyD7RI8ovgEAMaPx7fv3/Kn5go8EdNfXAvKQ+W5vb5e9vb2yu7tTtne3y2IhN1T1++on2MDrGxQBbvnv2zsA0Vtew7PFrJy9eF2++PIX5cuvf1F+9uXPy8npGc1kNmYYWaFRK76OJdRul3UHhMM7ZP+/HoEegR6BHoEegR6BHoF1EZj8+3/15092BjRLY2OZdb1+TuKdUOYk1f9G/yCq9xgkj59O1Aywxj/ztjJI8A777/j/zFoO0z+DwKGNfz7oj4PJ9X1/BgY5ywRhB7kfmZmYg4ic1AyJjHT05b9Xo5AYnY39UK9dsFp0RpSZhw1vCCI2BG7Rh0VmMObc5X6x3OOl7U6rHBGjIeDmCZtXHItdPn1+DWIMegAI4S6agSDXQABC7p9ImQqUYDBTASGH0eO42ggPcMVmFAE48miIvA5ciCC44HE+VNmjRlks+d4swfT+Yx8ACrPpTAZyXjfj81mPO4A7Xtdie18lwl43jMUTAHiTojaJaXMe9XHl7cuVVuMRsjzTktmxjLUVI2I2X5i9NHZTgJAEckg0wRKaOUYcDQizy2i+Xh0PM4QZEFoSaqaUfYCI8cYGQd8FAOHbt+XqGuygZihCBnp+fk4DIQB5AMGDg4Oyt7fLf9NVlj2GWGOYVfpYbm7uuA38xP/f3z+W65ubMtncLFu7O+Xlq5+Vr77+s/KzGDWxt3dUZosF/56/2LubfqEJpf2rR6BHoEegR6BHoEegR6BH4PsiMPl3f/lnBISWx+UkPQOPlqC2nqoxKDSQuIfcjgzIgujBLoVj8JgT9SypFJiSCyi+soxuvazUh4msMDwHk7GLgJZYt3VSTu9HDlZmM8fS2RlGLyRnzHocZAhhpNHmLK7rZxpLCu0ymiWKAIMA05AomtWzgyRj5TmPaZxHBYTh+mlAwNfep+3c31f2M+8LACEQqc87gSOYvnDGVBwBfMiXEvDim/LH2aws0BNH6WY4uMbrs0TS4xiwLTFL6r/z/Dwxi+KUJUWFYY2kipAgOp65xxXbxzkxIMxmLl6jubjhOK9zOLUkF4zbQLobskucD9Cllrpm4Ol/+7O87rieo080xzuDwXX9j+2aELwR+xpTMNU4Jz6c/Z8qGgAQ4hvxrEB9Pq9D6L8LELKnMVjlXDzRORYAe3p44PbPLy4ICMHoAeiCHQSzh9/h7ygK7O7uEhDu7wMQ7pLh3ZzOysbmlIAQ8tCrqxvOGbzlmpyUx4encnV7U6bzRTk4OiqvPvuifP3zPyuvYCbz7EVZbO2wkMIFktj42lmZhtJ3QPh9t//+9x6BHoEegR6BHoEegR6BUib/9i9+Qcno2IwDwcnAYJ3xhoFQZQYjuQdwAZUEwwz8BGe2jkn0CfgYQ5jZFwPSMXDUPsSW6NTY0sDxa53g5xNvsGeZXz6mMRC13JQ9egF6BnLEAIQGwBmADhNsgZfq9BhjJwwgxA6KIbynFBDsiVwvs+Qxg0Lvd2bJLK9kfHFugnnL4N7sEKWlMLAJw6DaL8deygC4ggTV1IRAgewcXCQFJsAizYJpVLzVM+f9MgjD55ixNCB0zyDAE+WoAQgFnMSmVvANzaEHr+Mzp+oV9Odk4JjlyXiPYz+WVLYe2luufUtO/ZkyWGmAMM8Z9DWU18NA4mnJLXoeA7DnHsL8/jFjbyMZ9a36WhVTy67VGE8BhjAPps+A0NdzZtu9DnKxxL2NOTZe908YMh89rDCGASikW2iRqQ0++yLMgLCfYHUhG93Z2SZDKMnvnIAQ77u51fc9Zg/ajbhM6FC83NopR8/OCAS/+OLrcnx6VvYPjsom3r+x2QAhL5rGDkKqHr/qDGF/wvUI9Aj0CPQI9Aj0CPQIfEIEJv/mX/6cLqPrGDQDkHX9hBmsjQHhHfvaJmU6m7GX0ABpDOrWbSMDJ/zb284gJoM4A0L+roLB9r7MKK4DhE72Dcbyttcxk2ThNjWMPTNIdT+TQ+c4ppkBrGAQ24lh9walfF0whOoNw3DvIRhknEazCfF+A4ZsaGJGETJMMn6JwczyRcSgnqMw1BkwsnyfgBiBlQEhgSD6FdVXCHZI4Cz6I/nTLLTeK8kgjGfEENrNkr117oE0yJwN5xRmICOJrExlHN9s4gKQYqBpgDcGPXi9AQ3kkHiPXDIFMH1udR6wtmGyEi6hwagNzmdyDXUhBbP1wOSBTYNJDvrpxqYyBucAY177vvZwzATWdTSJ2NkGOiHbFCizUzD7ScP0x+d23Zr2OeZnYIxHSHsh0dVX9NWGfHgYq7tyz/mBcDnVWvU6NCDd3lqV7W31gE4D0KFv0GCwTDbLxqaYww32oc7K7sFROXn+qrx4+ZqgcHdvvyxX25SK2hgqO4umOlAIs5uS4RPug/0lPQI9Aj0CPQI9Aj0CPQI/2QgQEProMxgzULIMdCwZ9Wv9uswskc0iezPVXL7o/ctMYAYl/vwxeBtvO4O34d/EQIo20Fy/ATsTH7AO9Ho7+XjysWcQi98j19cMwmb8MmAy+SJ94Bjc5s8fsLJgjyrNWXe2zjQEOKlOoONjcco+MByR5NagEC/hcTChb8PhDWhz/1pOstdeFeEgCZkrAJ97CD3yAkCW5o/4/BhcbxDj81/luBjxHkDX5jjYFxnizAMwzYJJHbOXcgEl2zaDZFXD2TMzaDdWbHvMnFq66nmEdDe9vuY3JGaYElgAACAASURBVI8cexCA0PFT7yVmaw4BoSWqmeXDfuRrB2AcjC7WjV1ZwZbhvf4cAzhuL4yePMORjGUYyOhzGiA0P+bigZlXg30zjlkGPWCagxU2IPR4DwBCAXZJjFHaUb9ik6ei3w+9g5Izt5iZKUUcMCNyBdkvegjJ7m3QSOb2DmwrCgiYJ7goG1OM4ViUre2dcnhyVk5efFaenT0vz87OynK5FYoDXd+8ENM10wHhT/YZ1g+8R6BHoEegR6BHoEfg94zA5F//i689RX1oypDYuSq9jInY68ATkjPOHkRiWMc1bAwAYe5PdPI+BqH5eD6FHVSSG5iWWWGe3ZZdGRtIG+//un3I4KUef2A9JuPMSUd9idXodNirON7+B8whtpsGkxOQBrCMk8PYZgaRoCB9fmZpmbzHzET2h6rhSuwgXVRbj6NBDACIk2wCFBig0DRHO6OBGoguWEj1Ddpl1PuifdDwdA+vF2MomeM6QJgZWTN4Y4ZwOhUbm4sOOEayiZapTsXkGfTYidWMlXsQLdfE/7tvD8dl50wzhGPjGGxbbF8MTQ/2zSyfgeWgOBDOrnRbtewWBYXRWBCC4LkB8Jy9mAx7MG+WvOYigkjItr6FjwTU7NiaAar3P4PCDKC9fnAcNv7Bv9XnGaNDUASIvlZ/BgDh9fUNDWEACHMvJF1aJxPNL4TB0XRaZ5QCDIJZnBIMLstssSQoXCy3y+HRUTk5e1lOnn9ejk5Oy/HJcdkEcwgwGatQ7qIxK2ZkKON7yPg6/z3vlf3tPQI9Aj0CPQI9Aj0CPQJ/khGY/M2ff6WBCyOGKSeL+cgNZjJI8t8r22O5ocauDXoIx0yjexczaMogIUvcvJ95f7W9mgJWhtC/+a7j8rHkYx0n9Hl/vU2qORMLWBNPua0QWOVtf+/KgSlrkmsq1W+gMDdDVaBXpYMNbOFYzQ5Ztkf2D/vzNDTnqccSLJglsPi9ZxnmXjbHEbgRzqWVmRuNtXi4V5+dwB1YytYr6fPGcxr9lvhdZpOqMcxU8w3RO4htOMaZdcuAEEylQcrAsfRB0k+zXgZe7v8zkwcgiBEK+OlZfvhcyzfb2lMzIOWxaZagAaGBl6WwkorKgVRrPU1KiN/hM7B/HMkxFyBEkUOjHDDXr73fsaoyTq5/gHRdwxnw5TVY9yeZEXndGzjy3E+nlIz6cyyfhTzYvaCcxchvuITe0iXUgNDXM/YF76GcF4wnjGDQl4zjAsP4AJ4V8tllmS+2ymy5KvPFsqy2d8rJs7Ny9uKzcnL2WTk4Oi4HhwctaA3tDS8rm0il33ZA+L13nv6CHoEegR6BHoEegR6BHoEy+atffJ7d2iswzCzWB0xYAMgxWKoMDpgRsiIBBj/yekvl8vazbDQzhFm6mcGoxz0ouUU/XjhcrmE4MzPmZHh8nBlsrgOTfF+BfK59VTDrQdkjN9PxdvIxanvYa33V15L9ESVppi5LBrMzrPfEUj7KLwEi6ATaHD99fvLnW9opBkavpdQzDEzqPoWJC/oDAQjlKCoTGSb6Dw9F8kZ9O65g97KBTmX6wGaFcUsuBhAQbmp0RuuDFJDKX9zPmH8I4AHmMks+PVrDoBFzDMF82SyFJjoRb+w7GEIYpdj5VGBWwDcDJrLD6CENU6DsFIrt4Ry4h8/7gLEfciVVL6TGlAjI4duAcHtri+AJxy5QC7bvvsp/McalAU/NeHRfKBE/JbhmaQESVQzwfmmGol4DtthuuOr13OQ6c/z5njAjMgCGrJkMc5Qr6C6K471T7yCko/h2DOEOu7u9HTGc8HgwVgJA9wnzSzbRh7kkKzhfrspqZ7fs7h+WU8hEX7wuJ89esXdwa2fnw1v1eEF0QNgfZz0CPQI9Aj0CPQI9Aj0Cv1MEJn/x5UuayuQJ7VKGuk9O/UoakO2RDkho1TNECV30bjnZROJJ2ShZgEgfg73IoMxJ9ccAoRPZzBK69ymziGYIuY8AhfwGRFACi1EQkkraEMX9fzEbrjJ6BmUGZk7aR7FFH50BW50dGDJRO4SGpK0CPO7HeLA4I6fB7SnBdRy5v4h9xD1LABtTNJyhqLENQOLrR1/kuOHT3WsIEFJ7ztD/FyYwPgcCmDKtoQSQEkcZyXB/wxjm7g4mLnd1TYxZQu83zuMdXkcmUaCygkiArQ0xi+pvHPZsOg4GbAzd4wMZvouLizocHdsE2AIQBCB036DBdGbzAOI8ww/vMztoJrFKawGepmJl3fPn/cT2PPrBZjY8F09i3gRGBf39WsQBf1stlwWA0CDYoyNwPs1E5tEbWldy/Xx8EIsouW6r72Qgm4sB+bjdN+g+Uv/MRRetkQ32nwL0k+XE8VMCWsgOAghCOqr43zAOMJI53D9g0QDbI5N4h35EtA5OywbW0GJVFsutslhtl939g3JwfFpOnr0oz56/Kienz8kYzlerdmH6UuyA8He64fc39Qj0CPQI9Aj0CPQI9AiMIzD55atnMXai9b01gGbzClvdqw/MyeyHoygkWQMYFFgUCPLYibFcNDNHLc/7cGxE7j3MCe8Q3GSTF/XXycxGPYYGlRJiCoSRcTODRlDY2pJags30vcWNY99s9a9fSwYocEkAFwAzM4MDMJgNZDiU3oBQ+0DD1OjFo6V+7Nuwh0ymJe24Yl9iV8cM5jr5HPbPgFAGMMHKxcw8vidmHipqQ0BoOSdBIxhCOk2KITTYVC+hwFOOC4oGeL3PgQEh38eYNNCVWUZLSiVJFWAkOE+AEEyfTWoAXDMgNMOGz7GM0i6nWZ4JsGv2z+BPn705AIQGcHiNGVozhOz9C8loM7URS5hBGY4FRjrLxaLGyb2M2IZNaCx7bcUAFDpQeJHpCw1vRv2hY+mygaFltTjmfHwGhP5dW3OQI9+W25ubBIbnnJWJ650D5q+uyvv35+Xq6pr7s7uzU44O98lU43MuLy45exCXz3SxoEx0BkC42ub30fFJOTl7UY5Ozjhz8PD4lGBxM3oqB4ZHHRD2p1mPQI9Aj0CPQI9Aj0CPwI8SgclXZ0d1DuEQHDW5oZPEKvcLl0GbXYwBkEHhdwFCA4YxyMnAIAOqzFgY3IxZQvdp+TgI5VJflUGCP2P82Xm7+fNypPl7MJ+DYe2pZzA1ieVtjP+dAbAA0NCIxoBQPjkxW42z6hvDxNmCYRQD4GgQlc1mshzTx53BIYFVnhPInsNmWMP9DnkjEnKAOwBBsW2SQTrOnHOI3jKYkATDLIfRodFP6zUN58w4Jm8n/FKSMyikhQJoBoGDAgIZ4IcqGQWYMrgzQ8j+vDCS8efYgMXrGPtloIljy0PamxHMZpnOBEQrgA6wa0DoPk4WMsBMhwGOwLdMdjIgpYFNjNvQKAmY3GD8hfox4UYK+eVyuSK4lfTUhj8Cw+sAYWbefU34ejADuW4kRzbeaeAVstCbcndzQ8ZaxzKjY+jD0xP3FUAQcwghDcXfd7a3y/7eTnnk0Hqwhw0QLlZbZbG1JUC4tUNAePLseTl78aocwkjm+KzsHR7LfTT6Dzsg/FHu+X0jPQI9Aj0CPQI9Aj0CPQKDCEw+P957yqyAk0gnkGOZooFNNi8xuKsALIGwbCozNogxgMs/x4DQ28xgZsx2mQHM+56BU2ZjBkBsNEvwA+A3HgURL3gAy7EGENZGtzSHbh2jOV6DHwOE9va0pb6ZyAqoYDgSTGxmdDKAb2ySmDfHOsfZv9OcO8g1xc7V80lgI3OUISCEdLT14sksRk6clO7ajTX1RlbwRQZU/ZEGHRXgBwNrmeViMS/4BttnF8tsksJm1afH6GPTHD6DPcstDQizUU6e8edz4jhKDjutDHKTiE7LbC4mtfYwJkCYWUeBabPJMIYRoJcEVoxiHekAo5oUc7OM2IYZQgBay15r8SZ6WsdscQaDmU31tWAGsvY5hnw4M6qImYAr5hvelLvbO0pUwfljbYLdhZAYRjEcNH+j2JPxnC/L1krft9fqz7y8RI+mGMLV1nZZor8QclECwp1yevaivHj1qhwePysHR6dlZ++wbExn/JxYjO3S6Qxhf5T1CPQI9Aj0CPQI9Aj0CPwoEZh8drT7UYbQSWUGjAYJdnR0T18GHpSJepA6pJtUHoacFDK6NGR9DArXAcJxsj5mACVhxcBwJNxKthugkfwSElZL6nKPZGZFh4BwfXyZUKMPqgLCodQW8s4MYrOE72NnjIPpRwmu+h3laCmxpnrRal8kWSGBjZzwZwBPNs0gw1Maq9vlkJFk7NzPyL49xVCgpQ20ByCcLyBvxGB1zQA0c1xltjDdMeMZ0led8+jnZD+i+tD8NZA64r0lRluw907fGejW/SJ7iZ5JDbf3t4GZ+/wAbgwo8xq2HNkxNPBrvYvax8oczjHzcFZm0UeZewwrUI81zmOSbjmtCQFDG8t4TeJTNjx0HX15MT4CbzRjlw1sKuAjJJOMe62EODmZ4vgNCA04cxzxWXgNYoWeS3wbtEIqCikwAOEtmEKMo2ABgNCQ1xe+8QXmUAB8XuYwyIHZzM0NAePdvdYBewdXW2W22irL7d2y2t6jmczZq1fl6OiU7CB+R3YQUmydtHYJdUD4ozwA+kZ6BHoEegR6BHoEegR6BCavD3fWAkKHprJH7teKRGzMruReJQNCAoSQPGZAmJPddbI2Awwn7mYELdMzMPDfLdXDZ6yToGaGMDN2Y4nseDmMmUgBnvIBIDRgMEPotDV/Vo7nus/JLqM+Lqba0Z8o4BJ9mcmhMoPBDNwNbNAbmKW1Pp+OkxlfgxfsR+3NC6fWeq6fYICyyUQf0sUFAeEsphyCpDOIFUjVtiVrdb+p98X752PF7+uxBEvp/QAIdf7v9WIgJxZOMlWz1na5xGsMCLPDqPct98CO11aVZMbJqoBwNiUgBnDKw+3NcnotWn5q+WuLs/v8wrAomFdv3+fH+4b/N8vpfazrLUoFYEfxOoM7x9uv8ygJ7K+vQ59TXxtZYmtAiJ8GhHcAc3cYL3FH8x5838HQhtUVyIZlTOXPApikU+zmJkHk/Z3WAF1G4bo6W5TpfFVmAJ87e2V7b5/9g2cvX5XDw+Oys39Y5svtkIuOLGZ1YP3u3SPQI/ATjsD4+Tp+Xv+EQ9MPvUegR6BH4AdHYAAIM6jLW3KyagmdmSMnoONPHTOEMFpZBwgzK5SZQt/Y8w1/HfDx52ZAmAGPt5OZEyfmTpYz2zg+5hwPv48sF50dDfvWM4Te1jpQOP4cSjnTL820ARAauElqKTAxBrVDVivMWKIvMMsxDZjX9YQSwJgljPdil4ZM3BPlkgaE7OurA+HFUHEkRzoYSSIbIHRMM7jJLDP79sJltJ0bbFvb8NeAJcbf7sUOWi7qc25ppwHhgMmuM/zaiIlWbMisXmYIAQZnjMHYtdTxsgyTx8r/smutgOBk0lg9AGnGPvVyen0aEHr8RZa8Kt50OfoA6BngYTt4j+ccej1YujsuluC1iBW+s2QUvYNXV5fl6lpOrvi+vbtjgQQs3oRjSjS30e9l7CHL9n8ArU/qkQSInGzOysZ8Ubb3Dsr+4XE5fQ5A+Lrs7R8QJM7mK263MoTDC+cH3+z6G3oEegT+dCLQAeGfzrnsR9Ij0CPwTx+BjwLCzBxlQOgE2wxNln/icJhgZvdLNk4NAeGg/yuNG8D7xwDNzJET28xeNcAHySiS0+EA7wwsPyanWweCM2uZTxFnvHFguHr3NE5eYME/5Qj6IXuRWbp8TAR8YSqTQaReL4YLrzEgNHjKgMFAIgNDgCrH0mDcgDD3xjXA90DJqGcRikWL8SIxOgGsGcHQEmComZsMZYdPON2KAWWMwRBiWH3ESvsp0xbPzvMaw/bdxyjWSUDT7qWS+zYWk8WJh3sCQoBBfBvseM2IYVvUnsC2tpuJjGSgGKAuN1TKUAG+0/rE3yiTTQxhjqW3+12A0KwvYpTZOhvPZDbQ+2LwzPOpCfTh5PtAqSwAIYowlnFXOXcAaIyH2Fqtys7OTj0+xygb6jhe85l6NnGOEWu85vr6qpyfv+f3xfl5ubi8JCDk2JApzH4g6dU5NaDEGpxtRq8lZyjOBB5pRDPhN2YRgg08OsUw+lfl2cvXZWdnlz2F09lcYDAko/W6+kR2cFxQ8v3J19mPxSisK/p81z0g3zM+9RHwKYWlT91Wf12PwJ9CBL4LEK679vPz9VOOf11hOr/vh9w/Pnb9/pBtfMo+99f0CPQI9Aj8rhEgIHQyntkTJ6uWvuFv7mXKQ70NtBqD1pJTgsYkGfU2x4AwJ2gNjFURZT223B/nfzvJyyMDxmxjPpbcM5ZB1fhGPwaFFUQAEN7HrL+QyQ22Ew1i4xu9HwiOl7dPcBSgcPgezZUzAJbET/Pm1u13BoMaGC9DFHxlJjeDC/xN5wLbfginS0hMG6Pl/QX7Y7moDV44ZqNo9p7PaeB/Ahcej8eQBJsFtsj7KkDIM0h2SSYtAgycs15747SPMC7Ra9PICYC3xBCCJcxy0vZZAIQAexj5oD42yFm5rgkYxfgZRAPIag9sBGMWEaYyYgnxHgP2XECR8yvAJiB2HGH0UpLxw9D7zTZ6wqwmXmlTF/cmei3zcwBWY2SFRnzc89h5/CHLdb8nR7/QAEbgGY6fGAPh7Ro0Il7ed63FTTK0vtbx+ZgXeXlxXt6+fVvevXsnpvDqutw9YGzIhMAtA8JqfoPzOZ2WBUZ/sOd0WWZzuNPOy+39Y7l9eCooE+weHJWTs5fl+cvPKBldbe2U+WIpQxmuMTVddkDY7lLjhLcnlr/rI7C/759rBP4xAOG65+uPAeZ+jG38cz1Pfb97BHoE/nlEYPL6aDcwm5KuzNBxrEFY8VfAAfDimXI12dW8QfmfiA2sCaspnZjxhyHx63rKZJjSvigz83y/AEzcP88PjJ98H9iRkM35PeHGUjfopHf4KcOT1NjCNkZCZEQziuFn3csYxyYvekW8hyMWBIZqhTEOjnxTGMPU19v5szbJ1aDyH5scU7DJOX+Z+WKCnNgrz/PDgHuyTLNZAMI8g7FJHxvw0SxDbBvyPpiA4By5X5Fg+umpgjWwPBp70AC7e/bqqa4MTpNdWpJqgEPmCICQLKKksQKrGHuheHu/ANz8QLVpkLaj9WomEsAFg9NtbkJAF32lAm9TzacMAxa8n4AFbNgcDp5zuqPiPKFXrgIl9s9q3QsoYQTGvIBJG1wvEUeAV4+S4DqI/fDa5HGm0RN3YDVRZECc2aMI0CSXUwHSuC4j5rn/T7GBdLSNodAcUM15xLrBlwffe7g9fmeJLc/fPcZbgM1rxQTsO7YDwHpJmShmDF5yvAfGSHC+KN1kYT6kc43tb29vl52dbX4mvmfYJkeGoEih73v04oJh35yVvYNj9Q++eF2evXjJERQNEKo30evdIN1X7odV/KGpk+9J66r9FUSN3YS/j4Ecmdu0e8tILTCSd+v22NQE+e7zMUZD2/7wYTJ8fRtH8ymPnby/616/LtFeu982S9KFxk19FJjmmH6HOVAurODfuTD3yaA3mThxGy5O+WAHJk/6ZTa48n1jbGKU15D6peO9ae5s+mX9ZwYZ43X7sfPl94zXVn6u1P1MG8HfP3zvsK1B50lvUmHMcW4b8u++a3+9b/m8rLvO9DlSY+Si8/jYPwBN33Mdjtfx4Jmb1tgH6yZdl/lvOW75vp7X5Lo1/rFret35+ZTr81Ne88nXwqdsrL+mR6BHoEcAzwUCwmoAgrECTWrohHzdjdwJvG9MeG02e0GSiaRx/FD3NpW0t344P5jGD0AzZH6Q5JtvBlw0c0ynNN/cfRMf30THDxQ/BHISMn4AjHvq8kPRcVqXxOSH3fhYvmslmtEb90HmY/J+8ydcHmn7L7CiGIeBSTwkM9PqhzUYsc3JZpmjJxDMLkcLhKyRQEWMWGbQdEwC/5Ky2vxFBidKApR85KSIDFRICCHBBWhx7LKBjNlLbAegyEPg1UfXDHd8Xu/uMW4CgFDAG78X06d4mDX1XEVsb7mAqyYMcuZlOV/I/fPpsdze3XKmIvZb7JyAj50+AQhn0xYPgycA0sdHAUIyksndFa/xNYLjNBMr11rE8ImgcxOgMNhHnAmtJyX93Leb25pgeQQEYwMzHvbpPZV7uK7e3AZAfqiD7z3cHq/HecM4iJvrazqBMkZglwOoA1gCDAIAXl9dldubaw6nx3UNQxkMpcdZv3/Q63C+sP2Dg/1ydHRIRhLMpNaMGNHHRzC6cB7eLGU6L9PFquwfnpTjZ8/Ls+cvy8nzF2W5xHzCZdnEfthh9BNu17rXiFFUwQby5UiG00iP79uU1lPcTdJNZYDLXP2IjX0A6FwA8wxPF29QMCLAzXuBmOh6GyfXiplAYUt4dd90zqu1MZapt/93Xp3viVl6npP+j9036z3Lx5t3XwtZ+59cjYdH+JGot53jC3L/uZ8dVFAkB94IVL0/tf3Xv3RbavNTXcD06yQ+aONgXAgdHpJ6c0MzzrYHF11wrrLSxPdEF/zq/lXQpRE7bR7rhy0F66Kjc+/7qNax7o/t/euKBfW+XdfesEiZcZaeZ7i/ahxORHDw3B7vW37m6xxhbTbH6BrnAJo+Du6/C4lrQvDBseC5MbxQBruyDqjlETWU+4+vqTj360B6zgfGgLCqTpIjeN4+Y5KPaU0R5/vuOz/k7x0Q/pBo9df2CPQIfEoEJp8d71VAiDdkUDR+GOXqn0FFvvn7d7ixmqEYVxE1MxBs1xCkjB/GOQHCw6Y9rDxLTz+5fbzZmXeAGD8U83ZzBdF/HwO1dWBuXEUcMjS5wtoY1vxAWbcP66qKH1RIk1wxH88YNBtMMf5gFQO4MAEJ0D1+jwG9ttsYQoAmmdcoQWXC8Ah3Uck5Ie30e3xcXic5phrzMTSYkSRREk0AQvSeMckaVHPbk7SBYABGrU0BFo26yIku19uDBrkbDJK5ehCg4lB6ALtw40Q8sB/LxYKz8mSQA4lixONRckvm9Vhn0cuIbQLULeZ4j/oS2UdYXT4BSBE/9UwKfD6IeQvWr/Z3RgAHfXzBfBuE8jog6zwJZr7I3ZOfYTCuQfDYLofFF/UYXl8K7GH7YIzJEm5vE7Rh+1jHBHe3twSEXD9RxXcSB9kpPg+v8brHTEIaylBOel+uAzSiCLS3t1dOTk7K8+fPyt7uLgGh1wVGw9zf495A6rtszpZlvrVTDk+ecQYhZKMnZ8/LjNLSOfsNI7fnNsbXb15//jcTU3xnabXeXPdjfJ1NUq9ok6YaEAbY4RpI2wCAc6ziw7ldG0SJFh4YQPkYdDB1j/k/LlLU+08cbwZ+eoeQposJPrQPE8R2feTrJN8HBvuTb1I6YfU3Zlnzbn+Q7/rYdQENinPDwx0hgREgtOSZ7rUhdx4rUmIx6HwG6BELyN9wJJAAL86Yr5vGoPM8ZZao9uaqiECVS1tc+ldlGXGuBNQMWBsg1Oe386t/61nnUTxtJFI7jy4EfNh/Lnm7C2sGdu1k6VBipisDsG6d5/e1dYGtuBArsJq3q/vmuq+WBwzBql6rPntdY42d9XKq45U+CRC2a27dfozXsquPFfBHNPJIJy2RD9Gaf1X3E7eRfM+I9znX0Ge06zgXeXgWOiBcu3b6L3sEegT+eCMw+fxkn4DQX2Pw44eeQYcTxTHgEYvTZtf5Zu2HYb4PNymgHxxNolmfw66ADyrjLSnU/hgQxry++szX3fiDxG8k1xr/fcwQYhvjh6KTcCX9rtTr8zJTtw4Qfh/Y9D7n/Vr3nvGx+TUEEZCMVofRjwPCzObKuOWB76U8lTMOAaxidqTHN6RB7VkClOPQ+kM1J7EBNzB80ScYssRNuEyGDLglNlEoiMQCjBj2BaeWEs9gsFApVxwey32VRwLENWdWsXCQGW8IvAXLYPaIBiiLRVktFzEiIarccAANZg6fCXCFz5CrJli8DQLC5VKzDe2MamCt+AVo478fCUghSQVgU89oWy+6piLJxLmINU+sHPMJq5nSxkaVY6uvEmDulrGQ6Y1YSyTKlxeXZPYA5DIgxEgIxAKfqVEdkNqK5SXQjGS3VsVjnfu69QxD4Lqb25tycXVVrsJk5vDwsLx48by8fv2q7O/tERDifdiH21vMMARwfyyTjVmZLrbKamevHD17TkMZsIQwl0GfIeI0iZEpYHy9xslU1UTtUcl5BX/4E/osxczmr8p9pGuW97YBNpuEvNB5vdh1gQQBTa/1wfpfkzjDRXZtEjuCSmKdNO+zbjOZTLWkNOexvr+tf7BodxIgjM/kquaFxrQ9pO3D11YZvDPejG/Sx8UexOekaAuvVkCgt2SwYSZlHdgQmPO9FcdBmTGvdY+xyaA7wCcAUwVs0ZJwryIJ78OhnIgbRgLTAoxk/1hEwLkW0K/gIphmAsJYLQbjLgDg/tKWAPbP0RHwtMlaLtz5eajzYUl0AMLkOq1zFoAwYpmLG96+imC6NqIW4dDHteNZnsM141U6JrjGK0vsZ8R+cP1J3TEAT2ksEsC82eX1qzV+O6wL6lSxnDlcJ+vyE4UlgLB8l+sX77Pp//P1nosq7SXazgAcawlX6T+l8oMi5mgfw637u17znbH4hD92hvATgtRf0iPQI/CDIlAB4eCGPtLY1wdr6r/64CGQHD5zIimAMJRDGVS6Oolbbe0Hixu6EqToTXSfnfv0/P8GhKiQkslRVVIP2/U37fGNdMzU+aGth8KHSQu223rmGiDMCWtmT9eBbX/Gx7a/Dsh+335VGWgGhEmumePhbeURBmCx/MVRETCwCYYQIAGv5Vy5aRtEP5aeihXG+IfbJBEVu4vPJMsIqSh61cAQbcCZEn/XrEQDkgeAKSQVHHyupN+yOG1DQ+rFhMlsJrvMYptIJG0ig8+aTueSKwU7gGMFkINUdLVAf+EG5ZYusqtXVcni/QOAzF25Rt8c9mVjQ6MVliv2HraB9wYQAlbqJdTaz0Y8SkpkpCMJmKW94R6aJGlg5vSn0AAAIABJREFU4STXBaOq2NtNFesQYNAADX8TEyrGEiANck+8DgAQ4BcM4fbWFvsf8XpenzTleaC81Nv0NWzGEPHEa9Gnyc+LGYTXtzecSQhQiPceHx+XV69els8++6zs7+3ys9xPjPN0cwvG8aGUjVnZnK/K9u5BOeb8wdcChCdn7M+EXNS9iSwIMOkOl9W4Linppby5ScMACM1iez0Pk8A27oNFrAy+ZI+rNRDUpPppAzyFBFuyRm3dEjXE0tet8cS6O/GYOzMgNEvMa9O93OkeNCQ1hmAzLemazA7uOzqYKh2PlJdr24xSvdXlIlc4+iofHt4L6x7EaJV6rHgZGCIDCPd/ZoCcmKxxjMh2VYYJI018fRQCK7k7K+4AG5aGikUX++OiFK4XgUlgtBazdVA9YFRD3XESzSaiGFAlo67U1AWmwpu+vDAEul1Uy4XVJmv04yqtUBct9QCKbQCkpnNg8OP7BBdjloUaAiUZY2ViP54fiD0bqm386lYYUdGELw1Dq5oLmFkNED24bvLyyYvZ+5XaCirgDkCYn9FjQKirP6/PISDkcyMXfdK/G7CPa9nu2IlExPvNCmp56R6dGf3MQOq0fcj0/tgA7sfe3sdXRf9Lj0CPwE8lApSMZjaryfRaE3ju43Pivq5S5+14G835sAFCVwvFiDTQZlMUpcqSKua/66afGEI/MEOaokRL1VknZt/HEOYbt/89/t14GwaEec5bfthnkDR+MHzswfZ9i238vvG+Dv4/ehwkS3RlfthvpNdLHqi81yYySsbkOipHU59LGaHIVMXnsK0LPe0BnCA9BCBU4V0yRq8Lv97sJP4OkJaBqVkosWzaL8tbAfDIrgUbgIcyZKIEMRiBECyi+y4lc4UUFMzctEBQW5N2AMKpehnnM/XeOZHX5wF8oNcNEk2AoLtyc3vLeFEyutCsPrqTop8QAIbbiPiBdbu/5/9je2YSLVVDxBwPJleRyBJsmJELsyQfB16Pzwfrh32xhBNADtJQnDs6oAJAzuYViHE/Yl0AxKJn0oY4ld0NV9I6y/FOawB9iQTOiwWBI4AxZaZJMop+yytIUx8fy9HRUXn+/Ky8evmy7O5sM0a8DwBwPjwQEN6CjSzolVyWLQDC5y/Ksxevy8mz5+UYDOFiITmxC1Bk8sR+ACBLkpjYec97jHWd03PdM1LCmACPAWG7vvRifYRlhWbTdM0E1CGLG1ZSo35Am2vlq3oMQSovU1mnKkH0PW7Eqnkf1+XSuk7NasQ6ToUxrblmFGVAyIJHAnq8h/qe7A+qmGK9FLTptiVtxlp/hOlWKCh4TWyOCmuRMLdnSGMNKZGk5DMUBmaEKY9G0QJFlngO4BrFysDbg3Xn+aHMXUUsghceUzCw8dxo8Uz9j2bXBHcGykKGo943oziRCoZSMijGfA5huXo7BMgJKHgNE8fFlE5Lks3IxsKtZGU8ABtx23okxXQj9nJR1v1Z59Zs8eAZ09D88O9xXUWI0rWgZwTYU7LvIc/VuoN6w5L2zBQGqvoAHJkKTAcaFZi6W75GVVto59ssbSwnnBOrA2pho2LsZLrmaIwuQy3xOM9RPM2S7BoznwuCYK0tA8Jc/G0xbnEfFGZGBeZxbvF9eUD+eweEPyRa/bU9Aj0CnxKBairjJNtJpiWgZIai94lStDV9Ma0yrgeCJWJiBsKRc9APp4eVk6C449cHbpbkDF6z5oj02VElDIawSqNGr8/AyklFlonWRGPkGpdv3BkQOpH3x2D72ZTnu2Sj33dyxvuaX59B53j/7Tg5sxFKVT9ZCjP8WQEB3CpZ+UTiJbBhQIif+Bz3y/kY/f+qokoWaHBmEAc3URsJDGWqOiL8jVLOnFxF5dtunR6BAFCll0XSF1JRyiYrIBTA9JqlVBM9aWQUYyh6JAiQ1k43JbGtiRdlajpWzs8spdzeCgCB2UIyhL/V0QrhNkoXTSbEEwJived2JHOVW6wzTZvk+HohyAqJKK8jmtvc1c/0tQVGDiwdpa9Imh4eytXlFcdMIO55MDxAvwCZRoPgfCCONq1Rztp6qtgzeNtmOgr8Lth3iOQL4A+sIz6fkk6djcoY7u/vl9PTk3L27JSzD21Qg+LOwyPeD5bwrtw/AijMy9befjl+9qKcvnjFPkIAwvlqJQfadmXXc0e7o7FRSyTqSoCTtDBAMEGJ+Z01969hoiVgNWbUc1+ZOYmU8g9yx9pHVn+b7lFrL3wBTXyRe4nEtd1XG0u27u35/lSvo3pOBa58bY9f6+KOj9dyat4L04etS17HhTdfd7fsS425sBwRE+cltuf7JPe19mbqNS4iWoWhZ46WqIsVXvfejq6jBEbI0rWzBFThnnYXz3TcaS2FeZTjlyW82i+xcOhr9YiVLIVkMSxm4RKghbK5FhdGzJELnih0ZBBXcXg1ktIzRaRqY7fHz2EBQo0acoFNxyLQXNnNWlHQM1hy14CunGcqpUh+rmSgSwlondWaCrpUgAQY/S6KHCs8+jv13HfFZrDaxKwGG7fuWQ1fZQJCKrob0ltXPK2S0XYZrn/8Rn3kg9gmUKuCJZ6Nuveue6a1jQ8NgMYf2gHh+tPQf9sj0CPwTxOBairjh1u1q4+ewDEgVP44LLX5JpwZQj+8s3mMH8Z6e0vcxumSqrHOU1V55ViLVC10uKq0za1F8dBcB1z9+Xl//fD0Q6ftoz5snPQIECq51mfklhNVyP09rg4OJZrD7ft48j763+OlsQ4QtteIodBwd8ke86iGXBk34GsSXyWOlq81sKgeLgGlkHyCXYuh4+6dUwHgjkyhWbo5Rw2EbCsBbX825XFw1szMX7BlkCQhtzD4MiB0EcCjOPy5SKy0XmMYegxK50D00P6omg6s1+YB6rN9fCGNpXGNBGCUaN7dkuHCwiSIhXyWhRJ9g21UcjCJ0QyXYkojaSCoxesTY+oKO9aTZKA3lIVi5AKNX6abXGsAhtgZm8C8e/eWcwBx3sD04RtJOP6OBYk4wUBmuVrxM/HF6/FG+4Nj51iScCQ1a4njQkHA1y72yYPmsT9YsZxJeHlJlhDnjTGYzySr3NigJBW9g3AahUQV50LXkQwsbii9vSuP4GtnCzGEZy/Ks+evaCiDHsIFj13mOBXkxf3C7CmB8zr2ARiDg3RCMMB/ph62EUvgnRPIUH9oBcjp8wkeovdO+r2QzVXoEf1oAZGd3hpYYC3jHHqfBfgbO2WJaiuGWQYYRlWhnMiSSl6fqS8w/GZCbg2WTv2Pvj7B0uLa9tfgPkU9nJggjhDJTGpy7PRnZtDq+4TBCMDgA4sbHidjh1nJb7Gu62iV2Sz6ZwXOUACRk60ccquGG4AwCk5+RnFUDrY1lwIAgETSYp18F6iwHcqc2Wsr+S/WJe6P+R7IazNYR563B80pxQbxHAN4w7rENape4GDLyqQ8PD3wW6uNHjQh82yMf40v46lnx8YEygtIW23WBRYqnoiTopml2Nep1BR+JhHkxxqvOk86meo+xH3jGtP2cDx6nsRIpFhPjFt8tq4tS6TVkzgujmxgLFC6h+VnExUpod7AZ2VQiWPVMwH3imbew31KDrk2kMvPPr0mekH9DBmY58Rzuo6p0rFXJpw9mrGnDG3rh6yVwHrDaKrhD4FmY5pt5ON7/jAlypLRXIAdMuUdEI4zm/7/PQI9Av+UERj0EOImOmYIx8yQH0h88LnfIW7+fgCw1yikZQIb454+VyT1KNODKGq6NpNx/0SVj8oCXMVHjVfwwxw/q7II09E+wgKMAVaW7I2PJwPB8b/BegrotlPHXoWNNsR8zA66mu34ZbDl7Y8fot8FCP3a/Dk6H9qpTcoxJddiohaAK57w1T0USU8DhJFg2hSAGYzizM8DKAQQ9Cy+SCYQC4+IABiEoQqq6JZkVqvxCFeThTYpcR4pgc8j4KbRDQDhMvXg+QGrB7srtjgnlJ9y/6YCq5wf2HrKGGckpCFV9YB4At1NJImSkEJ2KSfTBggBZNhbWfsZtV1JadXTyBmKmxsxr+9i0EvJ2ZDsV9SMQcQzAy+BTo1+WG1tld3dXQJhXo8A6U+PBGHn5+fl22+/LRcXF5Rhbm+hJ3C7soA4n2YwYR4DthDnn6xfgEbEgSM4kuMqkkYnhpnpJRgHuFwulWQ/3Jf3788pEUVivFwtub8GA3gd+ga3t7dCrqu+R3yBITQgLOgfnS/L9t5hOT7DyAmYypyVo5NnlSFUscXsUiTvaRQAwVXt3qrVoigcTeJnVJfapRF9WWI2eR26N20CUMu5I7ombGkREj/ep/geUQkyvUiNdlXGqt5E/FVuuwJiuTDDeITTMkFKJO7ZcVbXuCXX7X7n61WSet3vDC4rwAnZpq9fFk3Icov5Z9Eo2J4KNIJtNojl8QZbP7xHOLlusl1eW3GuAAaxNiWX1nWh61S9VxirgjWDdUUpMntTUUxCYUTgDWud41USo2XHW1yHet1NOP4uynSmzxFIUwEA27i5vom5mVd8PU/XxqQsA0TyGqdDcdw/qhNxG4eDc/xwj6KMCmIAhQaEBEeQEuMExvgP3AN47w3FSo5nk8MKeMw2NW8UBlsGX349dhbHhXsReojVE91AbH36GLzTrAmfDQAp+Shcls26qgDQGD7sAMfnREEnP0+xbfd+69kcslf2bjbZvkFjzgX03lwYFTrGMeB8W6qptgWdDyFprXfdU7XuDT7JkkY/KT9rUAyy7DP6bzdxz8kmOs20JxC1gi9nL57XCtWimKDndCsIR8YS179zDMdIbLOLJLnftEqqQ70QB1qB/e+a/OVi8++6jf6+HoEegR6BHIHJF88O6TJak7YYgG4QYOBhxmccvgxM/BDAA8jzy9YDQm0FiZXZQSc1NhGpleEE/FT1C9arVgjdG4Mtan7edwHCDPy8v/l3+fgyaNP+uqdOPTvrAWEAsJEM0nHy9nOClT8zV1XzTf+Dimk6Z/5bY+KUSMucAsYMergy8UNC4cHlAIMGhLETctsLAVscIB+XUX0lszaTjFDjI1qyp0RGIxeQmNlVFJ+bK825wm8w7D45SjUR59gv7JYGwQuk6Zic/Ol47EwIcsdyT3y+Ysmzq9UShWIAuDn2nWwitrXB/58Hs0jTG47YUBrAvjnIQOnICXbY/bWOq8xhDECvr6/Kzc012VIwiwB+2BKOAUBPTOeEiSrmAFIySnOXRwHC1ars7OwQhHHNkZ16IjP37t278pvf/Kacv3/POYPbOztld2ePPZC4lpA0e63VmYMwhElyXklHW2+nQQjlYwQqYr/xZXYW4E8GPrfl7bv35fLqions1vZW2dndqz2SYB4l040kvboMimW5gWT07q5sTOdlvtoqO/sAhC/K6fOXBIOHJ6dlvmySUa3tltw1UxbL4BLSi6SyJmbM6GKWXC08DU1lODcSJjeqMPH+QXntvdax1Api8wiOKFd+Khx1GRi0KiNifIvOQUhPeaPQPQmJNNYe13/IeKl8iOwT6xj3TRflfM8lCIhz63uSf+fiigooMW7BDFT0ruH3AlDqtfW9vUrAOd9S9zaDRq4JfMdBDtiSiHO+P/ne6PfhM5HoaxTKlCw3jg8AFiNFsG7g0ou1wmuL+yZQyF7T62uyhDQvYgw9AkfMpwuOZnWb+ZF6f7FvAJS4DrEtzNBEbPGF8wVnYTKLmxv8PF+jUg5M670ePco8HwEI6Yy8MaVcmj3QUXQCACN4m+M+IvAmQk+AjGqGuO/qXGEBgf3DfQ0zTcGIx3ibKCLwPhqKh8USMu8AjbEGqf4gom2SWJ0a7RcYTX5mFDC5jwSzNgbTPQnf9dmGc2T5ssdxeD4k1neYODmOPn4/ezKodBGUTrFVyq7ikb6juEcFhBhA9am799tqFI0EIjsZAC5/rtZhqHOiQJf3hx3I8fyD6ZSf5bxICTqnA1AqZBdFaq7/UCfxoo48I7P79QGu/dAICv27AUIX0OP3a5RW49zqu/6/A8IfEq3+2h6BHoFPicDky7MjCThT780YCPnm7weJb6gZiPgGjd8ZELrPSQ+JoeunHpVKdGzW4KREsqYmr7A0RklWNLC798GSqBiVYG1/ZvV8fP45rmaO/3/MCLZ4eG7TEAwqPrr3yzUzV1DbcVS2Izv5jc6SXzO+4WdAmM+XX5c/sz5oAxBm0M7HWYwB8ED5xlCK9arPvXi8CdA1zQ2Oscq0ONohZGaskiqhICCMXjy+n/Is9yg68buvzflMjEKGycTcyW0pkoMZ1EZSbZCIdWeWh8lhSFuzbIrMDBK3GFWCz1lQvilmEIBQbKZAIJOHYPtw3EhKb+meKoYFyZ0q4zbuURLgawA9mB7nAMAH4IdjR2K0u7vDERhMWMMh1KCVjqLRnyjDmjBWiWvh8vqqvH//vnz77Tfl/dv3NJdBQo3E2iM1mpT5SX8jIznngjXzZxZRMdqoDIKSVKWDTMxgUMMREJsavREOsu/Ozwlksa/b2ztlb39fbE+8Vq6ucpBFfN1zhHvA7f1juQNbBiZ2uVV2Dg7pLoqB9McnZwSEiwCEIRhV0ms0H+DJAKEWfwK4DaSOuCcguY7igpkSmRGprxLn4OHunskoEnDFSPJCAkNK89K9CHEEsIUsMhg+Svo2ECOZnrh3FH1tkojqbuaih5gwrZEKtMCK390TaIPZwmv8erwXgKoaqgTQwhrEZ7pv10Cj3kNooiR3ToEjOdISnILtIuukZN2qDq5J9ABynQvIuhjk+4iKTZHQVwa3CMzxmATgcC1h7eC6csEPPyEX3Q7DIdxHwDbDwffurhUiVFC8iVi4D70Zvei8NyMX9apLYq79FAPP+ZmQe9/rfGFNAnCAxYasGvcdnC9eo5TYAiTpnoJtoriDv+HfAhYzPbeScoKgDezXUqNllvgJV2D2NVqGq33VGrQsF8ZW8zKdaRyNVS8VnD3B1En3hPlCwM2sIy4DXWebZJe9prCudX/a5HnjczfkqewdXjTwyXiE1F2yUoFWkd5x3YZMVT2ScluWwzBiabWIepLxVffDPcs09tLx7ezslt29vSrpJ3BioUDXn9VIKjSqKCepvUy7NIIkim8x15X7D4AevZNslQgm1XkKDon3OoDhzanGx3CBBiMZI274jPP1GlJWwzf+xL3MkuQxIIx7lLYRjrSuCo3YQYrLkytxTgE+Feh96us+JQnsr+kR6BHoESCu+Or5sfDWmkpw7X8JyeAYEBoourHaP20zb8CRJU457HQMpBslHl5RBQ+GUpItfTHByf/+oD/hqdzf3QyYjU8BhN+1BDIoFpjNvQXtncZJkot+2EP4u964P+V9Dcjlz829GwG7k6ufkw2Dg7YNPJBjyDrNBhRxSwGdZCrpmsToB7lxqoKPJLMVRvlgRvLl3rokdRILgKo7BskrUTJbQYYw1qOZDEg8/flMQgia5ky6LL/MlWmxmDHiwhJSA04OtwdDqAq+jWAoNw1QgM9nMh+SOidDGUBLejVN0mX1JqlPVE6jSEjB6uEbx4j1sVpt1VmBvi6qOU9IpAQsJe/SORBLBmbtiqDwXXn/7n25eH9erw+AXXxVedrjYx2rAaDmBMTH4M8EU2jG1kZCeC0AKecV8nw8RVKMpPqhnF9cMIE3INzfP+DrkRALKMjB1rEl6KABzaTcw7QIslsks4tlmMoIEJ6cQjKqHkK8x4CwXgu+2GK9AXxwn53EMlEXiwEwV+9DBAYC9AYG6IV0XyVeB/bukUBNIISs0p2AGa5/S+1orHN7xxjQLfVBrC6ABeNItuu2zMA6s/cLxQyBJ5v5uKeNrrUxMgCSA+wjJMFXVzINYm8qezCVrINBY9JMCSHGqOjceZ8BBpDYs7dzUwk0zXweHsv1dcgwCQgDrCHJDrZIfaySV3pUiYoL+b7mddmYMcr9gsFlweAWbr/ot9O9w8m9WwNwLlGoAAMOYIhjubi8LFfXiDVktWKIJBu9ZeEB8cZ5MCDNQATn24AO5w1ydd+3LGNnL3LsD4oscNnd293l+sb9A++7OL9QjyEYzBniJhYSBZjz84uQbuNYEXMUR3Q+7IJMt2HIp1fLsrValiWAF1QGAQrFOKkwKkAo4CW5ub6zPF/nXEyzWUL0EbqMCsgBcIexOYgz4oO+YkptA/T7mWWpKBQD2D+wnFjH7tHE09Wuzuo1bNJS3CS15rV+rm4E3hFbrB2cS8QR23aRC/c77ct1mU+hGJiXxWJVDg4Oy9HRMe8TOA+8X0XfOe5fWcJc5f+U2otFxf0W9ysCZNzP47pjHzNjGMyoC5g0pcF3FBWnkMcuVPyJogGvlegLtSSVkl8CyDDpiddylJFBYTyjGohMfY5hFGSZgPs2neOEk87ASM0Zxac8950T9RS2R6BHoEfgx4wAGcIMfjITleVIBAHR+1Sr8qlXIDOEObGs1U73kFA+FT2FLLvZLnsECOl4ViFhVC1jaldqXFcwlIDbCtqAIv/0jTb/zMcdnUYBRmywAKkeWK1mfx0F80pYVNbSzNLIVMafRzEaHrZplqKrkfWEpl5L9SoFGGAlddSvw6dCCFQoHbLDm3oy2uB2AJXW7GjAIECo5MlyG1acox/OpgQDQBhMBU4bAUsAdQEbSMRk9IFkxXJR9fVk90f1EuF8QY5lQFrlayG11WeoN4/jMcgaCowiWfBcPw5iD6DAhBg9giFPUg+dqvZ1GDzBrHpU2AWGvjH+lGBLSbCYBFrWkyGUUQ7Oh5NRV6yZGEbfE/ctJGQ4f2YAswNqdux1gstCS3yW450lT14fYoPuy/XNNYfOX16gT1HABgAo94MK1EYFH8lUyLO8fs0MYR/YQxWSUscPCR7ih/3A7wAW2EP5JHAIpgDbBzuJ14FJ9EgSrwvFQwY8rNpvbNLk4p4y2EmZTOdltbNbjp6dlWfPX5bTM42dAEOIZEznPPr5wgFX17Tm0SHh5H4FG0HpcABBuuVijSFe11cE5WDJIOHNDLkZVbuhokhBYHR1VS4uAc6uy93tPfdntphThgd28O27d/wb4sDZj5DdhREJ1uFyOScwQMIu+WDIJ2eSWPM8YlRH9KVicbGAcHFBx1ia9oSszvdQ7Kt6UYO5BZinHFSGRAb7klSrzw2yfEp1b8S4IQa65lQ0MXtr2aQABdi6WE+WtLpP3BLJ+KmEOPVbsXjYjJuqVN33qw2smWVlyjem03J5hXmZYCXRM4w+5anW461mfwrIq8dPYGDB3tWt1RavW0iZXXjBvruQpPE5cPXV9YxzAWZwd2+nHOwf0AAJ5wbxRpGFYPbpiYUm3PfxuW/fvisX5+dctzIV2ii3NyjM3Og8gUl+eKScEQBwsZiRlRcIUsEKQM5AAmHgoHreAy1nlsJAsmQZ8QhjP8X1ExL5UGNQ6VgmBTLS5WLJYgbihXsCwDXAbQPzkPfrdZCXC7htDNafJeN6Hrr/TzMcsVLuH9W/jHOBNYtjRnwAyNgzvL3NnlB8YZ1Bzi5QeKU5r5CG72yX4+PTcnIi92H8ns9tFmZuooAUShQaQyEOun/oXiu1BNcHTIF4DQDgiZ3UayTjJdCkfBtKAP3EvQcMIQAhiyCbuBcFSA91gUBiGJPheo/t2hCMzw0UGqMP04UvqQBUqJnOdC/g/ZUqCX3bFKf1PuLYEGMVQP31hwSEzgpSlpW0EL9/mlnVDx/Z1Kce6++/J30LPQI9Ap8SgSoZdVJvVz/KTSJx92B5VavbAGY+4yMJzgmmq7lmewwsZcZid85HzRSL9+vxF30iYAkTILQpGcFGYrt8gLrxtKa+zA5mFs376xtRa95v/eCq0toBtYHXKOgGfGqtAW0GVjBK8UBxX1HeR44cSOwmgUzqBVQCLCAshlTghg+5JKNsD24BrezMJimMKs9K1Nr8MVWdJVviTC/0TtWek40wYgkHPTbmC3zJOEEMlMZayFGSw55jFpXMVgSs+MAOIwTJEod9Xu41BCAkQ5xGWtS+nA25B6oIEcYPMfAe+8WKfBi0MNYhVyLbuDmlJG1vd69sb68ICsUioVflqUxDzqomsPh9xMmFBUpcowpMpugB7MyU0kgAIIKA6VQsxuU1AQTBVJjHID5gLswCGvx5GL1/GkC6epwBOBObZOqh2Z3q02S1/gpsjsAOGC0wHOxJc2ITazFfm2JCZSyhc+f1IEYNX6jC4zghqSMgjMSNcjQAl5DfCeRE0hsy0dar4x5WSd4EPqZ0bUWCyR68jWmZb+2wd/Ds+Uu6jJ48e0aXVbzWva4EfOj1gxTOMSHrdcm419mJBBGQCGruouWUFxeXTPg5PxFSzzB5wXVAu36ChYWKABz1cVuury7Lm7dvyrt378vV1Q2TPLi24nzd3t6XbwkUwJRei6lAD1hcD4jX1taKoGeL0l8wyXb8VREMxwSppMcrYO3gdzgefl8L2AwksGEGBGbNkm3EiMdPWaQYS8nndB3jAsPSBxC8BiCGUUsYfYmRCRfNsNNnHx8AWFZquDBnR+AwUGKiG5c21gUTeErOAxDqUGsPKIHMJoyI1COLuKFQoHV8LcObuB+R3QsWDr8nGEbv7wwMH0yLtilXxjnDPQkmSxcX57weeF7ZuqD34XjB1mI97+3t0gH34OCA4BCFocvLCwI/SocnZWCg9O7tWzKEamuQayfWw/l79fOeX1yyQID9xiUl11OAlSYh5VxQsFwAInFP8f2X/YkhIZXhjKSYLLhtoggLYCJ5u45V91iZbUEuDsYPbsR3jAHWK1yIKb/FXNLZLGK1TckmYodt4FqwWzCZ6pD5tvuU+upwvSL+eA0AYZtBit5u9TtvBSDEMsF5PId64fKC61iAcafs7++V09Ozcnr6jIAQoBn344d7FTPo7xJyTRf/JP/Ht2bfukCEa8KjiAS8dT3oOaBxPej5lFHRAyXqlPvy3rwomzPNOUUbAKXJNyGDhYqDcZZU1f3TeH5Qwo/fxXlkn2g4NVs+jW0vl1ssHNFFl88v3Rvw2e6BFJD1O0hDAAAgAElEQVQEgJyX6Xyhxgw+Xt3r3hRRLvrWXsR4DrtP8btAVQZktTBdi+zKTOzhoM/O4vgKUVv3zui9zqeUF7Si86cknvm9n/r6/roegR6Bf9wITH75+vQJCcRANhZTjp3GyyhEM+PwU8m/wAgeRmZ3DIKcWEo+l0DeKMkAINRYhHhdSlBtpKH3q5KH2l/tXaljK8KwYSSL9OeOb4p+4JEZiWTKVtm6sckNsbGgMe8o5D7VBCL6grS9Vll0gu9jzyxkfdiHcUoGq5Sx2N0zfrb+hQDC1fnM1uAGhM0UiCMKYOrvvj2bGsSgZz0C1OcpJlcJG6qfkPfoXEpupopsDJyuk6z8GPHOxFiQGCSPDeLB4gc17d2R3OBTk5EA1hRAFo0n6KQnYCFTAUmEkMCh148ghJIljFrQQwsPX0v1nGQhKUKM4TCKirQSIMmTxJ4B0CCxBPgFyPWzzuYjYi4p55oI+ABAQCaFf+MBjkR0b2+fCQJihcQdTAG+8cW+LyQnlOspMTXbh0+zrMnyaslMGxvp5CAXLdq16T6pNusTySxlhjGbkIlpAOy8Fg3oaXwTMkH3+iLxZrEiSYQp9UPCE2w8OD0aeRjkIjOOG4SmYmgNOlFDwkTwWeWvkhY+QKoW30+TaZkvt8rB8QmZwaOT03J4clxmM0hc1R+HJP0eck8yMQB60RP1+BjgCfJKsXo4V0ywQwKK6wsyRsQHyTuZJoyMwdozyLD7aySpMBdCoQKyzV//+tflm2++LeiZxDWB5BfrEqzD2/fnBApgQXh+adZktnnC9be3v1d20Su3EItNpu9J8mhc63gvEm3fL2X+Imke5Y9IZDn/Lr7ifksn3GBECCR5XxX4YfGOyTXWFO6rAjKShIpNrr2Bwdw7ofNwdRYC3e8W1zWvuzD9IBMS94kmhZT6QWtdIzx0//I9SmuEgAljVbY0WgTbNPsk0yYdQ+v31DBw3ANwDgDcASbZj7a7w23iOkMsAXAACPH/uv+rAImfWPdgpXhe9vb4XoAS3LtRTAGYIoBir9u2ClEbhZJRbBdtDXz2lVIuLq7K27fvyzfffsufAPZuK5A6QzP5wBDOweIBKIQJlwsxOE4aTlUpcztuxdaMowtfuB4lYSTwtizejsW3AIQCqW/evo1eToDGeRhP7ZSt7R06NuP8Ik445tbjHAl9dQxXGwcZ/TDdsRPsPe5rlC4LNFEuvlgwBrgOwVTiXo1jQ2EE5wqy8pOTk3J8fEy2UuNwxBCi3aM8oTgjdtQGQbmvm6ZKd3Hd3muskUEb+yJnYO8D5MQ1gTUP1hnffG5DjrxYltl8WTZnc4LWt+/f8xp/f35OwMv7dW1L0LGtlpDaCsTCjAg/zQJ7fUsSrn5u7g+LHXqOUd4aElcWBwLA6vmFcxpu2NHTXfORlFe4fQE/Hx9wv9ksm3F//liK6GKi1kwbWdJym1qxqYV+5SQtvxPwjOdkB4T/uNl433qPwD9xBCb/5r/++RMrjOifSVVDV1lVaRWrxyppDJg2M5UldNmgwIl7Norhw5ksQ4xsUGNHsBDh4slkRDOWeONK/WQEFSnBZoJlY4c6iL2xe2ZnLCEiIEkMnSQl6k1xxY37C1DoPo9kIIBk1mMHck/jGBBSIhdmJ3RlS4O0DaB1bHoImxUyG+D5YWIFBU7BupEp9NDsSMi17+1L86k8c0qyUsRzwFRFsk2jhAD3AACqZMN5Tw8pt2xxHw2ABzPdgn2sLBMAmdwO0auCpA8PTsYjzBEkIUWSKmMP9vFRiqMKen3IQ47EJEq9WepvuomeKxg/qPKK7TkpRsKLz8bnAUyqR0iAVKBRg5cBBukoStmrYgdmiAYHTCLvy/0jenKulGheX7HKjP2Bo6Z75tx/dA2G4+paMjwCQsmSVOHGwx79cO1cD2S40WeF1zMBi1jmh7ZloWaTKDGNkwNACPYLyZ0kiCGrdaHG9u0xy8vJifuOaKoSTo5iDsM4IfoW2xoQq4AeRlezXaxBouZrjD1FYA1iKL17EA022EOIhI2LCmYcy7K9u192D47K7v5+2dnbjxmEkrISFJEpApABgykHWgIqSPaurwIEhpNjOFmCXcE+uY8ToNBjCxxPHDuSM6wVuL/ubG8zgcUaQML893//9+XXv/kNXVVxHsGuYM2hYPT+AkAcrJQASLtfiCkDaAErcrC/V3a21YvJc8tkVn237o/DvbcxR2JjcC/mvS3Pj0vScBcUBOZkUmLgxPXMLE49byoAqe9tKA+M+6tkEYN7LWW1dkMNls1Mvpl7G4nwPsxeSN2f3eemglKY6kThzMVDJMzsTysyVzIIBosJ1l3PCpnfeK3jXoCEG+cKoA7FGfcQElRazkhAqOtNMxjvY+4ozuGKzCD62AA4sLcyn7njeQNYOdjfpwsqwJRBU3kSOMI3zvu3b96W3/z2m/LmzVsaAXkMEdscYprBbC6VA0ZckMUiiNfxyHzlrvb8abZtYwjttGnJuxQRUkywqFP71VWwxLawnjASRsUPXSt4H+6DiBVih/dTQnx9zf1mUeIm2Oj0fBWA0DFDrWPGmHJXVRF13457Nu9xeF3kEZLqPlHWi2thd3evHB4e8lsurGBL436LeZNP2F+oO3BvBtCUmQwKgpplrx5bFjVub2sh2ky5n7dmUHGM7D31useBbEA+uyyzpUDht2/flF/9+jfl//3bvy2//e235fziKhjqKFxAFbAACwp5su5puEfwe2tFoFi1RVEMQ8ECTKBnVOJZirWOYgSeH+z7xBgl/C7aGSSpn9VxHix6Q2Yexlxk+ylHBaMI4IvXYlt4zmgWpgvlKuDJXZv3BMqOw501XGzdshMXrJIEymyVc6mFQj2RtUCpi6n6Ouge0wD4oLidE4fvSHC/i938J86L+8f3CPwkIzD5X/7Df/+EZJSVvcvL8uYNZFLvmODyIgegQCLB/rfGEHLWazSfczg29fzRt0LQqOTDw5D57wSO+LiOHkLeGKIPxVUtg8F8VqSqaIYnlLyF1IWukLWZHA8tVZkJxoKdMhMjcYTlWLpxmvW0dE+GFABSzVDGFWI+jAOYOQlykm8GBjdhJ/dMlmJwtyu8PORI8PxgVQYTAA6V/gf0QSnRRYXa1cgKJmtR18fDdJnfov6SBKS6sypRrMAj2GD25UUluz5A6nzIJgHT8OFgJPlkEVvJEQu3cONTLyeSYFTakYDZqdIPelW6J3K0M1BKZgFMngAko59Q/UR2ZVSe23pWlVw7wUJyziJFsCiIBZJSrFEOoi6PTDJk+iBwynMTxyLm8q7c3F6TWQJDcI0+NYBczgcEu7BXGUInk0hW2EcSD3d8vpNf/ERSRZY79b+aYYeJitk4snDhMukk25JIu/aaHcL7wWQZEDp5dQHHn88iRDCDmINouavOW5PV+bwbjLqIoPjeEXxdXV8GSyFHWjLqBC5yePXIjL0dsBGQTQnQg2GlsyZABpOzDRrL0G10sSqL1TaZozllqjKgeeK6D7MfFhoemLWwpxMD7tHDh6p+FFU8RzEajvW5ATYAFqwIAKNjZgTrDAkzJISQEu7uAmQI/AIQYsTHu/fvuU8YhyEg/cheLQADmstEosokOPpRASz39nfLydERAQbiwrUVclvuP1gUjloQiGeccf7DfdYgW71Rco10UmbpvO+PtehVQZmTOSWIVnbkIpmBnO8n7qny73lNxfrAsWE/LNW2TC8z2WaJyfT4GnURjhLIcF+O3wFY07GVxyxAd3kBpg8gX6yOilMCUbiGAcrJ8GEsy2pFWTauAYN83X90HrC/KmjK/AVfkv3NdQ8LwEhXzWD3ARaPDg/J7u5s77AAgkKUnoEyKHkPQPjtmwCEb8plrC21U8TYo4k+nwZAdMpUwcsu1O7ZxXP35kbMqJ811Z3VUlP2JoJ9AjMFdk0FR+XoAuMGl4gdpMzu48c9wNJHKT/wXFKhxPJP/Ns99C64mvXGZ6AQSsY45qHqvhRzJ6sDdWqzgPQS90IWUQCkZDqDmO6j4GP34Y2nMuEMUJxrAUKAZwAwzDHFPRrnCkoiPAMRK95DbtG/LPUB5Zh0sG6Fkab+QZ+6iiU4d+gbRH8yvgEIf/3NN+X/+7u/K//lv/yf5e//4bfl/fkNQRG+sH5nUygeJmW1RO8pwOBO2d9DkWefpkTbIb/19cOCSfQmqqAhpQ4daMkqwtU2HJg3Nll8gpwWbr8sCFYGbiK5afS+uw8R98YlTMkWaINY8V6Ja6IWU8N8h8/NeEaL8VQ/KN1V8fCMOaoB56x013qKArOvZT75E0M4EIa6BzOKQYxbYiO/L6PugPD7ItT/3iPwh43A5D/9r//zExJMPFCQUCIB+u1vfxt9CLLqNjgihuJDSH1rkgB6KLfYHfWttAcVJFo56aTEyMcYPXTCQcmFLR6q9QbpihPv+u5LETB0ZQrJvi20ydh525Mm/7RJzVDGJ3vxB1Sj2eejBEpJrOZP1SQqAFuWSfnzKyAMdtDJSL7pObHRGAQlunUob/T3Wa6F6rgc6dTrt07dv26p2CBF22aKouohPy8YoOi1cP+ef2+nzZzkeX6WpaAErwQXqlJ7qLWGRct9Dq+VZBNyuWjih5QxLOgBCG20YfkeYsykLBK2zD6wkGDwWxPetMYgv6JcUOvVDyXEmc6FkxJ9K5LooK8Lhh+0bEfc0TsXlVEn7XTzPIfD4HuCOawL9MrgAb61BTOKZtfPyv69bdhVHJlOo6clgDjXkFd+/I7VdQDHBV7ftudk0UmdzWnI5j08RG+lXo8iDvZRTOF7fjvRw3k0uPP6BPhBhVvyRxk1xAVb+3R0vQsoNvYV5h74vq2SXvbj0BRBsy1xePgdkjkkT0hg8RnY1s1dY3AACrk4mbiEsUK4YnLGW1yDlGGBJaCjpipG7L0Lwwr3D+I1qN7jcwEgcE1xpEQ4fvp48PPqBv1f7wnksB2sN7z38OgogMBuHVnwm9/8trx9+4bgEXIzVOiRYILFIhPD7UAeJ2dRA3i5yYJ13C6nkMkdHVGiiP0HmDXzjPe574/gnPP3bgiOkKSTXYh7qpUallK2vqN6Mx1c5zqvMdiegFD3E63DD78kFGv3St//PHsT+8nkNlQEANJIci3xa7d0yBnbPFD2vhk0ROHPr8V1fRfPF8j1wFghrufvAWhwzUOG10bOUJK3WJJxwvrFPRZxByCs8tAYR2FAiHPRzJbkvOsxGBpto6KD599hLQBwGnRSdmgpa8x1PD+/LN++fUupIdhjnC8KNgLUs6iJe0YymVIBq/XAuzih7cvJ1l/qmxPgcQFRcRebLaZRyggXUC0rV69oOG6H+kOjGuKbMuIoPoBxj6HzLKqEMZlHQNAIzfLLYIvpDm0fAOww7zGh5qkME6TzcNk1EJK8H/cEnDssg2nIaqchf0VdDr+DJFNAaSUmke7E0Usdhl8urDXA3yTgiAd+j3syelPZ/uHxVijqUDIK45d5+c0335S//ft/KP/X//3/lF/96ptyfn4tQBgACJgboHC5wD1iWXZ3dsvhwQGv58P9ff4/8VXMyHQuYAm3ijRRJLQDarQIuLjCEUQAazH/1Qx+lYjW/nqd/8Vqi6AQxUmAQs7yJNOItbGi2RIdiOvsYbUI8JsFuPjJYknMdw1xt2dB5hYarUk9I9hLnsaHuQ3BRd2sVDKgHN9pOgj8wyb4/dN6BH5IBCb/+f/4j0+4geChBIe7X/361+VXv/pV+ea3v5WkCYYFMTRY1U8xTKhYO3mzTEGJvhJEgUINykYfkNlBs4LVTCVuqJSicA4Shj6nqe9VfvBUnuhEoUqvzTHcFs2HTMhXbGgynStpxo3MSTaBR5iSaB/RGyXJl3oUJfETMJCrI3us+LmqKks+0yQ+eJjXimUwMRzIzHiE+xmTopC8ImGKajHlXOhV4+w6JeIAg4gD+zfYFI/4gRxxC7j6Ftd90eFzU6YrSqIhoXSfp1grVVZVXdU5c+VYDIbMZxQzgqwY0o3Pw/tlA65ZUZ7dpwRHDoY4Tjz8kaDTvTH6GJU/yCjB2yDzFEOj8TBs51DMkgCNHEcNmiqbEvPcVB2P5JrjHVq/BJI5vB69XAJCywL2Cgwm1wZZJPSwyCzHEjQkp+cX5+Xy8lwOggA6lfFcViClYgHIWMiM9NBWf+EsEnCtrcq6JdMXjyHgfCu7q8Z6ZyWcPZECuwaFQ0A4CUCoUQVgCsHum/2S1LaBFcQBCRmSXVS6AXDNNsq8SPJwjx1wbxt+h3P0QFfYR/XV0IV0m8eL+wALBw+QfEHWJ9bNEjcCQjijXl2yHxMMmKrVKiqhFPPw5HMWjn1xLXv8hQ05bq+vCXph9mGXTrBGh/sHBHRIjLC+b241P85ADecJTBSKXlBBuDcMr8VnHAEQHh2SJTS7//btW76ea4guhVOBwXMYzrwlGBAgbFb/BgGIwc7udjk7PS2nJ8eMN06tnCthVHJOZsgJoAGCjD60lhVnXENz3vbYJxn34wbAlLB55IkTf18DHP8Cd1czPEna6cKJFRpK7pvRkMxqZLiBf/O+6x5fzrRTrJl8pkINe3RZ/JGkW6ZSqQUggKf6FCVHxJo4v7ykucu7t++LWlpxHwO7JlCIOEBu52KGmDHJayWOy7NuMX5Da1qSfX2bNcd1b3DNbce90GuX4GUbBixSkPA8UTK3wXWMcw/ZKNhCMWx6Lkr2aUVN662tj7EAG2Ld9YxBMTKwFSX0AFMaNZMLOjp+yg6jd0zFGrF1+bzxGcLnaR6u3loTXJjEe/w8wHPDPb9kkyDnDfk6WGKtA92HuP308FF82oxIHCvGrngsEFmskPHj3Hncz3wGCeesLOJ5sJzPytbWkmwcfrKQYBACxjd5Fhjw6B6nYpNYVoF+7CMYfDxHIRXlNRJFHfbHb07LN9++Kf/w69+Uv/27vyvf/PZNubgEIIy5mzHux8fh58bRwWE5OT4uR4dH5WBvr963vZbyTxWeVZShrBvPAeYYcvjV+dV1gcIoYxzfWmtSlND9mz2IUM7onrDakgQYwFDjRACiIXkHUFR/u57z6j1FXzbnOcZ1C0AMcEgQGN8sHNDxOoPFAISQoMYMVraxxL1AaymK9ADuVV4uZ+UKKN2a8UOy0/7aHoEegT9oBCb/+X//354gFfTDFUkl5DCojEuCdh1uZLdRqTMzg8TBRgFpJhDBVDM94cM4mdBkSQorY7WfolU2XV11wlKr2yEBZdKFGyVt7GUagBsxbkC4+TFZRfK+pQZvVonj4aaqueZjeRQEWcBI2iVRsxkOpGOSqGj7qvaxep5u3nj4+OabEzI3pGMfXLVTv49MDwxIkdBIPibwrYfKI90YaQYBoBhGD3aR/LCKJxjOuDDJjR6ZmBnoPgZXE+uw3zr0Hb08cK5UtV1gWEYenMPGvphmIkT5E9lCybksP5Q0FpVeGQ0ouW7xEtPg87SMvwm0GIDINj+GWQctbUCovgY9eFisYO8QXCElCXTS6uQWBQnsH6RgcBjc5/ceQSEZp4e7cndzLUAYMmCxOJiNprleOH+ovKoqu9Sg93r+9MCUs6oHuaso4vlpmvGlpBKsFT4ICSj6lLBWWSyJhNoJq+IBQNhYAP4/ChcRb5wbOGF+++bNwFjE4JPz1S7goPg2+tVu63xBAEOwIUjqaZKA44qYG+BgPaoKD1lok92RZdwRW4pjRpFIiblks/ide0fJ0pI9xtiDqwoI2a/CarkYQjCF4rMbs2W5G2Su7sEDK/j2zbflzZtvec4RUzJ8h4c0rWB/2GJR2UEDQqwtyDwBmBEPOyzi7CHB3j84ICA8Ojxg0oQ1Y9CI64/GD3SVvWP/4Lffvi1v4DJ5fklJMT6nMRdTMhxYa6enYAgPK0OI11VZ/rWLGLreEW841vo6AOBGkofPlRGIAC7uSf7KQNBuw2YPbQSGewKLO2Ek5WKc71Xs56IUPJwcQyLIIlqa5yiJdwMWKmoFILQZScyfxH1BY2yaO6ZBoZNdSe1k4kWFSjCEYAn1UWCIJbc0m+77Fh0wmXyqiJMBYXQP+gpVH2Yk4mRc4ZYd7shQsMgtd6q+rjD6aL22Zuk0mw+yw6vrWzLMAIVYU1gfIV5R4TGcQ1Upco93sK/S2NQCinsPcY3p/qp7o43W1AMZbCMZWs2f1D1XoK+R/G3OoUEiWatQ9rgwmM2iXIDLgFAFAl23kvPq2ZwZd7V8NKDvtgsrOXgcsQZYdER8w0yFpjuUH2+WLY5nWRB8g0Xf3d4iQwigSJfhGPmDj8M9E8AM92JLZuW2rF5IFxBxH8PzCyY7lIx6ZEgUs9kX+fhU3vz/7L35j2X5lt31vTHfG/fGmJmRQw2vLdkGMUggJJAwIAvLQpYxg21alm0wkgFh/2ABwoAA8Zc29JuqXk0Z8zyhz1p7nfONqHrtfu5+rVd2hBSVWRk37j3ne77DXnuvvdbxiUDhd4f0D563m+s7VwfrvgyQPQfVPz6b6ezYxU9xd0f9wWqV0b6ZKmmAPnOiFGEVT4zg3M962TR8JTPc8sEaj1UOSWCp7lYCUeusRGqgvFIldKXTydz03qtFg4RBrUue7xiHrEs9Gqo1vpCAS94zPowGnaagjtXp7M/VU1pJBj3+TpQqDYVOnlsd3VVCr+NUXX84jf1nGvO+fNjLCLyMwK8Zgcn/84//7iNZWPeZOGhVL4eoaGeS8uaABhiaPlJZ3VKD00YNlaEa1jl0RHGsSp5omGTEVOFx39EQRKzY5wiaCxsy3xK4GDK5DgQUOFSfmIyAi3YBILSfnaXSnVGbqPIxh+M/RzyAw6OEMqpR2hu+qaLuOYnfmTcyqhzJog6A8G70AEvwRtXDwfPtYJ7rjdTbXqobonUULdDUHgePzuK6+uIMZ1UIK5uv/hrEAhQ40ntVmecyURcorC689FcCTFBK3JiarqesalXy1McQwQ/RGp2lTIaP6wAIKagpbzMylwMArypW6IfqYxoOBR9oCWx6qhvvZ0Bgs2KeIUGCfe5MBxKgkJ9elDmX1Q2ZcXKw6wSCAaEDaHljXXLdiLokQZEqteczv8GzgOazv7ejapIqNjqEmTvXGkX3orgfEvCi63l4MB2HQxRfuQInrsCEshxvLAeUBLPcc55p7oGAHCoqX7yPhEzmc30OP+PLFVgq9lbMTEVbc7YsKLJGAXvfffyuHR4dOsAqgRT37q3p8wFAVPtT7ZItRkfLFWWyaKSMEZ8Tyimfb4DqADQVbipfslSQD9ySAmIJ61yh0udqi/aUUnqMvDsJBgWVVD7d2Fu9x8zVdfWvAC5T2UgQSKWBfYO1Dovh48eP7fDwo4QxGB+eDdVBAGHERmJOP1Dpbm4EnI8OD0X1jIqnEj3Ly3oWAELAm6T8V1aKWnqhqqASPqo8PLSLy6t2eGQ1xxOURjWvb5TlT7KJivTu7k57/WqvLA7oIWQ937TjoyP5GDJmEQpKxYj3cUV8SRXYzdlc78l7y0dwqPhGpGhU6E1iJgkI0SZLlIX9UZW+shZJJVN7RO3LslpJhbDOAl1XAcmhStZVuR14lox+9aoOPYRl76KKk76+T99XP/Mj1gb3ShbQA0cfYcgQAYISkdL72+oiNL0kqaxKHcP3UVAmyRF+h71dlNGysgngALLxfLVuxHCpXk0qaAVIrQhp5Ujm78XltRIDzAWCd3nVAmwrUegzMNC085BV8sdiQUqcljiY74OEo9dPAE8ooQMwAAwWBTKCY2k78DlZ/fDal8PVcd/Y6lp5WHb92RkPThLt61HMfWxSFCZRyd6ayr76d8seJImFIWEbOmE9PLUAVHJPomXlGUgFlP5tqsizjdW2OdtouzvbrtBvLZRMYRxE+8ZfE+YJytVr60qikYziWhmbqMvyZxKCTtoinOO9BpsYs3rog2z6N85V9oHjk7N2fmmlYlunOCGcxLWAbe2ZJDnns031r3J+bKNUW4nPxAt9XOG921X1PIk+WW4hJFSKLQyTpKr6O29vREU2dX+kHzMHBebUB0li0snurOfQuHMW8tns7/aKRchmY6CdAioN0n1eiAYOYKRPVfGKq5Krqxu2zSjV4sQaPhPqTFYezxXyUGVHQDhWEMc+yT9eTB5w/sd79curXkbgZQT+JCMw+d//4d+UymgOhrGq8yBAaGENqHPnCvyshuaqkSmMZDS90RgEeDN2UOJqBodMDgNXekzL1Kb+iFogFJwTfeewUbZWPnPrNumt/qFk4TloOEAV8HE9AoYWYGEzSwDPgc6mEjEEB1cPCjzYjJWhE+umZPMlbe7NUL0IBXz53BxqoXdxUCZ4Nm3DVA1v7PdFjUx10EIqrr6RiQyN0MCGYDkZ5YANYgUCjvOLSwVMur+iRKpy02XoIg9NAOhsLJnLAqfVnqKKy4Z7DXRITQxcGEMFaxWk3NxiYG3pe8BbALx9sBLY+c8cDvo/mSrHO8rg39UlVwgBKEosIAMPhUh9bK4yBDSSkU7wo2CogB/3nwpFQKGpiFYf5b3HQ3xV96ZARX0yj7LUIKP7em9PPSB7u9umu4pV6+qyAaF7ZumXS+UuFV4Fh0NQY2uOIfh+RPmUasb6oJoYIRNRUyvAhorKtTG3t1HVXCz8/Ifn4ApMnstw2Hd+nbwvVSZ6fQGD9BDaY21LvXCATCplgAdRJAEuJzbYToDc/xm6Ufqy+s9OxZIAzsIETWAQk+uh9/g0ZuqYtG/Ys2ttzb5610XdHDwZxx42xk99MAQmG1P7vEnwwgqMJIqY46KLThgTW0jQuwUgVFUOQLixIdAF7ZM/GdfBCPqR6tONgCSKoYwZVZ0kCgKQCJgMKvdUCeYz2Y9Oju01x7XaH3FZwjgnJ2fyIqTKwDO9uDC4Y02w7lAY3d+HXranSiFBl+m/7j+UWFFR8r3+ijpGL3MxEQiAmXuIeZmu5b1jSGSRiV9e0nURxBkkmX4pGxEC3FJQ9pyuYL6AykAXFGCrKkXtAbATErwqEf4wwFQAACAASURBVFgMi/ybLrh6iNXvxB5f/Z4PqmzbZH6FAHsl1YKRApn3kWAItPn4KV6b/u2KSyV46KXsqPcar1ROlLAoiv9gM1GExgGQOWDW9Sg5VntTJYRil6Gk3bIZIBkv7fmVaLGq46qeP9d4ThJEiQBX6iB+qIKLnYQSmwGmY2JLTAT9c3qKRwN2s0x8Nroyj+CVTdbd+Gk17ACwEexaGMvX4e/0eYd6yv3nTOWslgBTKWOGju0xcpKWCpoSw1V9EyCs+aNKXMnQSJ8kcL/6VLFKGamDsTSyWAxnD+qrPAOmHVXC6cZq29/dbW9e77e9ne2y/eA5lJiYEqi+Jyl+zmb6RO7TViOunPfVNM3nBzwjr7R+YS8oduG+6FetXmIov0lQCQwObRCV6NBaxJKpqnBSjV2XoAyVTPY62DhpZ+C6Qhvl8StBVPRQrsl7qxN9eZ3YQ6VCbAYAfcQ36ne2kI7Xk2xXJLjGZ5JkZs2zL9h/lOfGZ2kPhWFS+wqtElwn69RVwI2hUihAy35d+7ZbAcYeRQTP1jfcGoBVB+0BnOv6LgXtZfWBQzOu9T3MiHFyDMmJbk38UOD6HAC+AMI/SXj/8rsvI/CbjcDkf/p7f01HTUxmkdSXOMPKylAldKUQA9466HQg+IsgLnSF+Ook2002MXQdU39MR9BhVYAE8Ohq5Hk7PT8rUDECSPn5FE2QLLfMqVVx9HsksFD/04ODHql3cqgWFYqrdLZrTRsoBwCBcg4T+4eZRkoQFlDszJ4rU6lKuh/A/XX5fTZwGSWThVs3nZDDRwd8BUumeA5Hp0Fu9epBWyTYVb9PHTweH0RDrtRbE38ugoPhWqQ+6CB9DBcsDuA+FPfQWBjG1QvJoKOWqMx8Dg4bkqc5fFS1tPS9NvN6ryeCFLW5p3Kk51I9C32fSiqfHNx8M37cnzKTqlCsVDb41oqeFfApSAT0IbQh82CebfXbcbhSzVZ19VqvScba2VYDPSkOAuaXl9r2YqHAg6D/9f6+aEoo2an/s/o93P8zmrRLjKfosbq/ooXm2nVvSpJUdWh5pXpBHXy7+lCiAepju1GgR/CZfg+Cbz9ff26ywrLwqDHmHVLRJRuOR94XX3ypii60Kle49kVRhMopKmpRNUX7vrSJ+wgqXLWVeEll7/kzgZbmUyVS3O+JubIrwu4PxFAZT7aLdnR4rKCFdYQCK5/Pz0m4WPCGveN6oBynb1HUUgU2Dm7oQxJtUhVf08Ck7km1cWlJ43py6oonVUIHPFzPtO1sbbed3V2BQb5lDF29VlQS2cNiI8H1BGiHnsl4UdGjPyi9rwBp0zvPylCd9b3eHh4nCjKxHKCPTIqj5w5M2e943iQfmGd7OzsKcENT5Jq195RNSPqeQo93r9NYqXHVz9XU9AVqDyuBIf4tfXVJRBFEet2WuJaUYAMmTUPja/jMjlI/Uh5LFToCYVJ0LnomQK1sD5Iw0BwqQHhDvynzXH1GprBr7+sohgI1sbqQvUH6vNnDR8VNrpN9EUCY+4fCL6ZI+VwSmFJ1S4A9gNaia0ZR2iyAEpApEadI7BssWrHSDInYG7iqKCpeCWTB3GBfuqSdgGtVMsyy/bJGqARPgJzplE7mGcgqdpbxvOmqBs19D5+Evqr3LTRMq6F2gDAVuaKPei6ZnaP+zRLviqLqQA9H7bLYIaYiLgukRvU6TCCSprB2qKAJdBWTQbZR1TPpZxo6pNlDiHTd3docXve3Yg9IKmuLrUX1FkINIWkAK6e13Z2t9mrfFfrt7YVAlub+4BlqGw37M1q4ThX3a/fVKsHTeRGbqLukuOLo6KReh5iVPTmv6FmtuEZJIRnFjwm/qMGyFrEpiieik4imQcczN/tjQKFBjJ9tWknMJnGyMdTWRAP2LHTy2dY+9FnTRuKkLNdrVg1nN8m2sZKnM7yq0jmDlHy9JIls0SCNee3X2luGnsSiSBcgTRyXHnGAIr2K09lCSbL1DWiqsGRKqZWexFUnScSMUqyTP8tbt25yhIZjBJF9KOPwQ+DvBRD+ZgH9y6tfRuBPMgKTf/S3/vIjGwkbBpWF169fK8vOAcgh4E3zXEEPgHDYzLoDPr0+8adikxItA/l80QDvvHmKSjYqYCVLdnlZm+D19bCBpreh32SV9WKTu4+iow+GBK5smlS37J/l3gH3l1gQhp4l6JrpOwigMyVjqdGrRKadACvVpgiFuFfKNE9+FkDIexC4AgijfsfPszmHxpWH5D4OZx/5UhDzQMbwqax7gubLq2tVCBM4JguaYMiZ5C5N65vWffsR+VoT+Ca4yYGawDLvkUpWQGFoi9m8c+iOFBnHeTn8InGe9+sD0fSm+ZkBWseDREbNlR3NZ0LFsr+WQZ962hTouOrL6zg8410mSMszSnM7gEH9QwDCJmEZqEmIfLx987ohEIB8OP0qCF9YVMaBsKmEzg6LklUKgiQakk1lLBUAyjsNYRpXZAKsecIJCBQ0lk2KjI+rmq4qeQU3fCbvw5zKXNM9lV2LqW4WkgHc/OIXv9DPWFf00LF2oU26z9HzNc8tFY8IhUDd7AF6n7Hm72ENhBKF2iPjMYlgUSk8npzY2JmAmOe5t2faJvMAVgG9flTDACmMZQQQEnyw1qiqcg961iRAas9hXaUHBmEfAhwAGkrIAEKeE8/DxtcGglGIFEOg6L3cJ9fw5ZdfSjCL90+lXaC97DJQEKSiF2NyACE9Rgid8DlS95tuqt+Rfjd6rQGFBM0YW9sugfcjwN3WeyE8MRMFbuy1DdhVf6NEQSKhX3YCVK3LH889kCRQ3IOVql6Ef5gfCeDyDF0tcZ+SfPwQwursI/q1rEp6/ZzXKAitfXbwnCuFwT4ZlHkd5kUYJlTir7CBoC+X+a/k3eglOBh/yvdsZJmoqvFE2dn0R60psUFKIIyz5QrA6wSMEm3ImpZKs2itXQ979l8DstGjE+uZnC2xNslrs1buVfH1WhCbYW1NQa+C8DvOGoulyShPCbYCk5UgCvXZQNV7vPdv1kpABnuBz4SwFLgOtx5E3APwFJ3psc+zX9/ZZwMIxWQQ7W9sYcizir9rzrgA7SQInNC9U5KDChriWuyzAl7xISxaJTejrshiQHDW67y5wULF97q66gQYexRVfPZbxFpUSb7DB/WmLeYzrZn9V3ttd9dVQquMFguoKtxoBmR/zWc+P5t8Dvhl7E94DMo6BNGrFSj9rrazD7CXcs7ItL4EwZwQtrAPX052uJeV+TwkHgRCnfQY5j89hTW3slbDGuoTFlob6b8ttg/jltiEdZgxT8wxGN/H17K0H0QxLWEr3jdnSPa27MdaFwFonQKu+vLrXl3RrEokFiDQ1ue03/C91aabizZfsM/uqv3ErAn3ITK2gFb288R5ETAdgtSXJsI/Sbz+8rsvI/BbHYHJP/k7f/WRjSOAcH9/fwjoQvNj41TTdgENZeagMogGFjA5Klyx2RIk0y8l8+jrK2U2nVGz0IjpkxHacO/YQ7NCGJnmJyCngB3vCbWSIMpN6Q6QyaaKkoV/WF0XPQJcRxTy3DfgikjEPqzqSbbZVTWa1QGE6mcqQQBJOauKsT7QGvlcThuAChWL05PT6jUxzVUZV/VWurJiCwlTRDn81zcKFEu5q/ruoO/wenk5OgsZiklkyUeKUPV7DH2ZVRED/FbwIQAoH68xgIgEdsCCqZzuTxy/3JMQWmzUVH0IuwLog87X538fKWHJ4Ca46g/BVKRCBZOaGd6WotKYKkbFT89OQjpFNZUKqdVelyUK4eeuvqOiC/F8/V6japuCbaqRk9Y2VlA+3WjbW3NZAbw7eNNe779SJYcARedhKREGEAIERZMthTVTAt2T6eDcanaAQvWwEryqYg4V0hLxqRCnasA4p+rYV0ky/knCBBQraKiqRip4rMevv/q6ffHFL7WW6OUj0GLtyvi5+kP7DGyCPIEG9YWFbutALwkA93nSU+lAiCSH7EPUi1t+l9CAKzufni/TmbAEsEcj10WFkB5k91JaoIbA0FRwJ4eoyCsxsLSiKu/FOdU2U1AZM15DRRIxD/YbgOA333zbsIRg+jEXdnZQBzVVdDThHvs9uTeSWoBBvgFypkO7YkQQQ5XRghFbpn6vrqr6CdCjysDakWT9alUI8Ww9pEKIOuGFvrVHspYmrW0t5lIs3ZovikruChCfl+CNteVKAuDAjAb14VTFmMqmLASwTqG6r3GzbPwowmT2g21aRuueBHY2dndQPVLZHBZqj+3mthIy9a35V4CtTxYppGTcSsFQfcnpo1JF57FRIaTvK+0C3Hf2lHgRikZd1MQkcm6pzt+5ypSAXgCqxsjJEd6fMTGrwYAw7AufJ0mm9BXVgOX06tFnnSqZ115VuupM8r7n/mPGUHTSEuuIf6Io/AJ4Bm4kHHP9vl9XzgKSTLX0fp8+OvpjLWDjM9FjbWNwg+BQR/FKdVWXPlufBWk7MFWYZ5befa0z2b646p++bVVx1SuZPsVeHdQ9YQMgPLtoJ7SMFCBkDw7RNdUg1qXHtlof6oy9vzOFVn5+BQhZnwiyTKfrbX1tpbUHqrC0J1yqajjfnFrYiSrhlquE/HtEyZRgJrHx4HaMVI0jyJI55oSsBdkAhFQIOU+YR+xRrii3RrJVe5NscFwhFoNpNcwjj6/YU7Iqmmqd8hxRO1YfcnleMqZJCmf/zVzsgXdfxRwq9JWU0ftWUtSJTidBAwgttmabHFFvJW7mOc/Zaapp7aGV9OLzYI8wHzRnaqbrs1k3lez09O+YA+UZKpAn6rotL6CPCiRubskHkWrhioA0dhioeEM3nQ+ichrPWmu9lcbThPILSvytRvkvb/4yAn/MEZj8L3//rz2y6XCoE/wRWLGxqQeoAnICUDZOZwOdeju/QEzBhsBsNmw6EpqYzbxhlqpgsnD8moIa/NmqqpWDZABl6odxz52b46GdxN7BIJMqoasiDsoDCDk8ZZ2BkXAFNYhZCGSgQklz/JUrbQ6MTDnxAQrFlF4GexS5N8x9KDM2N+gSa1YuhIrBQQVQAFgCCI+Pjmujdb9AAJMUPdfWy8/QlacNTG430ztH74cz0KqIEhysWeiFL5816UPJXx0sBNzls9I/pOCDHhb1JOLtFAnzopCKMpJDf/RvSlDEe0fZsg8i85muAo8qeA5eRoGVHH4BZpZ896yxUI0rHqbBWUSEvyvLqTljqowAoGhuNNi7/wOANwLCJQHCqLMK1JavUgJCZe8R6Fhqbbba2taMeWpvuPdv37aDN28EAAg6YjnBxQDSHbyhmEoAZmENejpS+c0hF5ElgLjm+MQURvkwYm1BkPgwAlepQlIlXnWvrSoamT1Lk6rKnw/BhipDGBtX5pm5KjGZb79t33z9tYIC1quN1aEnurfPdOdRMS9B91C5fTTdKgAwf+e9WbPJLqfyZiEH98CqcqsKYwUs94/VOzgtGwoEYPzsRF+sORD6mMfOgbCCJ4k4LUskBkDIN+8NaI1xPOpDzAt6AL/++psChBP93JYRe0pkDXSn8sljLFT5urpSZRFA+M0336kywL9H+Il9CxBHFVmVFQCtklqmOZP0EIBYQsHwYVQaPToWHZdeK17HffPFeMm8GiXZEvEwM2C5KG7uI3KVoPYM+oiq/zgiTCSd+ur+OO+8LzLXQzUMZdrjbBEPWQMVILQa82gYMMyFkrzXHKhKg70/H21UXdRLAcRKKBBIqlcZs/QChKydu1tsXK5EY4Zql164AKzxfh2UyxagKpDpxfOWZ9qd/S3ZL7In3rfbsuUQWCSwVfXVO1hAQeb+WCF0kisVHSVq4hGaSmU1Lj6pMnI21JrVvZSxeywztI3pvUzxd/LPwNVvF/Gy9G8izQ2Ip+cSoEmLgpUqSbio57pUUb2OXRkVpbOYFb6n3CsA2H+3ErDPB0TF4gNqPSoYKLRFeC8ZVK/reRpgeszTz+mEiMXe2PtI1OXRyM+OxKV6LqkG+qxV0pWet7KhYO+FbsnnsR4k+jQj8bqG2Uy7u7lqV5fnos8yDnvbJS6zTWKGZCxAZuxBTx+s1EYrUcu1c945sWW/TM4D9hCSOWenbkUh6cR72nJhuex8StCrBOcEuGUPE5XnByuMQnddzC0axlkg8SP8Mt03zBrg3tiD03KSpI3WaLFCUhVkfg4V2Zw5sfeos1CMrBIW83FppVv6F5VsLIsvnj2fRUKK/Rs2BHs4X3we1+6EUZ3yYvTYp9jPM0q0XvNab5VY1WdG4VQeju43BFjTUyiwuDZtU/x5N6GW8qfjwE3opupBdF/5CkwQ0UzDDApzYBQsG70RfyiCfdKw8uwF3weVfUL0+Vn4x4yPX172MgL/Uo3A5H/9b/66KoQBhGweakCOvP/DgzYZCWRUGwgHjJQxpbJ5pddyALmaMHd/mgQUTP8i+OKXJUmvoCrWAc4sElxabc2HAhW4HKSqvhTdyb0C9gt0L9wGHX6i0wAaMBKH3sXfpWx47z6PiwtnFh2AiUXYbm+dwdVGUY3jgDdlDx9NC2G7JBuG4AWZVYHKiwsFjGkU1yZ8dm6KqkR0DMDIvkXCHCCrxvX7Bymf7u6ycRI8r7qCJWpiTKjLs6hogmrYLmW5fkMfqn2lAskODvDQQVZVP/fwuILKZwxAs7MycJbZAZgPqATzBosJsHyQUQWiupmss5MD8nXqqDSmwY7WI6K3LgGgHWAzHun/CiAUZawoawD4AEclJSSoY+sNByJFGWXuhN5WPSQJJB28OotO6Dlfb21rvq6AHyD44d379vbgtZRHAeGqrkApY26qUR96VNlFVMBM0J/Pc2O9gXAqIepPWlpuW1uuqvH8eT3znwQKAZOqZFQPZ1P3yACGS2SA/yfJIHsGekDKQ5H3sY0HFSqqQ654nZ2cVI+ds9Pqc6rqYIKNPPNQjN3nuyrQK9EI+d5ZvZLPI5iQ8Aoy7Dc3qr4Btuivs4gTtEJnr7kOxou1QXBGlb6n/npumIIEGErgGoEIUZPUR7rWVpZI6NyoSmgfxWv1jEqwaoo9yaNA17fffRQg5Bq1XwwegnuqEKZiFfEfVehLsITKIL8L3ZZ9ifslkcXvWfF1U8bYUt2ckHBIT6eDbs3xB/Y+9ppzVQdlYYGojOaGaWmsOwVE5VuJCIUk+GutGnD4PRUoln0DwEJ9lAWkXS3wc1G1qgK5gH0jKQMAVwK9hiWCUaqB8Yrthb4S1KuiXv2FVBZUYai5EHubZPWVKCrGBXuZGRRYdrjixJ7IHk5PHfsP2Sz2N0Aj+2HEyMZ9jjlo6p43YR8uVNtcPfD9SJxECbzOfgVrnpLkJ7BXZRV+SVG9A4r6KsSTvbPEsAaaY9EgDYcM4pJUEiCbsIOUhYSSad5blDQUkHAVjwpU4Ve/UwGsga59Z0aNe+FgEljZVGceQbIqhB4T7p1EgueG91s/37pKQGBVfXVeSYDLXpGsSapwgCYZn5dwFgCAubGh5JJVpnkPi7GR9LL/LfOetU31n3aFJFlv1C/pcVimUl3XRgVbjKCaP6pUiu7r/k8985UVVbZIkslrcLreVtRGeNtuUF6e2C+XPm9YG3wDaB0L+CxSP50Ei+7afJMEtBNAjKk8ThF5u3LbCc9GiWASOhcwHmz1k15QElIRaot4WNoC+Azez96rtrWh2o++Ask+RHOu2NPPvYcwvuy/Q/9ytcVkT1VckH5XzW0nWYYKYSUyeD2xkHoGU+2PGnkUUKGus5+suF2mtgD7vJatDlVR6PqhmQNkmQeeQ0kSqq6qMy6V5ryZz04nzh0brbRVqP1ic5SyaVl5sGdZZX7Tyqerrhqy/y2wd9qC/st5uBDl3sqmtm5S/FO076ihc7b/+q/iAX/vBVm5T3/wAgj/pcIyLzf7pzACk3/6D/5TxQdsrBJGKbPq4bC8v9dGE5N6ZYYlQ++DM7QJec+VQaqqVoqV77Rpnp9duLpT1JtYXNCD4UqQgYc27WqEJ95wcOkMnquViIQ86JDhEOXA4N+uLm8l/y5T49NTBdj6HQUoWBPQ+2iySxTQCTBMy4lalgMRfe4gnTxRoEtGkfNdwerVpfsF1pzV56Dyxm/1PwnUaIwIlB0Iu5LiCpcA4R7CG3jaYeptQJFDIs/U5r2WwBbIrNeMgU01rJdwTf49mVLR0VSVdbUgQaQrN66+SYlQB5MP7SFjWZ6HY6a8vMeWRppVgiY+15UI7AfKuLjEB/rMKO8fwRCbcsdLzcGfvKFkswEYRJihlNjo9yiFVSjLVo80uHDQFvXF2FUYADOpU5lamTy2xXTSdhZTBRpv3xy0D+/eSfQDgGjZfB+W4zhZxCbqn6JBlzWGx68EFOqwT08SgQ/AgsCB54foS5IiFlZZFjU564znHqCZygD/FqU5Mu/q+6wKPmuML1WQUCx9DAjws0nAbeGFZE0N2tPbAuDhZse5Gxr1rXrivvrqK6l4sp4AhFBRX71+pXEiI84a4Bmltwp7BAIsrttiTa6W8XmYTCsrr7XiXheecforBSZkKVD026JJMd6aP1pr9BfaaPq7Q/cQHh4eClDwvngIQpUNZdSf5zmdHlvmyXNAyP1zb6HJE0AnceKElNWUx2TJUru+YU+7tDH98bEANEmOvt+H5yO1Pq3xqRIDYgEoqTKxAuCtKY9KbFFBjADO7UjlVS9W5poEkuy2l3VtIBj6uEUu/PxNLWPfknJreqlLhMTCTOW3qv3OFWwDcRI216ZCVhA7VDVCxavrYn0k4Oc+tBY1ZhFyMt2Z92Hvk52QrtH7IuvZz3lkaWiOUsERIIRuOSqras8B+JQBuYRlGFMpK/qMSDU1AfgPVcql8FnV+SHp1SmyKsiubqsIu5Bc1FwoMS5dcylTh/ECIEwB1olBnyncQ0zdZeMjOjbnAy0UqQ4vl7CVeysBhwZurqZECbUHuSMgdAUwSUz2fM0/bHJIcCBOo2SCzwMqt6aimnqqCp8ETUigWhRHFHf5DxbQQ2RHrImJ+4iLCihq+DXg8apdVD+3QL42aJ8b1g9YaVPUvxEqma63GeyZVUA0z/NW1wZVc3M6bQv145PgMlhO37+S0kraNYGzHQngbepZeZ9FrMl9x45NyrrnjiSNxVRCV2cOSuFWiVSLBGWPlxjW+ZlAIWcWZzX9xewx8815m0jUCbsj93pzj1FqtiCVezd7inaqu+myEPtEAlI+r/h3YgRZ8yCeVut6SOLWWLqFoBKwnbVJEo/0WIfRFaHAML6MCH3OMX/D4sg9xHYptFUE3twCYh9eKY0C2AoMjkCatbpML0R5JZo1gII2oJ3zASswAUXFmFbB5rpWqlrt9poomTI/HY+E9cOF91IJz2Pf0Kj7OOqPAoSDUJNR8G8USueZ/Ea/9PLilxH4EYzA5H/7b//GIxtoqFNapAV0IjqhKpiU9M51UJFFZ2FD1zItzD1IoUX4/aBgWgDj9PS83d3cKTiYz/Gec5b1/IJAyr08xVQYGuvVP6cKkKWiI0dPkL8qqhI9Emvt+OS8fTxCiv6snWASTZ9BBR8izdETosPSIMgUJXrryG7bnoEDnY0n1SgOB/X1qLfDQVVM0AlmObik4FbS3bzf7Y1pLRwqosbi+aR+n6VB8pr7JOiEtjjbRD4bQQ1vsKHZEqB4/MjwrvtgFd1lFKUYQaNpoEi7J1BwEGnqTDLlAQKplHDQu/rBQezDWn6N5UElGFEiKgPwK2qnts8KzExjseqke8bI0FqNLv0T6RXjcDKN50rBPKDB12fKHGNsAF8BYJlOR9GPn8mnrli0fo7uS5VfI/6FBFpUZstnLLRfBGW2pkttf2euQ/3d24P24e07VfKgLkHb9cEXwGsRjptbgxfdbzcmzj5TyTKdkM9V5lniAx5L+/BZul0HdBk78zYEJVEYZdywhDBIvtb7UK1yXwiUpzNX4MtaAVpS1qf64MrLbKSylnnzBr53FthwZRygsGYRjAK+kQ8PNZz5S48e4iuAQpRM+by9/f325uCN6Y5SvyMwexwy4mSABeavb2xvcX7uQKqMnG1nseSeQpJLZfugsYBypAAq/Zh4jlXlrEzEWZ8EeienZ1L1pDLH5/AZvJb339reFl2L62X8TGWOibppk99997F99ZX7CG1/8tAODg70vbW1KMn2ccz0/qrgR31wXRUTgDLvdXJig/teiEVJCHpW6TlCvr3ESKCasnfSz0rgyjpRJZGqydyqrDwPgmqoevYDBUQ54PS8h0JPBc7CNRFyYt4y3wCWBp8GfG1iIR6SK44F3TMYAQz1YFViwAIiZ+75FhukKo8FCp0Ec/8V9xjxC1cubeuTJGJAK4Gzgt5nFREl4Za83uWt2nlwqmIG80O+uF6HSWCpOFXVO+9LMAasAmwrjlL2rWA61fIEcA4Qq7qX9+2Cal9nKii+bp4la4Y2BFtJeP9TH2Upv4q6pyjbFFgDPtYb33WukLi8NksEEKB9QnYECdBtP5EeR1sdOKGh8YK2qsRdVSNFA7W9k4WwXOVjL1tagsI4c6/ZzNXA5SXOOX+WAvpKsoqW+8j5dqfz+PT0whR99dY7GQfLhp+zz9KvKfsHwGopaJ9dXLUjqJkXVxonkq0JuMVSAYSuRrQNkLfaNpivsp+wwvPaOmfxqvZu5rHWD8BxtjH0IrMXAgYjUMNeznpnfAAxVMbOTs8LEBpgCUirejtWnQeKNokH9rQSJ0sfMGwOJbKx2rq50RpG8Eaft1jo/bAzEi26EyeyGIt75iIANiRwu+ozz819+wYiVhm1ub3jqRsnakna1Bhr9Sp57FYAnrXtKPwerBHiNPbv53T4XmRMnzlxBTxVV/aXsDj4OUku9U6fnw/98DazJ3HlirWq1lXBD1UYIMteSUJHiS5ovUrOOY7iXogbAfIwTmCe0P+OhdGUeBI7LAmM4YsIJRbLMccGI9D79dXAPsmfOKWPwXsg9wIIfwTo5OUS/8xHYPJ//vejD2ECVTYIAmFVCm1r1QAAIABJREFUBi8uTHkrmwYADIEOPlssbjaWZJRSkSHAm86olCwr+Dk+PlMQw/sChjhQCBrOz69l8MvmaCAwVnlEXSxPMhvK0iTuQ8/A0wH80Sny72ft6BiT4GsFGEPVy1wZ0Q0FgEoljUOX7GQELjhl2FYdfFihNL0u6pGoAMiN27dtZRWJam/WfZbVtCz/LgEaoJB7tRiOM8yAWKom/LkhtTVXu0Sdrd4Yi5YgyQ9YsdqeBCkq6DBAGalikchOv5r7CC0wEGop1+RMaKp4HPC2xuAwEMe/vK+GrOTglVS+kwWmU51zfOlgUCC/+sbs9+QKj+TPq9/EvVwGORb1IPDncLFvoAzdYyDMn6oguGl+oCqJnrpSGV0HX8yTVNeo9KmyWsGdxILWl9v+zkZ7+2ZPdNG9XczptxWUSQGxkzN3lbR6f6rSbCzoaht9NFT0TK0zRYv7G/vEltRz6p4NU1oJsFNpdLJg7OHh91VlKopoqNupvrPuEnADHCSwUvRcAEuqxwHgeZ4EGQHEphF6nJ20QGY9lCWLJOSba6ECB63yV199JcofSaL9V68UrJIZ5zMCUC1YYMEl1kfug/sisAMUutfF6nf8foQSBLZSAS/hkQAMMsYkT1h/fMEyOD45FSCEBQBoUj+czMOd0CJwm5dHIpW4VLxNuZsIxKX/MPMPVVbUWff391TVJQgzNRIPRyoEJLKg+boPhkQGgJDAa3huCAuVF5gC865nyMEe89usCgANCRmqXMw7RBhC02fda32ce7+N1YzFH6pPV8Ir9s0M1VxsCdHY2U+K/gx4LPof1LiMReaCqsmiQ5oeD0A2WPfctthVGaWX1QrUMH4/iR1oaaI3yv+Me3SFLIBJ0rNFtXX/0xjYaQ6zH1WijmeceWVRovKp7fzaCo0Z3Go5qmnXFcj+dbVeUyFOskwU1EqQ3LNHdd6ffUWmB5D2YLwvK4n7hkWM9vmy/0lVduxHrL7lBPOiWVu1kwqc6YN4AgJ8AGpj5WME+QZd6Q01g6GjGmbtVt/bRJ62nD0MCc8DcTbTeDlDQsuO1ZGqrHVW+dpgZtwK0J2cXgz2EgIeasew//BtWZkABKleSjm3tXZyftkOT7GncJ9hicMOz2kFQLi23NZFHYXtQKVwra1DmZU4DLYUPvPUbygacvkWTrGvIQbhfD93pREBKCWAtrU3ZU7SusGalVBKAd3lybLo6E4YONkYRsxqfCULEAKAZIFFdVAaCW4RkEaCeggX2s9gOvl5O8FrP11XvQ3qnaCNAJQrvFaLNhg0CyDVaVOuvbaUtFWFsHr31OphaymDw94ns1RrSaaqym9AqIQb/qzT6aAHoUp1rVXGJ0lAJTTLLirqqvwbYFgKrHVeiD2juITngnAMzBpbcIVmzv2oxxBqaVGKByuK8uKVgNfmrPotd10pxDd3c7PNoJXK0sjUUtgVvB/nFkqm/AlAVOWwvhwBuPUiCfD8/KVC+GeOJ14+8Ec+ApP/+x/9V4/21RmBAQspDcqhi8Y3iwx0RCzYIL0ZW7RBwKeyZpuba22xtSIT5sPDU4kNENgACAFzfF1cYBh93a7UNwWdzHx8BzvOmImKWSCBwIZmdR3eojxN2unZZTs+hS7CQXanjK6VwlbbilTvDAjNzXdGTXScDR/IbIIQSkx3cmDM372pO6UqNUuBAOih9w0afXz+TL8IPdGzwT08Fs0AcFDlTJbb4ItmbPdVcFjm9yOkksPEvW0uiSkoUF/K2OPCj3wAmZoUsRgF912FMFlG+90VPbACWINXj4MDqFEgZqgoVsUvACNzPoGTx8qZ2FCX3ENIxa6EJeQjZ8ogVeFUOZytNd0wtNH0O90VnSdZUII/ZxpXK0jx83K2r44G+Q/6GTP2fP58c729e7PVPvnkbfvw/r0AORlqmUTjTVaHbfpCE7gSCKbim3uN/1wsWAJEAITyM1xe0vrg4OSacvAGsIXWGVoT84I1RuDBa5KUYQ1GHbMPliP2lMDWgaPpSfyb14a9xUIFcrBi4RbRXgEk6gHzHM97Zd1DhaRC+Mtf/rL8NFdUfUsPIQCGzDwZc4IOnj/XmntwVY3AzgIWfGUcModyWEPdG6rQQ5+UxaWmM+xfHFCzvgFiAEKewfUV/Vh9nyrqr2SgZ/pOtTfrmNtFfj6WFaw1Agnu69Wr/fbmzRsluaDY2dz9SiqiACWB2wKcADaAIFVuQBvz+Z5gvOs7A/wrQBfNi57pZVe3q9pvs3hkagwIlSGHmr6yIlDN/RGUZj/g91MtcIJo9HfTfqKKik3VLfzjoFNMAfa0rocpFSf+dAKIPj1Xd131NiDM3OGaUrWzqiH9gFjBWMCir+4JmA0+eTbmC9vgCeW97l8UvTuzCTLH0wOaygvXEbAXGkkqneILVBXP4MUBd+ZWAvPQ4QMItT9S7SvqqeiUCsCL5tkDxxLikeKxEoveE9TLXi0HonVWn7T7sbwO3V/o+UsyU+cTPc3FsgEUyYMwr61qYRgfOgfju1qlPa3xYkbY/45k3FhltIgXiVUngXiN+xTdS8gYqqpY48T5yrnLGXx2ftVOzlD3dbJQrR2NpBx9/u7lNgsDQGjPRvrQ+B0Ss5dX0B29HxdjVHsr/ZJKvkEpnEwkKkP1bw3aLNdHQkdJDY8ja9ctIYCtNQFCvkkmsS9Ay4yIXfQOqA5RVQ/zxP7BfKYTHxIrA7BeQ9u3sjAqmSRruNeLSohQGVSlHO9F1HIBOasrRXWdaq1F9RnwyrW4RYDEF3GNK3apumUeO39RquoST0M52zEJ96CEbCXOOKd9npelVCUjAWTs42lRsV2WkyxO6lyqt5o/WQNRPR3etyx2Ag5jT8GlJSnMn47n6GO/UPIN4TyPm6nI9AVu7+4OfpDa96X+imiePWXZs7Qmiw7OsPC+7IPcA/3VnCFUsaGQUlzALxGaKXviTCARP11TTVdWEaWxMA1JQq8vYpWKV7pAvAeMHvZ/FiX0uSDNH/36F8rojxz1vFz+rx2Byf/1P/7tx2SIEphT0YCSxaYVQQP6SmQULeGX9YGeFUVQqGRq6sZLkMb16WqbLwCEruCxWbBhbs6nrhAKdFKFtAoofwcouI/LhxnrmJ6doYcMKetBodKLFg/Dc33ujSpKaoKuTDkbt7nyo+G3g9WJwaAUsixuoCpT9YV5A6mNFplz+hA1FgRaVCQIPrsG/06I4PuAcHmoPLJp59604et77PMSRSxBfUBWZRsVJEgWbDQB5rOS2U7wkwCKKofuI+bUFeT0lVI+S0EDh2OU7qr/AlClyqp6SSKwUgeQP3igoOkaqgIwfH6ptOq6KjAi+ACY61lJct8VQq7BldbWbisDL4AzqP/V5xVIF0h4MJVL1BtR0wyO5SZYwh4C/vhf7Sza7/3koP3k80/a+3fvlIWWqqj6LOlDcuBlM2g/V9Hiqro3ujc1BevffTws0ZsHi5LQPF/S3g5m7MNE0iAHUsBSX6EJSEq2WBXVqtYyHqEBJWBOpSMVNj0GP4Uh28zvsf4IHvT3Qd3O4kQCCuoF4hE6AM4z4/24TgJ9aKM///nPRcNiXZCRd1+P1fT4Bhgm2AjQTIXP88pJEd4/95pgSUE6gcyg+usqVuhWsl9Z5XoRrLgV0wCD+KPTE/Ur8W+8Z7LslvNHXREz5QBCJ0p8j009hFQJ+ZN7Yu4RNAFs3+BLuberQIVlxhh/9+13AqHcm/o4p9PqtTIoTFCnzwBMrBhcSxxJPXmmr4vuXFuwgvlBYALKKIAQiX0HhFSdRd+UdyMUSAs7CMDVM3U/UiWeRFOzQIPnb+155ds2WiN4LmROZL/Q7BHLw4miCMu4kuXnYbVHW3HIY1Z+kZdKZPSJDjEtCvgK+Hsbrf63VAdT6RqVhfMeqYSP62cUrxqAXg1kgFeVIIfAuAeQT+e/xybgUu8XUbGiiWZMuOK+4ui9yErDSRoStGv/Alyo2jp6yw57oPavvJd/X+fD8pIqZAirrNPrKnpvZRa1J6YiiL1H5m+qS5i5u49fyQR6lcvHDpDnNTFSCdWrWAJsPmmcUPCXRaxIrkD1pMJ3cg7ln2rgvYFqUWwBetf08Isq20RndUX4oZ1dXKpKSLLU/fdjV9YICFfd2iCa9Ibun+2R92H+ch8ARe6NhDHz2dU32AdU027a/YNtaNQfOfM3/2+rDNPziVHcy8/lud+OdYG/KWCR+U2cI4q/ACFsk1tRwc8urLAsBsuNPZTN+Am4thosayYJR64B0RaBm5nVw7NPZ69TEqbOweyFvZCXgbsr/Fq/zwRnBKxIXJYfp88SV/DzWWkvIOHFOPDvnE1pMch5EqCpHvQSFeNnprs6Keyf0U982T4eHrbvPlpkjOnAe9JC8Pr1m0pGuPKo6hw90SUY4x5+r5ckvO0FaXYKCTD23iTaoJaSyGPvTpJsgSBN9SBSNVzfmLW1dZ45ANFVw8kSzIQChZMosD8FeI7nRk9e4+ueevoCCF8w0ssIaFX8H//D39QR68B9SZsgi58qQQJPbVIEyGrqduCVKgEBjXymqueJfho1SpMVXF9qZ+eX7fTsovoqAIq2imATuaKJ/ZLNh4wzEvgAQgfnAoTQzMhWSrDFgZVkvdPDRnAikGHDXAUfVZFSwJkDUHSaZI+dobX3k+mMkhAvwYWBDllVQw7GqP1Z6Q7qBP3TpoYElGU6GXDWAVJ9hoO9QAnnDL83ADoy1K5SplqSqpfoLcOBEqXQ8XV6dnUw6DmV6IQCnvp7rq0PalypsSjH0FNUMueqbhTNSYCQg7HUSHval9/ethMWt3hawRwpHAHXrlxwAOcQMX2HbKJpu3iRcYjkeeXa5fVVtBMXt4pqW/Qn5qcsNqoqrN6RhvjAvL092G9/8c9/3j7/7EN78/qV6TuSaGcuu3cnx4OELJDxvr62hPfZ2UDPJausXhV6wMoLjcwmYJDqEr21oSGnb8OqgKFL3gwBueZd2bpkneVg5nkwdgGEyqxWljOVw6xDAaqYNtfahK4DVTHP1hXi8kqr95FUvgKMUf2T65QI09WVAOEf/uEfyt6BdUkgYAEW9+2MfW+jb5noReUP1wNCBTQVrCaBkf6u0Jv53QRGlsQnMDIdXYIV7COn5+1YfW5OAKUqOQiZTKBku2/F1ZOIyjhg/PjxUN+APP5fYgkb9PTObV2xb2Eaqd9NHtu333yn+2cvzLMxACaQRhjGPcMG3SuifcFQ4HpgRkBxpfIgGh3VsqiAlsiGg3oCW7LgFZzeWt2Reafe7PIIDTiLiIwUI6sKq2qoxLGcZBKNutav1lEpkaaaMIDBolUr+VO9ifJxrYDTwMOAEJqe1DyLtZHge6xMe/1qV3nGYsj5ksRj9r9Q5/IeAkuD2vIoCNQf1U4cjSqI8d0LCyJnC++d8Y4wSwBhz3Tos/0ZF96rn7OZXwPNcqCNGp0qmSRgZ1qwqiGltKxzhXOrko4a0+WlNttYFSCk0kaCatg7h1YA93vm+rROKgEiELq21uYSX7HNTARBsl8nkevEgfsZNR6u2Q6JQkRjVDmj6kt1+hJ/YVcDlRwrgR3+DUA4WJ3gSVoCbCRyL2QTMyZskwDhiKRPkCqg6LWi8JMowofwXn+yBlEX3VpA/3SiA1BI1Vt99Er2kOy1j6/70t3X6149n8OqAsofkH3Ioj8AQiqE8UsFMHpOz9oGAG59faBbymLjzP1zWt9V6Y+gT2ihuDSYkYLdzpoSZewfUFj5O+/PHMozyBwZ2DIV/+gsLCXp7C8C99U3mGcvPdBOZ2Gsypv1wesSs9H3zbUzNlE9DdDs533WL0kdrpdnYHBt3QdRZi8vDAilOk3/5kTJz1evX7eDg3elom5V0CExrepd+Y4Wa0UV8juLE3K/fFFpdeJufI6hzvInP5svrP7M/ghFFWsL2VrM5qKUrqy6chhaqhRLK4GiJzRUBq2oOsYrAYBJpz4HhLqj2na+Xy3s94x+b3r5+8sI/NhHYPJP/+F//jhkVUv0I32DfXAnmoFMuEeaAxmeLXncrA/iBGpGhypXvXsxWDVIcpbbFBp855Cwv2s316atqJla9gfOZqtixCGo/sLIio+S3xy0VAWtiAdIMEXHFSsHDmzaEQpwMFFeVFWh476SRe8N1oe+Pl1ngaJKrPqzysunUwhNsJIASAdgZww/JGa7zYptx9YQYzUJ4ClaU1UUlWGUqEDRWPuKpO7dvoTPN6oeROgZ81wqME/XP89D9NqqQBD0KXiHAiIgbjEeAt1s+mOPhrPsw2FQVDAFhAVIh5+JGlvN7OWZpSxn9VyoupBAqu49B5juraofpsJR2axsKtRKzcs7Sfs7q11iIpNJO3iz1z7//F37i3/hz7UP7w5kTL/kC2zLCBqUHYf7atz7qD4uaIFHR+3o+Gig/6CY5ioJwYcFdPg0ZbiLJkoQQ5AWZbfMCQcqNnxPcN/TSRMM98FEL9yR3+PPBNCMJzRtCfkU5ZTPo9qbnrf0d6bPQpWmUKqlLJvq7FjF470CCL/44lcKNrint28P2vv37wY14QThCZ55NqKjVnUplNFUpgJiuUari9oSgoQPv9dnyhlYrD/Ul4j41OWVKmcYZV+cI+bj4C8sBlOTHgQGCSYiWe/g3kbV3377UcENVU+mgKXPbUpPICcvx128HBHMWm2HH48kQkM/ZQK3eGu5Emc6owAhPWGIodCr+/jQjk9OVIk8Oj5V9cGV01I+VVXJVO1kyKWsuWzV4gRrTnaVAnM89zpmwaik6j4jBGtMWx4BjcHIeExlPfqZjHR3rys/h34uJViE2hUlVAlaoIZYLQJK4LBnqW+RClHVomp8khhKlTOVzlR4hypvLDRqD38OYPvKy1gJc3Ui60bnVKc2GhCaMUmg2L9XqjappsdHbgSXtwL/2NLk992faYDEzHOlkH418z5VGS5qaUCy1rASnlhKFCAsIRXvQ0/DCT4/iZTQCznr4sHbG6H7vPS5mtf2vbrDntjRYvlAErEkLSTMReuGlJQLEEbxhkQRlfpS0lbvLvsQn1fq36bDpp1hpIxGUGYD5gTeo+ojpGJG4uSmrUHzns3annxUEYghTnALAi0T9BWuIT4DoFTf/ij8wzM02DcIyX7J3kBMwTkqv9OV9XYFJRQqNsI0JYIkeiI2WWgmVAIQiuTpCdZVtoAQ+KIqiqk9oEnqzaXqKhEV0yjTi7y3tzOoKke1l+fA/Ij/oxNeZmb0LAeuy96OBnn5HsZa+6QVSD1X3XfI/5O0on+QCiHvyZjGm/aHPi+aEOw1ToohquX9GDo8glmAQJhiZotd6tmQDNx/9bodvDkY/Ed1DpTAXlhWUZpVfCUFWzNPNBbVg8415vqzTtljfG+uBHsvx6rETIr51nZbwFaR5chmW5/SgoSVElTSNXkjokw9AkKDwZGj0e2FEdoa08HdAnwBhD92cPNy/b/5CEz+53/w1x9ZgKIPnNOUfa6Dvqf+uXpo0JI+sGS0qBASEIc6ps0yvVMl22/xklLJFC3NG5sUJOVbRRXO/5akTvr3tJyLyumst6mdARcCQ5UZh8tiNT4HapiFe6OJB5jlySWLXuhMr5VIi/sWkyVOT6E8DcsLkXsT6KpvUyFLxazEAQTCKgDraZS+3jHj2z+q0B0joSmqZAUUI+WqhAbKUDkb3pgFeyqenCx8xkkVPnH6yz/rB4QXcu+D6MDgc2XqKeP7/H1VES1a60B/HXoqDVZFU1GjSxeAdmISg2BGgZ2AYT+XUBstrOGKGNnrouZUsAIgVEBcNh5SXVxbax8+ed1+7ycf2p/7yWft9f6eqEryPJLMOXTVEgYShcxG92SIjw6P2uHHj+3o5Hg4wLa3oRTOFRgAmKkiGuQ9DhUpCRAoqzmKqTAXx4zzCKD7NZYgJeNL4JIeNZ51qtlZZwkmSNBgh9K/v+g/U6tcWqADKqPXjZIL6jGsRID6N702AwpY42SaoYz+/Oe/ELDhcw8O3rQPH94/sadRJb6j4gVMcM3ptVHSoV6XICdVaRYFgJDPzPxLpfv+oejiCihcOQMQUilEZCaAMP1yvB5AyDOK9UfsEFjDGNJT8SPA6QGaVTrXpDqLhcXOrjP9fMY333zbvvziiyGYISmQ55tnJYGRUoIV2FlaamcXiOC455HrtT0Pk7l8AjtqsTLzVcE1DXq0myAQT6WhB9SqoqiS4v5bhy9jX1sSEVb5HEUYxgTNmIAK6EjFIgBNz7B6jFPxznPM/mMAUt+xs5HI0xjsploXwJWKXU/L7BkBfWIt15Dkw9P9Jz3fY89VH2hn73sO/gKO8l5JsPC76eFNEK29CPXSWyc6EiayN0lopXo0dc6UB6TYHqoI2uu2B+SiUMqjdlWgUL1z6jcfzx4z2vxJaVdgrjOOucbQeGPp4jVomyYLN9nCwHZIph47gWBmDPPQSt9YLFxILOf2zhT8COf0gMTz0FTS2DJprgKIS/Qt1VExeczSq/5BBGV8r6iTIoJDQo5xZY+GYbG3uyuxL5J0HBVOtLhX356KqM8S6I8tIDxf0xxdKZMYyvmF2ASAW3JE0w0bpBNj8DPATnpkt3Z2tN4BHXweFSxsG3jNZfksKxHE/ru8onWfnmn14l/TX/yga0CYClC4u7utfZf5k8SOKJzQMlNtL8XOAP4wK4bx7pLD4144KlsHPLmf3vOGPY3rBhRyL1GrzjXrmXcMkMFKrFRUeR1zi/lO0uzoiB7psyEhDNUzjAZ6CPf29m06X2I4poi6F9nqp7YH44yF3i/RqvNzzVF+x8kMNChq5+oSy7LFCa1e90e12JYVc9oVChC6z3Ah6i9UUgDyOvEoaqXMCRIFabDtGaLavByB+dPz3z4j8/wXxp89T9z85mH3y2+8jMDv5ghM/snf+08eCXBPT07b0eGhelfYFFi0CTqV8a+sPoHwmJUnELapbg55mwS7mVj+gkJBXnSiuxHcqVcF0GkVMzZr9ZfdRCQEIGGBE6iZ6WO4uwVAOvMa4LhcFhAKBArwKKAqIRTRQyWa4mqA+wlv230nlCLQUTYT2WBdxbyzBPdgDG1wE2WrPrAQ7bDUKSWu10UBPWhLQJbpkKDF1Uwx1Tx+RXEVsB1MaV3d6fsR7IdlmiMZW4+0RXfUTxd1swJXQ6asqqhDdq+y83oDPZjQVEohoKqvCQT1XOshKPAXbeppkJnKQDb33HMfgFabkcBmeg2UNS1lUX7ugM7f9AdKXr2651QRKJVaVVsr4NrcnLbFfNY+++yg/eQn7+U7CC1JWfzlJWWme0AoeYQHBw3Hx0ft43cf20e8+E5Ohv6xnZ29toMXlaTHEePAG8+KqQ5cmWurTwCDKmDyZhtpy473nAHOeHIfoewkS0vWN/1rBOQRhyAoz/uKTl1iPanmsgYtvhCxA1flo+Krz9bzsihFKjYjELlXcEGV8Kc//ZmqZDwTlDipEEJFIlMcmpHo3Z1gQujA6lWqvsgoq+aeAxJFbyzQ87SizXymImOzcsnfXwLWz9vR0YlonwGErrQ6o08PIeIEyJpHAdX9RdcCd3xTIWT/iViR1+REAhHc2/4rnvO2qs6AYQChDOgvLhTE9AbU/C6fzfPIPULngzp/en5RfoVWRTV4MO3tqZCTq5ia/7VIDIrKm7PM4nvqsGl1psVqTLVPmAaeiqz2p7IrMGisBFatpxhS98BsSMaU6bp7ury/h941ernZW5SxFDVWxuFQG+0vmGojf6aqEZpfEhv57Oxz2TP6/x+CwwoUvR8YM+V6s6+mEtgnW/p5lT2oB4lZm1wT9xY6tKjbSoo5YSExn4oLVZ0vkBQKn5Kkqn5VkFs2FP3Rzzxjr4RCaaVR+/PFx3QA3GWxg6IxgTlzn2uInUlARyqjXI8rvAaEfbU3/Wqen/Q3Q23GauLe/apn5wUCDeQikJS1yvU7eVu01TqTrP499mZVx4Crpl76bW21LJgwpseuamOtPT7cibLPuM827A27t7vXqK65fYDPIj4wVXQ+J8kDtRoTethEnmuMuxMVBkaiWp/QA4hdhEVxFnOM7ndEH2UsSXSdHJ+o13AXmrhA3K72w9g2fPvdt1LctTn9dYnorLfdPWwnsP1Z1ty+vDjXNbIGAYTQRqGfs48wj0K/l8iLAJIFx9I7p1iixMPCxtJ50CVutQ9ISRvKJXPhohg5rqLl+XMOsUcBaBO/SXW52CoBbhGSiXgU1xiAxtrhOgCVnIHMu6H/tNgH6aUGiAUQMtvV632LFoTp/HxB1SU2dHXQavXcL3OX84MKZp+UUSxUCeDEQEpE3N0PvaPyNtxaWJmU5BxCYPQ4l+H9DI/DzXlb25i11fWZgaGSdEXnHijT3apMiPokRjcgHJtJxh/26+J3M6x/uaqXEfjnG4HJP/79//gRjjbZGzYTMk1sClYlGwNWH3bue4rYBpviKJYw9n8QkCoooc9O/EpTNW00bwsI9cYIEHozMSAsw3RUPmOyvDZaOwAY8fvzAVyVJw7gyq5ykBGI5ABkE+aApjk9Sl7QVESp6WSfHRzTZ4FSpOlWFkAxhSom2QlqnspqO7Ank9nTPp/2A6Y6WL2aRfMw0LWMeWg42YbGSueoHmkvOTfJA/hkVK3evhLEKUoTY9NXZBVcRdjCbX5d5W4c3yGjXr0mev5d0izVRYCnhQnq3kvNM7Sn9MwMIJf7DWV08IW0hUgMeh3hGYyGbqW5VVTVCmdNS4qwUG3k6itVk31ToIU4watX2+31q5329u1eOzjYa9uLHYkZWNbcynYCzbo/BzW8x/kFNJlTrYMYj5s2N1PgwCGG8Eg83JD6hk6jYFi+dRZgCQUnB1uqL6EeplrCe/v3THtLdQRAluSMaY0OMiK4oYA06m6DOm4pLJYKbyqEI017BKYEhMwnSYR3PS8Br3w2gcHPfvbz9uWXvxLwxasP2qhtGvZHu4TKLOceAwjpK+Y79zrSV71XaI8gmCgz9vye9x0TfUwzRBG2vNK9wRTTAAAgAElEQVQur9wL+J3HhyDD4Jh+OwDhtC3wTtx7CggJlA0kjxUw2utvFM3iuZFE4PkCfAGUzDWJCH377bA3IsCEVDqvI2vNffD8VeEsGigJNlkzXF+3Y3oJj0/l6cW+yRixtxlc1X4zGLc7yULwYhqcg+pQAHtqpcfF1V6NVYQdynYlYjHuK/S8iiegs0ZF4a7gXmu73kcqlJU3T3U/leWogGY/VfW7+k4BhQDvu+pJ7Hs8kwRJIuB5pTsAMK/LXpT/T+CYREqy9Nn/Agj7CmIqfzka+0BufJ+nSZnQlnOd9vk00BawHDJYTmYGeA5AM32ZdTAO56PGH/9bMz0MBqkMYr1gNV5VqquvnTmAhRJz9fSU5AcV5tFKAFCRqin/7vOzhEIuL93eUfZDHodH+8IBoFDWJElyY0VbEhdUB3U/PxBHcN7p7K4KsGnBThiy96aamflqBo//mfuzvc+ywCB9k5N2L9o+sQFU5MUmlfmttr21UC8mABzQxzzEUxGQtVggOGLf4ySkuQbOdpnMP2Lfc9aOj050T/d3JGjWtQ8DCFlPiKMhkEIyiXFlDe9pre8JmNDecngI7fK7dnbuvSX9ePPNmfY8qmPaT+8swBRAaE9ExKHsoWhmQrXGwA4o6mnWTSp2SWgk6esz1xVmfp8vswZuG/2e2bN8Xph6yrUHEEb7IYyFiGYlORaQyrWngpnPzpoELJrpcatzh2+SWEk0RRlcnqfMU8Vcpu9HUX1YtxN8mOlTxXPaLRbsmwGEo5jOeM+in0bNWGKGV6Zko3CPsFnEaFCUntNPWICQhIP6DWeyq0CEBkqpvtcRxQq1FICYwKZTQHo29wMHRwGaqiS+lAj/+dDGy2/9zo/A5L/7z/7SI6V4FqtoamemCShTOZiijv1jysaXCao8xyrIIYNFRihqVQgsuALjwE/BoiqDFmJwZlHMkQEQ2qvNB5PAD+bu61Yj5LWxfeAaRkrBsgIxNlL5BUKhKyofy5eDl4xdslkAQgHGouDwXqHPhZMfQEglszdZd9BRIhypkFWlR5UnVchCgahDs8uginVZ9hAJ/FO5sRqXj+M+e52gJmA045nsYgKSHCx9AGUqZifHXtORFp+enidIVAcQhxDy4H0DPJ8t4FoWHqrelYCJBYBGOmvhK1N2U8YtsJdMfH8I5jV9gObPMd039zMoVhQIJRBRFTbjq56w5bbY3Gj7+zvtw/t9fSMqg1gBZrcrmOYicIDUOcIhw9iYRswcZU6n9yN9FmSaOVAIIELBARgQwEGHpvme1/LNoRiD9NA1+Zzn1ZJUiFgvfJ4pjE5y8CfJGd7PQc/oJ5Xf49+lTlp+anmehreehr1ynZMxFvMR8Cr5b7/GgUWoS/yc+wBw/eIXv2y//OUX6k0h+MKi4e3bt/qO7cSwvktUJs9e5tdFcwsozP0FYFARV7Zd6oBOCLlqTRIhKrTuE2qPSwpKbTD/TWWyjyto4hneKRgAEELdiuCGelPvHvQZZNkJrgH9BIbOlF9V3820DJN3pTjKWie7zTgk+45VAQE1AU0y/UoI3Fxr3LX/bWwYyN3eqvqCuIyCbtHk7yoh42p/qPH9+u2tWBQQVk9c9oIEip4v49rNWomwDGsj+6SNuQN+hlli6r1EKywQZUq9A9HBU63YBK5iu1fSYjgzj331hEM/5JuEjr47U/ms8wSwSbzl/gIAswaen5x9lS8JAyWcKq7LvOqTmP0+k/1z2E+eVel7sJjA1zTMB3lHSrUXobGylIi4j+12RlApumTtlX1QLCo7AiuAwc5mwdRfWxCZugxINIUYSw7mHsmp0PDUS1WV/9hCMK9IPhB0UwXjW9T68oKNOmVoptyX/VSvpNB9Lg/U0Z6kH0OfC63dUPEt1U2tbzFPRjpsfkcU2WLHcL+AwbAyAIOLzXX1WdLvvQaNFAN6FCfnVM6mmqPsQ4iaYJ9BknFnZyG7KmIBKoe2gnGyCHEYg4e7dnR0rL5f/3yi+QnFm/04AI11LAP7M/dFp9pPrMN+ml48YqEAQkDeYsvCU9tb+Nf67PCebREce4mu6xmG3p/zRYmcSo7153fWdeZJYq5RPK167hVzuRIfaxj34o29cpknnitu+eGeua6DgwOBWc4unl2YFdwjr4/KdRKOzA/Ti+03y74f9VTHCvzHLURJTObMzPN3kroEzygCqHLtymGui7EnISDFV+yJKkmVfkT2VBJp3BtfjI/A4NQCXKp4w5xRogMlZGjF0EeJPdfa6vpGm21utc0534u2MeV3+RNBGtaY21jGOOPZrjNUDkMfTVItr+spps93rJf/fxmBH98ITP7rv/rvPLKBAcbk1Rez3krxhc+dA9eKnPa8QXzGan+uonkjsSpdJIxDNXJAbIlrZRDL9NZqliXpPfQGunfF2dqioGoj4xrtoZQse3rbGHrdg5riTfMUNWfd1RVv1njsmFJD/5e8qOq9JLSxYoN1vlS1LCob75sgyY94BFoBMtlA/eujUeqY6TYtLd/Gk3XvZZo7bDPP6IQOfFyN6wOqvPew+ZasuYO5mFk/BYR91a0PooYgnqoqYLzU/obnXkCCgByxDwLHAaSWp5mCPJc2hx5PHSDV0t1T0zKeAYlPgrDqv3kSmAD87i29LTAcxVkqzQ8Wa1gspu3165326Sev2ycfXrd373ZNFV5daw/31h0lwFDvVfn0GQh6vqQSEwoY/+8ssIEJh2t6dpzRp3+LwP9GyRQOLv6M3HcOOuZx3qtvqo/6W5rt+ypHbF/4twDCXpFNlXoSGwUKA/70DAqAj0EaPYzu8xrARDXu9xVCJXsK1Flk4UKCKgBC6KPMXbLg79+/bx8+fFDPDGPyQ4BQc7mSJj3lL4mQsUI4GRRdQ83mXkgmqb9E8x7xCNavhVfwE6Rq+cUXBqrOcCPIsFR+VqigImmeir8PdDMRTAHEwgI6aAI//g1xGSqDgEEUA+lTZbwYC54tIP3i7FzBtoPNhe7fY2awrX1pfW2wZ6BqcSLT7svqIaTSeSuKXhJuSbhkPRvcFxW0NoX8LEFk1k1ootkfkhgAaA+CT0MfYRIs3qOEY8QYGMWmDDod6Aa0xzbGfVCubsYnzvulFZLt5WZAGGCUfaUHfLnW7HfjHpmEmdd45kr2jf51NmJ/mkTpQR2vTYIhFZDsnf3rPE3Hulj22vx79oK11fVSOYY26n1EtE8BgFB+qbpZLI19kr2QSgRVQYAgf26s2XOPahlU0VyTevS1L1lBk2wIwibsDcxRV2zweXOVj8BXgFCJISdUrgCDeEmWGriC6OWVEpjCQ29D4kec4RJpog+XCoyE4tze8fxMSB+k2DKhvneKl/3YGQAxl7wF0actenTR9OezjbY1BwBy/+ttvUSdGFvEuGQBVevN4i/uzXZyZ6oEEWc31+75N5VtC/EDe9XHj+7/8x7r/ZrEDcCDeIQv+2eaHSA1ywIkzAliGClL1z6uhPctVherbbbpqhaU0WlVAL2HeS64omzrkT45N5xhVWnOXDarwQmw7I/qW61EfL82iLfYM9i/JXh2diZQRxyScyV2GZkrvH+A1yeffNLevXsnUMjz4nc5X2CA8B31T1koFbvFSfSNIaL1fTkGSasPf5HAVJ2TpoZ7P+DeEDtjTlrBeEw0MeeZw0psVLJTZ2UJykDx5Ovq+nLwQeQzGWMSB2sb61ofERFchQa9vtHwAubcQKWVCchYokw6FyDkG0EaxIv222yOQNya6KTxNRwLf8/K+7qacJQCIAMSf3xB/8sVv4zArxuBye//h/+6fAiHI7GqQfIyKk53Dy5KQM6ZyAsLO8ivp+tzI1gObcIB+WrRTO05SEAlXrzUNE2XVICTg0aAxpsrm6wBD4EZvRyjiTEgLtltTl9ZRHRVCmVjdXAYDPJeprVZMl5ZuwRmEtuwWlk2PcslF8W1sqMOLkZqn7YKATVf6xNbhmfBht/bh6Uzr753WWoUGO5BYf/QEkT1f/bBTALEJ7/fZa6HrG6nt/U8G5+Ai3EjMBmC9srcyZewxoNqTH4/PlyaJ6Uck/tzBcKw0MHFaB6dv+sZdP1B7pkoc+dUL5kjd/ZeCq+foFfZe2XdV9vBm532ySev22efvhFldD7fEKWF7/ZIFbmeT/VaeV65Bw8xGeZyAJN6YssrzwlvS/Cr+lLAPFL/FnOooOzqaui7GIK3kjZPhccUVAI6V15ZR6IS1hjwaRGU4d/SNzQE6FJuc/KDzCvzOP1rop1W5jMVEh/YY7M/ExD6DVVPvp+D/rw3AdHXX38rg/pf/OIXWjfMccDgp59+qiCDIMm9uaMn4AA6O9rh86pD7kVCVfjaFU0pdHVlpJfxm/TaWF3heqfqFzk6Pmlf/err9tOf/lRAlc/mutY31lQd3N7Zrt6iokpqHVhEIz6mBIUCaycng9gBARD2IXwTHJnC6yoRvntSnkVw4uJSCRMB/+1tpzyqqq1AhGqrbHVciaRKiGm3aPCr7i9UteVZlSoY2v5iY1KpX/N5NiPY8TrpKaTav5QwobrVCyeMSSWNP/1atB+WOmVfITYgdKCrgHUQeoANMPoijnPWVScCbXmEljXQc0DI+Ahg/lDSi4RiRI9KaVGJw0pGaT5XYG1LnRKtevZ+2QMzRgF1fcIle2efVNMcLYGeUPaowEvZs6ro/J7GWubsy6J9svdoLRNsA86urUzNvsG/CxCKqr7cZgKD66JO8mfGIr3SAhYSfSFxgOUKVVd64nxuurWBvakYDvcPrg5KcdfzypYRo3eezMIRl1rCO9AVeYF3ia84gRqPxCTmRFsczmXbaIQZ4paJp364Q4JXz90Ln3yOEwiAwhVVB7cW6217MW/bVNQI5Esl1GenReuouFMhZP5xdpOcsR/huE+rF6/sWogpqA7ybQVh0+9J2rCWeyZD9kL2w8zBJOY05p0/X4R81Pe5aouYWH1EbThtEqokD3pz30/emjmDEJETjwb4jj+yd6uHnKp0l1DlGsPMSYUwgjCAePcVen6EBmrqplWbGSf2ar7fvHkzgGISaV9//bUAYdoYqIACGqmoSml5bXW4XgnxxRJFSVnOVMdlZgIgvMQZZgaVzsOLC30DBvv4hufMmOtcg2lQPqfpTUYkkM+iQiiAfn6mCcWZMKNdY3VV+4uAJudmrQl8pd0v6HNDzB4+o+wqUCbd2kI0bL9tbe+ISgrdFCEa0W97hdeBUlq7yeMQdVRF8Y8GhH2i5HkC6nkS6o+CJz/0uy9w5mUEflsjMPkv/t0//8imlIOGTUQHWzWmK7gbdjoSMw4G1OzOgi+qV4ISHUQcluvwuWdtNmXTp8+GjZ6g2Q3v6vcTEBqb0vtD2hkgB0ZRSDQ/3XSm9HgIZBTooOcitBZeI3lu+ZFBOXPmTkI3pXCp/pA0OyioGDPTQ6arQGZfPUoTe7/obZXhsckh0S/m59nrgNxQZPuewx8CggGe+dnzzOwP/XtAfp9ZT69QDxxzbfkTi4s+MAu9i7G2aATVEBvLa3MvypMBoTmLPfDLteqzq+cxP8+h+BwQ9r0sGisoUDJGNl2FT0qgRWZwPp+1zz87aL/3k7ftw4dXbTpd87OVPSVUN9Q2oX3Rs+aqtt8XQHijrDoiAkkQqBdtPtc3AZBk5hEXwpuqo8Mmc5rxTAaYsRwb8Def0EFDq05wbwVKxAlGKlKytoxLMtl5Pskucz0S2CnhllTj1R9RqqFjkIAiqoMQ1pXoY3hxbUx16T045++8N2sbeiYVwp/97GelznkrQPj555/rTwII3svz2QFOnrdgWBf493Mi+wXV6KHaWfRzsQvI9Mognn6iG9F9UY+D+kMgy3X9wR/8ga5Lwc8qFYGZRH/4llF7Wb64GsbadxDLmLqqclViMeeatBZXmCkYsp+Yqaq8/k5m7BeDSinlPioQBE+hU432NU2BNlVBwCuVGPxUqcZuzGaaawTxgMZUryKa1K/zjFdftenFQvg7vx86LvdsUQ5AVIkvlQ+e39d7YAJQ5NmZK+nZSu91AFRvFTQmI+xNF5m+gCzGib0ZIR7ayqSy2akUZw8aX2+afx8cBcQEhLr6OHpY9hRUPj/Jt7yu38f4e17fVwr7JNiTpFUlNDPWWcdU+9j3IpomgFfVIKwUUArljBEI17l5065QVbzGG9fMDgmbCRCu6DycTzca1TJAoUNfMd8HYC/ZfAFC98tFAIT78Bfr28BBlRi1SFTCp9Sk2e+SkFLFXUkb9xqaFk9PVwHI6mHO+Ode0taRZ6A1HlXuDrTk2boq3BuAcyZy7ytSE10s1tr2Yq3t7+zKZmIqE/PV8rB1tdOUSOKKC7GDWI/px45ZOvfL2jM7YVUVP/YDEjwApB4Msz5fv96vPrjVIXFFYpl9g/HTMyol5OxjjHuolKJRP5J04vlNTTPF/mCxqOSu90ufiZ3faL1nEonshX3vXhKhofIyFjzTtKmkepgKfgBh7DXYB1PNzNwX2L9wCwPjwHsDBj/77DMl8Pji+cOugP0B6yGvozccein3BxBneUaEhrHn/gzmnEzMl1oQolNQQli6jvPzJ4Cw39vSq0ucyHf2JFVySVI1A00StVwvyUGdp5sIxdieh32Un+mEVz+8GSRUCNOCYwo/CRHaLuYNs3v6QAGEAET9/86uzkKEaMaqoav+T0QUkuD8QZuKPmp7yjp4AYRPx+bl/353R0CAMBm1eMBIUrtAk4K8HAKDya0pplLSOz0dsvsJGtRAPoVisdCfVpq6tsH0xZXEWhw8snCKulRBhuijdw/qcZK3VtlV8GNXE3PglNl5qVEqK1QZuChgsulI9a2jcdCXoKB1EAsogYWR4VZAByP05WrotspcqiAOFC3mMLYSGhCa/hG/pFFJMoFPL0TggC++ilVHK/pSguqMaaZQgpg+8A6YSsZTr6kDe+jurzcYfl+UK6JjX2MCIV4G2EqPTP/5/C6gm0qhhCcqiBIgrMx+YsXnwZaCig4Q9pl5/p5rH8apu16eFYAQldnlCRW/FVU+EmDt72239+9etU8/PdCfO9ubog9KtIaeH1X3ECZB0RKVXPrIrvSzzAUpCcZzkYTD6qoU6jgc1dOgHlZ69ky79DdZ05L65/AvPyZVSe7vdYARtDhwGOdCDsNki8cAHHuI0UuMf0+wr2DhWYVV71nPaqCedTLbCWp1sAJ45ecHpe/eNNT5QodkD+b6Q57rQ8AFQIhJfehFBwevhyohAQRVwgSRffIhx2l/HQGNmmeAk9U1CwlVxZM/B8roMgGUgZvovvQczTYFOgj8uCasMdiDpBI6n7X9V6/a3v6+AGHMutND1e8dpsci2gH9iqAiwIrqLRQ2xHasTCygTjB8iwLfoXzKmAf8jAy82AcYbVdwr8D2+rqdYZNBvxKGzNiioOq6ti7qHYAR8BBhJWiI8VAVTKrqsdaGRKBs/aNqAVWGosUrmUcSbjB4ruuoCuFI4R77wIf+VQKoFfv2OVA1RY514EqerUPiCzvQ1at1xltV+p6XVRlS8i6qx13vY+ZFgvUeYD1Pbj0Hiv3/Zy45mB7vyfuuE3r5M+tF99SpRbuaM/YnZ/8LsNQ+V/2PACjGHMCb6ln6/tZlkm6qoEYCMR3tI7QbJPnl4FAJInrNputtaz5ti9lUFUKNX+laqO1gdUVnn4Rc1MsLBdR9r4hz5CxWUojqTFm2xBJC+8HKsqpn9NOShCColb8qwFEWNZ4/BM0B7bwmycxQgJ28G3ussje7K8AMF30XxT/rq9fcUEJrbUUgeG8Hv8Gp7CV2qhdP7I16P853gCDzkGtkbKnah6YvJeFqPeHfzUx4LGXo06Juu+/QbRskbTZFA48oF88hffsRpwmFkfHKPpbkiPboW8bsWuMDRXV3Z2foIY6NlZJzmleuToZd01OCWb99BTLnJ3sI98iXEknn54OQnUEOCuquiKntRrHUpfYu9hdenyRKDwhz/gAEofkD+LhGAONXX30luj1jQOJA/oL7+0M1NclzxtxnBx6C7gEUVXdmUSPGa1iTZZXFXpf7VGtOscAkBldzJhVCzkZ59sL2SlLx0f2vmv9i7lwOoF12TqsuWowtHWa4aU2XGnmEjxgXmCX2p7XqNpVEehFnmwuDQtlY2NuQ19CXmB5E6UrIvmLsF4zJT/5FclFD1XxMZfdAMDWVMY4bApzvo4Pho0ZA+kOg8ncXVrxc2Y91BCb/5b/3FwQI2XS0wOMXpz46y0zr0KgG/gQeBAxsgni2EZCxKeVgJTBGlUuKjDP8YdbUJ6RN7NyyxM5uB/TFJBmagNVG9TOoGgOgy8GRjLHBobPy7sehdhhFUB4IPYQGOhZIcFBedgl930hlaB2sGnCqMrDsjSdAMJlmb/K9sXPf45eeAtsk9D47OUC57gC6ERh5CvUBte4haoyVgdbmCzgiG1nVTYK2Qdm1XjdWa+reO2+jbOACImVBYMXN0tVKEFpAcaARyYy45kMpmnLICXgTMIUy2t1HD/ykYiiF0nQVfn/Z6FAooBzVUQUfVJPvHgUIV7AkkULdukRjPrx/1X7vJ+/bwcF+AxxCzQot17G1G+DlHYiyngQD8EQCLFbfTFFBU+XhdzioFott9wouTdrNlftOfXCR1DBd08ICJSawuqpDmoObbGd6WPJs+TMgL0FqAkbmag8Sk6gJ4H/eE6XAY9lA9MmBoXPkqa2Fe4bOy2T4SpUq9cRsoabpAJjxCFDjT+YHNCz69QBfUIwQXYDChSchWWcCDQKJVJHzHrqeypb0AXnuIc8F2hj3x++lCp/+48lyUyCMH6BUeOklVGYaOtujstzQWaFx8jw2puvtFX5gr18PFULTSQnQqBjHKcXVHG43YgiRuHcFKJYOZMKt7Kq5/dhKkOJMKsXOltv6QeuU3pdUigQIoaWei01BwN4mlWS6f5SdDYE+4Kt//hmXjF/AkvaSqngy5wIIVfEtyuhAuSrKqNV4C3B0pu/KxsuGB4qVkxCuMpGscx+55oFof0kYlaoz50SYAFW9y/W7IZEVNdF5oep7fXu/a+6TK/AqANJR5NSTVAGj1mHtT9rforoqmxLP1Z6iF4aL6Osk7BAaq32I+4nQGCJo4/1RWfA1uBLswJLPHfz70lYQxgpJytAgSz0zvoM9QJLeVQXAtyWUhqDVYrbRduazttg0IOz3e+YRRuy3AEt9mw7qfn1TQk2hLvsHJcksxObefu9lSWYhFsffuZdUGtkHPLZp0fCiSG82z8R78KhymWThc+A+JHoYr7pHxo+KaPZfA8LVtr05ba/3F+3Nq622u0OFbSHxMl4XBhBzZWhDgR5Ln2bZReW6DGIRvSPhQw+d/UnZ2zwPnRDIfgLVFJXSVOH8M5/pUexkPmJjgB+i9rGKbaAsAsIvry7UC8dzR2FY9hJz2y4MNlZDtX/cP54kaqu6FJVP7jNngQVpUCa+swfu8bGZKlXhg97PZB7V2E0lpiKaCmFor7x/5jrXxx4fVWiSm9w3sRpeg/Fj5fOh1fJz/i6WmBKTo30J6tvEcDxfhHwQ60nPX5IKipPoNYUyXVY5iOFIBZwxL9Xb9GWStJBQz7bPWH6Hs5nYRn39907ekiRIS5LsVtbxsqSinISE24+UqK6CgQGhz2UArA3u6aOlAlktExJoMu2fiuEWPsN4TUJFlu/hQj2IKJZauHCMkQRAh/qh/9bHOn1yvt+nhogn8WcXhz6PhkgMRa/iBRD+WCHWj+u6J3/r3/9XRRn1gfKgwFcB6wpVwFsFLn0FQ8AjhshsyBFcOD4egkoOZXt6bQ0mraagXbWzU+ggUPZuh81bXlpQQx8f2tUlgRLZNgMZgjOy/bJbqMCXzKi8DK+czea6o0yVTJEOMUXhqeSMCp9J9iQRk541ZYOrly90sfFnzqjynY0+YLNf0xFj4PDP67iM8dAz792bR9i4adZ+SrnxgcH7uPeN12vz5Z5v/R7pWQpd0D1Bo6BCDp0hYO+oXKIgKejzITpkwSqIzM96sCh/yVIizKbHwa6qaLdhpnLgVh+qBvZJTB+hQHoC3AIiI2Am+20FQXBs7DxA/A9c8v1EVK39va327t2r9sknB+2zz94KIJKNFpCq/icHiO4lC/1Fh+jpacmaT6RKFsoKm3A2duaA5aoxuV1qKEwqeFJW1IEJoFC9TBWUM6CHR0dKenAgkxThsM175qDnmpJo6LeMHOgBVrwuXwFTPSXKPZKjgqReq0Spe4iSoU7QRCBAQEAv3vY2AioWGuivJdlm/p1AC+8+egjp1/v2228UpBFoIFaQXkKB5qLpOaHiHhMywglQAvgGquPSsgQaMjfzc6mz0jvcyGa7ykaQwbqHTieBmZU10Z3IcuMtBrhiviAjT5WQCgJzks8i2HevZPW+1FHONM+1oT5sgRavOdMlbQ2huQHIKKqphHxKOTBBMq+PKIQ8zQoQYpINNc/JNQfa7CFSeby60h7bV6yUnEs/bQm/iOZaViLKTk+a6KbPEwq9qqy3vgKDpfo4rNckL6iiFgBwIuJaFQquyYDQiRT/XhIrJWxVySIDa+9lElEppZr0lDlgDpWYSpttREzpLYGoEtiSJ215yKYXXEkx9V6aAuw5ZuGbgbZaFX1619c3/LwCGFTBKE9E9W5WoMoemQSmrin7X+2xAaS6P83jyvyT/CkrBfYWVaOqIpoeO88Jn2cC27c2c2dPAhDubm0OFcIkBrlPKbiurbYrzjcBv8d2QT/d+YXWIWuhT+YlWatgtNStmePcuxRwpxh0LwtUir53ZWppH7hq/+CMUfIy54yTcmVx+z1qb/aj7NdUvH0OcxW2YMpc488Awvdvd9uHd3ttB+GS+Vx0WYt6OclIxd7sDdYL68KTyv3/bv1I4M0aca8agNAed6IOVoVYmgIIy9FbjM9j7fEGO07oxYuU/SZCYAFW9/gd3jiJzdjxzTkB6+n1q9caX95TvXN3tg1K28hzxo7GSwIspqkGLAGfMqQAACAASURBVDn55F5H5qx8EA8P27fffafx4/0HL9VGRcyiMjkjYHxEXTSAgWfiNeYe53jG2jrCoKsXKuK1uffoPvBeAbrMMYHYayx6brSfA5igzLJ39+eYQaQVRdPHCEBMIo61J6ry5aVAHZ/7DgXUvX3dK2CQ/Rx1XcbePYRn8sgmUcX7T2eokgLu6H+vpNbSsoCgK+nxqHTrAuMKGATwUxkExAI0lVxcpUVgU16GVAipFMrfcL5Q3yHJ4Pn2jkAhtlMr2rPsachM957nOZ9k0tix7ejS5/hIb/8eIOwP/2fg8AUQ/rjA1L8IVzv5/f/o31AHnhrTy+yVTYIFmupYApZkz5jgCT7ImrBZnJ1i0E0z860WBwt2vphLuc/UDnoXrgUILy58MKUqubZuepd6FwGEl1QQ1fxlz6YNG8uTPeXwgpLDe12cX6s3JxYFUu2LKEFJItMvaPBZ/W7x0+kWXygv8UFkI7Hp66roOxxW7jfw4TVUQiW4YDDnwzH0KVsxJODJxmA67AgIFXQVJSuAzxTS3p8vgZhpI2R2nWnzIRQg4ufhTKIov7dRcwUcGcRbNt3S8hIJEDAt4YOy7jAL7FHVEGELVRBTXS3T4nCc6ucDvbQ2xlQak6H3+FoQIj2fZnc4y9cHKNy7x6gAIbS1MnsWxL+ftJXJctve2mzv3+23zz971969e93eHOy3CQFYZc/t9TVS/rgmDouoyOHtZUuEJTeWc8CQiR0qqQBWzyfGD0DIbVN1hvplurDpe+mnzH18PDzSwW1Rg22Bwv7Azrgms9oHT6kQBhAmM857h7b8hHYnKuEICDUfGK8E/SUKkowytE8OXmgxAYQOAMZ5GUDIv3OAA8g4qL/8kr6TL4d+R+iiAEKAoapoZS/TA0KCoMic595Cr+K6ybiLFqVsv5kD8kBdQvUP2f0zVSmpkEA15zCm32NzNtdrCQQBhEfHR+3i4qxhXLzdiSK4D8dBsr+t7BhanCloBFkxwvbhrupVCU0p2YLisfzORnCQirPXkRUgyeYz9tBBUdx0v6BVHNW3VH9KgOXmagBLAs9F487nk2hx4DvuB94vlgU2EqwNyYMKnPtqbaxZ+jmW3uzMb+Yj92B6HM+A/dLBdarPnr/piStRGeh+/ucBNAUMJTAyYBzFpLJfZY7lWrN2ch1cS3rmUonNGnI1G8r62K+avtwE/qGkhgZqwDFWLvpKdkBEv0Zz3fyb/+7WCW7XSUo8A1e0Hwx0PjE3LKDhs9PJyBvYDQ+PotVji7O7mLU5ge26+5w1PkpimTJ6DSCEdnpvM/Kzc8zWEegwIPTryzeQJK4Spfb7TYVsujEVgGHfigqpEy5JRrp67LYKJztcsc0Z4eRFEh7PKXF9gkvJiQDCqrDHioPxA+Ruz2ftk3d77dMP+6ZcLhYOokuMCdaLeiblZWkWURJE3u+cnHOl2PZPmbdJdiVx7V5an83pgzWodD9w5oK9f21PkZ7E0NWZ1MQ1VNH4Pjs51WuoaLHvASR4P6sLp5/ea8Zngw/QrCO3PXiNZR8PIGTf4Pc4mwCD33z7rX6Pf+f84Dla2Z3zy+burhZ6f+T6Egtwn7kfrpFrllhNxShWWT0feidZL7EySSXYZzDXafV4nd1qE/F6gy5KH1727ieiT1Iddf+5KLmymuA5j/2IAoRrTiq+PThoe7t7+n8SfF999SvNA1PqbYXG+aP3uruVUq77vOnvx6R+S/OXawO0U2HN/bGn5v7wK7SHs62LxFZYWrFNUVUFoZFahAa69ab6Cxc7u6KSAhgBilQOYamYRmpqslkUXn8Wpaq9sgoBfjZdN2LH3vkeQOyZay8Vwn8RMNaP6h4mf+ev/FuP2oxEb/LC4yu0rWwSCSgSOIb2I+47GevKCslTDU9CMl+bo8eMMnJX1+30jA2JTb8HhN6o+aLqByAkcHKVkIB9rU031uQ/I++3uzu9x9nppSqYMrmP+puyw64KsVEhGELAl58DLBXQd03xzwEhrwVcUR1gW2dTTO9CAGFofxEVGcVhoHqMAjO5L2+yIyA0GExGM+I5Vtfss8Y5eFXBq4xTaFg5cMjyIieufqwChFExG8alMz3XtYjmg0CKZQgJRrRrscVJvTOA0PRD/kE0IH/oAHBGHr17DxVYdBWrVJ9D7XV/p45MfUDuL6vGh53HStehSqKBGO+7toxK37QdvNlun3960H7y+QeZkEMdReZaoEKZYapCUZd1EJH+irOzU5k9c6AyrszhBPKe56mYLjcUz9JTyc/IMCIbj1gC986hGYCT7P3h4bGSK+nN4FBPciBU3j7Tn5/xZ09PTrUoY9SLICSIFRiX1Pco2c+9kIFNUMzPEjTJOuHiQkEGB97ODn57FnQIbbSvbMtgHdrm+bkOa0BhzOCpfEZxVGMoWxcHRwKyFQT1Ag3JkDtJM1GlgOCV3w0I4O/MDzLEUFQRjIA2iofpI72CM2dvGV++oIx+/fVX7auvf6VKEoc8fUORTfcZi8iP17QSJwJBpql6rVAVK8pdeXBF6IXrjBWLKhW1vzDPIhJBACVPrKpEmBLqfQ5AyP+7/wfQxX5yJ1uBgeJeVXdTkIuGLTVJG3U7IKvr6/zHNJ8qBb8kqqT3Up6nAmRLQj7pETZ1+2nf7kj7MiPkOXALMMq+BW2bccj5wL/nPTLePQjtQWE/V/u51r/H+F5jJS/gyQF1KM7eR3IeJVGZKsn3k3JjP3hAYV/R6fehXKeu68Ggny8lm+QluKqqn6pR6u+6a1eIIOG7pj7C6pWv+QeAnM/W28582jbpjStAGN9VsRPakvq09X63d+3sApVFKlSunD3ZL0tMzeyOCkgVoNovMpoA6T0LwyDPgjGm0s65YdskK8iKiVK0SoPPsL+/3+rAeAAI4y2cCmHGkTnAfRoQ7rZP3+8JAAAKUR8VM6gqw4AHJXpLrE7VuYtLB+/Lpv6lfz9iT9nb8BSNKij9v4AGvu0LOLJEuJ/sQd7nXaGL/UT6a5eWJ6o4kUA7/PixHR9Bld8RGKQn7zkgTDKBlpSeFp/kXfbC7P8ZnyQ7+H/Az3cfPwoQ8sW1CBCuralqZsr/6cB4YdzSBqB5uWKrDa4zVhvpPU8yxF6sF0PbQqi0fEbOJCdlHDeNCdxxHQIIoYymSprqZ5LiJB3i4QvAd1XXgBDqLc8p7RQAbIAhc5h9HKEbPl/PiPYOquPnZ9pLmR+cv1BNAXGcP/w+184HoMYLOCaO5bWqZmJHQRw6mw4xJuvLrAvsLyw2s6pYwf2aahPA5J7+xi28h7fa7v4rsWnmWzttc2GQzusnpUxviyTWoM9inSXydS1xil6eptp0Mgf88rH3cNiD9Be/X+bXk995+Z+XEfhTHoHJ3/7L/+Yjk1vVk+oHNMfbJX0WPZuWNtLwwm9vlRXhwAnNgAWdCgAZHgJ59akoMI2SIP1bqDk6ULJwgWWpyWSyqBQoXRE8mWajjRElt3UyXwSOpnwoW3Z2pWwPh6eC56JKDEGRqh7OdI3ZOOhm7pOI7QSfEnPlVPlY7HyLfjlUCE1/CsVSlTeue5kKS9FsOupIAqJROGa02MgiDyj0wTj+PBm/BABDz6IqiGUuHsAEINShZ188Pk9BU218oZ1mU1FlC0GCBweZfJmOVbYYRf8ycivzYQChXjhSYYcgsSqKoZiFOpp+nIDPCN1kXIrTW/uh6YUO+oqGBgVJwQBADMVYVOoW7dX+Tnt7sNc+vHvd3h7st8WcpvyN0ZevlONCFU2W1qCcqhL0K0t1K+FQGdr0f7GpmxpNZdDAJg3xBFr0xao6sAxl2hUVSfyXuieHNoE/c1/y6LWGuNEe8CU4CLgL7TLBPNeb4J7fDQ2nr24kH5kA3v1hPtAUKFb1z+p9zr6LSrWGPycZZDL1BhABZHl/z73Qne/b4eHH9s03X499iBsb6h8kSIpHY0DsUNmsymPAZgISroPPQcYdoQYO4YAAV43oobqTeTxCLgTEjClrFc+p2dRBAb/HewJWf/bznyqI4Dk40PDPTbVmLF0ppNLAHLM3o6uSI81tpIy6T8VJC+Y0CQkBD4BlifyYCn+hz1WSqERotGdIPAbxLYNCUb5kFeKAnzWYxAiRg3vXxr0q4AY6qwM0QKurI8MaUrBQFD0SMUXDzFw3jTNMhFJa1j7jPSTPZQQaYTmMVdIe9KXykYpS+lgl6kUgJ0qiT6msu8yvzOvhPbJf1zUPgVAl65IYCxDM9brKkrYD31vo0QGAAXlJDub/+4RMruM5IOyrX6NojivHjCXnB1YTVAkNCN3fxbO+uMbS4bpdXDmpGX9e/Q57x3RNYFA+hPIbtP+d5uLdQ7tWos5gUJW9osGlnWFM0PbJtErQdV61ocBz/xl390VWz2E9f84weR8ikFN+gW6TYD/wtXC2ZRzYBwVgK3Gp82FQKR7nTsYW8Iya6s5i1t4fmDK6vwco3JURfcSYXLmiEnpeyZ+YsJsimfVrIEiF1jRQ1jNj1xvJcxaw9kkKeQ250u7nNPa1et9173e+Fc8UUCdx+PXX37ST42OBqOx17Hc5M0xtdRuJ+yafVsMztzSnqs+wT45kj+fP+J0ed0bsA/DsKoRjcpE4yOIy3Ge8USOgY5xhEJ/KeyjyfUU9Y9PvCYBBKYsW5VEiMLC0ZFSPqMx8SLgOTKBiSaVCCCjk+oYewrS7lE2SqJyIvNT5S7IStofA4NW19spUtbMXMJ9l/9F5TEpNWj2hrn4CDOnx5kzG35JCAt/aM7WGi1FTPYYRjuGs5zxd5myXddpUdFEA487eXtsFEEIj3dq2QreUSWGFmKa+LGuasXLocaldrQN8bvEvj5LnYLCS8vrnF0D4pwx3Xt7unzUCk7/xl/6VRzYduN5kb1iULEIWXjIwbBhsFuenp9oY+XkCv3ikoSYqW4Iq97OAUXqUwTTiLPJqu2vn4pBDGb1ujw9uxjU1iyB80u6RLr/lcE1vwYN7NtZWFfTLtFfBMT43lm537waeVIAzb/4CsbUBEVDx//yuqkYAwi4o6nsI9T7K0JtiZr+bp1llakZU5XygFCAMiKnKn5XOqn+uRGT6yl8CplTbQukIzShUzrzHEJR1FKyAxj4gyuuTpeTexiDC9TwFCDrUDaT56l+jKy9+vDPEpsBoDyv/slC99MupQlTP0QAIq0oh70KqkXmfjiYbOqoCNclXF9WmpPP5f6qDU7K+s5mEYz55/6q9ebPfXr/ebbvbC8tWV4UpNKOMTcBNwBGXm8OOucqXe1MM1nSvol2uul+tJK6hNEFHVYZycyYaFPPoFkBYCnMCkaur6vkh+MKgPNLvufc+IElw2leEEtj2P8sijjBEgngdKun3rAwx89sH4HSgCTnj2hnTVwUKYMWhF2Cfatkwd0qkIYITgOjj4yPtEWRhGVv2jmR5Y1IfgDs23Y/Bayi78V7kmQIIGaesDwUobgAWBQgDeSijAMK7R1Q1vTYlWrW5qd8DEP5/f/j/tuOTE4EzzOUJCAGNvJllyMdKA+tMyo0ofT48tNnMPYcO0Bz8J7Otilmp77r/bU2AIIG2hDCur5zgKnAiqjlBtYACgb29IAMI6SdUp1kFKQqseS3vU4qn7pNZl7gDyTiDaPen9ftceiPxiDUd1PeRam2SBaHBpm9r7J+MSEsPAnv2wpgsGtZwVdJdgXE/IGfI9VX1YhYVnUTfEyXJUudlXfdCMFmfCZSG/m4l5KDI31lIpwC85+qVK5mdP+gQSHW+uAn2JfrTMUOyB+u8KGXK2iDHXr0HqqWPSkbJimfJfmj0Kg89hFTJqi/0/PK6nWIHgHjajftencxabdN1bCrWFFhTXWQPYQnzu/EvPIderB55AyInLLxPZZ9IQqCn2/f3EnZEGBLaoutsdtLHZ6vOaJIcSPbrOS631aoQImojM3r1P5qBw5JQNU/z2tVPz0azRvrzTfsvTKO1NVlsQJN9+2a3vT3Ybft7u21/HxGTLbWC8AX4Ojo6VAIIOwWrp1pgzkby9BWmXcOVHdlazWZa132iCRDAewPg7EE8+gZn78yZl8RVkhfjmrstCuNXg08sPn58s9+JxaDYgNYN25K47WNsgXhy7lYVv09uJAGXNZXYiWoYX1ybVUbtoSoqJa02EUC7Yw9zT14AEn/mPAs9NZW/UGVDy8/88H04xsnezz40CK9NoNVu6DPUm4qNg+i7JURYIMb7ofsIrUzq3k71iJZdWMY59xYqL/9OdY8qoSrDVBJvDOqkLB4Kf3n4QuuUsf1shgpUu5dHJSq6JA6vdS7Ln5diAi1HeH7W3pjEa2IDV+EC0EpoSi0XJFYNgOkvRHgGg3sopCRTqSBCM4VeOp3NdeZypi4tMxdgXKVaWErDfZWw1kz2m5zxYWn5/6vq+FIhHIbn5S+/3RGY/JV/+7NHFrqyuA/08Fl6nK9I5mvzC0cbQY6zMx0GHPT0AqSSqGw5qlCY1atxlyqiKy3O0hPweFNTc3T5EJrn7wNJhxdGyTcPPozqEABcxmCezQOzUwWIlVG1CiEZoCiLTmRaHvEPB2reYGV2Xxn5gAALsRSwlEAI1b+VMoV1Jn2o6LSxbyugcCj4l1gKG1gygW6ad+YwB7f5594o8uXD4qm6W16TLN7zgCYHW4LwvL4XOOjpBvk8icPEmiKBaRQFiwWvILUDhOohUl9dUSqTzZKYQPU6Mna1ESZgHiqEdf8GwVBBxwA0Y8tzEUWTJAT9LniA0SCPEtr2Tvvkw6v22aev29bWZttazFWtI+gIXTF0k4x9xrsXWMmcGIBP0aOkUlYbsYGvg90c2IBCKgIEdDLnRvlN/WGm2YmqubFeKrlVIa8+xud0Lc3zZNl7umf1uuQQ70F/evFCBw4glAl5iQmY7rIhikyCj4Aehn8Yh0Ea3WszGWodpgVw/dnuWTOdlQDtWoFSqKcRL7Bi6dZw6HJt6rur+8l6YO+ABhr/UuiiiBPIfypzqOYY08iiMlhDmFVA8GwRk4n2HQICPguxm5/+7Kft8OhQ9HcqBKihAhpZx6k6hyIGXZSKKWPDvEaJMPfooG60hFHyq+jQDiosQpL5zZ4XL8mBUl0UIq5TtFvR4WwITsJLAhyMqwS6VpRUIagR5b78vpxMWC8xCifRQk3PPufETIHXUpdNsqYHb6YEej5zv5b4tx9dqrV6ZkOv1Wgen3vuFZPdJ+V+OlcslgcVX3/uSIkPgPGcj8CMf9dMDPd3KTlUQjrZs7QvF902VVL1NJWYhwPMUVV4rL5UAkviEakC0ataYg8VoPdVzDAkBkGYqqLxG5szeoyhiJqtwLx2L7Fp/lQHL69v2tnFdTuVmTxzy4JnAoQFAAUIq/+QqhzzAOBFRZHfp8KoZF0pow7AbfC4TbWrmje7vTvnaA8Is+54v7GX1/sqX/aQdeLLFUKPT67LVc7x3ErQT/Wbf5f6o/qmynuyWB5iEC3RI7zRtvAHXcza61fbYnfs7mypQrizsxiqcYBBBK9sA3NT7RGmdR8dnQgoRlSH54SwCOyGUCq55vgX8kwJ4gGFJJFZQ9lbuH5V8ksEK/se48PPApIYq4hW8RpeDxgEZBqEhlFhNlTsZ/rCz5Nzt2yufighmPNfSZxKcIcBoGQd67XOCldrA/BdRWYPC000NPoe4PWAMKA96sncV4BiACS/y1gC0j1eSyVQ4z0+tPvEEv19xtKD9wooJBlJvNZX8XPPYUHwM/YjEo08axJ7gEK+1gFmJDpLgAwGDM83ZwuVTAFBJfecvIsaOHGjkh0lYsWzz1mTc5s1VhPELS9FvV9DvGxtXdVCi4txrs5sdL85a7MSn6G3kF5G+tcBjFgjAQzpV0eTwONT/TZ9vOdgbYj/hr8MLTkvgPD7g/PyL7/NEZj8B//agSqEoX4Onm+iUfkgZQHJQ+f/Z+/NfnPbruy+xb7vm0Oec24jlaxSlaUq9eXqjAqQxEZsOEA6wIhhJE+GgQR5yVte8odWXLpXuu3p2JOH5OEX/MaYY+9F3iOX9GA9SOQFwXvI/e1m7bXmmmPOMcd865oeojgYA/62u70j1TDOkQWN3DqLEyMGIIxKI9sGBiOAkGb1iMIoe6dNE0EGU0dvbuD6Q7eq2g0oqOX4B7yqEXJaY6TWod8gSwhBRqJUIK1WaorBAEJKOED9DwskJeou+fTuWGUQVXbnjROHzsIL9BErNT4yDFUPZmMLTaV64qXnX9d0+T4otLGPozI6ddrS3m9AOnqWbAz/ARIGwJd+iW73oHPWBh5igp5IFF43fR/ARt87EEAYwF190WqIazTGHoYanNBVtMndlqBNkeSqylqOyBwAvYCw6HkGiu+gyN15kyaqvL+33z78YLc9f0afOdO2BMKK8iNHpsQj+ixa7/QZzJr+p9pRZR2oQ7VirdTDalcPIDSVpN4L2Rves2iyFpUhms1P6hAAYqr1ggoNcCylz2zQedcDwO+CAuMcdZF879AzHql9CfjoAaGBjdcI0VCilXEE+FvqZeTwUHNhiZABDDJuya4q8l9Ofe2U+pHaWCK5yRLyeztfNPxdr9fuOQZQhzmQemTOG0BocPOu0XYiTlgiuBJ/qMw7tgJH8OoSyuvbdikBGLK1iBs4s8i1Xr9+1T77/FdSeAUQEtEGMAYQlv+vzCLR3T5DyE0DIJmHXusle16qw/ydNc5c9cofhaQc5IqynYWTyLzbHti5ABQyt84vkFV39lj10dDVJJblGhhADsIIFriZuAcbdZJkZjphK+7dmcXKBiaQVP3sxmxb/BwrP8aWy8mcmHavsb2yWAn3rGxa6o1rDffZSD6bdgr6TFGwmBuhdPaOYtZenMbMadnOcsz7LEHvCOc+U4rQZzwC2nP+MfjmwF1su94dgYkKzCS70mezMu/uOeEdE4P1voYDuOj6czJ7gEPZEFpDCNC99ftFSfsCyqgzWtiY0EXJCkIT5bNziI5J4OKdmtgDCAkakFWUbUb4S/MkyrcB3vdVX5ORDjCXME2pgJsyjwjbjai8F/T4ow9p6nxVagBdFKDrfcylA2aIBJyQzdbuM7Q0yr7roKLd3RKjIdBYiqrYZ4AgAmC02dgkiLe+IluxvbXRNjbWxP7hfo6P38ivIFDM/JIGwB3aBO/ay5ev2suXrwUMOZb7gLLIeQBorHNAH9koQAxBK46RsN0q1HJnzfLuRX+s+mPOZxBqCnuy3ZwLX4dvPoet2d3d1TUtJuNWJhZgavq966hHOne/r2t+dqIyCbplHWTNChR2IkxaU7V/pjaXzzjj6ywq94KdM1izUFHAjs5XNFnOZTtuReSsu6zboeRHvRBpaXHikgrUVTfWBbAJzNKjj2SAA3MdnbhEVBLUDiCUauzNu5Fi2rXQCoOGe+H6jDvzALVVbBODqzpA+giimps5i1BOldlwn7xD3rsAn/7mvq28GzHVukB2ag6z32U9jGvJyQBst8pwxFhRmFrBVqiiiMsADskOokyKUqma3G9siVKqlhXqmTjfZquXoff80YfL/PgGsK4Ai6/roNPj1+MI/C5GYOqvvrc7icrU0CD0btLJsd8OYBELjYFEcTBG8vDgoG1tbukYpPxZzMen9Hmz44NUr5x2KX9RRN4kIU+dBfWEUKnYcEntQwuMQpgcNh2XnoVsEi6UV+E7exYbRkle01EuKpbJqsgIaHcbAZZqharX1OAUFDhLA1VvwuaaBzjFkZGxg/6QZsOKPllcQeIexXVSc+FSzHT9h53s9Ca0wuZYpJ8N1w6X79cZC2cXzQ4co0kBpENtR82WPlpnf85GO5k+gcRipz+cYKHFDU7c8HnXOlmIwrS0RNOjJheKaTH9ulP72lYZrX5EEi3w9/wcG45FfjgHJhOjzzu+Q1VS0fnltr//pD17+rQ9f7bdDg/WS3YeGtPUUE8S+k9fC5eNVgCRJvU4CuVoq9F3qWBm0wwg5Gfaq8RJYB5BG1UfNAAuNMSuPiN1HPRiUxapopJcs6cH9U5AsjkBbxn7DCD/Th1UKJ0Bf9pgyO51zyAqTtUQ9ht9aueihGmVWQcr+ghy1k7mUS9IkUbRdryo9znT3IoaHg5Jf002Zt6dNvKay3xGRf+VhYwUuEBglA5r8ybykutDGUW1k2/VDN/RIBmRKWqIrgUIv/zqC1FMYSgAsqg5huWQWkALyyzodxY5cHaXQcRxTPYMJ28Ui3F9kID2/EJf9joAD6srI0xjIREEIETtRDp+cUkUIv4NFe7klNpVMsqThghMHCKe1YDQ/b4ElheJhBNpdm2L5miyVsrC29iQqXGtl2td0z6AQwJ23BbDdNesiTyjAwwm/6GkyruI7aBVzHgOZyNVR6bed27DEtqglS8r2v6e3au3TbFvmdu5Zh+8CQBJMKVfQ6H15pyZw32WI1mfh4CQW+sBY56vv+X+XsVQWEEIZkHZPfapJQVJvf+cFU30+OyiQRk9p36Qd4y9IwvHmhSQ5LOmjCqohNiTgNq1PmNqPTRO09e0DwRwZX/RRmE73Ads3cZjtpxgAlJmoPBOHIC9apdQmwv4xPkNUHYQLtlvwGoyqc4W8p5FGa0ehWK9VO9D7UqpN65yBJ6X1kDbG6ttc31VYwd1j7pLBGWgc6+vszZR87Q9SS/j1PWhI3BxfqU6vq++etFev6acxWJUZAcj8gI9nDVtSvtxOzk51nNyHCyB/f09Z5QqECYQXP/PHMEehbGQtZHaPO6LcY5idOrBAwgJ3jAXAYQAT9ZsgOe451tN1TXCrlsOC4uhixAV12FMTQ01RVzHi8p5o8qMBG6VxS7/gusAitNDUAHz8hU4ZhTOsi3LmnNm30ENA0zfG9cFZDGWqsckA7YG8FmRAFh6NIet1AdXoqHC9dPiAho5+0yEx+KT8DPssmQq+YyEfAIIa3xiJwc1XO0njNW1jqXOEzvMWEpZtQTltAhqvcS2yE/QOGOzvf+xXhT0E/291ONrzQ2B0wkBVwKYbkWF2ihNPzW2OAAAIABJREFU7wkCi0676p6GAML1zS23sVhZFzjkWMAhQcDhq2No9ft9aKNWLh1pp78LQPB4jT/sEZj6ux8cTpjkOE+KuC+4+BbDECMdZ42hYlMB+GEYMcg0PZWRbFMq5lWPNzj/F5dacHKM59J7CuETMh1uQXFyAsf8SpEeACHcf/UcrOjg27dE1d1I1zz9RLXGInHOBX3lrqLwUe7DwZkXLc69lWKkRRkiitk34i6VttAdHDFyur6noGLA4MKrt05R9Njg2OhGx6Qyc4MiqJ1uOyBW+0s/LdUuVtSuB4S9Ux5j3UfWU7NRXlthsdT5pZH02IrAvQMjVz5KYvdTX9dMplE0wVE+WfS5ApJ6zqI0KKLe017LcUj9T85vCDpS8AQGRVOURo2i5XwGpwTnyYqOM8rE4qCSgT48OGzPnz9re7srbWNzTrVEGbsIDAQQJjvIM4Uy5QDFte4ktSfpb9gfPylHW7WXHc1OWeVqawEYFOWqqLICQbRbgfoMFYnVoEbiJcuvukU7Af21QtsJWErWjHGLs5dnk9JcnYPrBSg6s4Q8PbUatNFwzzYoMr1z7DXu3llkPpVtJDM6zM0xCJH1ztyLOqkdoxnZiT7zqAjyIiIO69rcQ9nlWVjHoYNyX6Gt5V55Dvew9HruMzSafxJrsjKvg0hkXy6rHsWBAD7nRssv29cvvlIdCfZCPd0WnX208+QsOZs9dDMLL3ldci0r5jmLwDxxz0pnU/gd50mEWm0+hvpgMqtV6yUxEARkfA8sB6LJog61Kdm645Ozaoj9Tgp1cXSgT08QjkAQoea2beJCW8CR6OoCqcdljo2A0I3BicILFJYTFNVUj+9Yk6TMQAH0zBHVck+ZVjrQYavO2qYwVHxKC0ZF0SGTLfABUB/7tAqQVKa7t2+xlQkAZL71do977oM5fX2TwaSpoAGuPSDsHeDYgGREEnCLXc2cixOd4Fk/F8mgAQiphVtGFAZKdtW+XV3fqGYQMHh8et7OoQXjAFc9stapssszYsGQXSRTqEDa5E7HAgapISRIwNtzwM1ZOgXpQuUf1oi74/Q2wuqbBgK8gzyfghQlzmE6uJkEshNiZ7g1D7ZQmUXVrfk+oXxy/2bJeP9Q8KHaa/D/7j1YQtRdBpGAHoBwa52G78vK2mjfm24Cg1EBRt337Pyksm0GDYg2TU3NqHYQxWayg9BJj4/PKrtpCmNaQOzubuvfZLphL7i1zqmORQfh8PBADnvYBAFFCQwA/pztG+vcmUMRKRFggP5adWvYgjFg5gyhg+oEv9xC4htBh2LfJLiRAFICagGFvC8CWmfn5/K/9M5obZFyC8pVai3CPEgAThk0qTVbXM6BRlNNky3knrLmEmwZgsW11mOjJfBzeqqMoBlgfjYHlCzsk/UtZk0BUIMnB/Kg0qsFBIyOYvpw/exf2CHeD++u3x+kFFq14MwtWGbQmmMnQvs2Ff9tO3rt2lPeF+yYgGNonbEPFtiz7zMEsat1FBuD2Ara791Pd2gdMomiOtRdAtjzopEykRV4kyiRmXTQRJUxXFtvm1vbbXMbULjV1je32/Lqpqmk895/+z3vIQQZg1EjZfQPG6Y8Pv3vagSm/sVPPp4kgorBTDQfw5BaoR6U4HwSyYY+ARhkQfP50NlUp6DiXvqGXQ+MxNCDcLowENTTHB8DHi/l+LGovGl7gYlmRYSwACHogM3L9LJS95yeUhYRARrspep0rqCr3mhDthqgJafTL9AqnNBxboY6ClNaHZ1zY1WAgzOEcpBKNMHy2O9UsAwgUK3GooFsDI/rg0z3SxPqvvdgeoylhjBRREf+Qsu5v8H24x/HagBbXSQwmcVseNqYBiEAG8Sc6+EE62kLQ5Tebm+bTEps5UGtod2VoqCGk1fNsH2fUdMqGmsZZByMEi/TbYDRMdJz06aB4ozglMzNzLXlxeW2u73dnj991p4/e9ZWVqFtuLddqB4BTb1zmOfJBkS0kwgi794qacuDUc6YerzGqJx6Wkpt1EEF9T4jak/GOc4an8FRuiaC64yAYbIbD7nv4xilTY0e9859KCuvPp2mUyZzFrEm/s5xFhcxoIyTm9peAhR9hDv3nAbIXH+Q1y7qlPuOViajstfKLkpdzUEh7okegLR9IArL+3RNjjNzfIV+lUhvDwiVvX1P/y8LZZjqVGHvwcHKpk2QSCBJzoX7b7KuoaMru1bghb+btfCivXz1wgIYauqMcqDtSVRG03dM6sF6J6af4Qjj8JjaCnAlQu+eX+6ratCbOiExFSo7y/UFQG5w3KC4O7JPVJ/7BBCaojvtINgpjt65VZYLaPJuoDXhclALE5EimAdkOqHVJrCh8YWmVoBwsDPMwaq5hnJGmwTen+lSACc7taKNKttpmxUgJTA4E1vprEGcTUHMYiwo21qAMMEN2TtJrJOhdKlBMt+6vwpg9CCrB2IJBvD5fCmo8Y2+cQY6rEsBrBIYiw0V+Kksx8PgSsBTbGCCScM9ZSy6ut5kMSUktbTU1lcXBQoFDBfmJa4CoDs5u2gnpxftSIAQWrP3HykWVtZbYKvqmTifMAMBl7fU3RdVtIR4YJcUo/4eGIwTSfZu6FVZtcAew7zPqIm69l29UjvaYIIDIyBcEGi1+M2sng3K9YLqQ6ddTyhhKkRmaJdiZW9TGU2h1zcgpFS5Z6enZMuhiNJz0WUV4lgIDJK5Y21eXUHNPHJgZmZaQWYyMAResT1kBwGFriG8EjDFsIp2urPdnuzvNwAhASneOTYUtgBZQv5tQHjoXnNFo++zv8yHzBnGyowcfzso5Kwqazw2wBRV20CXoxicJ6Of8/e0UI9vhGhczxl7nqAQ9ocxhfKOTcP/CiD0fjL6JAadY09FAqfJ9gZcpldp+iSmVUeCIvZLrJDNsV4bLh0goH91eTHQ7lHG5fm8tv0t28w4lTCX91EL4Cg7eIHiJ30T2d8dgOAzChZWv8TQcJOEGMSBUCe9S3/HMVgYsK2MZgnJHB+dtBPEiGinhIgRIHZ7S9k672M+1loO1aIsysSwKKCVSsfCQajBTyqRO4IT8R+lQaH9Y1Tgjq+B7zBbgVeuv7W13dYBhjt7bX3rSVtd35LfAWhVBrOUzO8LyZTPNFjCxwzh7woMPV6ntan/6e9+oD6E2fyS1mdwiLRBDyXKY6qJHXfaADx9+qwdHDjyxuKArhEajn/622phUKis3meRBIzCraLlUMAU8ZqJQl8fGb5rV5fO6rBZkL3k88oiSqxmpl3St1ARVjII7luEgcI5M8C07HQ2fjlBFcnHEAJVcNimlZVEwMBOxeAMFPWAezRNxGBQGa2ZGSvGLWHovRmzafZ0mtDy4rQYrFmYhZOw8aX1Q4QaVN1VDlgcsyFDV0BDoKOjHPRAL46fat/SzmJo6TD2OUxEPkCqB5sRCnDEmW3cGCfRyWx6ceClDoqnOJYUeH0lXTjljdz/rqoTOZe+H9TtoGGtEmkVpXO+zc/ifK20na3tdrC/r/YGM7PMBzfW5do9/SXR1wBj/pbNz5s61Lh3Q3R8BONs6JYep24gNVMAqwQTuGs2Vpz20KkUWaxaBdXcMD/U2Ns1buw0DzMXUXZkjgEw0jqBzxIZZTPmM1I2KxpQ+j317zigXZRVqfGNNYRulzE9ODOMk6W6100HnCKQ4qyWAhgFCJMJS30Nf2f9f/XV15ID5wtA2NN8AsZT4xEQwfNJWKJaXyQinWeIE4ZwUIDAEGUONXq6KMbQ6EoY5oJAgCLOYHfEpW7akeqaqTE6Mq05FE/VcDriqwCT2hXY6Uv9TRw57Bjgy7VwHk8DQo9rnEGrEC7KuUsGy9lWK4ES3ZeolhgI2BaagxuUXl69VQDs5PhUdk90wi7IxXjRN1Vqu9SeAQglr5+aHdOcsG9uidfR+qqO0BkcHHfmoVtYiHpUPRaZ48naDmIgrAlqc2YchRcIqJY9AGKroU5Ljt0OGfc51i+lV1lsvuoQpS5tgJCG7r0NZg7q+hFdKOcyrWeUxWSMu0bimScDqF1wrW32l+w/yXpmPgWgJguo8ySANeg62MHra6pjD5XtIvOwstg2qocgdh/RMwDg8fmF+uueQhm9sjCMAKGEVdISiKbY3julUK1GrwjKkFU2fVv326uS1DrgPKq1FnvG2d3p6Sof6FRTLQxtNofWWfoDiuI+1lXyCpMpUuabOT0/r6wnWT0A71qJ6DD+PAt1judXb0VvpT5Siq8llqasIgqlEmqxHRRImp5pq6vUXi7YTlbW3/TKFT0/majXb17rfnlPtKSgTos1TrsZqKIcAxg0VZwxmpaYHWBvd3dHisLYJOYfgRzAFD5LbGzUiLFRQ5YJoFDlJjzL+xgc/B5xFYAGAAl2xMb6hq6bjGNeV/Z1B6A8/n3WETvJ/pZAWwAhczY2VHV0tEW6vBwAoY5TnaKVcKen0/tzbHei+nXa6ShLtWBFXPo1vwO4F6hSRthBPAdu/DMg2GuLtUogyOJhtG7QfS8tt7XKjprCHiZFNZAX5dwBJ+4TAAZTLG0n2FOxcwmeqQ9uNaZHqCdiZIwXgJAsNu9GFOYKjshPKNs+AleURWleD2sNX/Jc+zeq1Tu7uwKFvG/GIAJi2ZcSyBQIrACLEoOlbs4YKLOquWw6KccabJt1ovuo7LnH0euX8ZHozMqqFEnXt3ba2s7Ttr61e29Pp86f+swkHByQHns8+24eAeEjUPvdjcDUv/uXP61chwGO+NcVPaZJ6Oeffy7jdHZGxAYONZSrhfb8+fN2cHCoBYIxRRVKjrjobt4EWdAUs0fdjAW0vIRIwnS7u520k7Nz0cAS2QxoDBhigTmK7wiOnc6KVJVDhtIoG5QbmJqCKs49qo+AQSlGjUpPimSXQEMcDBVJD/2abCSzYfZUo/Dr03zdmVUyhI78mYbmHlJ9jVacUF6rM6U4S6YgpO7H/slY74ezG+ETGfB7lX9jBNmtAsfMn6AWmQBAgWo2U6tYwK5k30fBGU82O09RFiy/qJPKRtI+WYIEEAYwGGCaDsbd/B2jZ10jbAwwG9xUevzdKTLNprND9Hh9TSIOHMPmtrm+3vZ2dpSVfnd30W5uz4YNKGIBXJJ5lsyAsrfQIwuQeMP3dzKbptK4PtPtBCy4wnecSLcPqfcieqEFkPI7nLvMBxx1hBsUFIBWnL6DaizuaL3oW7XRIJ2t9VaOAIAwjkJ6SrFZRvRJzvKDFiFk7JOp4V4ImEhef2qqxBJo7AwgtCpfHCLuVfNUGQTm660bWpMdWFrWbGPtfvXVV+2zzz5rn3/xhdYN0c293T3RtSLRjvOhdUKbFgWDHG3WOi76lB2nUVkXh4PgijIXHW0Vh0SUHomyeU3xxbvh82ryTmaTIJNqSG7keITeHmpVouXK/lOYXzT4vh8j57HDA8g1pYwgE1M9GVs5KASXAFJLlrlP1lbR4oEdYfl3NdUWIHRWXc6T6FtNQSso8GQ7yBKissz6HERAyORR51rv2KwJ06XiSLodgdtPRGTCDc0tEkT2nXmtwMN1Gpkb9eBQqn3Poh2RBDMAETjv6kknu0qU34ExzsPLgB6FAA7AnCtJWr6k3QUIS7nUjn3svwNxxjmdbSkQ1s8JB04cHEigJ7U8Bn04tp5TzmJTx+dML1kO13977iUgGUCXzJocrrKXCqZJeKsCZIowjCDVc9BBN2WIF6CNAgiXdV0ylICks4urdnKBOA81rtQPvhUgfFtK3T0gVOlCOZ0B46FjOvNl252vAbgqIDFv4La4qPpqWAoJtup5HSFQwp15p76WpVqpvxcgZGyTIWRcqPElCAfgXV5aEHjjOdfJmM/b8edZoMWSCRXwpRxEdbC0nZgMPWJhdihwWiUejLX2awIzVTrC+qJel/fHeyOTRzDHa3xeYAtQgw198/pN+/rFS4E83j9BHQckoa5jz2jCvq7PbG5sek+9uxOAZA0aVDjLHlaIAt5VI5Y+pATx1PdOwKZ6Gk/PyCaqllD9Ec/UEF1lMru7AjFROO7ZR2494az4PdBXgZi0PpHoHiCigLDscvWk5G8AKvaDAFsFY5XBN6jzno+5cN0w5THslWFZMc6pZ3bwkCD0jOdHZVn5nICM6kHZ27w1kpmzWJrFyLgm1NEhEChF4OmhzpGxNh3f4no8u31Gi/VItXNmVufkWGwk8wLtCQDhxuaG55mEmS4UdGUcvbfrhhzgIIsp+n/KcBx8dzaSLP2p66DnFtruvvco7L/Ln84HgB7fAC0BB1fwD6vncgWYuFcBU+35FhRjD2B/tGiNg9o8dwLRyriGGaCgWPVtXNloS1sHbW1zt62tWxmXeUTDe/Yd5lGSFw7ixwYkmPdrtQTLVNReEEZWF4f/3UGJxyv9PozA1L/7Fz9R0C0RE4xrQN4vfvGL9sknn0j2/eLirYwJmRsaykLDwEFncRHROnrzZqAOMMkxICx6FhXRGRYki4s2ASqunZ5R1I2ouSP2rtsJgHDqHsfM9WfszaHREalLal+qpdRxnJ0rQgsty+0UUAZ0NE1gprJSdjJtUHhwq1ABGkfVrDizycLcywS8fVv0GmeUcNj4tpH2/SZKj/Mpha2K/hpkmoaawA+ZJAMrO02DQ8MGn5BVfnb1erq3+n0iVbrv1AGqZ5ZrILOBTFQHYj5/X1f48HkHEKf6kFKY41xSoBvrMQNEdXw1p8+iyDni4MU5w5A64wDpzfUQODg4H9ub6+3Z4WF7srfTtjfW28XFabu9uZK6HyqjbMTv7iiy9zxxVNZjz3XYvNmAEnVN1opjEn3kGD9D6soYe0c32bQSrZWybjb3UEVLlt8Bk6pJUy2BFQOzMWWDuE9TsWiO3nXNxtQQ8nk2LQRRyLSzXtS/a3W1bdBrjw2DButFqVMrl3JqkoHmnAAI0Q+Z89Xbi3MZEDrjqBoQxAtK8S4Ag3tn7gC8oE+ysfMcX375Vfv0l79sn37yiaLGZCkIBlHTSTG9QBHNeGsuAiJ4QisWjtn+UMZ5N6GXWyCiaS2aYo6TeauNNPVQyUgjBsM98Rn1qSrRKtFOJxb3oJ4kkf5ssGoUXEBUkWIcdoninMvZUrZpwc+8urbaVqHwKlM4LcraMT0Xz84GhxUwiDO4sY6kvZ+fZ44IBY6J6cwGKaI+SmmOjJKj/9hT7BWAKmBetoTjilo20uedZXNAAefHLXvSfsLAmTVFzaXf+807t/bhG3VjbJIDdQB+atjo2+lsaOmXqFUMTnvEv7gmz8WziApF1BvbPWuaHDYXB7pK3Rz8EBhzpkE1ibIXzgzFkTfGck1a/5XMcexGnGyv7bEVjwHhrJ4BECOMp6zGSPXr7WmAqJSFyyYS+AgATTACh9j3WtQxOdDSW9Z6AhCSOVunmTpBosmknV5Q03ol2idgHxqwVEZp5VEBC0RhVNdVQkmx2apDlVNp+y8adPXRvW9XrU7Nvrm2Su8116iFJi7xFP6TrXerI41F2iqJQWCqeVgVjC32lnmPTdiATrlAZsVjylpg/w4lFxtydHyiTPzxyXk7Pb/QORMgJJjH510n6H07AVH5FaWkm7nlOjTsJeIltBk4sjok63DV7V+YW6cn9CY8HgSb5JhXzWNYMEvLi21nZ1sK1ASrOC86B8rOKdDkIANgenXFoIb7kPqqMoNu5yJ2UbU5wCnnHtkjXUN9qvuUbsLGpvweUVCLWt8HO8ayj6KSV/2m2BKldqvgc6cinX1eCu/1/iLIAqiiFk/B8gKEsQXq0ceaVZmFgYrsrrJe0+12Qm2xVZMlcKS9x1RT7gffw0FRZ5DRerBy7q2CSdDXM+aD8CClFgDC5j1L4jcKGhkQ8l4STAuzLPuhRbzMoFleWZa4EIBwc3NL93zF2jk/q2xcWuRE3dvWwmU9toGuI3bmEZv+4tVLPQ/3rHKmzW3dD7aZhEVKTLDbCv5VCx75EopB2s7GV4hflKTAUGdYTAkBSanrokmRfti2awaZDoi1mfnWFrfawjLqo8sCg6jj5ps5xfgqg13iUPKXaKdTtZqdnqD9ucHKlj2VMA5lFq5vf6jj8PsAVh6f4b/8CEz97//qLybUQsQgM1kxXGw0ZAZ+9dnn7ez03AILZAig9a0std29PU1svlj41BixcbDYkSfe3qbf0OZAncABY0FKuGYJispC1Rq67xnXwyCr3qHoNqbuufYgTnxqQQIC4lxQ3E8vKCKLNnzOQrE0RKHpVNC8gB2J1uJNVKaj6ITdmGMSoefe+v5qOCc4WgGE4vUTeVOEEAqExyTGJaBQRWgV0S0ViCFDmMgrDz7oila0WtHfWvAPM3XJeGaDSpYzzwAgzEZkhbgSoSggaal/c+j1ma6/oMBg0bt8/rCuahwrzxxDlHP00tRpzdEDQpwri4/MKzv4wfOn7WB/t+1sbrSTk9ft6vJUjsr+7k57enige5ZoR1FGuZfQD1OonwhgAFcAIXPMfd78PkI3DZjhd6mh46cwDjVibGIonk45cAJlcMTqnmesnwgRpE6Q6+RrdBrG/m58JoA2n1WG6fJS1wmIS9uGvN8ALdWVVa1qHCQ2OmVCUDAscJLnykbo2hdTmnIM/x8bwHF8McbQRX/1q1+1Tz/91IBwzoDwGfWcVf+ooEuBllBec4+Zg3knXDfPGjomPw3wTC03fdP0qsxdO5qmKqpdQmVi2YhVz0h0vZ4pzZsVFcfxLkefdhAAGQeoHPXPOwIope8qDjHvH5tl1cKTQRUQ+wUgpI8azivARIAQIQgBejujATh+x6Y/AggNSC9VC0nwirnM50NZVg1tyaxbYAsn3/RMZ+xwhohcEzH37FLUnPVHhmTKTcMFCOn/hQjWrQ+kxxw01DiPDmRUT1C5ia7l5ppx7Eyft1hS6sv1DrnG9bWdwPruFWnFFunEpzIfYrfjnA3Bpy7YlfmbtZOxTHAJR5CMGbVpaZOQ+dcHoIa114uoFA08xwcoESBRJrTskd5ZqbtyP1IJBTQhIFb0cYFB1f9R12lmCBRSAKEyQFWDNPRq7FSoEzBJxlBZm6JVjj1rTcPnXtlz19dgFFD7TI9WZ6DYY2S/Orqe1Eo7AavQAh18sIiSwNfSkgRDqOdbmJtVdpAgLgFXB4XcQ1P7O2Dw6FiUZ1g92s+qbhC6qMVyXM6huVNKtNqvoQyqh6NBsGsop3T/bm9waruq6y+Z0l5B5JPTE1GxuQ/WM5nFUNp1rvm5aj9hxgLzNzXKLIqAEQNCMzJkT6fJoDkDjt9BIIefCTLimPP+9PuyyXw+zjzgknP29in7ooMfo+BLH+gWFbqCmL175yz4KDoWsGVAeCXQYd+nasmrJc4CgZrFxbZM1l8BkjHIgPgU9cam95rC3qCc0ji91IKVea+ssQX4EEADJLsdDcHyhXnT5LN/WLV5ZCJw36xvA32zITJm8utKlTrZTsYHGxpABLjmfGFY9GUg2ZsDNl22Y2pp9kjOx+9evHwh246PALUXRgyfz34Tm6Sgr7LtI4OIoAu+Z3wEfjrgb92KPFegmNgvtX9nn0pQyu/VDAOB97updtOW2sycfV+CvGQvSb4wBgBitfVQuwo3uI9dbfJ/q+2FnA7b60g1jH6Y2RMR3Bkqdf7LY4jHK/wejcDUf/gf/nZCDQNfopCsrGhiscAQk6AHEEaReho2HxYJGUIKZjGuTHgMugEhzs2t5KT39nZc8zUzI0MX5ytCGlzHUWxH9TEadk6t+MXET/Q+tWCOLo0N4kdnQnwKuTTK0lV7A4NBFC0duRYwq/57LiMZ4NaQjUtGAsCmeozUdlRWSxHqEjywQSCi7IizF+tMOWgTjZczhGWMh3MYPY0lK17ocWZ0XzhTpRoXIKB774QXlAEsZBKnqZ+beRYdUwAvQG2MqI+qo9P0xpIDmhqbyqvWvfSA0AB4jNzzb8Nvm6IREI6ZgDiIhOOSIUScA2cLKvHu9mZ79uzAGcKtjXZ89Kq9vTxvq6tL7dnhk/bRhx/K2KtOq5Thkhlks+H/mSsp+g89kvtJ5C/05dSXpGbWWeqbocWKP2vpjv5ayaQHjMv01+bAe84G6EjlKPE9zKt6QRmLzMFsdLm/RJPjhHN8D/hzPqLGOOQJlLCB5d56ylI27KHfaG3APU2VjS800ABGagi/+OILBYdYp5wfMBihBgPnSKCnN5fFWnKPyQ5a8dNzONHjUKsiisPn2CixDzxTMor+XCK4ZTfeur2DsrlQGdn8i+aY2txQmXSuylxgX0IxDa2JPdd1ls4iAPx4h9xnZOn5XBRV2dAjVBFqZWpm+PcARjqFSGqgyApa/Kr6KhbN2c3unWWhd6MVny2K43oWnjmAkAz5SCOSzBHxmylp+Ro4XuMIYisNCFX/jaKv2rzQPqGyCYooT9pU0b0VoFEG2o6doufqpzhSsOUMIq4lWn7aCs3rmoDdOOR9MC0OXdZiAjr9OMmGlAhLfh8b46yI+0PyBSBcp79cCT71Nqe3PUNWvRzWvgSA4wIIEYXK9fu1NDj5lWE1QHdZgQC9BJJKffOdVUMpYTAgNJh7+Excx/1XZxviK5rbqj9qAvRpRu+8r3MBzhAuq/aOz0IgYZyZ73r2GjDeiwOjblguumjtGfk32wGZQAAOgY1tBF4AvGQHl8eyjNizk9MzZQj5yX7GHh/Qg41kzgAKBRiq5t7MFJxmK1J6n/KeqhYZxYpgzbDvGxBasIqvvu2D68oi7rTQllccsIrd7SnfCXYxIKk/ZQy4L9aV6PcA19k5vUNlIqGEnsPMAAA5M8X9A6b4fWoB10VRtTPP2BG46YN0CWQArBRMKEDQA71+HWS+9ftTX8uYgJ2CbGgdKDsK1TY0+7u2SBudei6V42ivq8wn7Cyo4wGEonXOtdn5Re/TVeJCgEF9NVUeAdMGJeTz9vb6qs3PubUCQNSCfqasxi5nTrGusFkp4VDmUAGLq0H5NTXyHAMQwj+EPsl5czw/s16GPa5qwlmXmZNhd0Toi/skX2q8AAAgAElEQVSwuiz9CK+HVh69XRiMcrWyoJm8BF6K5ZHekwlOJiua4KSDmfirDsIMGd/KjMY3HdYj+xGA/Bq7TzAEvYklNbGHJisG0MamWlQwp3Z399rW9vYwJuhaCBCWmqnXkdeV/Vjb9D4f2JHJHjOF/Qt//P/faASm/uP//HeT09NRpCOF13bUDGiInLHQTk7gaNM3BzrbqNrVR1Xcb2ZRhpOCb4wYk5QFDN0LQ2mny02s49AnYp+MBcbAVC47hnwl6hQj5Kyb6UwLknd342jR4FTfYqVP0yP9/zLaJTIhENC1n0jEh/OIhoRSnwryXcOn/nji6lslyvxzHF9ToHw/1auruc9ZKKMBjFUZ5c3R2xpewDAWzqhBD5lWDWCcGwsG3O9b2APCHpz1jtgAwrhS1c30Tpbv23NFbRN0zS7rVxbGDahL6azosb0IzlB/WNNuuO8OdAckqGG3GiHPuu/g1JQA4N4uRnGrratOZ7ZdXpy2u9vrtrG+2g4Pn7QPnj1zX62SBE82Jpto1Now8AF4UVzL5mxHzk5rr+4WJ4/3O2S3VAM39hBM5joBimxc2eST6U4WMnVsAU0B7xn/1KQmENBnxORod8IlffCiB4ZpjZJoZhRCOT7BlkRGud8olnKtbNZxeEKB7LOdaULvptGm40LH4Tt1NHKgKpvHMQ8BQYBxv7EyRgGBcf4SSQcQ4iiw9hOJdkbHtSTYEWdh6YNnKjmS32SxPDeu2gWtby4djNHYQLmtTTTn5D7VN/X4WOIREq6qFhrYKL44JuCR++TvAEFoY8k2ZK718vVxROKQ653zDPpJ9hWhDoRrLM2ePoAIT1Cr5Oyr67BV+wrAU8YvAiQFkEtsgbY7EwRvB0BYdZaK7TjTmvUnumAJtiiiTN1iAcKo7WXuWQzEgDCBhjzL6KQ64s79ETyEpWEq2v160t4WJYD1DZtWwY2sqfw9mR5nFqlbmynKqCPmv/ar2A8BeVlXeZYh+3g7BkWTxRkyOZp77onqOi+yowbnALDUY/MOL2mp9LbqhDtA2K99nomgIvsoyqOm76VdiOnPsjUOE8r9M4AzIJQQhfaocU/gPhh/U1cBqjiuzrjnvXtdXmsucA5lvDbW2+bGmsATLA1oqc4ELWh9np6etTdHR6rPIjsI+A3ITTaCZyDDyHpwfSAsBdftjqUaFnNjHJPFYk5bjOm6Ag5kY4oSS0/Oiwu3sar2C7wzwCDX6IFVanAtNucMpXvZjk29E2gJaKWVS/aCo5PjdopwXomoQBnnvnHmmc/JZjNeiNnINlWLrgQ2ehvofo5WfRVwosShalShalsgy+OYdWm75kAXayd7iQJWMA4mBL7I3rpljubt7Z1a0iwvOPvJO8MCAFgIrDMHLtPuCNupFg7UyS8qQ2jKKPXR6EK432lrqF2fSK2dubIwj8K1SwgeBjWHYMqtlYUTbOG4BJw5hneI4Bc/+TfHYUOtKGsmiGn2pvcGeAZgs7azv3FsgqdcU9TPSjpgy7kG5+rXd+xQ9iGOV2Jizdlizh3wnR65vJeBxlm2z/uBW7fElv06m2ZJBod08DuvrtAUsK+KdgA9HQHa+n+Jz9DDECrpbtsR+25L/QvnlfVeaLMEehVccf2ma4W9xGJb5E12tvCROvobYaDHg7oRmPo//+1/M6HHjyN/zpDEuCUigUHCMeQ4HJIsKBbTsGHDvSbafX0tQ8xEh46SqFGc8Cw0jGquE8MfZSoWdK6B0xkHPE2t08eMc6mJreqe1krevYnSgoqfZYbHpurqe6eCaIM2R9KddYzRicMAtQZAOER9pChpJbWlJW96vi8WobOPdtQrgiM5ejuu/ptRlzpNZTOQSELopi6WHqLKZB6rz5aAcyccE3AgA10ZiB6A9RtNjIXshFHlQO+Lgx3MFmcwn+9XynCerm6xBykClJ0gQhzi/lzZxA2kSixDgLC1gyd7bX9vR7SouVkyc4Dxa/Up3NpYa0/29/SNlyQlto7Kw7hzzih2cs1k6vo6woDCRM+ziWUeD1TlOMEl7JM5nk3chtcZsB60ZRMPZTDgyzWH/ko2TXSkc9exmZbnjHgPIk2T7ASDaux7KqonoAF26K65RpyL/j31dYv8vVc2zVrlPk3nsrpwwFvGnI0c0BbBm169r48M9+OV+9Ncvrsbosc8SyhFicxiGyQUsbmpMR6c9nKEIgZhutOUHVjkvBcWtZ6576M3iBp4bAlKEZl173VTfQJgsWlkQY+O3sjRj7PCXEqGMu+Jn1yL5wYQRgwgwYQ+up/3do8+rFYa1PjMyVEgg0cwDqcbcAEowK6grItzbTGs1q4R1ShF2EFIRvXKFtXB4VCV4AzwIRnCZI8sTJAaZc1ZtW0wwJNk0uSd6eHKZrkNR+ygAiRV23ZvTavGBQqqsxZ8M9aowALUkxUJMIzjm7HPuTJ2mSvK0BStM4AszmXOiQCERCdKAAgn+L59CkgsOmzoXdVWQ89eTrsDcuWYV91jAGHWnwB/iahw33JI1TB8BG7xxK6uqWVF5dVgDLtt2vLImhAgDMWSbGypEWudlsN7HxDiJJM5XhQYQgSG+ezngIFjKjIsHoIhyVxCieSUyj6X+BHOrMSh5mH6LCvLis0dACEiF2pzA2X6zG1nXr9WdpBr+BYDeBjfibOLC2Rs19r6+pr7Ekth1uUaYeyQ3ZXT/84iVgEUPKv7IM7quXpKKWsD4RlsEPOV50eYQ1ns6RkxRjy3qFt2iyjZ0Oq1GRAjKnZlIKFYLi2gb2Bl8jdHbwQIsR2xoRLVUs2x6bHss2IQlNomwluA6gDC+CixtbYvMJMMelVKJlVyK526xtMBLu6xD1KFcUAtJEF4U0ZpYWMGQ8RM+DyU0cX5RWV2eQdck9pMMnxkBwGFlK8QiOIm5uYW2/zicgFCjr3RXGRuocbO509Pj9rVW0orCO7TjD4g1HtRQBD3nGBY9n+eLUHV2NgI5GDfFYyo9mbYz6wn3m/OLXZElT7wO1PqnbmNz6g509FUOYbAHtfKdUZWgedaHzSllm+pxFw4N9ePOBnX5NwBhPFbeJ4I0+XZemDf27TYaTNXLK5owTMnOiQORcYXtgYZaxT0l1ba9u5O29s/aPtPDtrmNrWqZDFpVbFsNVIExlCtTplA6WOMJSyj1/YICB+x3m87AlP/9//2ryfUCYmrfnk5RHowjEQuUNbDqaEoF8VBL1wv6tQ2pQaP4mci82xEGHh47Yn0Z2GHdhblRBYbTmcP9sLfZkHy+RgHFiwOrHvKWYwGJ3BhkQ1saah/AwyiODoAMYmDyB2vekEXvg/0sqopS7TIjiCbVimpKcpscQH+trxsZSgbPjsddlYshx8HVoBwoA4R6Y1UsTeCiC/YkLg/YkQZ5DhW8bIc/A4YJEOkIuKONhog8F5A9wAQcg7GbzzWIhABdQ/P0UehevDZA50+WpaNsQcjybwZTLm+C7oR9LUPP3gmQDg7O9Xe0dPt7bmUR2lBsbm51rY2rMglgDC5GxTMPAdouu4+cpw74jJ9FjAbdgDJMIYdRa3fzBVNVBZz7IGUZ+2Pu79ZWL48AYZkJwMsHMAYwUjoiKZIW2UvanihfsYJzgaYdxxAmiiknJai1uQZ44z32Yls2BwbQBinJgrDAdRqKtzVI2VjD63SGQGvhawd7jM1HnH4Mm69g92D1T46G0ly1j20okSA7TQVCCo6HM3qcTapy2Bzx1YR2OI+X72EPkTPwnfedJeXtD5DRY9zQVSZHoYvXr5U9JfxwTbxXBzD51Pbgl3ibwGsfb0mY5ax6qPjsav8jYy/N34LayE+BSBEdRRnHsceGhqOOllCnFycZ6L9ABI7KjhcOH6OlKvuuuoJZ3DoAJA3BoMETlS3WwGDCLwgIJNAEjFsnMBwUCUuIwGWojRWPWHmXRygIctPbZhk6HHO3fLCip925BJ8yeeGzCPBjgoOJCMCUAm9OKCsD6Ak0u8gHADWgjIAwgq3FC5LT9cStBkk+wHAFuMKUBhq1KWk6hrqvuaPZxIA1Lpm/rjZtxxh1WSXIEV5ZNQSmq6L0rWzwlZz9R3GdjpD6EytBa5Gav0Q0NOzaZQE/qhhxPEHeEE7A7hhJ2i7dHxyqkwelF1qTKmXZW0w3+NMy5aUeiS2TRRRxJRWAJfOuFKjaGXQBa0jWj+8fPVSgm2wbjKfbH88zoBL6g9dB7WutcNxPDvBAbdhgmZs5UrZZ3rCFiAyV8YgX+qhK6vKwGl+X1wou8RP/i5Rp411g8YZeoZarZPx45kc/PH9h/osW17BO7WPUWsjnx+wxbidXRgQmk3gAJ567BUlV/OylDwVZARc0i+xsuChWMf2GoxA26VFh2mQolVWX1Lt9RJ8MvgIwIjNVJDs5KS9OTrWs/MqozytXrmqAaRdE+qXKO663QRzBUAocbJrAvRvGyrETECyS2QHARf0HWX8k03jHQII+TwZQmoIuZe1NdfiuRbZmf+Av4C5lCYk+5cWPWHGZN9wcG5uKOng79kreMYEZLOnJPPHPpS/peShB4gcx9/jQ+Z47if2J35nasC113U1hNmLOUeCs8y10c/zO3oICPP+MyYJOsfeYaulsKoAiLUrLHCFCjyt0/xthtV0W1vfaDt7++3JwdO2f/C0be/uq13Uyuqa9o65BcRw5q3UP3GgyWuxLOBjhvC3xUCPx3cjMPX//If/cfLFF18O1Cn+xqJlIWxt74jjzGLCKH/++RdS3ALoKMpTykhEO/iMpH+RVD8/k5FGCplIP/zoOINReUy0hoXdU+1CXwsdIP1+ON4UFjap1zKSLHhUFQGDU4MqKTVm7gcm4ZgSCmABudm80/huEWHAlshUjAz3qh6K7+5TbkJFWV4magav3rx7vsdoJ05RJNtdx5HN/n5UKaI24woOkJRzX4AwgEMRxe47UcsAgx4Y9oCtB2SuRB4zTr0TkvP04OF9wDJzZ4yMjYaoB4Q9eMo5+wxhmrezEdFi4vmzp8oEXt9ctWvqF67O2s72psRk9ve2FcmG2gIYTIYwICkgKkEHNqi80wCVHqC+D7jmeWLYlUmR1LQVNPP9cJx7a9KD7DgAOT4054DiBEJSd8b84XdRsVRdXNXZBBQqpFH3wrHKoGheO2vRR5sHx70yj/xboKSyn5yLtcZ6CpgMIOTYh6CO+7ci4HEnvhJ6mdc/34kaBxgHbGau9WCJ/+d+AiLjOHAO3il2I1HaUMFQYwzQwPFNv1EawAMIpSh3dNxeUPt8dqGouGqTlhYVDXd2hrYFDmjxPK9evbwHCAN0uSb33VOT836SQezXzcNn4z4JYA2UN/pY4ZCurimIBahDbZQsQLKEUlKGzrS03O5QCZQkfgCh64iweWY43KrGiUyV9SJoMOfglNUFSzmz6NlxPKVKGTJfMleSry+lOmXUiiKWXmAl9x6bEOBmxoXBusW8pBLvOrtOUTbBpyGDUGUAyYwkeDEEYirT0NtMzWnR/h1BczPtMbA20KUs6HsP+PVrnkyoQbIz6wY5Bjix8QY7zk5jz9VKBJGoQbG62jvcax04Zan/a2cQ5QAKxE+LFt/TuQAr2D72yB4QDnaG44dn8zOT2QW0IQLDvppaaebQq9dv2osXxfQBuCZQWMG3OM0KdKLuW+2h0AMABEL5VOuJFWeaAFzMXcCSarPOUQF2gCE2Te+KOY3KqMDkitRJ1Y6h5oSpte5ZiE2hLi3iSwp+6l2UkuR0a2ur9BfcVD9C2Ybqz5qsD2A1ZSQA+6trZ88Rl/K6tjCN2RlW0tWc5T1UGYoymasWMtEaPTtt59SkX5sKqOCTWDl3EqrKF9OO+asAJHW+S8v3ajQD+A2cDAYBZNwftfnK8lbwTHsFQFkAwWrMw3Vhj5SgFToOau7eDAgFtodaskmbnULBdlY1kYB6Zj7XvbiEAnvV3t6+lZomLCplThdMASW7Sq/HBP3wiiwIxL6AjoOVkgGDfDMMybj1/gV2PgySBGB5P8zPlC8EqPF8PAPMjwQ8e3ZIAqlhnmB/U9YQG5rgbwRuImTDeCZwF98wmda+JILx0/lXUZN2TTvPxd6T7CJzIOVKYc0E8Gv9VB0z4xA/o98Hej+AdwP44/25RRTvvHqCZj8fKKAkWpbb2sZm29rZbXv7hwKHG5vbbXNrR+9hmb1jmQw8da5mCHhPv08Xla9wr7rwEfc8jsA/PgJT/+//8W8niEZ8/fXXooSyqDF6TL79/Sdte2dHRhNA+KtffaafLNJEq9Y21qWMhBKVxWVetzdvjkQfhe4HtYpvFnCyEtn8uU7oEnGm+sxNnMzQWDEYGIYUD1vkYUnGDoPFZqyoUNF51LmBPnEYyoqqqYan5NHZpOKwZkHHOOOMpSdRIkbZCKF9EB00gCRiP8p94wSwsdihdl+8gJGAYonVdL3aUn8XwKfFTOaqxB0UJX8A5HJONsUeaPVALAYrGxVeYxrBD1HoDuwEuOX4HiT1U+k+4BzFLarE8B6nPZ/rgeuQhbxr2ljpO4iQDEIRpyfMnbN2e33ZPvzgefv2tz5U9nCD7OAUdGAU4UwF5Ln7iGEEQrjvvv6U6yWKGfDzvqhsAFPmgKL48wY5fAWE9cAnEUKO6Z8xtJm8AzYp1lYc6dQ5pkYt9XlsWNlMObaPcsapTjBFIKl6S/XUxMyjHMdYBHTl3XJffIYxC3hNgX4iwQF1OS61dDii2bSzIfeAuZ8/uZeMUwInWeeh02ZTjsgN98R1ko00RdvvAiDk7BgRcLMRiJ4CCK14fNRefP1Cf4dio4zB4lLVLMZxtIBFaiRfv4EOP1JGQ1VPhjBjwRjxHcDOs/bvun++hzQmJjC2iuwOVCx2cfrXfQMQLjoDoQbRN5Z/J7PjPrDUWY1tQSR6QW0h/TRLZZR7UOudAkVmNtxvD8I4pgZZcxQAWb3+SL3J1nUcBosi23nnXSd4NmZu3zlPJ9Tjfn+IeaXpd96/Al1D7y8Hw2L7+ZmATGoX+wBVAloW5DIg7IMk9wNuFtjvHbX8PcG04V5SG40tVAbRYNJZLjJFdjaJ8vPOnEF0P8ahh0yxPLz/AAitDJugh+j4pT7JPSfYhCCZagg7Kp7sT2UVIyzDnsFtwqYAMFGfzxxlDh8dnSig8dXXL3VtZ8Grt27ksis7OTj1GuuJagYRgRNYqV6EZIq4J9Y7ARMEZchC0jcz420w6LoxqYxWOxMA26DKODXdLq9Q4LXACLYbFtEpQZLK+ggQVrABp5YANK0IEBwRjXF2ZmhwjiMeQKbWOpOJ9gLoeIy71VFhNRkU4qNIPRI1UaiftJ9YWmpbG5sS0+EZmEMKIAOeit2h4Fp6z3bjpgx2gUrZpRWL6j0M1A5gEAAcFeG5ERAyZl5z1AHeup1E9QDN3gjdHTuGTwYg5AtmQei4EhqBtTTFXPH7Shb65gbfg4zuVbu+vW6LapJO8I7606oJnJ4W64C5QzYRWroZLdQ3MnctnoLdxK66/6HnaQBPAvkJavKsycDF5+O+EwDg/MxZ9jf2pvwtf48vFrvP8aw7fE7T+o+KoWWl557SyXimBjP1iClfCNDMvfETyijBOd5fGGphcygYLPFEZwgDXrlft+0ys6pfC7FpPsbBfgVoh9pLei6bRWLg6gwsiQkFTypRIbVpsUiW28bWdtvY2m07u3ttT744ojM7bXVjo83OQTmlHtR9h+N79X7aIyDsR+Px/3+TEZj6v/7XfzkBDEKdYsExQdlMkFRnUbN4ieSRGaQnGcexcKgd0QLb2BR4ZGPi9/yd7wBCaF+cJ1G9RJSSxYmj3WcMMfq9kVXUtuqp4kAnam8Vs1k5I2qWXJFcMgmAQEVPtGAs3ZteWaYCVaSmFnDuRWBBKfix6FvZmNocoGhQM6MNEUA4T18eOzfpFZaoGfeT+p1EmQSoqPYpMRcHnUNrtZMhQKiIn7/6RvJD5q4DKhmjHH8ftI1tJNTrqKiiD52pOPUxZv05+sk0/n5gmpVxHKNU94qbH2TYekAI1UViCcipT03a6elxu4Xmcnfb/vi7324/+Kd/3P70T/64bW1uiD5HLyykyHuHJBtT5pTqsIrOmPq2vidSHHhF/4vW1gO7gDv1d1JdhsFeAhi9Y9k7rNkI+iwgnw0YC90mf+ezobpwf2xgrBMyYxF44fNy8IuKyTWS3RKoFBXL8z6iJgm4aOOreoxsRD1w43dcM05WaikTUY3zGNpWIqjqw7exoU05wCjjyETIu8kmGQcijn9AeQ+kVM9TIhJ5j5w7EV1HamlEXhluVFJRc6Q2gx5aitwb9OHEfvXVCzmdOE6chzFzu4ZSxiz592QlT09PFFLlOCLYiWIHECYDy5jHFmRN9FnoPGMcg54KzxpGORjHDPsBuMDRhi7KN8wL0YbJaM5Tn02GqWh+1UAa0apQNBkLta1QDyyyGbf+VibLgSIFMQLCZAMtbyxnQaDPGRRlFd9eyy7xFUEOnBiBEQVEDIb6HpMcGwVnAKBr5px1u6vMT8YuLXPcDH40fmoPFPQZkJXotkBafVWvU60/UTedseuz3v2+oWesjE9snUmUNUc7cNrbzahs9XsGbRDUq7BTDs5+8NA2qu2HygUQB7HiLkACcJPMq+iNUqMcAaGd+mQuTVmXo9ewATdtckftnwHh3h41rAiuzSmLRyaJnwwrSpKsFeiwZIoTKPW7DEMEp/Zd2V4A4axrFJcXtaex99AoHGBBCQZiNaiRp/SCeQV4UNCWevcZP+MA9pWhnK7sqsVZ6OfJmrSyKDVqZAijkUgboOm2vbXZnjzZbwcHT1QiQGsMnj3OvoGzFUSZQ7abblyP7eQzrlEj4ONA2PU1IlPnCnpgV8k+7u3sDmqiaj9R+wCgUGwOrb0SsYpycQUh048QjYTYyF4UxYrAVtgMM0R0UdFzASIL7i2qbFGyrq4BD6UaewAgJPgt0Sn6WVYLBAe5Z0UXBQya/sm7sdL5za1ZBRdXlwKEgEGCUMooL0AzXtK7wXZyjZPjI/l3AGrGjPcQID2I9kFXLMEenjn2OvXVAXNDn1ZAS6mCZj/x+3GQz76SwVFKPALc1Buz9CcYP+w5PuqLFy+01nm/+Xtf/9+XV2S/FN221MfZr/jWGIsKPyN6feoH+ck5EujoAWH2/LSdeAgIY4MeBtW9phNAsrBS6KkSHESsSoEiU0ijCUCYZG5+SXWFAMPd/f22/+Rpe3L4VKIzS7DUlmlRsSJQmL6t8a1ik/5zelu93Xr8/8cR0B757/+7v5hYnck9tDAAckoqtc8C4otsF9EqjiWqnmj3xvrmIL8uMYejo6rxu7J65Pa2aoGgk7AQpURXvYdYfCys1Cta7t11ERgCDKqdwzEyzeL23xx906asLdONUolCSqlT0XH3yJIEtlTPqiFxZQh7QBhHItGh6RlTiLLwk8kkqkf9D72VFCWH9iM1QKfulSHURurm2fxU7WJR9aLMRgQyDpKnopduDMpAXRl6KEZYfJy4kVTPuZP1iqMS4DZk+h5kCHO9e9esbORDUPhwufjcEigceyVWguBhgbNASDmgybL6HpuoLktVvwAIvLg4axOohK21H3z/u+1nP/mz9pMf/1COApvcawIXx0duiF4Z5rQ9ibMfhz7ZJdGZS1Y8Bp/PisJU38lYZVPh3zhGrssYQU5AXOZFNnCOSS1UD/jyDvrzZtwTIIjCLnNFVO2i2/SRyWT0eMbQZbh2mq1nU0ughM21B8VcnzHIvSVCy/mcdXKAIxt9ggbJyrP2Wfec33LZpq2lLUbmO59L5jZBnoDiPhsfEJXx1NodWs9YcY65kmtZdRMHz2qMfFu0yXaC9cPfk8388qsXEsKQIuW8JdNxGrENfXbYY49wg+unGX/sFXYrmeBkbwNkE0jInIl4UJ4zWSGeLe9FdS0EnqbIKCK7P6eoMA7oxaXZBNwf12TOoR5okUZHm3Ecdf/vvO6s4jgtB4M+sgQG3pJNlIgEWYcZOZB22Iv23NsZrdXq0zr0b3T/RDEiZghyVT10URehlPG90CmOcryVT28NTO/IorjVAHtE1JFlTwqMxAFPoCVrKFlJMRnSC7WCMTb0ks4RaAogRNimtyl9BiPBDzMwbG8MsEyJVY1wxiZ2r/YGZ0M52L0+w/Togx29nc21uD/eM2BQLUbeXg/2A1qms4u59oxooBGcEdtDQUyzEfTeoK4WDZCMsQDh5oYyhNTP8zS2ia5DBSw4WIlwUbPqLnvllUsXMuZR0TYIZM+dbSvLDs65kfyC51bRfgGEtLNwjfuYIba4C0GAemfVXL02s8bhfA4geHxypjXpOkfmmhey3ukMtYgzbWd7SwJjgELqEaGguqffbbsqdWjmWgLE2IywP6gNRK1RbVVoJ7Awp2cQTRWFy5sbre9dWh7s7Q97CLRQ9ewr4CcAoxpRB1di226L4YHt4xzbW9sDgyOURvsn7CsjIGTMsRH4N1KJFSCEQmimg/0DA8LYRfdAPTEgpL6uxGc0XwW8bSdESRT90+diHrL+AcFkTxGVgR7JPbvFA6I99NFF2dMqy/Lpjo/keznrNq95x9jZHkSd2qyoBBIj4tKXAfkZ3baHz8Z2Mh+iJxEqfur7sgdnz+E49nDOE+YI+hWAQsaSMYq2BOcKKI8/ybUcCLDAGF98hnPyufg2vN8EUhNM5Z6zbwW8phaSc743E1dBp4fMB/kN5fvxvhTzqpZLEVDknh38t2AMS8Jrjiw1dmu2La+tiUJ68PR5e/r8g/bk4LCtb2y0tfXNtrK6rmwiiZEE/7L2HiHO4wj8tiMw9W/+6nsTNhJHcYm0m4bGxsciYtNJxo7FRfE6FCc2dVYHnP8UAffOjxzv6SlFZHpDgANHNB5jkgWMsURmd2eHzAiZgNmqvXH0L4BwBDhEtKs+D0n1emocRDY/OdxaZBg2U0vcyNOgSw5d8bnjpPabpZxmevKpL88oBJBMDRlCR2Chqlk+PNmOd7ejwiXGBlIpXusAACAASURBVGMXUYcRsCE/72h6gEVoow8jPHJwOnnq/u8BhH3W52GE6l6WrwBhqFk9AB1Ayj1Vx5LGrvFNJlOqfAXoirU1MKfsxI6lNonS9+DTPaoMJvk/HKE5ifPg+N7IuaAc6s//7E/az376w/bjH/25KKPnZ6eKMrPRxeinTotNzVTnVVGOUmOTmg02h4dU5QB2/pb7Yw4nqqusSDmcocgFDGQMk8lj3BPEiIM6OLU1h3pnVXSSqvPJpsTPUF2T8Q3FlE0qc7UXqwkgjEJa+jBxbB/hZB5yTJyOCKIkIBPxlocZsWyqg+NwcmJxhOVlgabQ1lJzGDDU01Wz5gLykpEM4OqDP/34c2+8T64jOqtECBxEwvZIZfPaPU7TuDrA+esXrySVz++5Ds+X3n05JjWUrk+6U+Q+1+OayQT28yPvP3UqPFsAep+dSrAitCU5RtS8me9o2XBAHMCB766/m4EKAScLvEgOvlSLEdLhmSPuITXHYj9AEVNN1a1roRgvnGPa5HjFVuuYaldgIatRKZDnFMhVlmnsHZc6LwFCAUxT1EagDyC06ibKjAKEAEo4bB1VQHU0kuF3f7TYvmRGZEOlfGo7rb+X7cv/8wxuRm8avddtmArVOzZZzWIm5Fy28fqXawULEEZgJ4C1ZwsYjjkLKgdvoIyOLYGiJKrsX9VkMha0nyAD7EDClARkVGJQ/WulplqtizIWNp+m83oOjYCQ/RkQwH5KgEwZuHfvtJdmD2fckannb9zzlTIgV+2KFiw4+KKeVjp24vpG3qcEvJYXVc9tGilKnhYLYt1Cv07bCcbBAbmqX0LgB5Kl6JkW8uBaZK35C1RTgDECSlYrJZBjZe/SO2lM8cWFWfkA+2prs6P7QFFV67DUM1lPnD9UdeohDSiuBITJrhOkVQP7JWrEnF0lQ8i9YQeSIdQ5ADjMyVuLMAmkVL9jsoZk4FnrCuiUKAp7SwBhGE8ppSHrGrZEgCrPmab2zmAuCBhknjHGFnFykJl5yfsEELolzqUo4CODxwEhB/HQMZh1v+QKdpHJJjOIn0XwfWFpQeBKIEo9BR1IYNygjBLoOz8703iRWQUQmp1UrbZmrNzK/XEP2UvS5oFxlQJr6vOw1dXKwbbZQDVteuKjhDmSYGD2N2xv+rxyDGMPZZSgZPYrBwhHtkbsctgIClAVwGc8ub+wWvgb74b+kwGjAYQJkDJP0jyeceaeOZ+F/xysHIJABQjz7gYGlOxXavls97n/zJlkJMuKWdui2GBisqkWe9JmmdcrqxKY2XtyKPro5haN7XfaxuZWW11HeHFJ+xelTMky/rZg4PH4xxGY+q9+8HwSypWcuGolwUJxBNwFtlb0IoNjBc9EflLAzQJK5g4DzDZG/VWcpVDL4oRhhBxxsbIYUXl6m6XWkMUfNdGAtWyazsTZeKtLUy00GfZqmisuNtkdbYyonCFy4KXHIuM4zhEj1Dvv3JMiudB5CiCFJkEkTn1hKkqOIpkaSFe0Tpsw9RIXF8peMBZWBsRw28hq41Rkf2xHodqVAuI9CO3pVRY9iKPmaFP6GymjmFqYmtcCbX2/o/p3lEwHB1HOl1VQ87xjneMYWe8BZN5FnOxs7t/8eV8CPtc0BcMUiglZ1xm3n1DWcG6qLS1MtR/98AftZz/9Ufuz7/+pItdscKKY0GOp2iKMlD8oLwYpT58+FU0ZsMJ8VjasnEeMZQx2ostEjpPJIAptZVhqqm4EUEX5kiiAi9CZA+lfyQbqTB5RWjsnAUDJIMWRlBNbjkDAUYBkoqW6Vq21bH48Fxtgxp+5l81HdNG3zq71WdA4P1l3qZNQBmrBNTbJjkQGnH9nw8ra4HlC5QwoTIQ+mdhEcrMZ5xmUnep6FMbOqO4IZ6yrkYyjl0yqaG43N3puHDCcCWS3RfusLBZzCcA3qg67HoMxfvPmWIItnC+AkHckEIaYztmZe5zRt0r1M6gqW100z5UsRN4V/07UOz21GK8EHRJ55meixXEOlWHSRADImi6GM08kGFskxsO1we4wfpLzN5iVcNWNe8NeXkBfNMDTXFC9GD0YaUJtmpqcuaqxzby1A2MBmBHMjTVBAgxDI/NRBEVUQLXcseouQZJQkZwhxI6SiSEj9raakdNUufqWdjV6ttE+ThkBwEXXbsUgaXZsp1PrJdkDhjBg1TZkzCbe+/9iWwj6qPUBMv/VM7Dmz5DJF3V27OkX2u+wfgtYqn2E1IcNJrXOlfV0WwIFjwgiQvOm7rCa1OedLhabRE3pae2hbOGoMJl9DvDD+QS4dBUrdGKTmQtkzTbInigT6T6Z/BRYFvXMYkjcg+iryqJbgEk02/pCtMa1iZO2OE923L0JlYHc9ppzOxHao5y1oxMHWGSjCxCmxnHY124Jbri2V/OZNSpaO1S5K6mVvr1mDpiGrGyoBHOga8+13Z1t0WEBbShMI1YTO3VLBrwAIcBP9cfs5cUmMsjHNppWCCtpds4jiFIv8xRbANVzZ8sMAD4DGFTdf/X/k29xc60WKmItFNuHvZQAi1hP29ttc2Nz2IcAhIBSt5pwxnwILCpwvtq2Njervyh9cm+L4omIH8DG/kGYSPKzzkyvTR9C9yiOkAl1buPnAIOMJ30OWXf4DZRWoBjK3kX2TxT/eTeZtx0ENJ4N7YWU/V90gDusJ87Hd/ZM5lXE/dgP+H/+FsZI1OO5zzDGnAW1KA7vMsHUAEPGiTmcIGlYZZwrgDD9Yjlv7HkfSOJcyQqGopr9KMczn9n3xJa5uGjHJ6jVO2jveWX7a5VU+xLsPSRFMGHZE+Xf3lMqHns05h3Gh1OdqNSIRyoV1wgojZ/NWg37RYJQCCpRc1hBFez70uqaBGco09rc3G7b9Czc3VeNoUq3KjuL4IzaXfwGX/HjBpvQ1/r8Bp9/POT3awSm/uq7exOiZFKwQixh0f156D+UaL1EXebnFHlQFFjNb6E4ueYlDmrEHnC8MNiqC6uNM85wHHnTU+3QhCaHEx9lKugBibrFGTB9wf3a+J0WU2UI5QwUfdTZHPd4ARAqWoQDps2MxegmvqmtiGG679DRB9AbNr83HRAn1ZS40DRTnxQHl/vCaUsGAcPrMXL0LxGmRCRtHMMzN53IgKKa0Cu2n0h4VPEqgq7Gx73kulNzkkaoSHU2keRH2Tji6EQgwpmCEgwYMqJdnU8ciG8YC9PX+q8+Qzke3oPC+9RYjCXOMQ4B/iP+yvLSTFtfnW0/+fGft5/+5Efte9/9jqLXRHkBgzLmx8eKGlJXELoOmxJiBB988IGCC/xb/PzKBGSe5j0LfKiPW0lqKzqcXlm8x8t2dTnKYQdE8bwU5OOk9eBMEcCqS0w2ORtHAFyunWAI50qwIVnMnrYZegwgJQ7sSD+ednQbEYtylPo6ijg8XCMZxICNCDVxzgDORELj5HM/yfyxblmPiQrz+7RgyL31UVNhn8rC9OsrgDR2gfMkc9uPjaKoEo1aFHWMmmZo2oDfOBSqHb67c4T73AEYZczalOYI6zB1ebYrDmpBX0vNtCPYN6o9ilAOPwG5Xod28JKp5d+hpXLffEXYqAckGYsAQoG0CuiwZtjoeW/YFL5FG63mzAEQCqgtzsuxVc3hBMcW8E8Wm5Y4ViikhoRvnP2bd9gpep/icJpeFZuaeZMgjueK7U8CIlbCC5XN4FSBQjWyd2ZJ9yeSvr9sUwFAl+3y4tINlFHWi8pFepTKyQGkVHuWAp+sDWWuK1CggIGyhQgxjFmnZGD7+T/Y7GQUu3uKXco7TEYm+4jqe4ZM6H1AmGuNAH0sCwjlU89ettpMiLEXK++XuQpjRQqw01OixtNqwj3yUlNoYBkQClBwRnZKIjQebwc01QtvEWERaoOprfO6Vy3S7TuDUdGAsQvQHc3wIBAqcBjb1gUJqUsEgC7OT7flJbehEG1zn+bYbhxuauFRe/3mqM5pJXIHBkLg9k9ROyn1KLqsHF2y0JOpdkG97AXrnTlW9F+qOQCEszzbXNulvm8XOuam+7PVHmzhHavu8hy0tOLvzIVoBwyAWuBj0dT7Jer9KVXpaOjLK7IpyjxKqRRVTgKNPkbjev22nVXdY5g+ZHOhpXJeZZtW14YeqthX7i3rI05/7CCfA4iGiSGqoObLlLI7Wt+dvVHgp0TpZB9Viz72O7YdNzXbQR5nvcNYYY6eX1Czadq8A1600lloszMOGMC2wG7Gl1N98JwDP8xT0W7RS1DttudP9qaocvJvCfWUmnxfemAF51cDEyyslNhNnjeZt4ib8fk+Myd7fUYvSqs18xWGSdguEX7hb2Gp9cHJsFXiq+oZLi+0D2iPr1pPnpFzqxULokFrbnVlyqjrKrNOM94PaaLZ72MX5Sdc36oM5uGemNrJjGvaBBHQEXsG+m8lMpQhhhYqP3Je4G9ze6cdHj5rh8+eWXRme1eiM/MLy9oPfpOvR0D4m4zSH84xUz/+aH1iyqabTePkYWBxtuGvQw91FJqMmykkoqrU5mIjNrYywLlwYfGaWgWIw1/OauhTopTc3hYl1XLIic7HaOB8YnRirAIKMXosFq6vLCXXFoNsyiIJ1YRXRdfU4SgrUK0g1A+JTYXonQFegJAci0iZk6ZXc2bXmMQJTN+gGLLQanvnmo15rH00gJ2fTxaJ7EVJyUsJ1X0O2VNNG3lPxLhqDfvMweBglwx7put9MDZGz2OcBMUqwhjjlM8MEfieovVbroOcK5H7hx93hqJoa3HceIZ3ODsGhHwbEM63n//0J+1nP/tx+84ffUt1LshhY0Qx5IjLUFfw2WefFWXqXE48QPD58+f6BhymX1pqM5gXcdYVyX1nwRYMN06AgiCVvSBbSHNgRTir1jW0nlBSmBu8N0WrS1qa++R8fAVI5Jr9mPRAKaAwc4f74NycN3SfUNz6+ZcsQMBkHBrOl3vl2gnE5D1nroVmyzVSKzFGQscsOveSjRnbwGafz8ZxTDYw77+nvSbCHOc/zk8AYeZ3MtSsDWebRlEYHCDWbTZ7yXlP2hDFpyG3bIDoPQZarEc5DotFk7p6WyIcr2TfcLq49tYWNTbuoYYtwiYGSGBrMvYBy3k/vROWdRawz3kDqp0h1EJXbTP3HSVK7vFcDcUdZItNooYVpwzqHACAoBLONPVgPGsonrbNi21CHVezqmLe4ZCNrRpmBeaqn6PH0S0YMm6ehwT9TOm0w4py5Lyc/wA00Rorm43Nd+bgSoEHHBfsrmJFlUoM8IIV4ayVM4Ruy+B6uQQLVKogaqpVZQnaJGiQsc3cit3Omsg76IN7AXc9IOzXUP+ZfO4hIJRqZ4FHtZFQDWf6xyYoV3WHYaEUHdiAcLotLczqucQ+KcXR0JIzr3gnoVGKfirqmAOZBoSLVetF2xIHNz02d677qnpSBaSqEbbhu/tW9uNoACWOjcDY2sqSgrhkB6FtWmnX7Z4AhGTdCaqy5wqUqzbcIi+RvU9mTBlC9cK8a/RmRJDm6i1sBu7VNa88W4C0WCGL8213h2vvKANHRpUs6rCvSYzIQnDUnkf4yIDQ80nP1CZthefYhXa6qlYaNIi38MpEFGrEahTsJXuI2vLFufaV+DUChJTInJ4OcxUAquwsYJA6OfU9HWsFuTfvq6OUh4HbtN4boDA2knsOdTlrNL7UsAbpZ1mlDvS8xPaFjmt7OWNRqKpfx6boOqhj6pmd6eQ6zDP5KcpEVp9FibrY7oRVwLsEFFJbyhgyVmTs47uFWhmfjvsY6yPXhmwu5yPoRsA2a73PEAa8J7PHODI2YYQw93g/onaeUqY0AkKOCzMtfmOYZdnn4mMmeNQDNanOogKvAAC2EptrW8c6N/WV/dC+Ke8vQfMwp8Ky8tzsa5RHMS+u7RYT1WKsdBfGLDBg3JnrAE0JBinIN9cgtDmg4uA8VsYicndS1V5ZW2sHB4ft2QcftqfPnqu28PDwaVte2WwLS7Sm6NbOg4BZ7F+CmPl370P+lu7f4+G/ByMw9YOnSxMWAI40bSZwijBWZOg+//zz9uLFSxkcpayrvw+GxRuYN6MIvCSabA44fZJWpTYKPz3CGUmRsyj6BqRxUBNt70VZYhT7bEt452xQ2XDd5NM0EH1Xw2Q56hhURdiqLcXb0bGUIS4wmHo9nDGprVXTU903jYa7DFsAYcCGVN26wnRvDm6NAKVUxd+qtbkWRcW1ClWbgrqcFPwsAGEnxdFV99tyKi5Oif5egDDO9K8DG3WygRbVO99x3mWgu8jx++b2N7OB41HvMyS5546teU8AIvcldQGcpikiz62tLM221eX59pf/7OftL37+0/btjz/U5pSmxjid1Id98eWX7Ze//KWCF2w+vAeCGmQIv/Wtb7UPP/xwAGvK7s3Tu8cBBb7j8A9OTPXlAwRiyLXZIzePk14987J591k05gGS4Iyf6UsXAoQ4TByf9dKPezJkniOO8CbIQXY5wCAZ9Kj0JmOdteCMiwvoQ1HKBpN75SfnS81Czh2nOuproYz2WcbecQ591HbhhTax9JWKsEoPcnvQGYp1fsfzOpvuqDz/7v8mUQfGvSaPaWOV7RfYMxWbjIiyiZK2r/rh0JHlHCMOZEBo8Hipe+fb0WvqQWba7q6VRUN5YswC0h3N90bfg8QEp0KLD8jN84TCFKcRMMQqnpvFIZsuippBKzVafOfdcS71eFuYb+urbnWh/oNqSA/97qIyhdcOgkHrorZuxtLoAYQBsu5355yeFElFUbIDi2OZFgxpKM89q3ebVFFRH1yU829xm+pjNx3lXQPcROcFBkv4BbQwBOsA6iXeEceW8Yy9ViuGEtZAZZVMmkRaai70Y8NnMl9Vw9fV9OQd5WecnoC8AO7exuWY/ueQcWIdFyDMes31euD50A5rXaZHJMB6nn5x7CljF+kI/nDeZApUGlDqou6HS30Y4zSl8gSABeuuD2wJ/CkbaPAVsC3QUEFclSnU+4P2rmykqMWUbSyqTntrfaXtVI0cwnLYMKsMH7ejo1NntW9d6iHWieoQWRt+z4yZ9uti5Vyzxt+SAb9WrWyUStWrUgDO+9rC3HRbWYYyutWe7O+2vZ0dPSuZVPZBjW1lpwWOC417jdkHGUD81KStrq3Ip6FnI36IahxLNZR92O/B7B8yhFDIAX/xNdibFXg8ORkyXNQzxlbyDqjXiq30Xmfxu9hV2YxSkgWIEQyI3Sewk/kiYZ5iNoygcGwEL7EbeluSDaaVRNVoTjVT4BOMwZaxBwJmUKI1K8WsISsEu3SFDOFInx/7CBoYEUikFn+lrW+sed6rPc7F0D4iATnbKPdldNDItXbZywi44UeGLZU+t33QJcdzTtN8TdknQMlzSbfi+Nj0/qKVYiMiGAc4jx/JvcQvTCLBftSYsDDwcp9I3l2/J5tZNqdr854TvM7nE0x1IMYgrrcXsQ05j0pVHPLQuZLh9fmw4Wf3RHd62zI9O2OftVht9lERaGIfv1IEhvYUe3tP2rPnH7TnH37YPvjww/bRRx+3tY29trK6qQb2Ck4M/uR9OlfGPn7aw2D9+3zAx9/9fo+AACELgGwKtVdbpZxF9uUXn3zaPvvsczkPOF/0K2KhsABZDExOU9GQkb5whGd1pR08ORDthKg2PYeOSpm0lwCOeAbORpxDDEBAp7J65cTGSPcTN84p9xZAKLGSIdoNwCq1Oylv4WBW8biyg13LCRM9/KbLgbEkuCMsbFzcg2W7ven50BFc2OF1FFbqhzcWdnD2yHVs/Nsbcm2YylCashXlu3tRnapFkUNQjnHv+ESNL0avn6oPAVppvRQGGwvUc1w204g4vG/a/zpA+I+BwR4QhqY6Gh9LlZaCvOpJNtYW2s7mUvurv/xn7ec//0n74NmhHBbq+WSMaSR7diaHng3nyy+/VPCCTYB5dXh42D7++OP20UcfiTYsue9VpNVdCzs8ax6yE4RRXSEgUDL/NvoIF9BcOI7+4ODWZsM74TpS5ZPkOBQuAOH0UB/VRyx7QMrzpEYmcz7Ars+Kh5oqqlYnl6+Gz6XQ2YMr7jEbdQDpQE3psvucK8pwidYmosvwBFBw/axHsrKMO/fJek0Dea7XR35zn6n1iDOU9d47+nLyKpDjza/6hRZl06DZdRxQQ7lHQJUEP2QrvO68ThxQIRPB8RJXWXRGAMcRMIh9I5DA/TKmiFkQDBspV2zIthG9A9RnT3kuUe2rGTf3mOBC/1kBVjLPikZD7YMKOXUPEArQVj+1rHWzFAiOmCZIuwqpd0K/u3B9E+dNnYkBYaLVdqIDnHBGx+yrg2J+V3JDPKeqhpTfK6NZUXPNI9ZOqbe8u7sVXXTsFWiAY0VLVJXT2LusascKUN1kOWOR9Y8tUGuGqidEZRVAGEbDkP3p7OCQXesAod97AaL6Gccnf8sczTi/z37mGCnDluMbQO3MGD3sqqYr4hHVo9HZs0TznbUS6EGNuuoVLXJGzZeVRzln5pptpAV1lBETi8LgnTGhbplWAlpXQxmCj7MyqOuRklWojc2BAAVxXZ8LdddBOGzASttR7eCmqI2bG+vV2sGZ35MTam6pVbR4kMYu6rOoMS8486m6RrVCQWDIZRpkBc8uriwmc+Pn4KPY1yiCAwjXVubb3u52O3yy357s7wkQQku13R9FuPQeKxiNoqdEc65GkSLuY3WNtln0asS5X1N9esooJNhTtfi8Q9YCAiOwTlz/CC39VjWEBB6TVSU7SGZQLAIazKs1zNiaKnuba/2992sNVzBGFGUFLiJW981dNntlL/Yk26bntd2D7qia0YnbenD/MLkuzi8F/rnHnR3YXsvK9EmcSmJGrj03c4R2SgjEWIkTwMX5mW8GXLSqQLEVUD4z1KirBUbN5+xJKZdJYDPB0pR1JMAZamfvLyRQyGdcu7cyBOYY9yiIpwcu4x2BmF7pGhvFeMfWptypH+EEQ3hO9mfWm+2j/bzYiQjkhGGTfXHM5Bms94yDBNcSJKTu0KwhJyd4Tj4Ds4PnUgAXwcS6h8wZgcUqf5LKLWsN77CUSFlfKhcguz49I6VR6KK0o8Df+fYffadt7z5r61t7bX7RY/KPAcL/nN/4+w1/Hp/u4QhM/ejDtQnccvr+kG7GuWNxfv31i/b//af/1D759JdSBGNibWysKeK2vr6hY3BgKMzFGAEKoTexmTx76vPQaPzN69ft5YsXSvljtFl8SfPHQMTBw9ilnglHyIXPpmTYSTVlRKIwqm+6TxlVPYf8QRZQ0S+LuuTItykUbhicTdNS8HwskT3/tHjCEB1SFoOdbKSD8O/+M4mQKjpKf5kChKkfi0PSUwQeRmceRmlU+1jRRINQbzZyTsoReRilCoUhhjfnDChMVOxhBCzniYrovclSeDkxpmEUygkaR6VUWc1OvVdjGHqQeocVxdfSWwaEUeTa3VpuB/tr7W/++i/bz3/20/bkyW5bWphvd+9uDPJnZobCdjYMAOGnn34qR5+NgI2C4AaZwrWN9ba5taVNRrSSmZmBwhwAwjhkIxkj6HaYBeKrR1uKzzHo/XvPxig6nehtdijUOLjqF/uaW6v3ItbgLHU2xWxI2WgUdAm1rnrthVaXOaWIYYkfKGjRgYA+ehswkM1IDn9l5SKvzb+d4aSNg8FgsozZ0Pgb4BtAxVhHjS2ZtTFY4g123CBNv0nWLFTRIQvTrT85jFFbK0AmkDg09sW5tPpw6OL+29gk2uCROr1rRcU95tCo3okqyv0zX7hH7gsHinGIY8F998AiTk6oUry3UKUSpWa8+L2o7AVGuO/8Dmoa30MNYTnXopkDcq9Huqhth50VqHTQ06TAPEvU1xQuC0+c6bPYCVAatEGyAgEvaa0AoBvYDrKdVoJ0jTHvGnbFyE4gAJL57xpCZwpUR6g+cG6RIFsrw9QG59Q2E0BUIi5lt/g9gFD1bYCBjp4eNeKsJQAhjvQQ3R+ymbY0WX9cP3O+Xz+9w5YgmufQqO74jUxh1V/bgYLSOFENj7eUsnApT4B2q/k3AoLYZQGOGffJ4/OhjM3L8YzIjT87KI/Oul7SQSBpDRbYKGCnWj+rPqImyHxwa4U0OX+YsXCgxH13zWwJIAyzR43eZ1ATn2sb66ttT4IuO21dgGdJTdOdfbtqZ2fulZl5qj1EGkmIcCBS5fVNCIA5buB4IyCDuM4pGW2pixoci/2i9eodZXFhpq0vL7T9/Z32FF/k4IlE6Ti/56Ip8Mxh3mcojBHTIkDC2DKPuZ9kycgOSlxG68J0crX2qHmjINydA4wAQvdIvBAr56oCbakrBxDyrQAQ418ZsTj87gVX6rgEEeZmHBCswEb23ZSHeBzGAMZY729bN/ge+CqVlWJvIXOJ/UPRnEASwPX1qzft+PhUc42gPAEuQP3mBj2iCeh4PQXkBBDyeXwzvpMhhJUQP0yfm7O9kaCb2mh5/SWw+TDQlz00JQYOkN7eUwXN3pv74ZzY09Slc33mHaAyvRj5N9eK5kRaacRmcM6wbMKGyXX4aRaNBWR4Vr5UN1n9nmMbEuhLzWGArgM2FVDp6NcJEsYOORC7VGI0AEICey5zwk8e/Fn1KHU9rvqRzrDnEIhGcJB1W21eVOs8W5oYCRw5EaIG9pR7be8oQ/jt7/yT9uTpt9vO/jO1jiMQENv1QO5hkGceQ6idnXvESn+QIzD1l9/dm+BooPKJXD+LjE3k1es37Re/+ESUvMtLFg+ywUj30txzQ4afCU4EDUB4fo5zaEP89ABAiDrTvMDgi6+/0mbCgkq9Ig566gVJnVsU4q2inwDU0A8wgG5+Co3OYM5S0o7cyyGoTI2VRO+s1qmNwwIT6u1SC5moqMRlskHSbLiiQ3GyTcv0eukdVuXxJmMkqTfgOYeMSjW1ze/ikPSZkT463QMzbxJeuvxeWc00BE6dXXpvlefsjSNqe57H+GqRU5djHurWg/Nn1t+LmleEql8RD7OD+Vv8pMHo1IEBgw+ND2kMJQAAIABJREFUUEBhgG0cLwLi2SCf7K6154eb7Z//7V+3n//8p4paE10nUky9FN9DlO36WmInOPj/8A//0L744gvNI6ijBwcH7cnhQTs4PNT8JqruLJGDDBjiOP78m01kqPEopVFt4qWGGjqK2xSMFN5sjKJsCeSZeuO8r99jQEKyScz9bLDZtHoaabKFfY0Kf+daoVXzOTkEldHkOinqD52OY9jYMgf7jZ1nCEUmWf8AQq4V9dHUFuZvZAf5ZsPn86zl1N7FWegBVepXBoU3sQrO9Px90KSPyOr5C1TFcReguLlVo2ycIjuTpi0aeJlVoOzXO0f+eV43V4YGtSabgD0hu8y3x2y+otKu8clYJZMcRwF7E4eRsWB8YEzw/Kl5cQazFDRrfLlvR4ctiCQGwbVrHOM4J/OSde85wbM5y6x3AfW8RCHUYqdq9tw4HMVldTctsOSsH05gMnyZE3qPpapn28Jn3OoiLWEE2IqZMGSJcWzkVDrYFkVNrYQCga5hu5OCskBZL2ACTfgb7Xaq12GXdRAArRqxAGvuZQhsdTTUjNcA2CpDmKxunLT+nQ7nrGumkI15Iqe+qLWKVTGi1ZrDDJEEuUabG1sG6LCzb+CsWs3ak7gPwFfUTCO2gl0LKMz+cHfn2nbbmFwztEnaicyJrggYJMNoG+pgaYIwBsdjTzOpaleGsA904Oyj5Lm5ser6vd2dtry0JDB2U4I1mWeAwszTBE3nZlD0XBiamhOQSO9D7BLHX1xRowclmhpC1y16bWEjXX8InXZ9ZUmA8NnhgQAhzzbVqJkl+HOneYxADPM4DCGylgQFsckGKdRcu+8e61LN1hdMnYs6rAIbUR/Hxkzu2ilCU9VDGXAEIJSCc9XwMZ/ICgoUVv1ggiwJvPHeHTiqQN8cKsGokC+azlu9VQMgo/jrwKBrzfpAUt6lWUNkX93eBdoo9PLLi7dq4wHV9dWrN+3N0YlsC3Zic2uzbW/RnmRDNcimuKbxvUGClV/d3gIfbshkVyst0bfVI9iBmQAfPhsQFoAev8WBeoOu7F3xFUa6rMEY45D9inOmcX1aGfFOKQWByRHWDMenpj5U9hFojwyNHN+zU7J/KZEwBOwd/I+N51x8hnPH3hg4OrsaQUKDy/vfCbByj/jUgELsQZTh4z9ELEg2bRo6OoEO6rhhkNl/GP1D+5uy5QQgppkH1a5Mexc1xdSMrsrP+fDjb7WnH32vPXn2sVWCKxBYrqJ9rN556xy7+Cp/kEjo8aGNG/7rH31rwsIM9Qn1IjZEAB6ZFxztszNT6DDGRNs4RrSnathLpJoInXotLSyoRw8qXjhaxygTvn49GMOk+wMImewRkMHZinENdYt7C6UhTbf7d6eodknNp24hGUIZ3E4a3FHSUEUthZ1MXiJeoblFRjtG0g7aTJuhSKdAlaPQ3twG45GeWLXssrDvR6YD+GwUezA5ZOkCCJXliGgBIM9F6zIgBTiGKHo5LDa2Pnd//ojK9GA0Y5nr9tfvQWD//73Y6EPh0Rw3/Hyw0JJJjMKar9fUd1Aqo3etHextto8/2G3//G//RpTR7c11qc25hYfBft4B44qjzSYOIPzkk080b3luDOLB4UF7+uxZ239CfeyGjL2d4WupGoYmF+OuIAUNxVHRrcgmhtvF4aNgUMYpzrLoITjFqk+4aaj3QRnNe2dz5P+jZMl1Et2OU5uARJzbZAgDHLPh9GsDQMi98plENnMe5mdAX+ZBrsmayuYXkJrNPFRQ7jVZ/ABUNno2acAU65Zz9KICAXWMS+pp+X/sAtfhd1xbzZBPTvQek/VM5pTjQ+WKE8L9s35Z40RZiehDeQpwTQuKAHsV30t91aqk3P/yshXjOGei1/ye6yMqo16HlYVItimgMHS+qOsxjowz48O8wknh3xknfnLPURXk36nDcdNyO41RY7TqsYVB7Gw7KOUsoUH94jyAkEg/NaG3eu84dIBMqEjKvN2VKEkBSpxWHEQ702OrD0XSlZWMamu1Ukh/wbJtcbZkF3G4K8vAT/cqqwCWgkimWkg4pur+MvaZ07JkVWeV3/XZvFDa1H4C5yf2ugOE90zKN5SP79cM9QB7uIdSLlU2TrQER/8y7r3d1POJkWKKGf+fZ7YdtS1WP78ScdA7VD0d4Lj68Sm7h62vTHftGzjc6e8Yp9uZAQug+fbKatbPAH31NJw1yEyp0Lh/Rf2VNeAWEMwvA3Rn6JiTXBtaIYFc7CwAAjEXMstk5gBjOLCnJ9AKz9VnknM4a8w3dZ8ELHCiFzUn+Dtzk/ZUZxeX7fT8sp3TukGA0OA1dYEAZyuMUiu73FFGd4cMoXoRSyTLwQ1KMNgLuC8ySK4xO5MtZ76vb6wrIL2tlgG0rUB8hfG3Yq7ew2Ss2ST7hqgM9uzlK4tNMYdDaXYm/a6U0y0qQ/9lQFZYFBY1IXvjwI+yWVq3c215gfpl10z3ATCLMY1AyywmB1J8nLNwCtRIQMtZI/Yv1vzJ8ZmUX98cn6if4PGJKb1cE0E/lFphPlAbStbXLZJSP08m120nAgizVl0TSpaboKBbFKnHZgVKQutmrXKfPXUy2cHQbBm3zMnMb/aXgMrYW9tn0+9TL599AkAYMN0H4LifBOD4GcBpUO5WFwmeZj8iQ+gaetNFvaTGAHz8QO4re3wAPL9LvWr2ZN4zz9PXmTNePIsp/mPtdrLtVpC9HCi6+AlavyJ9uVY4wd+MsYJVMCbSExXNCbEFsO3WqCBLePj0WfvgO99vTz/6J+47uUSbEWoZRyB4DxB2xrQvK3rER3+YIzD13//N9ydMaIOI6ba8ilOEzHCToY3MPKCPrwVkryWD7mgTX4lWR6wixhIqCvVYtAvIRs/nhiapkoKfkgGOgxhHKvQBjEMcfu4Hp4qvgb9OBETNZd3PS3VELu/WcWoAXRu3AaIVzlSDIGrnKAfcU1I4g+mpBns2ai7K5iviC3FmAursyEUUxnVQcWp9rAGQnT2ftweEY2TYjgCS4Te3Y54NwzF87huAkE3eEzm0scG5yfx+j4poAOJ9UOgPvC8z+D5A+L7jfl1WMbciek1dY3EOmXXXfT19st2+/fFh+9u/+WupjOKozM3Sh+26lAsdocwGEBoitW2Awr//+79X1JixRFjg8OlTgcLtnW0Z6tTS9cAqwI3f8cXnEZe5UQ+vqLCN9J6MWZxIrQXGVu/bdDuJCFWWSiIdk4mMNHMaRyXgLHMs8y+bAPfBnFEvrBKa4Xf9fcep5zOpfcicYl1nQw4g7CW8uZ/U8iZjGWprFFsjBJAxY6wZG5wnQGHopWzUPFvEZbif0HC5Z9Y9x/B51jMZRtZ9AFk2Ud6PNuOqSQtQ5/75HRktnoF7cOaPINWqbBfOVMSrWAcR0cgGHLVf7i31kHE0tred5QxNiDFMoCXZpv7ZsUU9oA6YjIMUm5EGyoxB+jlKXENqqdDpyPBeSZpcrQUGdkNlqwoUSnAFMFiA0GrGb9vZ5UW7ODcgfHtD7RbR99Fe4Owr41M0Zde1OCuH0y66adWEGXQbKPiZY6tGdWCcRAQyIgAzmpXRqUqjb94d/89Xsh14Purl19NTOxXROELJEGZdxpnGsvY2UjaqYz3kfh7+jI0N0JdNruwQx2Ydx3nNT47netcA7gqw2C46Sh9nUftbAeRcO/ceam7EZEIT5O8GhN5LM+48q/amamsSGx6HfNxrnIlkT1Abi6pH7O2igzJkMm6UIRTFuhRSGTllQ2gRtUZvQ4DDkoCtaiChjNI64/KyHR+fCYDofdJCA6EhwJlk8KlRQ3yI9ieIG81oXhO0eXN81o7odYcfcAU4tY3MHMWukx2k5+D6Gi0vNtv+7rb6EQISGVNqrQyScPANUDgF8wu/4fUb6JInGkMzkDYUlN7dda9B7ccTAnQOmoktUyJIyuZP7tRi4vjkRHZJ9dEStLqTE573vVhiJpTDENDeWLMSJudknXMZUTrPYDydKfDBOlmq/rX3fQkLMY2A0BlCM58AKwZlgF8LRnG8s6pkCAHnr18ftRev3rTXR8fuWah2NC5BYN0zlozjpuooobkiDuXAUGwPmUHGTvWhFSi1roE9KNUSiko/r++e7REbmT0j6zJ2swdSts+jair/7n1I/pZxDKMFQMgewT6TfYL9HLYPewn3GwXS0EnjF/R+ZGx6wKop2V67aQMWlk+CZrHjCcLGHrjm0gI7YbkE/OaZvJchBLY6tAbhXSdAmez2xcW56wgFXlmYMHZMeY6WBvuyv8w4iNgaFFJovxynlnAKgFM7ut8+/t4P2wd/9L2htl/t1x4B4a/bGh5/343A1L//V389UdPPk2PRsAB8rlfB6JoWKuEY9auBfjUlXjKGyspSi7WwHAEX7Q6aknpKzbkuouqk4qj2Yhcsor65+ENqAAufe+DcOGF9ZkM0KvGk59qF+sm475gVQy2nLqPL/5O6r8ySpXtLia+idjFeuccYXwxLHBo1u6fxa9GS3LpiLE5OtijnSFbBESTqZrwhS1Gz+i+NUaqxbkAOChEhorQCrrkH00BTq2Jxg9Q5uuF9jMdwTOhP3tUMWn5NawkDuP7v5Wz1E2ZUkk+t8vDXhwDQwLGvubxPIO3/tQAgpP55MmkffnDYvvfdj6Uy+qMf/rnqW2ZnqOUblTR72mScezJORBPJELplyonmMXNoZ3dXjgLzxWIxrrVQ8EJN3509dlbPtXsEQQCFcmyL7tMDfN4vXwNlqKTYU5zP+8Ghisoax6bWztFG02tcN2Shn94xTWAhG0gix2mELuqU6H8j8Mu4mN7yTSW0qPcGyLEWA0R7dVON2c6ON5zq+5nARmwCY50ekAny5Pl+XbYsG23a2nAfyW6GoppNUM2iK/oq6otqyqZkA3i3zLeo+CZDqI266KSpEx4zse7dxabfO9+M+eamxbJim3rglEAXnwmgxmYmKhzqUuimeZf8O4CQZ1TLlLMzB66qjpn+g0T7obiqlg/KatU6ZfWpefeM63/mZnCS54ZG8G6aXdLxAEIFTSIWQ22WVW5F/ypQmPsMpZaMQ+xYKJGjc1ctfcrWiJcg+t3Ylw9D4KCbM2amtlm4JoGTIYBTTd37wFlAfwCXnOwCnf1uLSBUIkKyy+k9q8z8KN6i3qNE/224ByrckGmrQIuzcHfODlYGhGvfA4eIjyjoed3uKDVINqGe1kI4Vg/lO4rQbu1hhVDRAStjLDA41ArSAsH7ZABh9gzXuxvcj5lLZ42jWqhmEoBBaGfzdiQFCmeixuvAg1qwCGSwB7pHpPYwBTtbm56ZakvI2C8vCpiR9YMKSjsg21ZqCM/b2emFxyv97jQfESNiDNz8HBor+xZ1bWSsACtvjk/VVuXqmvqr6C5aOMeAcE7tLqh3I/i3s+0WMMtV+/bu1hkY5nZsrcdrIhD36hWg4fXAUKJcgOb2iMowvqIBM44FCDVv3nkts/YIJgNYsRvUFRsQ0jfU6tFhPeDXAKo4P4Bza3NryORIhRcQXRlChF8ErACVXcuPAA/Tt13KErtaU3oIGHs/QCXWbWFiD7hnVF9fvHglQEiG0EwDggjvNEZLS/OqCX2yt9MBwsVOtA99hhvXTh6RZXUdYcRleBYywM7IEcR0UIlzx5awVpiv2OOIuCTwb9qk1Yn5Cisj+x2/TxsK/s76SnZOwb/JZPD58Pv44rrsSVGD5lwRm+H/++B6AkjO1Pk+xkBX327M4JBz57u3Ew8DSYBBQHTGKuUj/R7m+stVgULbWthN+BQEVxADI9vuoAHZb80RZcqnJQRklVNqPz33XJdqdWiXGZBhTW3ivPcMkjkrK21ja6d963s/ah9950/b7s5uW1lbrZZL/3iGMN5arwfxiJb+sEZg6j/+L//tBPl+vr9+8VJ0JCs9bWjBAoBY7KdnSP1bgpmFBSBkwjN5Uwso+sbRsf5OJFkRQzUYLjpSGYbQBWJgWMyuE3TBbR8twiBhHDAYAYSKrKIeifz2yooAIQ1YibSLIkaUuwRfiHMFEEY0QaI0qqkYnYhx0zWF09nBUVbYjj/RXCuLSRK4nFWMj2twXOOFUQydYeSZc71xcqGmmd5NwWrZEAaq2MyshRqQ+bZvM2QT7fCUoEOdNo5oDFqyQnHKCKsGDPqaxUXvRBPuZQnv5RrGe/9NqQW5jz5jmrMoijjAVzcmnp9FrKK17/zRR+0H//SP209/8uP2g+//SVtbWdbvybbRt8e1pt6gQgVJ3YIl0p29wmnn2rwTnP18xtSvO/2Ogmw2GKn8laMWdVEyKClO5zOJiPa0GJ4jUVPR3OSM3SgDjRVnPierzftQC5KiJY7OnwMLiSBnfcSJFr2vKKf8rQeEURnl+fkKnYefrk0ZQSGfzTi5ts5jkw2YZ+WeuG7kv3OvofsElDKvQxtl3WosK/vJOD/MciZTmQ22bwwve9HLl5cTITAoNbg7AXnoMWRdAeoWQXBUPc6h2jFcQKE8b+kZyt9D1SQgk4072RZFkmemSyyC1g52mmLT+HveTZwUrs39JwMbRyLrPlFl/t0DwsyFSPeTDRft8+JSqovKeOJQl0NkWp2ddtMSofIxx+baXTW2Tz3RlfoSXrWbW4SFRkAoOuK8I/t9IC4AJAq13IfnkFd3gEdvU6ifVl1dpwircSxAGLCkzFiNmzGZM/pybgIIH2QIh+xEp6YJ8I0Ny88EFAZAqKyJG6JHvMWBOavrqWRAfcCwNsl0jmANIIkhDoi08EiprpINLQYHan9an9b8G1ggHL9QLYqs+GkRGTeUNs1cwUf6BNY45Rhl6Lv306+x9NFkTPtgZe+eONPmvXZxYU6ATk3vZ6FrW0DjGmpyZQZpVq32RzMAV9fhSzDl3Y2ek3OQLQSg8UwWyTLt+rLKQkz5LTtGP0UFiN3IXHN9YV7jTsYNoPKGdhUnZAhps8S8QPuo3kNj7c6oPnxz3RTH7a3/n7036fEsO7L8rs/zPMeUA8nkWEUWyaouNVoLadOAAEEQtBAgbbSTFtoIEAT0R5AA6StoIX2o6iaTZJE5xuAx+RgeHt74nWPnvev/jMwkCUhAd4YTTo90f/833HevXTtmx46tta0NgnRWyFxeREzMCpuuOXYAjhot3jN+yePHVptOFsl6CHttbx/aqVtXMKujYotdvr56LfDDN/0SUccFxKolzeNHAtIEvtfW12V7UkrA+GDndrZ3RElNEJg1ZjqwFckNfFwPxrVid2MrxIKorJHBLlkiA0BrH/jL+7E3f2HCqSYQR1b0yy8ft0ePjzXOBI1hEr1+7R7Ki4tzAoSH+7sC2mR/UeqOWAwn4poE+t1SxE3kCaQaXE1r/PEDod96/1wc6J+xddx7egRGZMx9qGnq7mBraufYl7GBzOcck2w214zdDIDk2LSb4DPYrwh4MY45r0ViRsqo/TM7W1zndl9ZWGQWfXMW0QH2/r30fkvvu3BeAiOAZ3xRnpu9JfYtIFd+KXV9yyvlC7p8gn0LQJkECPsmbCJlFqvelEw9Y85z8rzZpwafswChg+/cu8XAGEfm6frmVvvgR79q7//gp2JHUd61sGRQngD811FGM+eqKc53Cwm9e1qNwNT//N/9FzdfPPyy/elPn7bPPv2ivXlDPeFS29nZkFLV2tqG1ZEQYjh+ItDGAgQoMuEjOY+BI+qPYaZxMpsjqqSolUEtyWYnmfRyUrMImfSh/fXZmIA+A7Q3Q/E4n8/fcBLp2cL9WVyBfkSe8tMzc3YKiqPpfkx2EnAOs2HHaRmzg862JeMWkJQMYZ4lm7bBgmlQcbBzz6ZJpGjcs871c/620XftXLKHIyCccVRIfZ9uz1hFDwcHx3+Msx0jcmtTSUS9S+O9DRCOm5Ddu9s5vbr/W3m/r19J3wQIlcUd3E/XEM7NTbWF+en2s5981P7+V79oP/vpj9tHP/ieNqaZKWi+1Gc4C52x5mfumffAJhI6R4QGQjNjDo1RQrc4QaJ7fWPDAIZeYAFQ5dDx38mW5J2mZiL1TaGK4IzZKbSKYu8IBKjFOeeecy/JrLOuAgoTSbbjMNafZGMcgFw1q41oTU91UwuNApKJ6ipzU0qi2YAFzsuB18ZS/Ub5mWACz57P5p7Y4FP/mw0+m2//fiYzQGEFsDFGxjzHK6BC9L/qk1WZVq0xvMFCQ/c7ZoNN/zGJRpUqK7+Dgunruv8ix9pJwIF10EbrvWTHyaSl1i5R5TgryVwxFplfOAScPwGBvA/eqwNEtgeh9/L7AHsLcxBsaoMoEKtZWUAawJc9TFCKTEoiwnIYVWzivlbMT1E/AYRXUc9z5siCOxaAeVvknnfKPSGo4fHEuTEYshS76zbzpQb2AoXlpHZLX7mz9EtNHWJlvjMWGXP3izVjo59XjK1k1rGnCq6UeE36ytbPrOObG9f0cV0rR1sJ2sqB2P6qoxuUO52Bd61XFKtB4lb467MBUYKUEEkJkKTcUMFDxgIwBK2PjJooo24D4Nr0ygx2gFBrvgTAzDy5KRqwBSsMFN1/U7VkA3tlHAfbugizOLDFPUCvXF1ZNI1zbt5sCkTYmKPsE9TxDsqH7CtQDysQe3aqLAXZRTKEUBwBhW6jY1vGeuKeAgj1LnGmqdNaoj6Y4PCqQBTr4tmLl+3R8VPNrZcn5+38kufxnsL8dTDzjcYMZ5jaRVpOkB0EwPA8gGXuQ+wNOdSnwzteKcEMbCaZsk8/+7yyTFNtnzKBw8O2f0DrChqrQ611TZwyc6jDvn49ZHnoQwgYZB1FbIp1hSO9vbMjYCNaemWpVDe8vt7W19aHdZ5Mjt+hg3DQVFMyEGZGvw7NwDJYND3YojiwrrJ38nfvCdYO4CeA8PHx0/b5lw/bw0dPJCYDiYhLwn5i/QLQd7e32sHergA2gJssXwChRWreyH4CcACEofFzL2p3s7KsYCl1iDw/GegeoGD7eC5ApEoszs+HQCKgPCUEACeOYa9gLmETwyhJ8Is5E2CVfTEBNH72AS1nV117yb0mQJUgZP7GWulLETjebBvTY227ofw68NT7b/1zGjiadaB6WtVdujdihNF4/8mKev+0qIz3EFTMycaa2SIwqf3jUu9ULYWkHEwfxhXVf1KfioMYYBs/0T1krc6b8iPsKPs7yZHNze32/o9+2d77wU8lEvkOEL5Den/JCEz9T//tv74h2vTpp5+3zz79vF1cOEOwuUlj1131JWRBnJ6fCfCxGDAi8MlJi+/u7g5FwBgUVB5PT1/J+CraR5sKhGrK+Tg5ISpn58OL0Zk+O1SOWlml0YYtlDU+nyxi6AVSHJuzA0Wk/Fyy7nbSFA0W794OmtNrVRgtgDlSd+Lw2zjZibATNhb0O8PhGsIAAWconGVMhrGnLcTRNgB2JDuA0M6HX5UXd4Gvqi9UDQFF04o2Q3cZX2swnTaJAoUxWImk98AuDtRkZk/3F47YIB9fADrRyQlQ2OPSP4dakI3t1qQsMOi3JLV8Pd88vahWF9rf/fyn7T/5x1+373/vg/beg3vupTRNpN+S/snacU7GO+ApQYUEHeKsc9yZ6jpMbQk9LpsM80/0ZzVwd2sSzTHO3Sl0ZhztzBnQpTZQ50L4Q3x9ZywulbH2Zs/5+wL3gEvmRqKNOOXZAALgAiD7+TU41gI0zoQkG9hvpqm55VpswFCd+OKajAXPmOfIGuAeOTZ1HG+jyyZ7llpCNrkhY18UHT5vSrnba0R1LvV4qYsMZTSZdWVhS6iAzxHsgS5q4ZsVZcfCKMCOELFVdkl91exMCwheulk137m2NlDmTNGeMrZRzjR9z/fdU5KzxgOak3G0E+eMxWT2OA4G54mzH0BtdoIpwtC2cEZnpm1bAIQOWLlH6VDPo8UW+6TuVs44QbeqZ1V/reurwa7Yftnm9QGrHvDybDiYifIz5+U4i6o02sPQc9WLkBmuhtjV8BmAIrDj5t8BeplTGaN+3vJeFbyYRkCoWgJVDRNO9KQ9y/yPA+lglrPwcQBDvY5NkEJoOY626ekD5wBj7LOyg1VOEDuV6yNsA4BRplYRebeUYIw4n+q8qn5QQiw4+FK6dR2ghH6kHunwWgBhAi3uQ2hGiZ/Dc1gtVEpQxnuKgazHvNgrYrAYEJJJW8XhXwIULsr+RO1SIB92y8Ki9kvepZRAqcGi5YDqrV+rXo9gMC1+AGLqE6jWEFVLfjPVbqrPr8ZHQcmbtryCg4/65ormAT39EDt5+PiJWk6cSbyIZ09m1aIurV2Lmjo/PyOF08ODXamcbmxQy+vsbOoZuT/WnURBClTMztu2PHr8WP2SU9Jy5+io3bt7tx0dHQ69DLnXAEJmMJRRZQhPXlZQhrYYF4OeAbRnHOzdUl6XinBlumMjoNneLhNxhtDv1hRV9izskRSGT09r/3fG/DYgdIZrcdHZJe8PtNyonnNDH8Xr9oIevMdP2xcPyRAaEF4TIHpjNhRriszr9uZm29vdatsb60OGUC0oiopIdonj2XcQpSE7CmjjCzDOXCBbFbVW/K3sF7FljCF+YfYT0Wl3d5WdijgM56WMAxvDvBlqMDc2hvPJ1hco6/ew1O9nPwwYzL4U5k728qyl7KMBanw+pRf4oMwjs0UAcmZlxMbEd0qASJa3WG4S86qAZBht+XuCvtn3APdKQIjumeziM7FLAODMFQKRouTSa3YZwO41zLlYf+o3KZtbrYQqECUdjLIr2C5rAay2ra2d9uCHv2gPvv8T9RYHENKPUM9Uxu0rmcKOIeZd5t3Xd3UEpv6H/+o/u4Hv/ughi/Zhe/nSaojLy7NyIDc2NuWts5iInqE+enFxJfoAhcosfhwMjBmKpJ99/kU7PXutCOrG+qIiVHu7uzKALNIXL56L4hHJdxbq1haCDms6Z8RavGCtfsrvWVxwrnEA7fAbNLoZPY6RFQi1gOqLLdyF2o4c42i6RgQnenqkCHY9w+z0A0at7pcsgaN0juInw8m5Yzx6IJbrGwxp+ynaboQtAAAgAElEQVSxhrfn3LzJ+1M92FO9jGogKzrYUUgCpgSohufy/XIvYxQ912Y0fGzvVEUWnmvb53R/w8FovKUFRb9Y/hxQqHMH/abupwyUGlx7iNriwmzb3lppv/7V37Z/9S//Rbt390g9qYhszs2YxpuIK2AntMdEAQM8nMG2wACGkq8XqN2WsqUj8K795L44Vhmu1TXXzFyYkrhAvci2hQlSLxGnk8/JmX7J5vLKwQsa61LTOjsjR0DZ9AvTWUJFTCE9x/OOQr0M/ZJjtSGrl5EBVS/UkihoMoE4elFKTQQ0lMZs1HyGDZrejNlQAxZ7OiR/S2PgzCHVvFV9R94h98P1U9eLE8HxPFtfDM+/OV8P1FNrkuxlKKo5J2s5mXv+pqby2iiRTadeeeyJZerOC6v6CRQ6m8H3xcUrZRLZvAdqN9mk6g2Z8fUm7looouLZ1HvF0wCHZG/iWCSbm3fi67qlSUAJ50kwLPfm/nWuZ+SeuXeBwdn5NktmRu01rIQn0FPr3oEjUxJRO3bvQNcZAwqhi2IXAQ5jYGvsB+lsYWyq61N4htRFAgxD76cuZajBLmVKzzmDFzttrn8aAiSVaWYcs17CQsh87QMb3DsU2DiZA5jvbHhvS/vst7JkzTYNoJYgXbLeAeiATeZTDwgznrk3Adiia/QZcTmJ/E+AEOomQTpEdfwtQCjl1WrHUUJKiAahIosip+cyJQy2qLlmriOaeZ3rFiCsbHYytqHyAozGZ6WUwJRRACF1eDiVS4tk9p0BdbbaGVNsBefLnGPeAQYBRbxDQAQZQgIj0DjfkJ0qqquoaSgmzswq0DoAwiloeQBC062heD95hgrxcXv05LhdCiDzDuxqkpkyI0a9fNrs7JTs/v7eTrtzdCBQSIaQzKEUtUsgjUCDexJ7rbv8Y1pjjD/x2WduN8R7p//s+++9p/0DYMMFe8qosrutWRuBzDiskjMYRm5zwDcHrKytuRUXAjKwSCpY4kDAjFRwWfsjoHeGN4Fk5oXEeYq5EtCUPcSCMqaY2g6adYUvxFd6J/MOvOYIMrzS+zp+9rQ9fMI4u92EACGAHV8B6vnMjMZxZ2tDGcL1Vd6PFVfVakQZrGUF22BPYEd5bsaD5yGwiXIsQJ96NoutJGhhkJvyDABfAqOMF+2eyBAK1FxfN8TePvnkEx2PnT+qNlD4lwF/PSBMgIdzTgZUwyhIaVHYGNnv+3rBZA7jmzmQZ1aKenAqMGhAGL8ptprny7vN35IwSBlC7q/3CXxOU/S9xxOwspAWtd7Pn4/lLPhiZAdh4pGNhfLNvWAT+HpV7TvMDrWAGvsh3050lO4BaqMLZBdX3Y/wo5+3B98zICSTTpBRtqeM6TtA2Huw7/59y5//b/7zv78huo4TafoX/f6gDJjnjVQ7IgJERl6+xPmiLgHKJhEkQCHSthaWoY/P8fFTNbLHKC0vzrWD/T1RODgXx6SROBEjOO9sVjJcO1uKHGVBRpKeSZ76r0TmkynEEQz/EudChqRUQXlINiNS9ar1GXj4rhchs+KNaWxU7EyAl4uEAuZvR/7D207GwEzUsQl0HMecww6MI0/j30xbHB02v46cK5tlEndZvDgjo0MxLm6VFXTRzxi/Pps1ZEAnmn/3zz5Mik6EJk6LnJhu1uTf3wYGv+m44bkqIsUmurI03/b3Ntuvf/Xz9i//8dftYH9XjsIGG5IaN9v5ZH5CQUk9QrJtEW/BIIeSInGQmxvN7WfHxzLIySCH4sZ/U6/EsaL1QSs5P9O8JiCytk6wYrkAnLNdGbtQEZMhhPrB3MFRfvkc9Tcy6m703oOmBFG4NvfWU2oCUpP5TMaqz3AEfBHxJ5vDebJJh6ITYR3ma/oypjYhGTrWUBx60U5K+pvf8ZyqsbmE2uK6oVAg+e84BKECaRwLiOc86c/H35LZ6+uFGZeAXq2TjrbLPVCTBDC3+A3N0Wfcxw9nVsX9Hl+1vkG4ojLIybSYcWBqkfo3FSDMmLJG1eePnm4l7uG1b+qWwH31oUsWlnHu6b0JGuXaYj9wjmr1QDaN+US0n/vCMcf5Y6zIHhHEYrOXEyFhEgPCqOFl3aeXKs+Pc675IYEcKHXuUXb9xq1GAhrkS9wKGFkhMswLjo1jHMEuzbMBJNl2ub0CAiJuSZAWIAms9DYuveL6zGqf4UvkvQd4doDtHCfzyu9iu3qgx7n0pb6sbvHQ2+TItg9AXs3lnSFMDSQZoIBEP5edsPw94+bLmDURsCxqmVoZmDI6KHxS8439UEa8AGG1abBjOILCnF/01i6IF5At8ZaCu3lY7w3ODsoRprZ0GrENUz1xKskuEJiSbau9TVTfemfMExRAL6kvhIYppVnXjAGerOwJXdfUYKDTkL3m3WNvqn0Jz83ftW4oAJ9q6ol6/PRYtYN8v6K2TTQ3VUNytsouex+kdpzaRYDg/btH7fBwT6Um/D7sERSzuRfVEV6cVd/Va/c4PD8X+KSejvMBYt5///324QcfCBAScCA4R8Q19lfrbGpaugNSilSLDITzULVEsfSZ5v/qGgHvPdXD8W/XZ7rVgrLFXd9XB0aszBtBN0A175av0PR7lkpqoBNYInMXMRLNI1HfR7YU6/vyle/1+csX7emLlwKDiPcwztRoMm0idAQYJEO4tU7pDvXXDuQwN6wKvalyCYJnEZXBromNIZtrQZ6hzVX1ZU7gJqrJ6ttYrUhIEODHWXXViQRYY4BC7CP7AoAwWcLeVsmP6Vr39IAwQV9Tc12+0Ad2vT+RJcNn9V7d2w7eAeUmKXlSZl0lPrb1An0VtI4dDyBMQNi9rV3ImTHIPSSwKnEY9qlKPIhm/QZqqpktBGAsqPZE85t7JSHiQM6Cxtz9N80S0XnlHFbrIQQflUG2Xeb87Gmie6+stc3tnXbv+3/T7n34o3agYPqqVEjf5r/1vxsC9u8yhN9phDj1r//FT25crwOtgQiKKVhMNtf4mTfOfyu6TyT6FfQGN8hdQlmsFhQRNowVgg5U6hF1JzsIIMQh5TgW5GeffSYDcXZuOsrGxlI7PHAGg2uxECI13KsXslDjvKR+Sa4K2Qn47RjfalrMW0XBL2IJOIPhUkm5qyLTNkhjQ1hlHUvems3FC88gJLTPMSI00gzifJjz7xobIq6Jlo9OnR3UHONo4lj/58iPi++7cj8Z5bcBwmHTlJNSPW9EVTGVlXfrvk+msPQCP/wtAiqDcejGL9cbrltL5ZYhye+CDrs/9seV//aVxSa6aCUm11aX2p3DXWUI//EfftW2UJzb2tRP6ky0sZehJJoZQJi2JIAXviwqsK+fdl7fiBr1jAwhm31RU0TpKbpaIveiF146q4RDzwazt7/fNkW3pMG8QRJzwLQZHHdTV9WTqyhgzJfnz7ielXHHKLAFW9iIcdzYdHBK3E/rhahefCXCGCcGQNRHIl2Hsd4WiPqW8i33npYMrA+pB9f1eY6MC6Aw2Sw29Zy3r4Hg79nwGV/ug8g19CHmNBuII8uuI+QYA0c3tFctxLrpRonAqqn8qVtGRLKbMTW4JahkFUUyXurBRmAGG0QdkNQTmd8G26rJeGm1Nqt3UqvkiH/qErN+8q4QXmBOhl7EfSaTt0qt86Iju/nO303tMgjNucw6MMgYAhJyONwGAttIfbNBn/seYmOvXl2XaA2KjAsDsMr7tuNue5Nz44OM9DLAKEIEvk8FPMiQqcdc6ujG+hrGUNmcqp1Lr9iIG3GN2FXGTcCqngsnRGCCZ6w+rAGuyWYp2NYF4bCVao0xN9bE8ffcQ+949EA1YxgnKDanD1r1a2IcG1MXY3/7d5I1nezc5DllE8sWxNHnmElHcgDE1R/MgNBrQLVptF2g/nNmRhkrKf+WuqfqyYp1EkAYI6jATzKE7LERpCnbTWYhz8U79p5hu55+ZVLpXJhvq2qavlJO5ZwokeqfWmAYdgzg4uL8lUAUpRX02gMUsta09pG7X3QmCAwm+FZtRtzyxLRTvuUkF220ODCiyrK2xcRQw/gTgUEDQvYi5en0nKLOIgg1S/3jXLtzuNfu37vT9vd32/rG6lcyhPgTjCX3jp+B7cHX4HpPjsm6PJNPgt358MMP2wfvv9/u3jl02QX1pahEB8DVvcdWqC5YtY4ng80kyAYIBLhEHCWKzN7qDFi9jma1hmK7M6+h3aoUZmZa11dGFiXPF2Y1hBbMPSYYJwGbhSULYZ2etqtL18gx58ReuaQe+ky1mc9fnrRnL07bi5PTdvGK+jjWv2toAel70HD3UENda8vScYCR4kDA1uam2F3b2zsC1lAYuSeuJRXPZTMIqEsmU2X18bHGFVvYK1Zzf+xJfBawKbtXjAmYY19++YXsFsccHh60zc0tHcdYeY6TWXUdX+io2Tf57wQYI1jGG+gZQdwbgHB1hQzr6tBDsg+MB+iZhp8erw6sBRAyN8lCM78SWLJ2xJxakCSIpbVa7XkSIAy7x+VPrh10bTPgk7G0Wn4YctTtcs/sxw7kFCCkprFjE6hmUP7knBrQr65tDMw11aLrWfArAIR77c6HP253P/hooO3C9ui/vilDOFlW9J1GR9/Bh5/6V3/zwQ3GT+Ir1eTbzY5PFUVLloKNU825S9nPDtEbOWwSaajNUP17mMDQdK5fS4kLiWYoayxqjAiA8E9/+pMAIcBnfW2hHR3ut7t372qic242FX5iAKIsFepFeOsCjTgvUGYApjjYFUFisUrVidYBUk9802hAaweJGhmroTlzYeGXRPfY4HFQ+eYrVDFH3U0pjTMRRycOkrMIvo4bSttxiyM0ZCuuXYOTYnHTvAwkQyEVhi0klc/nmD775nOY2hRHyUzVrkawtrDh7/aObkfSOmpnDHXWhK5b/zEJ9Gp/9N+h5n7DQorBCYM0lFEi0hvrK+3+vaP2q1/+bfsXf/9LGchVpNBXqCHE6bWTzL2koDtzhYwzGwibNg7BgwcPFInUO4O6pfYpJ+2k6hgclXfkmWABIgxQkp5Jett1sigislHfu3dPvQyXllcFCgBAzmRY/TW0F7k7EqfwZnVSoikBS3HyyTzS7iKOBmsldSbJkOBUs7HHGeW5uX/X3E2LykOQJeqbARFyGqq9ARnC9PjkleC8sA5xciIHzvOElpOsYyS6nYWz88IX0UZAHutCG9wrGhuTpXNjaNfIuLchm316E2aDxF7gFDDOke129jS1HAsCSXlmCX0UmFHQSVkcAkaus2J9c131Ijt+2p4VfRSaKOuUdQ4Ytfofffdo3u5Gydxj6Luiv5eKXsBugHiohwGdzCc5EwRfhsyO35+zrucS1RKonLfTrJ5f5xb44fkXS3CAZ03EOeuSteM6s0SwcVYQF/DYRciqLMNwbBQ2B8GREngJpTKA0I6QqW5ReeZaYV+oFpPsJDO7FmkEVkwXTZR8VEA0PdGr3rbIa6sHfzY3tzNkPRWLv2cdjZS626rII7Adm2SHEZHPa+9JEKzsUH8fAYkBjgqQRWCoA5ajI5nniiDNSBFlbhoQWkkbwGEwyJryu3Imcnz2mEZlYdWywkJUzHU7xg7guUbImUDvOR6L2g4qiGh7s7y00DaoEd7cUJaP3+HEIygTJW2VVMCYUb0pLQoudZ8G8039h5NhlJiP+htOmxZJQ3jRSL0+1RtvoPqy15uWe67+eA5uqU2FqHkWPlKmXsJpo8vJc1IruLKyoNISKKMbmwi4LIuyShZ2FjZP9rI3BlVS5i0wKFBUbRPUkH19vb333nvtwf377WBvT2PMvqGscwW5NWeUMbJvwP1xr6Ha85OAjgNgG6rD4rwE8LAZquesQFDoolGtDOuEazjbQxsO+05kZSUq8uy5aJ8wB1gD1CpSaoDoD+PKWz6tXqtWH3U/Q+0TypJeytY9fHzcjp+9bM9PLqw1IJ/CgJDg1t72Vjvc32m79FhdcVsM1Vu/ulTLjE0yUysrCmJhP2MT2JeYlzfVh9n1qK5JjcaD7a9bkfF39ivsqAV4nB10CQN1mZQIHVfpxIL2LauQuo+j90uSDA5whUmSfZZjAHlRtI+6OM+hjCtte6jHo/4dRtnamteK2o3Vuqo9lvEzU8AgFGZZMr+Ms2pUFdQf9SFM26bOOMHCufG8FbwLq0FZzgrqObDv+mHVESqLazYeawSFUY7lHbD2COi4bMH2JKJa6RfL+QgyrqwacPO+8J9Rn55fWm6bWztt7+Co7d39sO3duW+l0vKJ3+aS3WJwxSH7MwUDv8HFe/en/4BHYOoXH+7fkIJWpGveLSbIajx9SnExVDo7DpJvjsJdQ23pTJueGg2XcSTiaKqLVAekFsdEp4Er2QkMH44T4jOAwvMLN2pfXVlQZJBicBYomxTONAsTI29BiWXdD8ANIwAYJPWuRrlTU8pULq2sVDrddUgvT4iyWY3QdRy+tYiFOOr6pp0jif3KAhHKfM5ZzCZOc6hMBnNptGwQlo09zgx/55kU0Zn1ubJp9FQHHdMDwjgjMlTODhZTa1AMjFPVZw7jhMXpybvoAeTghEy0qRjPZwc0Ht3tZF+cuLcDPZPJJHro1/4tgFDjXyIy7g/V2rQom9NStv3+h++3X/7d37Zf/uJvXO8gShY9CC/b+dmpQXPNg1AFHz78sn36yacy5mwaP/zhR+0HP/iBHAPeGYCQKwn0XZzX9QGWbsBrY00GiN5ZUHCoMzgboucPHrzX7t9/0Da3EVi6kTFPs2fuH8cr0VVnOtzHMACOOR9HNE5gJKrZDKBBchOpMeOnN0rPz3zb0TrR73lOUXOoDVlaGupaAwyj/kZ9h9ZJnZMILhsynw89RzV4FxfaZEIL5T3xmVBeuX/3HnVdYNaGousSJXimcUntRcAg1zIgNM0vzxjJ92TzeN7QOIcgS60Jru0o7qxEVOIg44xAGeX9P3r0WBQ1g1uCVVOyWzgnbOa8NyTW08MpoAj7IvGE9XUHlUo4QRt7BxScLS11OtQhsYnlINrxITuLc0Jz6KsBdFkxlNpCR9Spa/RnudbYAzLzgybZ+fJ4uIUHf8eRN0XJdlbXrR6ZY5bOwaqwDkKp7O1B6JvJEnJ8ACHOpvoH1loGSCQqjqCPI99RPR3FVQLi+r0wtnHMAtwGeJN/Tzasz9D1WbXYNtnd2F7tPZ5byWAERNnHMeUtAHpQQq3M6aBkWust96BMadX+JfiX+zXNE3BcNNr6N0Ip7gtaQZZSLB7sb+d05R30AVeOy7NnP/F6GW1AasDZpzgd7wY6IPMXQKj6o6kbOcmsTX2+ArTpY6aeaNXj030Op+REs1agCgLEDHABu66XFBgsGrWCM9PuQYfNhYYqNV/WgIDaCwPCk7MK3rgPIuJoEcrRnFD7KPb3RZUGUF6yukYPtyWJ2ijzmpp2bXroBLg3qeteXyoTic3GnqQtAQG8u0d32s72tp6D9RcKtvbimi/YbbfduB5YGtgxAcLUlW+4fYIAIT6Bgji2zRYPS2uY+EHeT/h73q1aoJSvYdDpvomhWarJ/cbG0OOYe8UupgSCK4V6yrqHGUF95udfPGpPnr5sL89otWWtATOT6ElZgHBvp+3ubDbYN1NTthmMB4E97Dj3GPtNWYTbJVjl1LRkz7Nk7SLmksBjgFBqr6WYWSVEpsnSt8/vhy/mDv6cQBBKsQLYpmBGowE7mUwz92A7bkBo1pq/HUQ1IGSPB4AD4ql59Duwj8b6NQvMJSfsB9mLEA8MSyD+mdu5NM+NEg6Lb2RhQVP70VsY1in3X0GhqBIraVKNajxP7P3AQLooRo17INIyZknZTVHQpZIM28jPqVZKp+cKBgBKtScIEAJMZ9vC0kpbXd9oO3uH7fDug7Z9cKdt7uwr8Kh9M3T43jhP/HsyePcNh77703/EIzD10eHaDQttjbT1yoqMw9Pjp+3xkydqEo5xWa4moitLRO7oLTivCBYTlSJyJLa1OaCu9vqqIu+zMuZsUERgEt0hyoUBdw2YKVikzel1A7WUaCRfl8jlV080Gxs3cpV646V7Ej579tQOEfx1FhVZl/UtLUyMPI49nO2z03MLs5TiHoAwtTrOOjry5Q3WUu0RnYhT7swGBg5nL33BsjE4ixhHFYzK9bA7FM33DrEpZ5ZLV1SdQHwphY7R6w5YDYH6kTIa4CV3p4BYv6DjOH1l3ibj2P2hj5jH6On8QxGyC/InQejtY8awUrKE37ZmyPgBltnJ3rx+I4VR6kj+5mc/ab/4+c/aT3/yQ0WpmYNXV5ft+bPj9ujxQ9F/REGjKTvz4MWL9vDLL6ViRtyXiO4HH7zffvzjH7UffvTRoPpmIQGb5wQrrl4RKOC9Z2xdzyWxlJcvReEkknvnzt129+69trt3IEPsrBrg0lH4ONM8M4Z8Us2Md+7eRMuDeifXjKPt7K7vIVneZAfiIHJ86J+8M84lag+ZreWlQSTHm58BadrAsNbifEToJcq+nDdZwmTFQsvhb8luGpQa/mdDZ404oHKuLF0a1XMPbPgAVjKSieiOGQ8yZqY+pRZvyJaQMSnGgrLtRZ8TQFaN4ejck9kHEPLuAb7UMGttVSaAjCaOFg4c14YSBuXMx3iGyr4tL7Yt9VA0TSqANO+Hn9iq0HGxc7Y3rm9mDJQtpd8aoFOiF1bqlLDA9RurIKsp8fnQZJ4axQgQiL6tqLQzAtwD94+Dw/hxvwlCKPtUFLSIK2hNFEgyYPM5cCSxwf06jwOUDCFjk4wLVEKof3xJ94OmyaUGqqxo9UhzZmxOCpvJooZO+zYQZ5vlwFPupbcRk9nD3p5NHi/7Vsqgsund+o0NTuZrEhAmuJIxDiD0/HKNIc/MOwvI1b1V0NNAzk2h9e/cR2WdRB+rGtPUFQ2ZvY6On4BEIv1xXDM+WSuuKQxN1LR/vz9nSS0EQ/ucVal5cz+AXrfnudB+jFMrZg+iXMVuSV1sAGFqryQ8kjYN1fpDe3j1S3RmfUG2FhDovrBW9YUuCyMnSuKsTbWrKMVUBXMSDKz+wNQPrq3AXAAQ7ra1ao8A9Z7Xgb0mU8UXezP2AJ9DFHFoqQDD6idosLHW7hwetcODAwW+BMYq2JY1kvUdsTccdwMQB7VY54BkHO/001vfWHdLjwrieC5faz0DilOPFvuRPTiU9DASzG56pLo65gdrKPV0fDYBPeZR6Nje50etAtpsfPb5l+3zLx634+en7fTcARyt1zcBhAtDhpBawuUl6swJNN5uh8NzxBb3QloJ4CljVXV9CXylbg47x+8SPGMMrGLqBvZhgjh5YMGf+FXZh3hnXMvBdoIfbh0VwTKevd+zxkAetdOum8ZXJAvMeWDOSAhRXzbyjKkFAP3fZiYQEDY1n3GWj1lZN7OG6MHpPr4a22pDFduD/ccGOTvugINsTVGtIwDm4IH1KtRKpxhs2HtAoajM1AGrjh0BMsB/1Qtqf1gs5smZNDEUoCtRRMqeUNpdXdtsWzv7be/obrtz//22tbvf1ja2xIJL8Ozb/LF3gPDbRui78fepB5vzN1DYqGnCwUk9FjQMNhfqE5YXl9paRXRkFGfn2/MXrnlCLEGgTIb6tWiZRIkk214qU2xGEW1ggnojuTCtpWpliE4CCqOo2MV0C2y5Zicb+hjRvhAQhZaxuLyidDqris2J6CFRShY8kRmK47OgoQPaUBDdtCGyYKkjylAgYqwI2nMNg0KM+JT7aHXKdIooK7U3GmYZhxnTPXJsHOvQiHrnyU7TSMUapuBbQN+fMz1vLfK38ji77J+cHj+/s3ATGcGvyfwNp01a8dturD5AjQpZQYAxOxk1gtR8/PKXv2i/+rufqwchxv7i7LQdP3ncPvnkj+1Pf/pj1Wq8aQtLyzLyL16+qGzxEzkpbAh37hy0n/z4R/rmHTJn1RJCkUUEBXi463b1io3ktSLqOB3MU26PSJwEBqrP3s7ObtvbP1C9BU4CA+XgwEV7VSImrJvUdJEhcF3gswFwxuFydN0Ryjh9txzoTsRicihTdxfAI3GQ5SVlqpLhzTvn3ABBF7AbEKY2LjUTibQm+pvNMs4Lx4fCamfAmfQIPfFMfHFMACHRYNY051YD5x3GzDVH2Zy5F8bOdTfJuNvhidMg6nhlwXKMae1u4smxCFxhg2AbwDrAmVPWvQRwcA5xDrg246L6I6kkO3PicSQruuB+qVVD2AP1RL7jqDCWzA12fsYBUG6VS9Q6HdUXDVbCLFYl5jqqTVWW0BRZHIO0tkimFhsKjYjjuQcoVUTyDQgN3CWoIyfbohOivF1ZpTAUzJGGTo83A2wBjYp892CEcRS9WRS1E2e3iqZmKZbRGbVz47mbub6oAKGDeNzDJAgK8Mpcjv3uM2E9WI3j2zvA+Xs+Iwe5qJ63gl+iijpD+jYQ1s+/3NdA+RwEI0bg2lNXU4cYMBHwnTkrUFqZjjjzzLFb99yBysm1GLs7AkGriXqPMvhIptJZO96r6W7qYbZshVFMGw6qs/5kFUpRmay5Bi6tN8asKrduZoBVjUXVrFpa91d0UMGgx1Q1KCGhudsWIlRzVYDQauAwdMhuSlW3JgCgu/qra3YJEC4vtt3d7XZwsGeKpiijqINWT78qT4nK5fUNAaWLdnpy3l6cvJQvQraQ+4J6ebC/rzIV1qeYTaVwHkCY5/B+a2ZGAiLYL74Ze2xYehByrjx7ylpCbWQcUmKSIIvGqBMSS0AQQEjwKiIrnAtAGI0F7sd6BQ6yD/txRbCwM59//rB9+ukX7fMvH7dnL8/a+cW1GDoEyyRgwpxYWBxqCLc3YT9gf92ShmsOgaiOLh670M9Nt0FYkr1l/AICU/oSO5r1Fsoj9w1Qpndk1kDAYA8K4xdlfxGtuRg32CTO65p0ZxU9hZON1Rtsr8WSoOTnjXxP3lnWZ29v+kCf/z0KtwjUAlhVkz22lBrsWYLkFRwSxbsYL8O7imhfMX5Ytw4c2W6mFhEmHuBQY3n1SnYZf5KxU69LZXhpH4Owz2LtlRaVkjkAACAASURBVNhl2tl4PVMPj1IHZSxkA/cP77aDu/cECNe3YA6tDy2p/hyw9+cc822u3bu//4c/AlOHS1M307NTbW19va2srbZXEpexSIN60SAdX4AQfnai/VFGJDoHxxnnDcPPRk3KnsVLNE08/bMzZXtc7FxRCxW5O8uCASDdv7HhuiPTM6yKReQn9IkYFgyX6QgXylJSu4Clm4PSBlCgeBpV1JPiuL92PRFc63zddOn+bLw9wItRnK7oTvjfgF4V3StKbPDkz49ULRsUX0kRHwHCvr+f/+Z6wTFi/tWo+HiO3HeOGbNaI9KbBJd/7fTswWDO/hWAOHHyPxcPpsBQtYMA8EouUjNy9+6d9utf/br9w9//sv38b36qzeT4+HH74x/+0H7zm3/bfvvxb5XthfpE9oTB5f2/qMa6jCfO0e7uRvvRRz9oP/nJj9xHaWOjrS6vuL5gdVktLOhryEZyfU109Vr/Zj5iqJk/zOmnyKc/fdrW1zasyLa+IdVdqByihhXtg8AGG1pq8NTfSxHnJ5ofPRUzYIznjqx07zhqPpTM+BjJ9mBHdS2OoRwUKU06q9UDGeZH1ihgLYAh84br5H4zh+OABATx92R9XCPnYnvWtlgFtfGyQXENaNxkbInYYgegwKQ5MXYjvd4sIe91n0Uix6fESaiLlFhKpyaX9SKGeFEGcQoJXCFpHkDIPAWEAZZNH9oo4LVQNF6Es04G4AIIlNR3tUpIBD1jqYDComuJcVbUq4v6j+tr0XWVhZBdIZtKFtCZGfXkEx3PgJAxSl9E3aOi6VbyGwChxHIQ9HKdI/duQIhqZNX/qE+mBY1wxN2bjXkcu2Rl46gbp04y4Cb0s9g37s21oHbiDQidIbSTOTpgfYeqYU4vuE0B7y+BhT4LF+dtMng2gp0Sv4rwVc3jfu4H4A1BtwKEfbsI2Vr7h55S5ex/1aaOYDEZvsl1018vayOtKyYBIecPvTtjkAzKJCDkvgLaQyeMPUiws3e0Ezz03mJq4pBxUnDLysgLcxX0WqRlCTV7V+2yaOAJ6HBP3gNH0SRnJZ054T7sqFs8Rt+lwigKKVlisrHse9WfUoFdAh1kvqXwC03e6+v0jL350m2T6rUQICX7MQZ73wyAcGfXlFGCwrSzIniHaqdrul6JLaQ5pA/Tnw/Qe2m1zaJ5co/U+e3u0LqCdY9IjnuKZv5zDo3Z4uIwRxjzZKVS38W4OSizVq2vDIoyn3O8RbleS4AGe5dWQQmABXzFZnJ+gnQAQnwjzpcM4WhnLCSTwBDzxtRhU3M/+/TL9gmA8OGT9uLkvF2+emM9BAJT6DrMzqv1yCAqs7Helpdm29Q05y2xrmJCMMfSdobrCRjJNllRekNqpK5ZmwSr2Ruy7vmJj4ev47+RfXP2tAeBCYSFYZJAkgMprlcM2E7wM8C836u4jlSgh/rGq+qPvTLQ/WMzeM6snREYjv4bxxHUcR9hB7d6dowDfFaMVY0yQLQCYJpbxdBIK5JoQYgGy7pTQMVlD0l6iJKKMvQ1WULOD6uutYVS6tb+oF6b2Pwr2WXpYpwiIgR75kbZwb3DO+3o3vvt6N79dnT/gURnFpYBz27JNvn1Dvz9tZ7xf/yfm7qzOn1D+4fFpfm2uLSgDQVaHlmSJVQW4ZVDGSUboT5gjizKcMINp27mggxhmj6TtocfvixHBsU9DA6bDgAvtAQ2Hhk4aq1OTrUgoGxtbW1L/QopXiIl/N2NPJ8N/O/ecOoeTk91321qpk3PzImiwuKhNpD6BhYF2cH0axM9a0KaPUYiG7OcChUfuzlz6HJ2kLwp+fdFAa0IXjYNO7D2TlLLUu7VLbGFOE+pO0iti2vbRrDXU0MnF3SO8yby9klrst+3f+mRu+zg14HD/kzjBv/t5+8dtqiLYoiJduMQ/PSnP22/+uXftV/87c9Ui0J92Me//W37zb/7d+33v/+95hqgYGlpQVE1IqZWSaSw3HMMkYX79w7aB+/fa0eHB+3o8FCqajvbW/q5srTQFpFJF0WPiBsb0UW7uryUMBFOD9FuAM7Dxw/bwoLlwDc2ttrKMoEOCt8NCCNgEWePzU+1NKpxeaZ3zXwdMipkyypjLHpZASMcHoOOK2fOJYTjzTF9JjMn41QqaltNwaOAlzeQDY37SMP7MbLqjTBOfaLkycRx3jiFyaKrrkWb0ZlVUiXFvqY5xTOQOaNBNEBYwFpCT47W4nwlUq/FUCCEZ8zm29NzcKzUl7Ai+6IllWpbXwvsDOHzMUP44oWydbRGYMxxwnhvBl4AwrFBdLIFdqoB1F6nccICEgyOFwanX8qtCO1cXLq2ZW1N/RE5Lj3FBNxVn4QCpwNGpib529ktO/OO1ONsORvCXLRj5rY/jDV/J8CE861sS32njuebAGGyGn3GLP3UEvXn81KIPjHbQzWvlR0sYzc4FmEwMId57jBBmFtxEOPMZr72jnTsXaLqfRYuDmkPunKuPqOo8/LCOgc9INA/XZt82y7ebvuQDGQPCnvb3V+Pe1RdZamS9mC1v1f+bcfd3z2AzbrkmD4D42Dh2N8tFDY+nz3EY+4I4wBo1IbF5RgGboA4BEmK9YJdKQEROdqiprn2sc90OfNo9gABYEBU9uhkBdVeomrJNPdEqXUPPWWqta5SP3hq2rRUVq3qCwkE60ZQmJpwt2wwfR+F0bWV5bYLIDzYazsIjqxhY1lPruvGzmpOQl/W2qm2J1ev3S4LttKLF3qG5aWS8aceC1Ep1T3OD70oeXZlU8k2FeNIGSkYCyXGZTEchFLmXNdVqqRSiy3RIoJeMA4ENIqqGGZUb4sTqEuGEFuJjcRe8m/mVIJrHJOgQuYPdij22SDprH3xOZTRR+3LRwDCi3YpH8d0evwasscGhNvtaH9XfQiXFmfaTTObgHP37YMCUkM/D4jlOci2Hhzs6/jM7z6I3YM5q0y7tnKc/75Wnr9nRSSwn4x6AGFAn+s+zZZIhpDx4fpmlrl0RyJMAp9QPw24EgjL2GkfLWZJfLJeuT0MGyjw/LsPzGjfrCBk1nH6XoflwnUEBtVqzDoYCmLIJ0Ukxj/xLaxPsVTMpCisRhjQINfreb7NY/tZP5Ql0NMTlhrBa9UkTrWVtY22e3Cn3bn/njKEB3futcXltTY3D5OpqynqXLN3gPDP8FO/o4dMvbc1f3N2TmZkus3Om4oVmgJUUeoToAURtYh6EouFyJgk1tXHCAqTKYczswC7xSGqJkD40o1v4xxjOKGIKuL0yvWALB4MNxQzGpuyObA5kV388gtEIx4NtUEuwDYl45hGshKzII1OjYRl60WrQpJXTd0NBmNcZcSIYFXrgFBIspAT2Y3ap/diR87knOG8lQqVFbh6oRlH6DOGAZiiHFUErh/jRIGD41JPGGegJ25GKCKO/XhMaKZvB4QBdT1w+xrcaEeqB4SFIvtM4dvWSsDmt4LOLoLPsaLVEumbmZYownvvv9d+9tOftJ/++EeqRXn86FH73e8+br/73e/bnyQc415LCwvuE0kAYIhQ4oAIFLa2s7XSDvY323vvPWjv3b8nILi3u6PvjbWVtq6CeupLLIxweXmuuUjWZ25hQeck6/Tpp58o0obU+rZoSGttYW5BNWFktyXDP9S3mdIM0KG5PffPu1aRfSn29htxNlPVEhQ9CCfOa2tsoaB1o+w30tTe7KyeRu0akULLcieK20duIw8eak+c0USC++zUkEUa6pSc3coGSRYAYZZEu/teU6Gn4uxwLUXrlaUzqyBUqsxZ1QeW0xuKkJ2+G4HNCB7k+tRDAApFQSs6VTKE1OM8fOjMXejeFkdwT6rU/YTmm8h8nGjqsXwd93iz41A1YrXB24meU9RY7+bsrFRMAZ5Q5HGYrJBsB9MKx8wtvaMC+Ngm2aKyJXkfDgDZ0QmQiaiMhWlu5GQ7cDSKIsSJ85hHDa9EQciEV7201lo5RFaRNALGmZI9ryxPAhS9uE2czbwLPiOxMfYFAZPbdOAefOaaPaMh76+ncwX49RnFSRvaA81SzRmAam8TAwgZrOGeOxrpJFANKJy0q/msAKF62VqAon+mSUDYA92eLtoDwmQqBrZA5+T2dNPJ7CbnGDKEBQgTXPJ79rxQEEc1WdT2IRJEcCIOsZ3NEYhW5pFgrbLhzogrICM1WiuOxq47+2mhGpgaBssWTSI4jOAJDbgVIK4oZEBh+tlFWRo7TXAO5gZ2ef9gr21XLS/7AWvn4hzlXmrQTC8fsjyqzb1xDeHJS9G4eS5sbaiiMC0ciHODdMYzoiaAsICLZPtCYxfluwRQGAfmQYJ3oRAm8+psmp8hgDDBtAQ4ct2oNyeQEz8j453etKFmOqubfnNWj4Ya++jhs/b5F0/awyfH7aUAIXTgaVEImaMBhPu7O+0OgHBzvS0uch7TiHm+PpNJsB3/Kj0Sud9kjO/duyvF1lBmR9/IAYqAt4xPbGgAIRlJPqvWCrTUqFY/SSyYSu82T6IdX1oFNHM//1ZWl/ZDpdju9+nlr2CigrqXuu9ch+P5SpAldsmBz054q8aYCZueptmbsuZcv97VQXPea1R7CdK5VCiBtsFuab7id1KqZGEh0aRZX9XWw4JnURB+M9QIc7z2BvkWgPmpChRfK+OOmMzc3EJbXttoOwdH7c6999rOwWHb3jsUGJyZ87P3X++A4HcU5f0Fjz310eHqjWpicAJnnRlgIsqhW1hUllCbDU4IfPsqwo3jAFVUkQucFU3UFDUTFVoRfUwqUGWQFVVXhmFVk58sCIDQBdbTok/Qp+bO0aEMLdlDaoQQjmBBY6D39na16LnPJ0+P2+PjY29E52RWvFF5s2LpEJGFpmqZeJwu/kaxfag9vcPK4lTE/TWOUkQQnC0kYsOxOEuhQ6i5LGBXDtcoTc74ZXNWbaXuBQDkGsUsTksSD/H4QWDm/w9A+HWgMPPHNSf+r2+jjObQPxcQOjvobBEnRzCAXjy7O9vtwf17ahsB2Ea86LPPPlUR/aNHx3I0uCca1cPF553YKbHaHUXe3MPq8lzbWFtoH3zwXrt/764y3OpruL3VqKnY3txww3uayF+ZlkS2cGNzU8CLje2TTz5tH3/8sVUjZ2fb4eGRqKOoRFpQ5qotLQLETJnD8bp4daG1o95zpxYn4Hh6lEE17fsoZY64DswtNQClAERl3B49UpaS3/c9npiDiSTj+OEEhMqdiGiARehQzOlEhtOUfDIzEUAYhzlZFP6bz5IVAzjEgeFnosasYbJnAEKuZSBsQBiKTMBngHCcqzhk2YTjPGCL4nDDNiCrxvvPBg/FEbn0AMLjY3pMTqk3Yyi+iWzzDKh0xm4lY+u1GOEBN5eWrHwpUwYUOFMIddTy/QBCt6kZo9cBRh4rg+fUFGIvpBZ5fdNmqBUpVctkIu34eJxTLwYIZo5HoTDqqSMgtHiQx7GALLVwM7Yxziw7o5JMhcGg/7vau+s5lD0tdUzk8dW/rugGbkFRjotqER21t9iIKa8DEJmoCc11B5tSAYZkz3qQ1zvQvfPSZ+tyjClytyPg/XxVYCstHKB01XVz3gTl4nAOP+tGJzOEei8FCHuKaQ8OAzD6zGCcwzz/AMorqxfHOKAzNVoJoPZAOs5p5u7QwzD9Za3CMohgRF0TO8UelLELw8DntmOsrBDO9JJBfhz3lEbErtvxdy2xWAwKKFCP/bqdSijqop1f0NvQgLD6eN9irihTWNlCWEHQEvd2t9v+7q78AjKV1HTbLpwWNf9C9+/sCa2umHOUDHA990DV/qwM55z2AJ47Tdp51oDJ1EDH/iYAlz6cvk6yrhYR429paj7uzRY8ERMChVbquRfMJkjwOWtoKEFJG4RufSUjlzHn/AkM8O8E+LhPhHqOnzxvDx8dt4dPnrWXJ+eiD17fkDmbalSWqQXEwnI72NtuR2RdNxGVQX3Wqp88R8aD+RdFz1AkuWbYI/fv32vvPXhQKqgOvsZv6veJ2HTbOQfADJovFeCLsnVAWtZDbDnHmg5JoM1BlwQtMgaMZYCh90AztM5O6EVr6jzvIGUKYZJxL1lXfX2mKdj2ebUWql1NgjoDdZoabJIXwzOZ5SGbx/opVVkJTNXvE3x3ixYYIAgivdacpB0RyuAEEAhWeM82Uynqvtjc2Fgyi2QJ3V6jtemuH+Hq+rYA4f6de219a6etbmy16Rlandgm91/vAOFXhuTdLybnyM/f370hwyYHIMXli265QLQNLj+RNn1Xqj7GShEsOb+WsdYGIYfAkTgmvCKVQ7+jROioQVoVyAyH3b1sZiXSQDN7KCQ4LxirLz7/vH358KH473C8namBCraoCCE9eR4rWkYNTDUCFjp13SCAUA3m5SRUQ1EBWYPCSGqrX1BFgwUoX3tTs94KNYr0YpofACFZIhZ51Rkb7BXXPE4Si52xGQFhiTQUB9QtJgwIHYd1fHtS1gV55N4A9+9xcNwmKKOTWb0erH0TGOz/NrSTmBSZqRvoz/lnUUfr5Gk94c3VmUIcHBwSMoVQhol0YvCPnx6rVuzlyzM5GqoXrTqXmbn5auj8ul2jwiWVxpu2OD/dVhZn23vv3VeAYeqGmjkUc+nZtdJ2tjfV5gSAiLCB3csbZQhxKhA0ABD+9uPfSSacOY+wzNb2jmiIEqChhyZ9+ZQdmlJfL5wTAhnc49nFWQUS3I8utRTQthBXwDFnzNIcnr+zXti81FaFerVnI+00mbNksrknvtiEkm3I5plsWw++mOuJDGd+xnmdpO7l94nIKmqtmiH32EsEOY4PTkbqb3AsOB5HiXvmZxyBRJTj5PAzWbfcc98IOs6VaZtzekupqSBaDiCk8TEZQlQCWVYcu7W93dbX1kVXDUiWE1sqtXGqE2XO87pBcprNQ/W0Y2OnzSqDXATAl3OFDoUjxnEODri+ylF3jr0qwROnxUWYGxgD3vx5j+p/JfZBqXsO/d5wGgZpDoG4wdHBBlWNzHTV8ARgevwMcOVkRTG0A4bYRjlwEs5yywTsuHro4diXXZKVKm37AWBW8PBtgPA28LDBCDCbzJ71WcU+Q9B/5hZ4lDPW0/L9znpamBqgV4P2ZCPfBgiHa5dN67OKA6W//pbnzrP1wDJjkGd723Pkdwm6xoGMAx3V3QH4doa+BzWmxFkB0mPERuKG73me/p0kY6PgpTIr45ywbXIzc2qwExTWeCaoUKyXAELsgGugvOfDxsE+mNJGUMNU0ayv8rdtr6glJCM5N9vWVpfb5sa6qKIEA1H8lZqohOfO2lnRN9O4XM/Ms5Mpmp52kEfAw9k02bUpmt573WJrYR71WdlQRvuAnHuIOnDN+AXYMQasYQJeCdzxDM6ezg5sCZ7B/VlHRd/J959Xmd9n7mRf70Fj7GPsubOK7vP47NnL9uT4ub5fnJ4LgBMoA5y7gblrCPd3tgwItzbayhK9pqlBQzzKjK3sG5w7WboAJp6PMaCuPxlC7i9gMMcxVgksmsrJu4AqP1LgkyFMm4k+2JJ5b5aIlZhj87PGGIP4nNwD7w/Qx5zCb3xGIPLFC5V9sHegbJ19rqd/5hy+N9ggZrIMuhYFvsOmyDse9tuyj8z7AVCXfU2QTXtjGtgX04S1RoIhgU/8TILEa+tWkGY3ENB+TQDDatpsdPjWzF+YKXzR0giV4OnZuba2sdm2tvekKLp7eLftHR61JfoTLq4oo+iMpL/eAcHOiL775zeOwNQ//Oj+DS0mMKpsJqn7kSMHF3tuTkqKcmjIvFV9RJT62Dz4nLIj0N3k/JiqsbZG4TbGeVRIE1CsnisxJJyLxb2wOK9o4dbGpiilLFyczEcPH8pBDmhMgTG0MqKTJ2fn7YuHD9uzZzTRfqVC9hsVRy9IaIbUehwobfZV6J4G19kA8XsAtd6UQ78kcmSoQ+ofAQ8cI6v8nQ99F6XsV45kH/U3ILRqmM5SSp6BfqnJqaVLdYU3+KEUf6wL7uuDJyPHect2mvxfk1m9gLe/NjM4fK470V8LCGV0J6YmjoKix2oW682W+aIocdFK5I9KQIjNd14yrroHnlt9hq5UGzg/i0LubLt390iNeYkgXl3SyuRKoJNN8vvf/3774L0HkjtPQ2dnPNxr7bPPP2+//8M/S92U7BfZ6+2dvba5tW0KqCTDd1VnAl0rPciIUhLBBiDyFfDVAzcBB65y7bYNvDc2MX6y1sgQstHxN+bVUNdTyr2h6AzAuKLSnDdBjRHkpP+UKVc9yEvmPvMpjkg2/h5owgTgO453Tz3jfnCcuG/WLGsorSfSbqPPQMbRVjataJixKa79cx1hHGc3RXfbA4Fc2so8p32N213w7d6pjPecapHTYJnjHZQpJWCxBiyuYaDk+rfekeY8cZR6iimiQjx3+rhxjKPWSIS7V5udUtQekaUv+f9LC7UwduoHV7RXfsf+n+fkv6PYPDqUrmNOL6uA6kTXde+Dk2pg6TrntMdhpVkwwqDQVCQcx4DYnDOAUM3E1cNz7Is4uZMM4CiqueVo5TkDjvPfPdD6pl2pd5g5Lg5kPq/fVR14DyQDBvNT75tvWBzd+8049DY0NUQ6X6dmnWvLOZ3I6r4NDPagtQeneY48d8Yue2AyL4z/5FeeMfYjtacAuLQUSf1pKH39+bPWHLS1GuMALsuBBWgBnPjOPanEQevJ1NEAAjnv1dyeOej5Si19ZQuZN9VLd3ze29wR2g4t0Uh+dbVtbbiHIgJgzu69EbMIuih22/3prMIIGJRScwVQECHpM1ahXRuYsDahkbqdTMZN6sxL9OVzUCYUzgA+xkciWFUTCoBKk/TYywTEojQMmFUgsMCLGU9mWnGeBOb4yVfsMMcErOf3YRrkvQfUBBBS6/vs+ct2/Iy2G+ftDFB8xXoNIHQNIYDwkD6E22QI59ubGwT6aKeE+rX3gjCtGIvYft4v/814UX9/587RMF4Z6wC5PE/WOLRNsl1eW6bBJ4sae551nDHJXuaM4vUtW5i1Gjov/83egM4EgS7e85PHj7VX4o8RSD46OhropfFXw/zK+rL2g0VwMp80BtSOlghOvw6HsSmlz+zrsfd518wbyqzye2x2assj3sN1qEtFyJE5g3VWEFBBvbFnr2p+URNm7yMISRBGtn6qbWzutN09MoN328Gd+217/6DNLS63KXyiTrbpHRj8pp3m3d8mR2Dql9+/c/Pk+LiacJuSSfbOgHBZtYMsNCJ2fQ3cECEqA3h2YboItBFKg3A4VlfmJN4hJahq8ssEpQUF0TRFOSuipkW46Kwi12Wxw892H0EDAih9Y2SLjcHRTLJGNGolU0jdDiV9LJrZuQXVfiEKIqcwQE9Fwulp5CiR+jfRvLwoEThtVgpl0/DGEaDHerMCmkF0vgL4eseEP2eTHh0Qg6ER4IWXOebYnCH0xu0vU3v0r7cox0wufDkmE1m9twHCHjzemhy51oTAjI75cwBhjzonLtxnEgUMQ10aaLeOTJtnb3lmUSPJUnM/qsdD/AURBTv0M6qHMuUPYEg5zdzslGpRcTbeSKzlvF1enAksEpmGTvqD73+vffj++zpGGW2BBgstoDIKbfM3v/2tsoW8V6iIu3v71ZhxSv9NVltNc6FXq52AHYOT89NBiCLOiABBR2FhXbGBAi4DYDgmIElgsaK5imTW39hcABsJ4AAmQ31xE/WX1RvJkvJxXocMUCeJn4wf183GmWjq4NAo+mtAqMhl17dJ6mtFqUmWkIgtm2MyhFyDyGrEc+IU4ExGbTX1cGYXrEiwJfWZEqKQWtucG0srcu/ntJoqwlPUEhv4AdBC5VVEOBk00SUrHKNMs4FhQEjGIA6PVJLPz8uJIzq9IqdUdaKKaNNX0HVZ1BG67m/R/aamZ0yZr+MSrKHuWgG4ytbE0VddNO+gBK+yHrE/6Wtl595CNbFVEruoOeL6ZdQgTcmOzTIgMriTsIicHrcZUE1qOcdDxL4yo8mC8rnMoTGjFvq7AWiyUz1Im7RXb7Nd+d0kuOttWoDWkF2oXmG5ZhzHPrvQO56AwrTd6J8lz93fpzKLQxahxqx6SuY6fXYnn8098rM/Lu8xoHR8V2MfW2dXzFjJeTIX++N5V8l+AN4I2BrUQAdEcdIZGjINCXrkPARsLXQ0Ki46A2FBGZ1P/X6dseCbOaMAHWBxDlBhdUW3jrJSsANF2LHUFRqYhF2TOviMibLZU1Nia2yur4q+j0ontEtKAdj31DReys+uCwtVUEEoKQKzZt3CKnVouefQFhlvA11qz+z4W2zKLQzyjtXeqFq4hOLN5wySUET2Gu4DCQBNOf8rK+r/CJgNYOZ47j33HdAXinyAX0BEbG3mTQKI8Tkyj00ZfSkBHxTUn784U4aQUpmLV1YfVoawAA1Bz4PdbQVEyRAaEFKb/lLvmPuzorsBTAIBEbvhv1F93dneHiiw/fwMxZRxT4AhqpkGTNVgncBFMXochEvLk5H+73foeuuMC+8vWd8+GJR9xRT7q3by4oWE09ABSIYwwag+k8n5AugNRh184RoKGpQvqlrA+nfW9mAPlFBwVjR2f7A5pWCLsq3m6fSM9SwuLiV6dHp6Ij+W/YsSFNYUc1nKu5VKl1BhtR7Dv9WeonrhWntvAI83bW19u23vHUhIZu/wruiicwtLbRrG1MA0e5cdfAf5/rIRmPrZ/b0bVLq08UOVoOdLycoLtM3OyamB+4wb5chYerWwOSBIcK6ibhw0+nwhesUkX1meaWsrS5J+xhEcRFyUMp+3cmllAVLQnsiKjHRlDmwom2h6bHYYXIABCk6Ly8tyFImYPUc6/bR6H90ACKkpwElbdg0U4h3VXJt6SaIyPLc2d7WFcJRMRgSnS1HOalZM2TbNzavmyKqAX80qyMCo5GZsmJymqCO1ol+yXrR2TIR2ou9nGuPQmN4Ia3Se/KLfljUcHMlkCSvSK1yW2puJc30la/hNgLCbY1/JEH5L+jFg0PcCMDb464u8WX+OnQAAIABJREFU85wECNhUNM5VuO0P4YAvqLAaVTXTmvBIOQ763HWbvkHh66bt7GyLkjQzRb8iRApO9H6WF+fb3buHAoQ/+uiHUjjd2tow5eW16X1n58zpk/ZP//Rv2+9+/wc5XDgT+/sH1ZOSmoVl9Sfc399XncSGmiHPam7R1J6fvNtkydhY0utT0XXVf71RvS6fj0hHgFlUzOzIG3ilQTqbe+ozkk1lfqQmxJl398tLFFSqvJXBy+YYZyuOYzJPbNJsdrxSHL6oZCpKX0Aim3dAFU4LAI2MKvOd584aD1hLxqLPEgYkh56J46ZG2wXWTMtO/yw3fDfNyC1yYAcQ+U5GzoEcgJNr4Xg2jW1lFzLHTL3z+QJAAooYPxxB2RvVuVrBjnM4++drK+I767+l3yRgC/vDucYaSTvM0NyhFue+TFsa24dEvCAA0s9hVUc7JgYsphmNapa5/2Q9qSUk0EANYbIQnMvN6tNmwAC2z2RwHTdXd81l7FxP4dK90WbolgCEDcMt8YXUIU4Esd4WwEqWbhKwvQ1wAYJZ+wGIPSDMnOxBrjKFVcftwN1IMZ3cMof52WVxeefJEIoJoqCCH7YHgpOgFnpYjsEWODDqQF/2E83VanxtEFZoqjKhabkg4Fb1fQo8aA0aEJKZEZhB7OrVpSnqM67xjHiQWoqorYlr5EKL5N8EaQGFOKgE33p6HeJb+AKIzGE8xQi6NJPGirr0xqy6+3o+U6ITJPAYuX5+Wj2ZYIKQSUEBc2vLwWdqyCVgUzX6yfBG6AbneGQMYJcAhGmH4xoyAwBTWXmPUmItQMLzpq6ZdZqgStYotgTb6cb0o0BP5lifScq5eA8wQrCxzAhoi2Gz9KyOBG8yx/vsYT/WAVaZU6w5vrjX0PLphQwIfHl6oe9TAKGouhbR4zP4aFvUZm5TgrPZVpZhSVm1lXnCF3bPCqerDnRVzXbWvPeOFfmDtkEOQmWtpR0Y95+gVoKpPr+zzn2AvA9ScEzGhXOkLU/2Et4l14p9jo3mvyP2Q99WZ5Mt4EVQV71hJbwVm+lxccbSgTIy6oxF3gfzQYHTyt6GaZO/D4A0dqNAY4KwGpNiAykAUVk9/Ev2CfZDxj3jJ9skzQ32jrFllEqVVJvO3onK9FqpkmKjYadNtddvplQruL170A7vOju4tLrRZucX2wwlXj0g/MvwwLujv+MjMPXB9soNEWtHj0d1KRVnKwM3q+wgmwQOABsDi0cOTzXXBAzi/Lrw+qy9ukLpESGMGQl5IN7BpoazDQUkGQ8yAKhzOeJp51/QQI2cHUXHYc4myOfUpuKUaJB7v6EICZUMg+jeRzSqh8Lypk0ThVHE3pkfDI4b5b65nSGUJLA37hTJu51AFeh3TdntyDj3ls3/bXNodDr8PDGiVi511LnyFHYM1O/wbQIzHJhcX5ou375iQOFXnKzOOZOT9RZAWJouX32E/w8AYQ8GXWtpCfJ+rEaXEsVa17nouUogAnELlEUBhLx3nELoterThSCIsi54IgaHoiJt0BqAzBKb2itRkuZnptv21kZ7cO9e+973vtfuHB00VNnoSRh6XTbAjz/+XfvDH/5ZkVXmIrTRJ08s+sJbhJ6ICM6du3fb0d07egQ3tz8ZNoBk8Nj4ktXy6zBNBQn/7a2toVl5ggeJyObdso6oX2MTZA0AmgCSrMlENXFoAGUcx1zXtYnMzsyIWkM9TLKuzLk+e5mNT2C1Nn9+kvk3OHqlgnh9VySUe02miecjS2iKt+k/oWyNEfxRlj/Ovsas2nDEYSWQNCi4AginAU6OvgqoKpNhBUhqa3iuiD+49i+Oodcf/Q0jcBOw0J8r66+nimIz7Jh401b2T0rDBAwMCBPJj1gFGznOK6CZr4hSGGC9kioi70ZOckWaycwMwLQU7QxqTZk0vd3gD0CYn87KWIhmBEdVp8x7WXS/ukTKlR0qefTY1by7ZCakaHpJPaydW2fNnVXKPEwD+N5w2MYZMARUZUxzXIBYb6sy53pg9XXHxeb2lNH8LmPZO51xZA0uzGOMvYmjOnmtfCZZAe5dgYnqg6fjO9uquspyNoeKy5KqF7Aou653JlGesv8B01Vgp+tFbKT2DI3ltQFUAF4yhFq3pbbtOWtxFRxjicTNGBS69vONSjo4LmAggQBlz9TP1FRiCaZdOkPHvMIHUMPvlVXNAealemBW9lwZQqkdV7BCPRMdTNX9VzZXYKfEjOZnZtRmCtus+jv5G/Ounhdwfj0wkqgrzLo1ddxZcMaL9Yn/wTpMhlV1uNdeK7Y/C0Pbg9BFmfNjhtBBGwAhNiQ1dj0Q9LoflcqjtJwsPOPnIF71TSy7mwB3MsD8DOhLgKXPYo1+goM+2h9K18CUw5dutXR51U7P2WPO28lbACG2ZHNtte1srasf4doqLBErKTs4RA0htFBE/tyeB2BLJopn4Jp8hcWVvZCfyYgxTgE5I0gbKbFRPe7BbdZo1j8/E/yMWFEAMPMvNrLPtiaIp6C8WpMg8ObMt7O2ThK493OAoFv5RAEeIMm9p2Y8gUvaTuS9xMfMO9G91loWQ6aCid6HXqsfYgBsfBYozcytiK0lkKcAqLL1VksNhZh2Etw78419fWtrR3N/aWm5zcOKmqNMZlYZwd19i8lsbO+0mflF1RbyfYsy+h0HOO8e/y8bgakH6ws3yOdaOKUyW1UMy2aCU/4GbnptZCw2AB6ZCZxCFo0MsiJrp/o3jVJZjKsrs213x73fxO1XNO902GhWV1ZVWCuAKcrCVCkIOvLIouF3XItIlmhpl6/ayxPS74g1nFvWVGBqSjx6WmgokwFFSFxtaCJQRi2KEcXPOJP8NwvQGUL3ewFk+CvZQUc6JfgiZ2CUa9Fm+w1ZMY9psmCm0UidsJyKXIf4ks81niygyT5FmhO7D1mO8135/0ZxcGcORT0Y7pX6vJGakGmSbEP3xKXeV0cEDPepwFyvPjQYd4XC7SmJAVHPPWRWCwA59pqsqMdPkWFFzcbnlHOlthQoIpYiqbK0UBahT864HvSmasOIvLc3Ar4IEAEIV5aX2+rKsupW5+b4C5wLevtdt9XlpXZ4sK/WFHfoV3iwJ8oUDrQ2f2WOp9uXn3/Zvnz4pYw6TtbKypoopH/45z9qLkMb/fDDD9udO3fawdFRu76xk54IZ++gsgmpcfPp6UDp4jgyNjRTFgAqRbxsvNmQ7Ow5Cp66XNOVNtuy2mjMaYLhqAHKRKNBWCFF7jMzw+9Zi0Pmh/Gt7KNfjbNroneifHp1VX1HX0q4STV+pR4aEJPNMZHsKAfHqeAe4hS9zQHiGZOZlCOKM1f1NwIiEoyYawuLqAuPgNC1wWP0POIQksYX/duZAr7HWhYcBvdwVBE/TpcAldeVo9WOpOOkOJM6UoTcoNg1o6n/5Hzpe8jmDdMiTiSfN/WUc54rQwjFPg4f17d6Yjkj9byOctshNHPBPU+T7ZOTVuAQJzrUUdsGg2B6y6oPW0cRFmWp6zWZGkiOk/jWjUFsHH5/Fsq870fnL8doCFRUkG1gQQgIlFJpZx8DvvptqgeCkwAyZnhgnde5hhBZgmgTCqDJMsS5zBgaqdimMAZx/noKaADqkCkEnKUpenaGWiM5dnLb7UFmnikAIwHBSTDdnytrHrDJ8WJBVGsIAXiy3WpfUoGRErxwIAfFb1t+Bz78HhIgCSB0EHbsYUimguMFCCsQwmBxHIFbbE2CBtAWFXw5O3MbCvbbyghaYdQBVWdxYdsYKIgCSGBlbq6tLC+2jfVV7e1LA/3VYJBvZZ0kImImkWmc4xwM68d+B/eRAFBlzVWXbcADpVM+y6LrCXnveb/c28U5vWwRxnqu2uTQZbkeYIFgT94PcwmK6/bWtoAnD65MbGU2s65Z/8kqBtTF9nnNm66b+7DprSxqBcb5nIIzxZZydg8RqDcChC9hKZzR+gsNB7KjDuzzfLCzttYBhShqr6imXhRF9XF0tBv/CnuFmFpANwEI9i+BvwJWAl1is9gO8G7YY0gAcBzPGt0HThwaeuoInZkb25r1Suuc02DeNjugKZlKxiUZ2dStZ14ni8x1erp4xnJY40Xr93gzprxv98dW0KDstfzQWtvJ9Pb7Z+yIAGG1U9K77UCp5ha2uQIlZtaM+20y62dSRkXR2dRYyiE479LSikRzNje39FPUUanZrrWllbW2sLRiMZmDO1IYXdnYdJ9e+bEO2PS+4F8GCd4d/V0egan3NxdvslHJ4MkRxMkqOWoHOFVPx09qr7Y218QrJ8MHlez0zBE6MihuVE9kbrptrC+0/d3ttr21qYWH8YxjxIIUfaPoqaGh2mlyzSBf0EWIlIgGICnpV7coc0QnUV5CYARbeAmVJRFLoi80p11YVBqeYx3psvPkqLudXk6ups+FaSzb7s1HdRMsWimzFajS3XmzVh+ab/gC7Og8FfFTjU/JzDvSXvUWHXjL320As3mN8ul25lOdcfvifcmetocSvKH1gWhPHYdfWRtlABI597kGH+4tgLAXxuG5NCZ8hk2/RG0SHaT+xIa6+nfVs8voX5UTWzQ2g9j0eBwpuToXIFBOvB2dFF/b2fL4+TXy15qsabgsejISzxRn37Q3ry/bzfUr1bDs7m61u3eOBAb5Xl9f08aGuq5BzqzUvdg8qE9lwyVK/fHvftd+89vfyMnH0Xj//Q/azu6u2la8fvNa84nPJyLNfbLpAdKY2zx/QBT/zfOtSSTJEUXTfhzZjnMLIMVpUdQUKo2Em9bc4wkBnhJCUEbq5KQ9fWYKZZwM3pMoXqqlNUhKo+Wo7/IeQ9NMgIjNjh5/NJ5/9PhYjiEF8X3tSbJHifamHpD/7v+WKH42bJ4tUWP+JiAiIHapiKscyEHVlP5NCPhQeG8qcYAS48L4ZBPXHK7sWq4Zp4IM3igk42CLwGAtox4QkoHQ2ugULNWkeGqmbIgpfske2glcFCBkfPjvgN1QTF+e0iLH9KHYXuY46zxjoTGrOinZmMq+OMtqWrvsmCix/o4tStsK7kuNxhfnb1MrFYzyuuU6Ecig1jpUOVHx1EaA+3TApafR6f2VAxvQJRAkBVUHoibjZKGsx1oNwa8ucPV14HAMOpV1qyjYJICMUxjgMgkIA2aTJe2pe7lGD+AGEFfP1Fva/l6/zvzbcR3p/pPPl8/1x92aa4xN7S+Mv8B7J6zCeHsNXGlvzJpwltZ1owHmZH5Vh818rRZTroUzMIR2r7ZMqrf2uVgny9C316EWGhDyeUpDsGV8e364BYsCGLWewoYRQKzMJxUY3D8ZwZXFedk80/XIENIvkD36Smuf9cCx7iuHyvAorhQ7E1YSczWAQp+vDOvK2oqERlCexI+AiUFQbxL0YzeUgXvuJveMAW+N51U98+qqqYkE5S4vZf8QNnmN0nO1w1JPuQKyouF2dd2hxHO/vf1Pa4Tcz631j1qxgujUDr7Q53jP+DpvbtxyA8roiXqIOqNPRiriUytL821jdUl1mmRi19eWlZUlqO+57vcduximCAG3+GoKlk9ZCZt7id3ms1D0eR7eRRSl3RrH51RGbVBttt/Uf/OsY+bRdi1sBH4mKcDYjErObhGR42J7rZC7qLku0F1tYlzb7eAcFGsAl8fU/ip+qkqjKC9Sxp2WJ6bjj+M9tiDJXjLT1bWyh6YOHhBo6rDp9tB7ndjwnOPbwUb6dVo0Sb4uQbr5OQWXd3Z29Z0evmglzC/QTmOzbW7vtY3t7bazdyR10Y3dvba4sqakiPa8su3vAOF3Gdb99c8+9Y8f3b0RpaMiz9QYXErK2TWDdpwssELEj6gehgUnlKgSex1qip7cbnpK9Ioawc0NGyIyNHxhHOT0VcG4i58x+FBQzTXnHCnslvLowqLqwFB4VBFxOdUYSDuAl+2VmjLDr8ZJg65Hw1AiZq9EAZXzWACQBVM5NW0gPKc3T6KZQ4JLGauITwASAU2J0oaGIEBYqqV5BSktEYuoriQwVLzOOJ+J4dyiGBVIFMgq5ypNVkURfIUogKOAMvp10b5mMTVTiuZXlpCooKLJyqaagpbiwzgQyQIkyTc6KvUclfGzQS8qZ2X5vIlNSyggjFo5UkTfqBfFoe+EK5hrjuwZTGfzNg3L0WT9rWo0RacoFU0Mvp2PihTL0VA+RGqNur+B0muVRYloKPtCHhY99Ks2M/WmbUCp2dlqe7tbbXd7ux3s7cjx4RsnaGnZmwj3xf1o3mqzuW4f//537bcff6yMD4CQDCGgDOPNewJ4b25tat4SzIhjmo01GxobiJTPiDJLwMmOSSg4nDu1Hc7Cn1SG3f0W+TvXAIwSReS8oaSeVDa+j8xyPaK/inxUFDpUzjiuOT5ALpsjoi1Pn78YBB4S4e6phNng2RCTyUoQJU5PX0cR5zcRez6nfl9QKiuAkvtRnzFlClAZtDqfQWTEEk672qE4DohCuJVC6odU79M5FQZSmed2wm4rn4aO6VoejZOoy47w9yAEZ4rfEdUNKMTR4jNkGwkqQK+HSRGHR5F49Q600zSeM71Tyz5JTKaagQ/1Ug4MmXWYRuxjttDKjHbiB6BRQZk4d6xniz4YGHAc8zyCOgGEAS0JbA01YaUEqvPJGCkC1TmPtzeozIPc76SjmHmZoMUAHL+yz9VKL8Cl56vsesBrrtU7kBrj1ACpcbSBeA9Ue1AoUnoFS3Nvb9tye3D6dff8NoDYnzMO7nBPocoX+MZGjHWvFldiHagOreo9NW4FCJONHAFA2CU36ldp2rDF2UT3fVPObdUfc73VVfrsrSp4y1sF4CWjRoYQmwLYNE2v2DaywvYd5FuIheQ5KHGXhbk2T20iIi/Ly2o3wX0gCCbKaNX/Uduout8KAMWmJItkfwG/A5qj1wbXSj9SfBR8Fb7XNzb0DMnauf7xUrY9jIAXL82sCL1QwajK3ES5lGsQYAQgM+Y4RtThieJemf68o9juZDOh8kfwK4GYfi7ZdgSgz8i+hVWSLJNKJa7fCBA+f0m5zpl6iOLvuH+y99eFuZkGKFxfI0O6pvIdsq2mhlroJXs37y2A0LRg+wn4SNyD9Beql3T+NvZYNeDh85lvfYY+Qb38rl+T2S+S3bUtTAseU2bHLLZpufmOPUvgDVsX8MxnElC1wNgoHmY/laDjhdYAYBLfyLXVs87u1ZrKXtWzfAgIsi4AlwK1gwCTHUjWiGrbX76UzWcM+UyCb0PGl32AUiuyvlJOX2i7e3ttd3evra1bpIgvxBGXV1bbLiIyR3fb/uFR2947ajv7R21pjVYTy9qP5Nu+A4R/PRp698k29V//p39346iKHdNELjD40u9QjypLSgMIAW4rK8XJX1oWBQGwRDG7G+BSb9PkSFvBioi5+6hYiGVsXRHudGpYWDDh8stJLqrAzs6OonsYeRYoiwhax8uXtJmgmPhKEZKpqVnxqyWKQI3DmVXXBPbgzgMOqUEoJ0C9wqiReY04TqrHPCvAU6orVGbPjpgNkAUAgsYqH2XnpyTkbTDjYFpgx6DQETH1sBvolvm7lU7lFJZjyPXS2JuMDw7+sPGpyZMB0HB+VK0KMKoes6L1RL4YY92XJO/dqw/o5GBAJOZxJH1jAqwDCHRgwNTPZDcr2lf99AbKG8dUDR3zYhYHQEJEC87d0c+O+k8iifXfQ4a1sn+90Y+D5OyJ6VHZdEbH0mOdXmv9ujaYcBAAOunUzbXA4MLclHoQ7mxDp7HS3e72lsAglGjRTFeWBQoX5lwknk3i4tWr9oc//EFZQjLjZMqpQ2SDgILMpgSVa//gsB0cHig6HeMe2ifzwIpvJ+3y/EKBDr6S6WJzJRgAmGQtsTZEhywgEcCFU8L6uHvvngAp89mqm1YOJrOdDX5wUiu1nAxPAFMyJNqEis4UB5Znt3jUeYFup57lUBiJV02fHQg5biV4ok2qEx/hPhQgkTKsgxNyyEu4ALBEtiOLxPfg9cimSTQXZyaNgi3HbpaCzl2qcTw3toAx4Tt1P4xZAOEQkY7Y1LSFKnqVV4/12JNQdDLqaxYQlMDBtHMVGjTXB1z57+7ByHhiY7lXagiV7a2ouzMxo9BJ6kkMNKvpu5SOTTdnvfTzyHM/zIViLVTdn2JABc6G7ANqrUOD7KJsV8AlTiJjm3GLg3kLENY1EwzIGtZag/7d0cMmAc/k+u6DApPBgx7ITYKs9HKUvermWNr/5Lr99TJWmd9IuvcNpSftS86B2Hv/t9iYXDdg8G1gt38//RrrP9P/OwGGrAnVTxeYwmEdnXmvq1CtQ7EbspqllCobWE525r2yym3MDjkgC4C7KpGOCznI7N8wArCHysDUOQnCJGBAU3rmiFSAK0jCHgs7x0JwDgJnbfr+sef4E3MSq5G6+PJiazcEq7x5RsnTmaRxzsdWCsgR7Lkg4OPzJ0s+CxjinB29Pf3wIvDV18DF70gpSu+TcN7Mw2TKI8R1eXFegJAM3NicPqAu8yygirpzBEawKWGBZC7xnKnrDTWS68YWxa5iZyRWQs3jC5gRp2pOj70XTbdYUChtCxSuLLbNTQKHm3qf6i9dWTOuk3HLvGKOZA5afdWqqXn2gPFky0aqrn2kIfDUBbgCdDP/Mmf7AGLGOGM/ZMTju6hm1KVEPVDEnvM83Bd7H/XrvOuUGiVbGfuFj4siqdtjsK8gZIREkZ87gDBzPfN2ZKpYmZn7622LQKJYHVMCg2SbGT8lVwT4zBjKXDh5+UIUZZT0sWUwfA4ODhTchQkjAZmr1xJO3NjYageHd9ude++1o3v3287eYdvcodXEUqMX85vag+U7vqOM9i7gu3//BSMw9b/89//ljWWk6S100c5FZ3JxugO99Hqphs4qeIXrPDbZDqWtj+biuEE7w4kPXdCZqNCbIo5S4COO5YwBTZzdLERF99bXdW0DQpqrEsljYbPgqvE7jeihU1RdUcCiIl3qXfZGTrtqCGahDlxJ7e/VKwDxmHFz3ZodKRalmuxWJqrYpSUIM4rODEa9+oEWXtMYKhqt1hbUKr1RA/U4xW6cmyitKYqmaTjCrqja9FR7/uK5npcNcIj2V5QbwBfHTFx/ZUxHeX3LiS/oc2p8fuXNU5mvorwma8fGntq/ROp4n3ayEkUvOlih2jGCZ+eKLzZtrsXnIloAPZboLRllXYcIsn7nrIu+O8crDqAdDQsJTDpecX5Uh1i01N7pGjMFFnOAigQYXFuZa3t7OxKWoS/h9kYV36+tqhcm2UMiqTgsszM0lkfVztRCAguffPJJ+/3vf98ePn6kupQPP/ze0EdQBn6qte2dnba3vy9qUfrqZZNhnj8HuD150p4/s5BBHCx+uibDdTuiZpZoQTbNrBNRmlZX23vvv6/jk2EHPHIPzLc+W6dNH9pX6cIznqm7G0HFCAiZAxwTUETNWt5BACWbUJwm0aqKlhqBjMFBL0dDawGqKM5sRVeVdSqqcqhv2cDtsBRVGIXZoswxFtzXCzVrpvbnuUAT8w11Np7V1CM7jBLGwLldXdNcybuIXH6CCtCuEsUNBdU0UtfyEInns2QALSDjWqHQp4eIuGTuocJZCCeBKoH+EwS4DHyvEUNSIMhrPsAtmcKBUl7tJxgLRIvUxqOjE47zPlkgaoFuZ2cEVrHNApqjEmtAVeqrPG9M4U1WZgBH6ala9WB5/wmYYTxlQ96Sdcs+kUxrbFkPgvjc4NwXsM06zz14DhYf/msA4dtAWpzdARBqHtq+5Zr9tWLXBZ+6YNTbQF7mU//5Huzm33lPub9+74zTnay41lgpmeqa6SWpzLQDiIxl6NaTAJrzeS92JnQMhKAqTnsWlDednRMgZH+oNcycRgl0bX1VjAlsUBx46P6wcMRaubQCsVo9id5G3eqiAiJmF1wq+KF7KWCqqXFjwRqAJllIAULVGlYmsVr4aP9Wpsx+CedU7S/ASJkcKK4E1EZaDoFqBaNVb+kAEr4KgeUEacIyCr1vsFvUCK6uDiqsCRBlPw4VlDE9PzuVsAk2mkDixoabjScLmb2R+2e994AwdiJzyYqljIPLBLJ+8tnYademQem+aOfYJFhSqi+2f8Y+acYA9fSA/jmV+mxsOEMoxVjRcC2Uk3kb+6/xLSp5glABhLHzYZXYr/N3PpcAZAJbmfdci89nroaCmvfLOOS6ybAqm7y4WGrSiOq4vjMKrvzEP+Tc2P98w5qJ2FrEk7gPruU2Ira/U9OUG804CFF7DOCwDzJNBpGylmKnslbp/ShhpAKE7O88oxX8vadyv2oRI0XbF9q3nvFM1OtPT4sqit/A/LOS+kzb2NxqO7t7EpEhQ7h3cNS2dg/a1s5+m5lfUGmBSoOiBfAOEP4FEOjdof0ITP1f/9v/eOOm8hgX5HutYKhMn5VKVGBuqqLl/1OsjpFVFrBkyyNqQITYFM30VHLUiu8stGxkPV0tEZc+GocBgQqXRrLKVJApQWK7OPVsCNQCsiCIzLvub+z/x/rWxqG6BAqroaEsdLQo+N5FaSlHZix69rlcp+OkBZuZmFFpkExtRtVIVNmh21WorYIzgKY8OgsS55c+NaYGehOQY1nZoDjHjBeb9FPUz05MkZUTldqq6ofEBskuoHd3dTVEhPl8In8y/EWzkxNSwiG695K2drbCjkbvpA1OTP85CQcYZDs6ZrVWnBb6fuk5p8jY0CfQDrhqKdTWgywr9SZ2WkdgV/0Tk0K9lf3w1PV7uK1k2DvSPSDMv6U8JyWw67a8ONPWV6FnbKu+YmF+VoCQelepdm6ut62NDTlJ6qWkjLIdMPfhetO++OKL9s9/+mP79NNPNdYPHrzX1tbWZfARDeGZlhBg2nSfws2NTW3IKbZnnAGCNNUlosm31D/r/SWCq3Et5yDORepOeM88H2vj/oMHqmsxcLFiXmpfTQc2kBsyfyVWwe/7XnsxDomAx2HgGNeHjOajd2izvrPZK/OeLFWXvempSgGaAQeZb70jH0fDgi/Uz3ffAAAgAElEQVS+dp6BeydA8vTZc/UhJPLOZ7mGMquLiwVm7bDyPllrvUCFaOylVBoqcrKBAd1WR7bIDEEZAmYcg6MpAZmhl18a3hNwsoBDnld1P9W/jXO5RQ8UV2zkmzZVvai0Zqp/oMVz7ETp+eWz+N9pN+GgSejtAxu+xJigflrZlJqgULOhwPHtGuk0vLcNyNiGiijKU4F2rb23NJ+P4zqAGCLuXwMG41D26723N/n3JFjK8fnpvWZse9FnJvraxn4u8e8ebOdZLfA15XraoqQlGOUNS1XJt2xUgGWc6B7ATu5zk2C3t089QM6/+z3S8f6RDizbXzYxNDh+F/ZCv8/mGTQHu6Ch91xUQWnc7qwF1MzUwNmJvZJzixgXdFGCigT79Fkooq/HvolRh8SkM6ber9nTVgYgR10e72wM0F23m+srAUKLthgQQhd1zaTXMfegusbXZCRHUS2pjbKnVONv1qPGrUo9WHuytbVRc90oN/YZwtR0p9yF8eP9pH9qWEupleP5AijFUnh1oXmDbWGcAITJ7gUQ8d8S3zs5kZ0n+Mc4BhBmXqanLGAg4J17cc2b6wjZI16pVvCVAtxemzB72P55RvcUhKFC8JO+vNTxo7RKbbznPP899h4M9T5rKMBMwWiVh5jC2YO5ZKNz7wGVCSgF/AcE9sfJB6iWJVyrB6SxlwGEAX5pZ8T48ez5fVg03PvDhw81PrxLtYDa2BiOC52VeWRGjNtU4JuQTY5ond5/tXjq120PbrMDxgaIxq2G9PbhsCcSKHr+vBM28+bFOKZnKPOBvYtafyngX1+37d1dUUY3FbhYaXOoj+/str39w7a9d9h2D46kck4tIUqjKK4jJmNA6AxnVXe/QzrvRuAvHoGp/+f/+Dc3ZMmUHbwYC7O98ZJVuZGTeqs+oTZiFhmLTg3Eq/E02R8cRxw1zuf6w9F57yOmcR5jXJIRyFMEQMhJGGTmbUxw8FyAHsEFKwFiUBxtN33FFBZnHtm4cHTIDs4vLmmx4pxBUTs7Q+gD5qkj6HFMUm8omFKURtMnHc3vKQ+czxxuU+gSsWRPEj+dOjbVubg5dBxGbZ5LKxrHIZpVTgDXwFDQK9JNaXG038gACKwIjJm+kM0jm00cD/0Ng97x7/uoXqLScWry7KEZJXoeZ66PCvLZZJ1SY6lNv1RUoWlGkXC4phQRzbdXhrBqRgJMe4P79hntaH7/HWObcZj8nAQW+L5+3ZYWZtva6oJoNKsrS21hdqZtb623w70dKX3ubG+2na0tUZZE9RBNy9lbS36/ag8fPWyffv5p++OfPtHvDg8PFd1DGUy1htAlbywcw+a7vbmlthJkqMgs4Vxlkydq/PjxY9Fdss7YZPI+E7nmXDgLZBxDkWFj5HdkIqGu8vw578nZmajSfVuBBHVEGVQm3RTPfBvEG2Q6SumsgFs6ICwwNg6OgyDwmYBIJyOec/YObpzw/roa46IVc6+i7VRWQLVRopsNDNLh1XJfrIdj0YSORZPli3MRISYrmyBT+o1mYzfgdfAoKqWss2ShB+BRkW/TUh2hFqVVUXQ3dw8dinO7mfDCoBjnteRgkJ3oMfvIe4oDqo2cjG7RufnMrGqJUjdj2rpsKfT2rr+iHTlAizPsUeblnAoQSCHQtFfeOeeU04qjl8wYQLMU9/g7gZ3Q9AgOMp+1jsuWu9WCs4D+HjObcsIr2/m2LFjsTP6WNTsAyq7eul/jAUxxIAnMBAznHJNZuEQR+mvF0RuCI0qnWBSrr10eJlqpHydDKFDW1Xpm38p+xc/Yoz6bMPl8yVjkeWIfB9BXQFVAfCIAxnvLHM55+jqs3DvXBAyGRSKgDwtH/VbdPD39DAlcRpyIe+L39AYEFGKPOBeflXgLGcICjg7IOljE3LEiIvTJFR2DAihOb6h+rgM3IERIxlTulba8suh6rGKXAGq4rkXZCPA6C6V9NhwdzccKslafYAUgqyk6jBSelTFKNikU7p6RkXY1AUPYabfXWhgAGXaY94DtTb9ROESMm7Nu7rmc0oW8e+Ybax0gGOGrgEGOiQ3A5gJEw4ZKNjdCW+nveqmA1GsFnRTIlVoytsjCI8srtCiw3bY4z7TGeWGJ7JTLZJLBTFCO33FPygpXCyPPY9b4jPy87C15jgSPBYKKPhkwnDUwZqQNtDOP80xhH/D7ZAd7ymiAH/MoGVbXePp9ug/wtuYHQdq0dwgjh98ny5hML+1ZsJYGnfhlzDOriyrIyh5SWfXYiLzLIUNeWVSenXduH65aMc3MCJRyLz7egaaIgQFE0w+SDOGT46faU7i/3b39dnh01A4OD1VHuLC03Da3d9rO/mHb3TMo5L9pTL+yvqFezBhfiweGlTHqZPzFiODdB77TIzD1//6f/+ZGHHwmKY5XQEMXdTwlKl4CFXIEUFBUO4dFGR+BsOZoNM4Hk18CClXf12cKRsoItTqmh0b1MNSjRDYjf5w3lPpDFm025RE8jpt06le84F2gLeqKaCVWUcR4ErHkXCcUZUvVlKyY2w7cbmyKkxw6gwFmmhTHsVWPNgrUIzhaPWvUHoA6rumptlCgIsYmtVeK2KvQHqqNHWK+GMcULlvxz8Xzyg5AB6noncatqJajIuDYw2zokVUpFvfnsVNJxGwEhHY87I9V/78aYDtUaYpt+m+CBjKaRVGVzHNRXo2JrXJnAZl8zoBQqq6DAELc2dQvflXkIWBl8t7elhHsfxdnEIoSNSqLEjNAPW5JdFHqLLY31trB3rbUc/f3dvWtAvNyjCLJzdiTJTp+9lStKP70yacCJTgQR0dH7d69+xo7lPZwpFN/xVohggyYEygsR0MUT/XvdBsVUTOrnlDO1In7670oKXTmBtFPor3K0G9sOBq6uWkANz+vc5EtE02r3QyRUkd8vWmgOEvNb8BcnNls0HF6As4cQXcgJg5qIr0RHGCcuSe+WPPJViY6zDMnghygpzleVJqIGiQanawHzoppUAYfCUywsZONVZT16TONE1+cjwwhToFsUzkinu/uUZZrpkZPPRsLYGS99I64I9Rc56lFIdTjDIEPr1c7QqOiHe+BtdtH3UO/Ugb3zOt5BISmWRoQljy/msozBwsEDmqjoYRGiMaLVFLx1dcq4MNMDdPqDBhK4rwal6fNiZRBCVSVI4QTmFIC2CHQzDUeylQ6mJP3GkBoylKpCUZdayKz1gPEjG/WasaqX7s5JvYwoFBU2Csq+1w73APBARx2W3v2lD4gORn1lz3DrkU4qJws1TpL/dg2T9axA4SZk1lD2ZsyL8bgoj/Xf8VB7oNsw73qpYyBrzx7MoRmEXj+8ZnsRYAq3yOlG+5phv3ScfTFrOAv60fNw+dRX5yRTaCeKlL9cnSlzuj6Qr6kE6Agzdi83v0xq90BrWFUAgHdflH+AIBQmS3q0BR4SD9IxFnoRYjgy6rssbLy9CBG8IMAr4Jx3l+4+YDnrAmNlUSVwmixcJrqjRHpohH7uQMvPD82IWAo9on1mFZAYQkwXq5rXC5/xnTx0BWxtbLjUre0MB7jBPjK+wsbhHtOU/nQJANKE7ThM8l2ubG6lTTD9hhKAcQqgDI7rVIB2wwHZbkHeuJCXdS7EjvgwmqAFSwSFf7iYljn8TUCyLgvnssUeMRRYBy9FujCNnAfZOJgxvBv7jO2NjoFnCs+WtZtwGPsSwCemSdmurBOsmaSKQxTJswwgn5WtrUND82WzwXg84yxAb2vmLmDH4PiOO83vY6XEJ4pPzEK3ty7gnzlt2GLk9nk/KIJb2yIbcH7UGCw2FKpE4ytwLcc2TPYfu/57CmwW9irqTXc3z9QP+M79+629c3ttoh4EeqiO3uqG0RddHNn1+0nlldF07aq821AOJb33DI37/7j3Qh84whM/d//+/96k8iiInhVm8EGqCxf9TQjMs6/4wSE6x7DEQcwUUCMyKkaWbt/TT5n+psjGFawQtCEv9sJyqIdDUnJZkvYZezBlQhbAGYWXk+1CO2ADYVo8uUri6mg0sVmJcf9GsqcG27jBEnJEAGUKiQ39Q16hxVPee5Ewdh04rSy6dFbLJLPisRWbcf11SsFzBdRHmSz7EAfnw8IkxCF6hu9+eHceWNd0P0ny4kojCgycnShtFatUDkCeeNxMuRISJXUlKkAA28apgIrU9BRk+KIxWHpHTkFDcpRidF0PUs5E4Mojqm24yY+KoQpWtbVo+l6Qw2IBXiSnY0jZCrWqMb4dRmFr5vxEZVheOfniDDOtSW+5+dEHd3f2Wz7+3vtSD0J90sI5Mq9DKvvHuNFjSDfj4+P1Y8QOhT3cv/+/fbRRx+p7QDzEPAIYAFAJLK8v78/1LFkPnvNGRwnq5YIKuvu8aPHrjVUkXq1a1nFgVppu4DXgwPdHwIKZB+5HtQasvUELtjMmUPco+cf9UCzEmNw3Z2DKdxPaJLJbMaBtcNpYRXdY2WeIjyizGNRUgPAUocX0NcLrCS7wLtSlqJr/Ny/vzhtdvjGvl2sG2owVDMCleqFFVj5Yn5rPLq1ymd9LisiO8LsgBF/gzYaZz8OnQMPzkyyeeOMKJP7/LmCGc5qOjrONTkX61U1RgSjKsOctcRxOAYWiUAgyC0dfM8Gu6zl3pYRXFGvzaKlI36FLZAFLQcq57+6gnYUMDAK+XC036tBISfk8wFEsqFS0YpTbYZEACGBwgEQlvchZdNBuTQCVObS27kbA0pDQGaC+tj//m1rtgfTecYeEDorNaqn5vhbAKxOPL7TsR/aJCDMGoR/1x/PKWAxvA0Qej8bgxQOko12ljkS5zTP258714yNdPbLHp7KMzoKa47VfJPgCwGtJQUoeS0BhN7H3Xd2FsDS1aVxjohZ0UqHvVEqiwpq4PwCECvYKyopQRwDTu3xl1YzRVRGTJ0rK1sCpCSdr4Bq1tVcO1e/N/deVcuGEvJInf46Ss9SYqbX8IodboJP56deF2Thqx2A1k/ZSQV2ELpTYHQUsxFFkV60BQhhKaEcOgnEmCu2Z6bYJ0NIHR5fjAkZv16AyhTv13o+fk8mj+ypBcgIPlHXOJaPxDdKYA9b7nOPWTjug+vz/gMIEQnLXhDhG7GooIBWSQfvHiDGe/M9uX/d1uaW7JDYExcov5N5cl9njW1pLiQbmEAn95Qgmfs12q4BWGBGEHQUwL64aH/84x/bP/3TPw012+yZBDq5n+xfPLP3awcH+8AfzxnAxJhwbL+O+kxhFEQDjrH3EmIr0Jf1lT0k9No+mJhnVyD037P3Zj+WpEl233djubHve+5Ze3XPSCNqKGkIARSoZQQMxAcJEgXpRXoRIECPetOL/gT9X01OD9mtXqu6a6/KLXKJfcsQfufYcffMrgaGnOYIYEc0oiMr4t7r7p9/bmbH7Ngx9reU7eknXzCz4vpKPp74TMC4ni89i9cWSFSCb2pSwA37jR/lehGM4zXpe+cYvJ7nlms0sO1VsUnCWDjOKvlOMr4QSCde2NrekUDcnbv32uo6gHCxzS8ut6W19ba+uau5g2sbW208O6/+QdkbEoYFCB3/DkejvZmA+n2x0c3vb1ZAccf/83/9b9dxOnlwpbI0GIjKQ0sArEpADckNZaLLTg6qdqKzaUA2XHdTSOMEu2xqgRjETOxMDCYkuoKxH1Bk3D8UdVIHnjgeO7OxnIaccAmYxHEmMHGgZVEAywLbcYkeVvMB+S1NvK5gUFHE4bkXi3XBGAgYLJnfLzoqdA/EFwC/JcbjWYY+jqhWONDzU83QW1QWEVBoRUI+l2Oo6ZgMZtFcPM/JAYH4+6q+TVok5KrAg1QXEwjQS3ChylIyQzHMGDXNoRLFy9LgqdLEmai/qKoPovJUQOIfGUQYIRlXBgLfMs9MQkLVv+HAN30v/WyhBHM5FgbQt35gtBzpFiXXn5NgKQ4mFcJQvxIIJhjLXgswsaAlwYSH1U9S7Z0AFGK8J0Uh3Vhdbrvbm21vZ6ft7e20rY0NXQ8Bw8L8QltcWGwLS4tyklRMqNg+f/lCw+nJmFLtuXPnTvv4449FG4VCwvXx3ODEQnHREHlGJxTdh+vj3/y9u85LK8vhPNgbB9U7wnEAJQkaeQ+KZLt7u1Inw8lxbtCznj57Zgc/N6vgJc+pKElL9P3OdHLrAWepcPDffBbZz9wbrb2enZGcV2YFJqGQSn8US4fVQ2W0GZS8tFTVANOPEih7xEqv2BanTF9Gzsnqt/RI9ME3AS3BgcQVKvmUTCl2IfuQ/c5/G9RanMJBuymeVPIcrPezC7PXEsS7/2df91r0tysEMcZtdo45g+xX00JNLaanBJVRZnH112m2wrQqwgRZ3QgRxK40ZDyzuuTdu/MZzipVZWRYEZE0uYfAqy+sAMXQ3rofkPly7h2zzTU1OMGXQeFgTmkltCReo4qQ57L5/+p5LZtr8OcKYyp2XZXueypiQ2D0uyC8d8xvVwzzPu8J+6gAwuFrU20YnGlHLx+CxtiPnGtslmcs9efB2mqGreb69b1AoZHFzsT+8M4h2B7+PTZwGH4ME165LwI+dZ/8ub3dJUnAKJ+Ig3AefDlR6O8AfgJX7Nf8ounT7GvN21MLwivvWSUzPPOPub+ZD6y+9qoO5nm2xoBFwUg+pFJLtZZ9qSpPJ4w2qddiK49OanC8aNmpsI6aAOHGunrvYD0QWOMTXSH0eJCuJaFEkByvuKeWhdExJ91rLYZCVQj57/MLBG0yDuuisznSGRBjpQT1Tk7K1xsQBjQQ53DP1QZzCjX+WuuOLaNnHIYJtFpXMS3m4j3tfm3+nWoY6x4gltYQjoXN5BihjGJ3c15JqHtvIhLTPEJj2WJjSeSp+vr6utoDHMeYluj5rLKTx8dmF9Wzz94QqNUcyFm9N0rMEc55+vSZKlg5Fufzq1/9qv3N3/zL9vLlkeKRjQ1mMlrExffC90ygtEaR8T5+H7E0rjc+g2sL8Gaf5TOSaEsCm7XM7Es+VxW58diaCRMT8lk5ZhIYHDdjmDi+r5l7R8JwVnuY+Iz+P+I70VVLDyEjokigWhxsph1qHvGxEo4A9+2tba3r0ydPlMjgC1G6sOYk6Ef1EaV96Vpc1PnQ8/5CjBNagSQQdm0hOuiie7fviD66tLLeFlfW2sr6Zlvd2NZA+pW1jV5MpmyDbF0J/+WnbcwNILyBen/7FRj93//HP7sGiHVONv1E1XxLRinZswhF8PHiaM/PO9DUkPGLLiDiwaIXL8asEw2pkQZRvpMjLPAUEBBAiJJjJNb1OlUvPFierwiZyJBBb6B/ofr0+sqYwVCCWjlm0RRNfVImhV4dORIro4lCcY2Rrp7Kc8ZfjOQoI2XsPh3PIdPA+8urTuQmVMgYPLKpBoSTogxKor6C2vD5E5AnSHYgG1qnaZZkqDie+ZxFn6PUVcGeqDy6B87mRh0xlZthIBM6Rqi0CSKybjEub/98A7jVHusCLFUIe/n3PnjzPRueR5dtVnX0zZEELn3kd4C44TpEjbSnR6RCLND/liBEAjFO1dll9xB6BaEOI8s9anMzE21nc73dvb3bbu3ttt2d7ba8CPizoA8B1fLiUltcXnKQPzEhejXjA3772WeqEgIWbt261T766GOBs8WlZd0PnBEVrPTIRYDJYL9oJjVniwBFjv/1dQcWkpXlGfzmm2/UJ0EglwHHUEW3d7YFRnnts/19fdNvwvnSV5jgg+OR0dxC9XR+vkbK9CJNw+Ai4yySwOFaSLzgHFNh6AbI1xiEjMyIUEPoTnrv1JQCGdaG71TvY6ocdHkPOwFDwOtB6YTgiEZZlMLDlLnXptma6tk986IoGzxm7ikgzH0pDpwtsuLAT8mRKfcdV5uwK0HKave9zxIAeP68PXlChfCFAisAlGhh2k1vKoQGELp/0KIMGlg/M2tA+KrvJwr9ybMyTR11xQdapGe8FSeoGz1hMONZWJSDTOdmjfo9pGe+AFn6DlOVHrI2wnhgnURliFIwNhe6qUChWRym5/lak4SrHI5VeBWg972FQ9s7vNdJ2n0fIBzamSHQGwJCJU9qHEMfDPm88p7ODQ5ol28DwmHw2b2+Kqj5b/YD1fb4ngDOoe3J9eT4AZuxx11iYyC0lDXMe3N9XlyqwhZY6dfIuwyRkPEUFSErRroq5l5zgbTI8lNFVFvHomYG8+XKOkmqFwKFAo5VOUF4hKpY6JAkrqyayAxNV9ZVvUPYrASOuOf4ZQ1Ep1KIb6xKeJ41Xm9laY9rUWJSfcMTbXl5UYPjNcePAJ3nH2rzlWmR8s3VkqC7W89kEhOy5akQatYcz7ITR9xbPgdbHWASRs7Qt6WalNYVVXkGip9O3LrKxpcrh1Q0l2qeIlXgfuyRetUBbwXAw5TQOKICS6nAxe7xM/RIfuY55Xh5j+9Vkw1fXSWp1gf7jOGiEsuX2hOWlqod5lCshrBLlLCpGEEtB8u+DsAUMV2YMKkc4tf4zt7hWn75y1+2H//4x21/3wnL5eWZtr6+IiYKn8l7A/DSt5fWhIDC4d6P2A/PFZ8/TEIOASb/HgoKBhBGpIdrSBIwn8HnYbcfPXqkdeQ1zB4GFBKLEecdHR+2RSqGi676qn+/NQvUHJ/4GZq3GJn0Jk6OdX3ra+uqjD7f31fVlFET7GvuDzFDxGbGEqczMw7LzvlyTqwroBA/hi0jvkMYjiTv1s5u20ZAZmunraxvtTX93JSQzOLyqpRFzfNIm49ZdykI+Ppvegk7m37zj7/VCoz+z//1r64xEGSNcfrKAJ6dKmMhmlHRwwRaLk0DgH6oB4Rm8wJjVKgkOc38tKKxkLF0drN6z3hvzTxMxjlZ5yRkE9xl9p8M4xuDQt2cnKy/zqNUTnkAZ2s4qoMjjt8rmyrgLZqqe6FcmSDzQ08h8vB8WfiBGYbuY6CaAphbUmZpSfQpUzYnrFB44TmMnnno3ji+Q7+7ujyXc4OnTtUptJI4In5yvn3wkwATYGdlNcn0lxHo+qlqJAXBXhruA4wwhKoOdk2Nfc9PMtv8DF24qw4PhoEn8Pl92f5h8NXZn0Fq3RUvrs3XN6zcpX9T0xAHFIcUILpsF8LZFRT5M5Ipd+D3NiBMUDUMWrt0v958pfA9uhfTU63NTrd2e2+7vffOvXb71p6G1E9D4SthIMCgMqmo7RW1EerTq6Oj9tWXX7avvv66PX78ROpg7733nvoAGG2gzHDNDlQWlj6eChJCk3GFG3EP94EqkJyYFKDj3iTryf389ttv5dgiLoBTISmzugbVdVvB+5dffilKI45zdX1NDob7zPH5BjgCXJcWFnXcBIgAHgWWBczk8NbXuwQDx8dxryytdAIJGbKcTGqoV+nH4ffpEeF51bzE27f1neRHgleuewhWuH/ps8E+qUKjWaBk4E0dDyB1Rb0qrEoyea+lZ4PPNgV2XkFAKi6pNCtx0I1UUeOr91mNr+FzqCoy/1SCCtDfai6XHbL3pEBmVUneBIQOTqlG8k2Qobmih71SsquLpsQGhIfiJRp6qQi67xZbQSKLyqcD4A7NyqaVeAN2gbWq8zLTwr1m+eb8nZhwhYVEnsZGSKzCY2LsCxgY3iu9JhDRxdcs+lC+bTfeTPS8kZQbUKSH9un7wOPQxgwBk0BUOY1UCb/X432P+NTQbgyrhDpWgbFhXl2A8OzU0vCDsSDZw0k85TyGIDNJliQshnawW8O3qPpdsCxA6IuUPSwKM8+tfF1VLgQ6AWblJztASFJFgNDPfu69ASHUu1emIMqfeuagK0SoZa7ovRzn+vrNXjaJs1WPIueFD6T/CZ8q4SLtRle49QyWVkCqnwZLzF2b0uw+KipUUuhjNBPhWiyOBPz0NnKN8pydWrnn4noMhxk02Ik3WSOe2cl9Sw+eE0gebZGkVNYFm5zYIgAJm+fn37aMawiVlHVSdZXErMBazSmWIrkTTrFBodYH3A21ArIn4suSMOVn7DbngREAbGKX7ReYx2fA+PKlq4Dce96DreXf/I5EIvebc5fAUF0Tnz+kv4ZmH+ooAAiQSQVrqOrODN6f/ezn7fHjVxLjW1gwsBeYKrqxK6gW5gmY1OzVEk9RMqmAd+ZDBhAOE9Q5l/R9DhPdiZfwg5xf/BzHTe84rwcQvw0IOSY0fSqoh0cH8ocaNwUrRr2y5/Kz3HOqh7yeawEMUvEW6K24AKVw/C42nf2Af5X6PoJj1QKURBlV5PSTPntGdfCVEg0qTEy7F3VpZaWtrm20rb29trV7SwPoN3dutZX1jbawvNpm5xbsrypu6hNoPQC8AYR/K/xz86K3VmD0v/+zf3IdYKA5Wxg+hn+S9Ys8tdS9TEkkMMMBSH1sweMg+CJowHmoGRtK3PSUxUSKliGgV+CEB14BRoRLih7l+YHuKSTbaFBnqqgGJZ8huOEeCz4fCtYSs8UWF53RI2Oq3sA04vdzDz0/cFSUFM8lkzDKdcYy0L83U0OfzbenOqSm99WVtrFpBUoqLqrQiH5hR4hYDdRYl/0JDK8bSX0P5qYKxkB0H99Kdg5uhxSjN4ODiu9aM+efrJn68mwEHIhMtpGUCZFL74O8BE0BX28HSwmGEsTgBAMc89oAwe/7meBk+NP/5v8idmHajO+9wWACvxivjG/wfuz7jTINcggIf7eaYDotB9VaFOVwOBKlO85gHMioHKrvhQsh0/QTTrb24N5e+8FH77Y7t29rNiHqbMTZBOqryx4ZAaCD+sHasx+hQT16/KR99+i79uTJM1Fm7t2719bWNvQcQBdOo7tVz5xw8Hy3024Isc6mKNIJaNhjBBMJSHAa0EXj/HDwUBeh6qYnhT1JphKHxXpDPwHE8jzgaMiKvvfe++3hg/vKYLKufG6SAkkmsCdwaAQVASf8jsQJ1NlQoDIuA8cZ0J5seARyEhBxP3CqCO8EEHL89PaE9pZnIp9n6t20RJRYp14x2MwF3p+eTVMnTZ9MEJKMc+hC6TlJEBkQiq1LkJKqHtVp7I2CkAUD+hoAACAASURBVEqQcV6q7JcYFscnaBezQZLlDlAFCJntVk47PdL8jX3h6mnJx19AqXVVY0iPymssK48tq15AhnAXMJE6XlHVMqPOFQBXGNmnfJvpaJhDFdHVR6qxXqv0Z8rOVHVFFPUC1qpUlqDM8HmUvRFjoh8B0dmDAV0pQlXpH9e9qlaA+CSvXdmCvihaQMhVUwNfp3g4v+SfOoZnKUEPxVh0jmUHOrp5CeAME0q20IXwc6xKNNALZ8EeU+KGYDDn3++f/jXZhwlyhwD490Ujst2cc92bYWKO4wKQwjjI3DO3LnhcxPcBm4ij8PfQ7giG8VH4J/ckWrEYOyHJ/hpVweiCISWcYNnFZydU3d/uhLLUlbvqevUdVwIivzedEooflawF0Ua1L0buU2Qfz9TIFglNZY7iqJ+5KPtfs900gqJGI+S+8Mckk/HTHhlDEgaao2mrbnuBhcDz4uc3ySPFElRIZ0xJ1GxmjXzyiIloKNiPOJkTQGjf5bsbMBkqfUBuxj5wPEB5qs9JwrNPWAfscGYiWvX9qoRxprt7x3Ho6eT+s3dCPR0CQsAY66SRIPPzXUKI4/L5tDJwzzPyIuepIkH1WIZ2iqAMM3i/++5ZOz46aQuLY/VR8rlJ1HPfOHd8IjaKJJWpyu6d4zq5xoUF7zdeiz1IlTb2PxXHVP7CUgs9mPXD/+AL2JR8FoA58Q3xEy0XvIbPcu+gx6iwR05OGP9zKMYMI6eI7y5LzI1z5Xxo9WFtWCOeAz4zY03wiVQISdbyLJFEARDiJ514d4ItyRD2CM8dIJv+QfYlz49EBWfpB55uM7PzbX5pqW3v3W57t++2zd1bbWv3dltCZGZhSSPTrqX50DMxerPVsyRuKoS/z8Le/P73rcDof/mn/+iahzelfVPR3COQYAKjYTEJmpKpnpElQy7aDiSZHR4G0Q4WLFNtZ0jWEAqIwZdpFK4YxqEoECUbDf2SfhWqW5VtJN9oKowl5qGmOIDxGIflhfm2tryshxVgiMKWqnA13sGBRwk1VACaJmM+C2ETvmzUGR7NKAqrPWJc+dxdREb29mTcyD65l+u5DEOGw3Z9WDVKIdl4BwmecXV2isM+b5eiHzmEwWikYhcjaAEJ/52qI3Qbf+GA+ywoiAWjwFqGMhpKTBQdk0Xrgq4CUQmEAwg4TwffptUNs/VDYJi/vf255pLJLHWZ6FQHh2CwB4Ri//zOVwChj0OlYtiPWCFh6FRvCUookKrry/kFjEq4FYcKQHeLh+g3JHcBhe89vNP+/T/9sN27e6etra6005NjXQ77mJERJAMQaCDYlqPXwOVTjQNBXIb9sLy8on2CkyNZIeEV9bc5oxgVtjxrCSpCJ0v/RKgx6Y0Yih5E2AmxBCpVAXOcE5VBnDXBIc80jpHjBljyrP7Jn/xJe//997vf4/RCIfbz6uAPBw0dxo7GwRWVSxwg58t5MC6DzCvAMFWRYWUu9yDPE6/hM3GYAZpcW/ZeXh8qswYHFxtAczdLfAYnnaDW/Y6mYtf0gGJXumIYamT2bTL07vUbdyp+R8dHslEeJeHB0uw+7B7VQQVoJeTB+QUUi+6jgM4JHlfbpgQGoRdDTs54j75K1M+NSzLGfVW2a3xljTm2ZP6ljvq6C854H1/pB04gHHuCPSVIN0AouieB6qAHk2He6e/2/XOFcCJDzIuuS5VQVN4SD3Hl31VaJ6BIzvSUueyZ4c+sf9gGefCTuFJgXXY4e2Nos962N8VeTS6l26c55hC0yv54mGxn24ZVvB5E2H69fd66FwKE7umOve4z8z1rYUgVzfkPqdC53rdt7PC/c+6I2ySBN/zcqFQPaddOvDiRyTdfSRSlysQ9y74dUij9bDczYZZc6SEAVlVOYlM9y6NLIFa1NL2u+DOSxSRODH5dmR7SuZMIZp9D315aNhgETEgj4Kro4oxxKEVirgFgOqO+LquFi/1SFfqhaEf2iGMM730nbD2yoBuX8PpKzzIVIUAAtiOAQ88uiW311HnUkPQUSJxWTMC567wQeyt6LnaWKiv7J/eH88l6p7IV8RNscfr2Mmoj1xYbz/pnHqLZG06y6pmvFgiv6YXjAo2TqZ7LimW4bsAKdgTAIZGW+Xn7sEoO4IeIbfAXxDthKQxtP+dEEpKkJPFP2hcANKyjAO6MqZFhe2QkBOCaNWVvSBW6KnqsSdpw+GmbZ4XQ3I+ImyV5yPH4SgVXNE71Rx41xPuIz/AxiceSkOS/JcIk0Gr6JmtHXyi+fkgLzcxDPpe4iriS5CifK5/Sifc5M8W64AO57+wnRlBFmLC3KGUNStQpwJg1YXREzs3aTFNtPDffdm7daXfvPWibu7dVIYQqyu9HU9NVhbe/yFoNk343FcJY35uf/zorMPrv/rM/vWYjQzfR/LQSEFAQUpkrAQ4ZYrLE+NbK5Ap4TcjZYoB5qMiM0Bw+O0OAhrEyCPJswOI8V0ZdG7lkk3EgrkiWiiEN9SVakL5CAJypmu4XhEaJE0M+eI2hsPR56djIXuNIrJ6W+VnQTRx820lkXpwC3vq9FAAZsXHmDBYZTFS0CGIl97+01J7vv2jP95GfP2wHjAwoAAntFlpnqg8eGnthxcxOFtzXJ6U/ieB4jqB6BEXVsqFSRhYFt+qZcJXAlEkD6RKeUVvFYD5YgaQhFWpoYFNBzDECKJLdnpRTq1x5ZTmdsXaBIaAR59zpRVRW3oqMb9PSWMcIMTijlf/2gTyzMO/z8OwSgRkk67useQEUB3f9QG4bwz7gq5JlJ4AjRiDV2VIOc+9JazPjibY4N93efedu+9MffiR10aXFeUmfs8fYSwypp2eE/UblRyMjikaEsAxjDw5eHWoEC7LfPE8ZZxCH5KDDFE2rTB5KfEaN+Bk+TJazsu7091DxGwaQCkpKohtnGqEnEjjsCRwZ/YMkVFhH6KJpuheVe35elNZ3Hj7UuApUIsl8J+ji8wOgBAg3Nkx5qYSNxVMcbBGUDXsZWX2elwileG87OBhWobleHGYoVKxFgqokHvgsXV9VSVkDKp1kcTlXGAwEd6n+rTGXSVlfq8TxncHonFOolwFrDsocHOHIAbXffvedttTqympDiEf9xFDCLy5Em/IA+SZaMOvIOSTIC4jL2nGfoWUBCkXFl5Q+9uZMdmVoD1RdI6kDtZ2xHerZ8vOQHszMH3QvJRn7vjrqZ9sJsFBXXWX1UwzVMQk+/pvPl3poAcVUZFAvvTi/auNZRBBsjwQIRD+tOXgku0rteFjx0noLEHreqUWqXG3pg5W6L11/cE8pzbOtCqcYED5mnmf9Hg5hR80t4Ss91Kk09uyEUNAD2GQ3S40vwKu3j2En2NjFP/ia/LfsIdO+wtDolfwKZ2q9h9XDIWjOZwvsVV+7qsdqIegJqlKCViLM55L9nHm6aj0oamdocTxD6de3EJpnylkYxcyEqEhyjnm9h737vSRRZ+dmFNDqe9kzTTMUPokLnVPOq+yzBIvKX9uPOoEsxkyJlb1JA+T54Fg1f3Bujnpe7Rtm6k202bGFoKIw6hm+tp9KcgAKS0zE1GnvV68/vWgGHyewnk4sbEN18OgQYTxGr1jQBiACwOsBoenlZjl5HqqH3U+I2cOXgV9YMD5fbL8rqt6/STjwOts3no9J+xQB7yWNK+BG6x6o+tjT3FMBS3KAz8CH+LysCMpxNN+QpB5JLFgJiiO8Z+1nPM6I51axSSV9M2uQ92M3WYcMc7eATK9AHp8FNZKE47NnTwUMsWncx1t7UCQ9Siljr1gTxXyVXObZwf69eP6iPXr8WMkLnhvm51rBdKx9i12P8F2Up1nLYYWaa8zoJXyC9xYJKyvAps0iidYk2l319AxWQk+S9EoS878qGvA31hMxHfuXZjC4sSnA7P3nCrnF+tzLznkTE0UpluvntR4/BJjneO5Nx0dG6If4bmbWfbt8X6ByOznd5heX2s7enXbr7j3PHtza0aiJqfGMBtHHOvYJttjMit664GxIfv/XgQY3r/1jXIHRX/1H716TFVZA0AGmy3ZBk7gGhrs3xn1ylw0Jc5q41SPHoGXm2JHJfG15Xh4IQOHMDIYZmqmDTB6KiZrRE5Uw9avQg8BMIyhZpVqmIKpAxHQUQpWRttCMjGsZfyh8GNgV+psWEf+A6w2N1HQQKhrKpnWOzNntkw4Q2mlxHdAHpCJ1dCRKKcaNYbmbG+uq/KyurUlc5OCA+TGv2vPn++0lvPjjkxooTmUGhS8M9tizHdMkrWDKWX4+t6OaTFqNEGcCFYAqDJlSjfw4RQ3Rye2uAlnDYgl6OuXUt4QUEsgMg5M4vGT3h1nrZPqlFFoS4wmc4pACTLq+DoyqEeAbvYFDQJhj5L0Jpt6sGE52lIoEQKny5bNk/EKjqp++xgSPUXZ1F1OXua/A2kDDYiTXNWDbtdXrNjsz1VYWZ9o7D++1H3z8YdvaWGtLiBtc1tBkqCQkGhhyztwjBrYvLIieo4HLL1+IjsKeSEY+YIj/lvw0M5OK3muAcSSnwKB6Gsj5GwGOqJcFZsii8hoCLJxuKn2mO7n5XhQc1CoPPKjXYMEVSUljV7+jgol6Nh88eCBaKxVP9iCvT0VM9JVSBAUQ4gCHVQg3rDvrnUpE7iU/+T3XYBqngxb2IJ8ZSlSoqAjtiJIDHROJ8kGvK3tK88sODnR+vJ/MddgInCfvZU/gcAkqOFf+nkAtjpLXsBaH1WMSARXPSptVpvvzz78QBYprQ/AG6pMA3dRYwIaeP8Ay17Czs6vjSEJfLIaLmh3qflwFkKMJrTe2CeCYa6Tfhky9e0ZrP1aV3GDS9iMA02vswMkJNQeoZK2R0ue6kgnWo1iJOexO5sJxfPdxemSLKtck90j8ZeQMIklnF+3k+KLNzNFj5AqpkgEDeiSBiHxB0cwFEtIbHKBX8xCh1uW9AlUB6nk+Q/cGdBSAdW+vaYj+cqCmcTZV2eR+GpwY9L8JgkvsawDash/SpxW7lspqFC9jY1Kl8TiDPlmlea2VoMxzkIAh93xIJ83zyD0cVkVjT78fWNqW9pU52gucGHUiblLJJvwbz5HohpWESWIlz6UBoe2GQYLnpvFM8prcQ3yeephGrVPPNCBcdB+pqoruRzdl1vDVQNk9pRkfpcSe3uMZrDwfjh/cIhJQ6REJs6oQ0vLBv0XZfO2KM/6aiiAjMCTMkSC+DSp/UN2rYhf6bOwN9wVwsS9KHnMIPXvPz9+Z45WJ1pYX6Q2jYhRFYqisAMJpVS3p9yL41zgOAnFVwp0UcEL1TGCe93g8gtU9DQj7hFhoqBKSgQ5bYydcfTVAyLMc/5z9yb1J/yLgB7ZK7DWfC7AAnJF8wmaFCok9iR8QMJJAlOM5zs197gu690pgzYw72ii91jx7Ym+oBxkbeKzE2We//a0qYgaSALP1dvfuHfeBTo+7JAB/I86JT8HWcD708339zdcVF01oxMLm1pYSqAB2/Ad2ivXOHmetwwjh3mJ/6ZlPdXkY2+T5DgxyPIBd6RM5TqDZ/2OLuX/YzCT0Xj5/ofNk3bgPiMTgXwDxqTx3CewC3lwn5xFaKsfnvMUMUv9n6TyUIn3ot5yFenwFCJfaxdV1m5weqxq4s3e37d6+21Y2ttry+qaqgxOqDlrN1l+hJ/f9gzdU0T9GKPeHuebRX/6D+9f056jnraTdMZgZNhulPZQ0T0576icvhRKijFCJHtBcjSHPgFYeOvXLvb5sU2MHh3GIOlY5EGd4as6Ths+aPsrfpyd5bJ0FjgNyr4zFE2TAp6fawsx0WyRzSsA+PydjocZmaKQScyFbVbOULs6VOQwIVWaOys3psRSnAgj5HVVG+segC6wVzx6wSHWQLFLUvQjoCZYIBC1lPyMjE867+wT6a0g2c2rS2U1TUHDeSNW7J5OgM85UQeUg4OShF8AMHbaCoATocY4xlsl0x+Ekex0aG78HDJJlDM1yCMhiaHvKnQEh3znm8FiuNDsZ4ICpnx8YgAgdVAGtwK17TPW3Ci6zxbvzGM4+DCAczE9UAOkT7TJoyfQnowq6ZvQEfTGj66s2M55si3Mz7f69O+3D999tm+urChSonjFjin00P+eghQohgJDsKtlIggwUJ588fSYHwrEjhBKlNRwO5yAQUMkNOfmjIzkCK8+aushn6H6ORp3TzWB5spSagSQnbZDJnkOpbP/ZvntvKgj0wFscaxV26d9bcB8EgJAePoIT7g+OKZTRUJUiR87rh5Rmr+Fkp+7J5+fvAaM4Rs6FzxwG49xnqSKWWhtBDIEFr9V6VKXQ9LUaLVHVAH4XoYC+F8jnzWeura8rqOAZZa15fajPCtxEHfMoDd4zrLyg2krf5SeffKrzJVAi269ek0Vn8XkG3aNzITqwBB4GghEOumccuJdAC8kV/hsmAYkdAhLuC0DY4iC2YaYPe9apAK4G3NtWJqHiZ872gR1OwgxxA4Chnx8/KZ5Z+LoCSM9WVV/42an6jOlB5FnzmhgQWqyHii/XyOibUY2/cRCcpILuvejkI41D6CqE1Z+n5FSJP9WYWQO9Ag8dS6EToXlTdEbPOPSTsilRUNTzoMpcn+iJfYqarHqzQxcvEKclqYTV0OalSpyKkuRPynaqR55kxznr1c+DFLOl+MgBoPZj/TVnTmbsevbHkLLchXBl394GhfGNuqcS9Kne66pMOtiE9ubqdmx6AENAnp6hQZ9hEgypuAT0+vUWgmEdCOIJShkBQYBvv0gg715dMWA0azYV6eqXV7K25uIqeVeiRiUmR8KXSrXm6L2+buOZaWkQADrVe8YInKIhi/1DHCHlZR+L8w6FW3606PqcE+9jb0akhTXh+rCVL16+aofHqEjS6oLPxydZqIdbSpxAe8tQ8dPHnm6Li4wG4llhRp4Bkw2qgSt7xYlugCtVJ59DWjX4b84llEfYUxaGceU5sVAAITZwSEXOeqQ6xz3GD22srVnhvRSYZVNevpRvoqWBkVYBmvHxfDZ2ByYL95tjwxSB7ZCEG4kvwB0gzMnTvp+TvUFyDlv5+eefi2ZJHz4ie6GaarYy/bU1CoJz5fia3Yj9JIF6cChQib2lesvv7969J8YItH8S6/vPnyuRgJ/BnrMmnCPHxj9q9u7mphP0K8vaPwbPE/LZpsifq6/a9N8+Melea5KppxInSpKFflaed96HXaWKif/k+eSeJRnJvdQW6CkB+jwlHEvQh78nAcO/oxyL/+/3LfRuM9SwYbzevZ2LUg8dzy605dW1tg0g3LunGYQLK2ttcmZWScE+6Z1+wc6ydH3inVP4w+CEm0/5I1mB0V/+hw+uAS7i++OPsZQy6CqqyYC7sfi8HZ6ca8QCQgNVqCnw4MhzasIALrQN95PVTB6pLZkuaCqqBKo9dJlKZMQAioZS/lhiC/4cJ+jyMHQ9N2RlpqCYTLS58VSbmxkrkF8qCWVXDBekPkpzOllOBa81JDcghJ8EAjzcx6fHemBl8Cc93wZDSVWFIBmDQKZfcs4voPaZ8pFAmBEWOAqOgUy3FUABb6Y5Ejw4kHbwp8BLFYs4JyqwNlChHCarG/DF57jyYsqD458abE0AEcU1Nds7oMHoRbG1C6oGtKRUCAMSh4YvWe5Uv+K8JqsKx/ET4PCaVJGSFR6+3wBPZ9zRpVLtjCBIQCGfpdd3ohA2dQTeEewYGmnRPwbn5KARmo/pPMp6o5bLgOQAwvnZdvf2Xnv34QNnjRdmJWoAVXRjfc2zI8my1ygE9lMqYjjax08et2+++07XzFdm+JFVlKMsgBNwGoA7DB6peOEsJQDSmhwM955qDWCHytWTp0/lMFMl5B4wtP7xo8dymjgWjskejkIa68/rcKJkVQGD6YUQ3UhiA6ZapZ9vOI+qS1yUo8f5QqF05cNznQIuFTRWRSNBifpbCjhKlAdJ74kJD3hnnl9RaLne7O1IfJNcCu1HNN3zcwUGERGQgBXqv0tLqhISWKiCVuNXAki1B0YOLFkL/p6KEZ+HQhwVQt67sbGpCkzmTMF24P5JTfj8QgEPwIt75CoBvSmeX+VnwwkeVYKPj9VnmSos60bwluOHCsX98vPrpElAdvYJv3NgaVl1fh8VYQHBmovqPkrTyACZgEH3ODP4OsI3Ge9BQsOVEykkn3EtVxZqqXNRhWne90xBFywP1HBLrdTA2vPR3ONocOln3dWlfFaqhR0LoAIrJaKkIOnXew0j2jISCIkPCTW2S4QVbRyLYFvVy64PbVfAKufnILDUWbGXJIZq3ZPEMj24p66HAmhqexRcbUtFA8ssvAkoeQ46E1Bnn2nNBpR22UqNLurnVOZ+Y+vCJBFgLTou98Az41yJit0L/TrP73AfcQ+TqAsIju3KHmIfGxCaOug+wqWiMJKwOO4qimghZz18naFOmgrb2fUSU3Ki6Fz+Uvd3AlaGx1t43AFgD4EUC6u4mgaw8bgLhMAy21O+ppIOXGsESHheAuo6dgE0Piiix2ft6ISxFx6NcXlRmgHMvismEck+rkm0StRP6W8U0PD+cIXQNEM+P5Roz/0zrVXVW54TmD78lCq4gW2qtBpnMKiMx1aRHMP+pfLHfWIv5n6m2oc+AkBd8yFRVp+yQBX2Y4IZxhLisQYAa8nxWE8++/GTJ6rMpRL5wx/+UPaSRBzJSWwGPgb/kWdWbTnVcgMgfPz4kSijXANjGjzDkH75YgtRvau4S0nTK1cIUeQG/OBrvv3mm/ab3/ymPdt/LlE22Cr4JNonuF+PHj1Rsp3Y8P79+06+Xl3JRnNs1ojkKC08zK9cX13xsyCbSD+gZ06mb5a1SpI2CRRGrnAPWU/AP/c2Cc30meZ+BOSzxwLkY4Njl1nTtE8oZhz4yryffcDedYHA9jJCZkreoEA9O9emZ+ZUHWT4/Nbunba5factLK+02aVlVwelRl6+oi8TFlwZVgn/SBDMzWX+QVdAlNFDGXwyhVApPF9vesJzTsAwyKMfHB63V4dn7ezidcPN91ngrr2sTSHSMcgexilLzVFUisl2eW3qJxQmgcGBmlxRo8ugWQNgMGrHwccgB8K/Od7U5KhNT12rH2xuXLOXqOrUoFUNlGfOzrwVUSXwAthS9dKZTT6Zh1Q0z/NSFawAP+qpabbHEOCM6D+yIXCATCa0A0qTzmxF5hpKbmhOphZY1MLZTfcsmXYyZyqQVALfUncbBLKsbYKwYZAV5T7+niyxsvui7lVlqTKrCcCVkTY+a9dUdStb29+/vsk7wE9BK8FViWAMK4AJdJOxDhDiNR3AK1WIJNuUHa/+moC4AEy9tAIBICSBwZCO1lUQnTroGq6Hv6fh3kFYE4358uJMG4xeleWluXb71k57cPdOG08xlxD12jkNqt9lZl4FxBEVIZBR9vziQrMI5Wy//lozirhmMorQTABeOEiCg/T4sH448zg6Xk8WVVSar7/uxIxw1FCqUQrFceOsmXn49TffdCIxHOfZ02ft0XeP5GxxPryWfRNpeY7L73G6ONhIloe2ys+AdfeauLrHOVoooacNDsEfxyABwb7NtYRuyjWqT61oiR2gGAimcL08P0rAMN9M1CVnZHH4G+vr6mVKcMN5QaP95JNPBLI4b0mBwwCYmxNoJkhI9WMIRLRXq8dI55Y5bVNTElz46quvFHBwDBI+SQApQFozRUvCMBrfEAq9e6x5VuL0AzYAHKFyca6sA2AYgIa9INiI8Eey+KHYDqs7sSX5HWuT+zEEhMowK5lkUQcnj1z5gdbMt4NPMvVk0GkJcG9kBi2LMXHO3FaYIra9quTMG0S7ctmLb+RZzvPMsxBqcOxJAN7wWU2yKUCf9wmoVO9h6HUkb6gOuepYc93Kfmi0Qc15MyApVelKuA1tijYQn1MVzB5wA6icdAtt1GvKOKIMO0dUxeC2v15X/BXUFSD0XuttZAfs3hp5MUzmKflWlUmv15vKlO7hNxjEv/GaAEIlVQYsiiTfeIb4SvA6rJzl9/Itpdwd0OHkjse8eBadv+1jqByjRGw1aiiE2FD7c1PI4z769Yj64aTnvB2dtIMDhG6uGm1zBOIZbwGgssCHASHJUfYx32SAYRjZt1AtdEKP8+oAIWyAYgokUM/c5GP1D563IxLZElgyS8f946O2srTUVpaYp9yPm9J6T006KTgGBFC1BxC6Z49rZ/28j0zLNSC0PwxoyDPDOrG/80yYCeQEsCvzZ9WX90y/i9BY6J4B/ax9qo36zGlYRRYXkc0eT3UUb/6bewt4hIGCLQIMfvKbT9vBwSu9HnExfAW2iAQbiSr8w97unooCArIS6LNCJiMVsNdPHj/WOW5vbsnusp8EzGtcCD6J1hpiLp45qKYSxqt51l99/VX71S9/1R49fiQRtLt377Y7d++2zc1tVTC/+OLL9vTZvmLPH/zgB/J7rAv2mXEXXBfHx9bvIfa3u1PncNr2nz6VuAyvwffyja8OVdo++1z+g321soytt90cMk9Y+xyHNY9dS/KKe5vKNPuYvcgaAuz5nPQxcp55BolF2QNJ4qtIUEluxSVTJNxm2tzCclvb2Gzbu3ttY/tOW93YbbMLi208v+CWgWJEhZ3Vo4FwSG96Bv+gCOmP7MNG/81ffHBNJhtKBYIHAllk3GbmpFqFwWfGzYuXB+3lAUDJgFDMHEmY9yCNYp7aAmsRqTBKTl28fOTRXflyWf9CtFBVJZXldv9aYbOOXvn77keXPQccAESnXrfx9KiNMd7T06KuksmnKsi/lZEseh4GX5ndgg4RTjAN6sJ9kRWIhHNvUEj1aEGGl9cxVJTZZFI/paJYQXKCJDKjyfLpKgvIsK5w5j2IugeE6dfSSImigqlBHzlvgZjMdTTs0fmW+I+oNJnXp6b+C2WfycaqsXlq2n0EUqM776q0XaAjbSDuh+lD+eqoXvULZ+vtnBUAFxVyGKBw6pmLmAy5uoJqlpYz7e55cm+RPzy00VRthxU0XiSDXLLv4Quq0gAAIABJREFUOW4cZkCx878DYDgQGdE4ATk4ep8uFXDMzUy31ZWFtrO1KQB4dX7apidGbXV1ud29c0uqowyBhpZMdQgHQGKA6+XacB7Pnu+b0vLsmUZBBBBqgHABDFVtGFVycWGaI2Iy1YsCOKKXDafHvmYf4ETZZzg1+gyZNQgY/Obbb7v+OVXNyBDTw8pYiJkZHZs9lxEV7BFADs7+4cOHeg3HTd8K5xOa4jCgH4L37AUDHjtDB6jOfgNGtHdKhEr7sipFqXaFtpZkA06Z62ZdInyQqhyzEqlm8qyJmltZXwAh4A2VO/4t8DDjXhMAIe8JIEwSItna8Sx9St5o/MzvuW+AQs6FL84hgFigfmNDwJS38tkOOi24ENEt+oW5V332f1LnZzXifQFBnkGeYyhJnsdlam13fhVUprqZ4DCV0ax5As1UGTnmELxzfqEpMqtQvTun9Md4/MRQpOroEArrQXt1iBQ8Sn0nopbqHqlHz73afCa2VLNQydoNxKVc/baatAuxCXoAl73IUy+gYjuD/Y3YS+h+PJMJoNw3NlU0MHpWPT/OdjmjMgxIRIWlrYBxP6KWhJ4uoyM7r6QSVT//yu9Tb5UBoF5XM3OlFIkPUZXKYjbcawf7VK1LNOXcYzv8cX1l0MdxS8PQLubccy+7NelmDNpHsOcz+9GvzUw+iyGp521QheR5D5ukS8yJOTPlXtgkdaKQPOgB1ozAC4/YYc1JAJiSOmthGz3XrqiLycM6MKaikmRJWjgJmMp79byqWk2/NEkf2BOs66gbgE7AbIDq9eRa8bEGRXM6J6h99Oqp7aREjlhb2wR6Y6FAWqXRNuZats19/YyHsfbBxQXJ0KpCUnGfnmrra6tigQD22HuibTIPdOzZgpY4oE+ZCiTAz3uCdfIz51YUvlh/9lMAYYBgqn5JuqU9JCwCjgmFEluRZAg2LbYqzwbHCJgEXNE/yXp1VFXOT6rGtlOANFV6q+8NMPfZ558L+PE3/MHi0qLaDV68eN4OXh20Dz78oD188MC9p0VxlS2Aul8VSypwAEVTS00/p8Io+u7VVddvxz3ki2OR3FQbzvm5WDCwMb797lu1O9x/cL/dun27LSyi3v60/eY3vxUwJLeDGja+gCQm5x9lU46J/7x/72575+EDHYe9sP/0SSdqhh/kfRafseBYKnmPH3+n5ydiONzHIWOFz0sSi32PvQ77J8qwnAOfyTrwudh5fEkSlfweMJp7CkDODGLeq/1ezBUn7KfaxPRMW1pZa5s7exo3sbZ1qy2ubLbx7Hybmpl1dbCocUlq9PHxTXWwX4ubf/2brsDon/6jj64JGHoKBsESjmFBjoegggf0+YtX7eUrsj1QRg0I8RjJJmuDugffgwJK5Zths2oMn51RQJHslSommjVYWVCy0HHAMmpvzunTdg9PtMBBDLApNQRXZC4nXLniZOSs6RcYqWeB/gipkFZzt8COsq9Wq3s7y83nJvjgM2KQ+cnv6R/E4SkjXxlyztGN9IAFAKEz0J4xZmlo1heQHKMDxZRKi/6uLKNfy+uczQVEW+QmYC1BmPuMDGSTZQ3oc8UlPY30Qpn25rW3LLgCFgUuBchE63FGNk4slCNuq2hgFVgFIOR1CbYF7ipwi+iEZv9VJjxBtV6TDH+CD2YX6r1u8Pd6OCiDwxwQKiNaqWkHsLVfwvHPW7q+w1J+Y5MI1DqwmZsdt7WVRVFPVleW2vHByzZx/bptbW60hw/vi0aqBMPY9F5ntlHgc/CBcafq8/jpk/bV19+0r775WiAQIEcGlmoXzgGnSZYV55EqmCpP19cCJAQFAEKOwecTgAIicGgogi4sLghwUo0keOCzuGaUzehzC32Fz8bpZ4A994LzIADg25UiD1pWxp8qaTl/VWkraxlwN6QqB2TFYZq61PfPqQ+3sqsO7lwJGNIFnXS5lAPGyQcQ4khx4GR+33nnHfeVzM6+oWbKOgdopfLG3lijorixobXK9aU6pcCe65ub62iiXeA1HsuJ81kRBeCcc52i2W5tqVrJ9iMoSnXG1Xs/ewJKk+6vC709w5CxEVGBTaAG+KKazH1g7TPQmfMKIOQ8IjmfChA/U/Xv7FJVVTvKXPU2hoXgXm8qEWU/ROc07dSAELv+UrYM1VoeSNmcGvXj593JHMChBF9q/ptncjog5nWumkx34CSCU+mtDI1d9gExmqrUSK4e0Rgk9QViEEOZ7ejWUMEclBnYyhfIPiHOk/msVkBltE8o+aaYTniGZVX5kpCwcqsrjf52VdA2ylRA9+lZIVoBIUmQKVRafe+9plaeDDBVwkz+0SwG733bsMy6Ew22km5vgMKqRrKWJA+g8krcjTllCKyo13zGz/vkRCnYerQN/if71sI8FjVxBctJQatPXotWJ0Alv4XYCAI6Vs+cm+V5oeLsioZNbD/XF5VmroP7JDG0GjVg1kx8lPcL50MFGkB4ekq/q4+RoeVdL261RpCEkEr5koXhprCx7NPjQ917+QPu0YQHih8fkciOoqor2RwDcZKTY6qavrbzC3oh07ZB4hh18rGSPfShUYGFNXKq6o7poaLqiq77WnEJ+5EYImAVsCURq7KnUUQGrOpeVeXQQi+u3PeV9l59mfuA7ccOWWGbBLopsOy/gBnuQsA3x+Ibm8V9gt4bGqmfxVDZodSbMkkC6puvv9VzxDGxl6zVN19/4/aC4+P2wx9+LBDGMcMOyUgMPjfCLBb6sdaAxM1quDrPCBU97GZ6XAUYawYke5SWB5gwScLdf/hAQl0MZcd/0stN72coo/S80y+If8Dv/frXv9a1c46A148+fF/7DFozgDCzadO2wbmQEOV8uE4+A+or/vydh+9oxjRryDnhW1j/rDvXQ3IB/8B18ixz3KiYJgHL9YXhw7/xQwDSgGaqrZnv2Cd7LroCgWIZYsLxbFtd3yx10fttZWO3zS2uS1l0YnrsHVnaCVUvGMT9N4Dw3xQE3bxvkFYAEAIMkmF0IO5MpKXzqRDSkEzgcNhO6DW5vG41yq2csykY/rJstjK2r/tMa8QJeHh5uJTVrOoW77VowoyV47r+OCgqzvjKUHbzaUIlKhGSBrAgU2h6h6pX1W9gdVH6FsZWH11aEp1BgfS0Kx4GKJZpZh0wqBh11iFBjQMGO3mcsgKqIwJ8srOe26hsblEsMITIXQMIAwblEEpAhvK/AWdfrXA1zgEEAQlOISqvUrmrDGSAlTNNNMoTmNJvGGDoIILXmeZFVt/ZvGGFEMpCnzEvWlTJ2Kdfp6sgKuapHo4CWdy3IR1MYGIg7x6Akd932etRAiTvEVUtCoxQNfB/4wD7Ac/KuFfQFnpOsuQBnz3ttMItPpN9WJSuvuplTtz01KgtzM22leWFNo/c/tRkOzp4qQDhzt5u++D9d9t7771rCfQav5B9audumg5BCWDtk08/bb/81a+UmQVIkN2kyoSDAEwky8p70yfH+gHeyH7iJPk9TkwViRKJAczMzs3q3on+8/XXAoY4RjLqiJ+EnsIapHE/4BOABdACcKUal+CR4wcQBuilKZ7XdPOSSlkygIvXpjqYiiZZeV7PM8Q14gRxxgEvqapyHThnXsuejGw3zyZVPiqZO9vbAgRcQ1TtQrMkG8s1ps9yBdBcvTWhjaWaJ/oOA6gXFjqqKNfrAP1aAQLnEqDlHkkneTgXKMP0J7L3uK70brmvxz3HruzjsJ0IIeBHaIh7RCDGs4kNI2BW3+bhoewfXx7MbMXIVNdCDZStWjB1L9Ti4X1LgDms4nN8VSs083XSczPV02vFRyVUaqablIwJ1lC9RV35+FiVQPUnowwJ6BnQy80geK3RLXqWq/dP163nyf3QevqKAq7EwiU0ZP+Nc8bo5P70SSWMIYDQVRgSIChFz86QFDht9P0gzqN7UBR4DmMpf/f3kJBgUDZrJJENwBiiTgSzJOQmnZCEAcK1AQhxVaHtBmgBTBHXokrC5/DZAoTMLu2SdIg6WWjI1bP01fd9Dd39KTqpmSiIAjkpEipwwILWUVRUV3icLDnWNTnp6VYDrkMVuYuB2q/GCth/cA8FmKtqqd4yZtQB4EcTnYgTwDBVMz/7UCAtzZ9+1CK2dH6CSpoq7OqP86gD75kmgEkskSQBe0Jqikf4SA+DR7SI0S7MbOW5wV9wrarskrilvaP6/j3snfP1aBo9IzWm4+DwQFUt9i1rFn+N33L1EL942a6uR2I0eWSVewSx+eyt5aUFCctMjBA0utAcO3wO62VxKERSqBiyJ6GQWjDP4zxcyUyCm3vFnmLfs2/ovfUg+FnR2mNjh0wJt5SctK++/lr2zLGHEyX4DAnZra3pukOr97ONhoH7k7lPiN7lfEQpn6In1z4QEI0N5j/2992zzRd0cPoCoW++rF7ujz76UGIzvF73RpV8J4CVjICmOj3t31dylr2sMQpFhRfdf2OjA0BJskskTyJsL7tkIHZ9d2+3rWqQ/GT7/Isv2y9+8UsVIIgB6C/kfACF2Gh85KeffqrjYRth77z7zkOvx9FRe/LkkXxs4owkXjM/mjUm6cpIJ9qHHtx/IF/N3sH3RkiG1+O3+W+AHuscaju2mm++iFc5j4DG3EPey2sCqkXFDoW2xNNYP8UURb2GLjqeW2hbO7fa7u07bXvvTlta3WqzC2ttYmossRkx82o0j57L30EyN3TRG3D3d1uB0V/9x+9fA056upilc8djgibTgci4QS2COnoIyDkz3ZOgHUpoMqvOvlp2PcU8Oxf3BAhgNebRWP0O49YHbhanSACTQeuAM1cHq8Im529hg1COJBRzedqIfXBoCpCo1HUKqK8lKrOw4IwbClgYfMlaz3jgbZyXnQ8jB3zOBrqRiI9ACUbRan7p5elk1YtKyHVxjagTutpn8CnDKj65s/SaUzhQJhQ1CxqpsuQM7DW9yllsFyGUAdb73ZzMOWQocQZkBzSqx6BGhzjAszqa6G6laBmg5Iy2s+RR+cv26oBhBdJDcKoAoCiDCv5rxiLvTUY+r/decfDbV1Nd4dO3REno7rEz6wQmqkooEFp01QBC1ijfndrhoCeRBIMHyidL70QCIyccHMy1Kcn2X7TTkyOBw4f377UffPRh+/CD90UpgkIEKBDNlcqc1HRn2uLyks6b7OLPfv7z9jf/6l8qkwwgTKULBxPKqxzyQDWQ9Ujli8+QQMrWlgPvyhiLnjV2tZg9h2PEUQEOqXrTkJ9sO04X50a/BcEGgOKDDz7QZ/LvgKsAIPakgZ37aHj2CS5CX/ZIDc/8i3MPRS2fgcPTwOEXUA8PdA9DeeR5C9VvCAgBXVwL18Rnc66h4ACkCSqgenOszDbk/DhPzolrVC/e+bmui4RTaFr85Fw5HtchSW+qrhVU8vpkrlnHZMzT1xNBHrLdVCoJzNhrsVWcM8F0riEqo5yfEy5nCr72n7/o+rUAKwT3ml16SMWDcRVjBcYEYLGhHEPnjBQ5QLaUUbGVEaRRMFGJpaG4SJ412yQLukgER0DIBHkAAXuJ9wXcmx2CYBgiWrafqeRK5KieTVP9SWzQWmDmRUcurx43gYSqpqvSCH390rTkiJpwXgSSUfd0UskJn4hz8AwBChn5go2kikkVgGtT0CthH4AJ12IhD45Hvzs/s54CYaXASqBPgOv5sH4OOZ6qvReMSnGlEnpi9jY/eT/3u/NtFYpZZdtJNovGvDlbcchmcOKR/kNXX/NMpIoooFzshlReeD5evXylhGwowtzLXBv3IiAiyRx/nitQ3o8G70n8cBzekx41MwJKaEV21d/K6VYAOvTxqGvib0m44s9Zd7cvoEJ+Krvl5EZVoQG0qtaZCQRlFHtF/xbv51rdVmFwz/OdZFlow/JpXQXX1F/AIArPrA0JWSc/o86bMRevLTA2Ggkg4gdJ7q0sL7XV5WXZ/1kSyJNoETT5gI7RxB5GoMXUFq2FRkmUeuWwD9BsitdSyeVZiT3lnEjmraytds+yEhJlI7i/fD968kSUw2HijDYBElJii1xeCJQ4iXZQI4jO27fffKtzcuKogDS2DhXSeScQWVg+h2cP+5N1IklFH9//+9OfChiyp95559328OGDtr6+4VFINfeW81LFshTUOR9aFcL+gK3y4vlz+UBsWWiaSlrAaig2D6N/Mm7BtN7jtrwCcKLfsLXPPv+i/fKXv5K4DM8S/YWAQpKZrE8qi9gAjZ6gzWNnW9dJ6w49hKwH+0c+empK50MilJ9h4hDjsUZ379zRurHf40+5z1Ex5ZisO99DimgSeKLWzs3J54Vyyt7k/bHbvCYiUIBVj5KCjl8iZxKHmhAtdH5ppe3dutN2RBfdafNLG21mbkWD6q/pH+wA4ZvAz7HezdfNCvzdV2D0X/2Dh9cEnHYMVNhcqRtPw0dnYLJnlfGQAgr5qaqYmmKdie0dlJW82LjKNpY6l/sxKjtcTsrZzR4Q5uEy7cNz1qz0aeVGHAxZTvOtTSVRAMScHFSszk6UfYTagZPnGbmCp10ZLoJ3egjna7Ar2WEyzWT8MJb4eIytmpLPzvUQw5V3ltLO1dwp0zrI4vLa0O5Yu2qicRY6fZICfD2w8fqOXQmVsul59VA6c++h5q5Ccg7GV87IKqCuqh7vz0gD7k+cSzL3AbncD8nuI3NMTwWBH70eVc1DuMRBo8Fg5n0FzOm6BgqiCTTyewE7ib4485191GWJC+SFwuff9zOBpDor+mrfA6lVrr6ZVHAlJzDoSSIgCajMY8C+S7VQ+6ISFPydteXL6l4OMOZnGfQ7bvPQo64v29U5w4Ev29rKUvvgvXfan/zg4/bRhx/U3DiC2It2dnqinj0pyM3OyNlwTVDvfvrTn7Z//i/+hfbM9vZW++ijj+TMoI/kXLn6ZJUTdCtArj2DI+H1Ud1VZVpVnSmPLXj5Uo43FaalJXoVljv6DvuAqhfOE6DJ3gaY4qQCCAkGh2IxkTFn7VKdSlCW/r2cK+cZQZoo1hEsQAWiSso+42Ea0qS6eyJ5egfjHbioCkvWh+OHZitV4BJISCDD5+KoAcUKWEoEx4Cfipsl2dPzoespQJgggQCKa4Cyylry+3fffVfnHJU57A9UJYKpADaxBag2nJ21Vy9f6jO4D0O6Fv/tiqd78hg6TLAIHRP78uLFS/2b6+K+hV6UCiG/j3hEqgr8ZL24bldT/JoArFQ7nWByL5R6egSMDBCGzyNqubGzes85yrYOfLvzyDBtvdeVLSmSihExBIS9jL6qUFrvBdlO9QTX/cZepd+qYw5UgoWKhgWqnMizDTPdnVE/2Jfj40P1IqHmPFTmxJ5SRXRwOiXfFJuMjWftIxwWe6neHSUzDY419/bCPbj8TmqpNcxeoKpEmqCjYuekDl1+IWsuFssEcwJNo5UdVFjbBAoAyrGpsoURSUnmFBuVHl3uycWl+k0NCF9qP2XgvEyhRI5cZTSID2hx4lEV6+umqqpov6gfz5Hoof+dvjrfSycYPc+1cp+6fvWEVuCawe3yy5XIhXavxK9m9V20E1Wb3edpHz1V1E5AD8lfqtMEwRNtZWVNe18zdyuh6b5Paw0kGeUWjbGqsqhoKidYCTmeU6pNABGJYb32OnBsK8HSFOBeTt7Is8jvlhcX2vrqaltbXWlTo9dtPNUkHkMSEBppBG3oYWTP4p+5D/L1VEdTZdczRP+jqcbzEmCx4BDPgIAy1UJmB1IxWzINM8rOAkQkxVCEfkmy48Rjeep7ZXVFrQKsOfc/vdPYAPwD+/e7b7/VPsM+8PnYKQRdNjc32vr6mvs920igic/lnnvfTWqOKT7i5z//ufYB68xMQJJxGvcwMSn2gJLep6dW2q4Yjr3Jc83rODbVOc5r/9mz36EDY6+k9Dk7K9tKFZl10dikC1PguT8IKH311dft009/oyozqpv4Tuyj/Mv+vlsljo68l6nQilYO0MXevmqHr17q9/jkVDABjhK6WV3V+7/9FlE2C9PA/qCay31MTz37l2OSCOR88Q/4iQDCtEGkN5T9xntjm7ke3p9EHfGoRpbUvEKeY/jZoQUTl1y3yTbHuJe1jbZ3627b2rvTFtfWVR0cz6x0vYNm7nvU1/DrBhD+3YHQzSd4BUb/+Ie3rnFYEfZwj4KzmR474R62UwwjM31K4AFgcRYRlepLIRtpsGF6JQIvyYDGyHdVoWokF0WijCgPfgKVZD+V5aruHGdcTeWUAytq0/klIOdU/YCq6kmNjJ5AZ7fdQ+iB4snEXhatbW6uKpMTEw7iKsiTNDbzxQSOnZE2hXGienLO2tGRA7sA4tDVQkFyBdQVwGHAO2wUJ+OaUQuhDoVGpXPV7DArzAkQFuVDdMJSLwu9COMdqhR/5/rpDzUQdGVQCoOX0JxqCDKOrShFNH+mnyZB29uAsO+zKeNU2XJLpfteDr+cPfXvDR7trElBs5YdJRawMJxDWNlqU2j9PpK16dESharoEzKIhRcVhFb/00VlbtXDVIkGBQp1jgQCY6n98bGeSzg7nmo7Wxuii/7gww/a++++o0CV454riDpWtYB1YG+srK5qj+OUfv6LX7Qf//jHqtbSm/Bnf/ZnynJGQEY0pBrUPpSqtpS8936+OeeIAHEcgmycU0YucExXkBaUPEjGnz0XkRqcFOuOY5XATQnOsA+GexUnx55UNrf6JABNBBgBG6qiVEUigjUZWYHTRUwHUJjbnwqBAG2NSghI47+HVKs8/66Uu08Te+FEg3tD80zwMwqeApYSSvFr+E5lLRXpCOagMsrnc62sA/crIyH4TMAfP0ND5ZzUv0klQRRTVzwEEKDuvnrVgTMFPCXooKrOKyv58R7Oh2dOI0MImvafq0IIUIEuCvglsMp5cgzWIBWIBB6uOu53YCd2lfNxAsmjLlL9CTXM6pcGCQrEqJyqd5r+OwM9bJCSPiXw4ZmpVpudQ34fwZvJNweaAyKcePPQeD7fCqVXBuWznpkYCqQq+BXMC4QUi8PppFRfXEHTe5iXNjWp/k2q8xcX0O+xZWeDpJNbDWhvcB/mjMCwBUoKDJYtyDHDJMCe25a5d1qBNQEvVUS912CL16s3sRKU0ETlj4reL5BXdEf5iKKW6/fFXFCrAwm3MBsG/kCfleRWrUnuQyiFrpKbxqznQtT9MGRM51MlUy0FtqusRSo0rkbyOrcPEBCb7mxFxKjXBvifnpH0cqWVz4L+GDVpng8qLF0VsI2sIKnqjxUlXT12vynHQWX06Ig5e5Ntfh66JfYOxW/sgNVvfd5OXiQJGGCF/WPkifZG+ZkAqzAeeMYE8KHxT+IrPQdU96D2Hfd3c2O9bW+hYrzWJgsQYvPn50gA4/NN98TnY1sATofHR7IXqdI6hik2S/Vxr6ysWpWz6MuZF8pnIXiFzcGmppr07XfftWf7+7IVfC7XnLEP2FOopuwlnmdsPnREvrFZvJbnG3sQOid9hIBBwNDOzrYo9+w3YjnR7+dm2+m5R3XgKzgPABJzBfks7CI+gnPA7nGN6jVFcPDktFhapR5LNXaS83WyjL1FlRFwLsBSdlzxCsmreq6sYm16r1SoKxnoijn0/ScChcSWJAHwnawb+0AJgBcvdP7xF5oJeUl1EHB92C4EPm3fXZnz7Ef+zWfwOtZbtOH5ubYmZg1/8yiiVG5DBU2yJ60NXE+3J0sELMUL9keSIamc8mwjSKQkEwrP1SqlJHztdfWeT0y3xZXVtrm923YAhLu3NHdwena5TU4tugxRiaMk4G8A4Q2E+7exAqO/+GDrmg1sp0TA2mc4ryT64r44hGRo0sbg832EQ8E5F4/RNCNXAKz05gzsEAiluueMRt8HGFA1rFqInlYGYxBlunehxjVwTEZHAHAAhXws2cyATkmIq7qGwZ8Tj9sB0GU7R1GM5nJU1UqhLBSwsxNmulnYAJpEgjLNHJoZVy8QWamXHTUh5+4AwhVC9/Wdd9l51iTBnmlPlY2uACwUoyj7OViw8TAgdIUrARR9DfxtSAEangcBFH1dgMGzEidINQ4jLrXQ+mxRrhpKbBYneBsQ8rohsNX9JdgcCLukOpiM1dBpBtTzM/MYJ6BCRMK9egfBvwoWK2hKZSMt0y7EWrhBjidKRoPzEFDQvoiqol7cfW4qDIwswakgKIAWIT2Fq4vz7fbuTnv//XdVJXx4/67poq0owijbMfhW/TzToiJyvwjamK/0k5/8pD199kR76s///M/V/4CTFtBjrcuZ4xyjQhk1tFBdRAOr6jGBD2AQ4EAAgVPk7+k1TCVA2VfNOPJ4BkQK+Hxem54IHH4AHvcmAC8glPdzXQQuOFXeh20IBTOgM8EJx+S9vA6QQ+UrwEOJhxJaSraUz+fvOGnuO8fH2XIucdrZvzy3PP9JJCRIZP8kqOE+Y4uoXCVYCyDkOgKaWEuCDoJfro21ZF3J/OY+pldPSZV6JhIo898eQm5wyxqH7sp68jqxDFTJOtY9GtI+eQ6/+cZKpnwTONO7pXEZm5udtHqCfVd4zKpQX7Uob6ddNXNYpWft1Cc5P98FHNyngGjT91194bxZuwBCqUjKVpmFwWug31nVEerbrKoUVDk4D9l27E/RsTiugz8DToDBwdFxSbm7T9PrZoA5bEtQKwFsiWnTBnmmo8Jne3asJMwmszxnEfHqhVxc/fSQdDMuZrUH+QkAyV6IDWOtBVKqchdwZHBvv5FkAcFhJ/4ySHCxjiTWqDR5Xxvw53nKGmfPJQnihKqZE7mnoWfHzhpUu7rk+2k2Q6rB/J57yjEJePNa+dnra1VfVJ0Ke2TkCr2rVPbhTlA4AdD3Jx5ZNXkF+iT9kh7QjYgLFRdX1BGBWeyea3o5VflGrVitFk1rDnOoU/fUfrLYD8dCvAg6OefN+UsldQLgXf3j9Vylkh0RHq1lhs5PoVDeA/VcQxR73atvQZcZFNK133vQxpqTpNvb3W57O1tte3PdmgOTIzGZGDVEhdAKqx4gH2/ZAAAgAElEQVRPdXR8JJtLhdBKvR6twrrEBoV1wFD3xcVl7UF+h+/BT/BZsAyggFLtxt5BXfzkN7/RT0Ad9wlgpd7pnR33qEmwz7oGgN6AQt7zJiPI6rChRmLbqHxRFQQAUwET/X52pp2en6kXNzT59MixJ1ifDJlnT/AlKjkV4WIcJMkUthXnymfzXqqIVLPTf52EE5+DTw+44p7yeuwx9sKtCO5LhWYPKGQvsXdQIIW+yl4jCZHxXql4k6A9OkSx+dDVbkTiJB5ItdTMmVRq057E8wAIJBZcUDK175eNXc+zEkEf0eTr3scfOSHiZFaecdtQz4yNjVaSpb1ulxoDRE9r6OxOWFAdHE2N29r6Ztu+dVuAEJXRheXVNjleaNcji5yJ9j445jDxPqwQvpWPD9v53wZ2uPnMfwdXYPSffrx3TTCRwBuH70ofTpfoeyQFKDXni7LojCkZSzjhCMOIfqgHwxn0LntYzkjOfqC4FopiMm3DzFvAQFToLHLmLB+fg6GIyhVBiJ3EVbugKRyaT9E6h84WGo+VIj1TBqBIpc2jJOg9sgKb6FDVK2W6iqulGBVeC9+c4JwKEM6PvhaJk9B0Tu+MaIml0leCLwS1BsXOBCfYzDBbrVsFWnoNUu81fDQCPwDXoQEYUlCdhcPxOaPt5XJ11HLPBoSMC3Elzc0hGI7crwTPAEJoMUNDZ1DaK+YJ9JVwTERlcm7DcwwwfrM6aFioILFURzOLknsXGWbtgaIFV9tkl6F8AxBWNjLnm4DKACBz4iwsk6ZWXsu+scG+Vp8pPVGTE9dtZmrUlhfn2t7OptRFHz642+7c2m2LC3MaVK8BzTVziewtTpYePmcYLzXr6deffNI+/+wz7cWPP/q43b17p21ubHYZS/YTX+wLHDMBQRrVcUABaqpCoXD29KlA5629vUrG0B922alTegSCldx4ZlkDAggyyZl3x/7lGIC8gByBqXLIQzpoApgAK97H+xOEEKDQmA+FiePweQQGut8FFLAJUbMDDEXEhWCBZ0oiB0WT5XcJqgJMlVySaMuJK/xDMF/VRt4jMYOa6UeAkcAmzfy5zzwHCKdEeY4ghvUlOEvgHLDEdSZw7+2YnyfWKZ8Z+5JsdQCr6HOlJJtMMWtA8MX3s2fPNZSZoJrjcC4EjMloY3dyjCSiODc+k+vli/cNK7xKJBW9NvdyCDKwD+wN9Qmqp4cEE3RcJ6/6WW+TNYP1XNV4mCOAAQPemX5ofYFH9feSsCrFTyrE3z16rPeJiqVxBwYGITnJvjQ/g8tLy5L+t++hmtjvydPTY91P6H3u8/P5p5c11StT6+e0p2CO4Jc6ZgiV/evWTi/8XCiBiL+6QjIewAo4ovfcYwX4HFgggMTYrYwd4m+sI/ctiRGoiamG2C45kZZKQuxSgkleq16sOY7T92q6gmf7HFscsKrZtSOCc1OF3fPk0S9KmF66X5fPyxrz+lT92RuuxluUzIwNrzPXwTNBkgRl0VBqAUCHhwBC6I+IQ/XMmgBCXYP85qSSGxZMOjGttxJmVsm2AMrTJ/vqUXVCxawjFE6dRLR/8Zr0LSjdcz/lUSemsvbfsUn4OATc3KM4WeuLIJwdHYmGjU3muXpuHWBwbXVRSb52fdWuL89l3xcXPZOO54vnhL1EnyKMEujAWTOOm+9UjOyTLS6VWIp14N7wjEMbZaYpv3u+vy9l0Uc1Pgc7gW2GpYAPyPtdYQYUnspWQRHF9kIxZU2l9goARo16fb1tbm12M1wBRNMwB6andX85z8vXVw0xHu5hAB/+R6wB5jKurOj4/Dt2LNXVJI0YwcTncS28PuIp56dn+mwxLKqv28c40xpqTi7UVsDa6mr1/dl+AwypKGsm4vMX7RWD6a+b6KvYRql0i3kBTd9+TjEVlODScsA3c46sJcA2+/9t4KQZkyXyAy2W/3bl3H3T+LQkVqOGyz3kuQkVP4mtPOtJXg9jpdhwMVeuLcyjvxe1WzHa5bV6AxGUWd/Ybru376p/EEA4s0iieb69bk40BmwOY538/gYQ/juIzP5/uqTRf/EfPLxOFpqHnwcuvTGjRpadcRAeXYAikqhTbdSJIxyTRaqh9qblYJBNf3NwaxqTQZEdnozoIIsSJ5/MTPpI4iQQGzCNyJkkgTT1GjiTiuGEj57vGAEHRVaXS4UrYBBvoQy15rKZxgiNNM45hj6BFZ+xtOQZdAyvJyslwzqy2tSchstD53FgoCxhNWU7YOqvHwpiAlEFdgC6kvMmEsPUyeFfOfvPtWamVwKGVCpyrfl9MnE4Z4JgnCXVQUmLp5+oBFYssuIgRgE6NN6rnuI6NERZPwUUZEmVIbcjf/vLINXOPiA199T3y2CUgNRqtSQarK6WPWLaVKnIhm5a4jX8nhvGOskYG2dWNeK1snD9GApfm7s//SXRBfV/cC2v29UFIgmtsZ2W5mfa1sZqu3dnr925fUvZ5K3NtbaytKigVPepRkLEwaU6REDM4N2f/exnAnr0Idy+dbvt7e5W4/9Cd75cA31oOMH0JaRKFeoflb4vvvpKQRvBAokBnis2WV8VciCWagJ/5zN5b2ie/I39FiU6XjMMrAkM+W/WMoFJqlVDQJhAOIAQQMvnAgjTuwcIoGIHICWIwZ5AEeO+WhW1n8HooNfByJAdwNpAVWJ9AuCzv5NY4ifXSO+msva1j5W8keqn+415vwKNkiqP6AF7Pv0tfFZ6ByNuE9l0gynTifhOoJFKaPZ3ngWNKZD4DTbT42k0A1DCB0fqIfzuu8eSVsc2sb7K4JdAQcAs5xRwiP0MfTC/TxASWxNAETub5yg2mOtLdctZ8XGpPF+q4hda6cnZiahcVP+dSTd9l6SXx2uY+phg3Q+Ve/IIcL/48iu9/m2Am9enBYD1o2J9+9YtqTfyBR3bQ9AB1VAWrzRcW4BQfdCmvA37QwMIdb/KL7HefOVZoY9OtPEa6xGKnIGWgXlov0oMnp5agbTsGOfOfcJmxT8SoFIF4xhcr+2uB4KHOpagMAGk94X7HdM2kKSMKreVrBoC/thA1sPnjUL2pK7n4gx7hDhRAcJSy+ZeWKnT4lAGhK5yyMcCyqq6HsoovVgSUZEip0XKuCZXdHqQwzPM+ihJoONaXZfnxJRe5vHSR4hSNuDK8zcZNi666dm5fNLh0bFAnEYflR2PKq4rhBG4KTB47apcwLVYICXOYvorKuPYRasbc874BXwv4nHQ5m/fvi0hkmWG0c+5r+v11UW7ZPbs1IRohDMzJDEmi1YJYDkQfXEstVsrv0bxk+OT/FDv6vFJzao0sNVeK4EobE6+WX/iK/wD4IN/h56f+bamVjrB5STGhV4XNWqPsiGRQTXKFS7AIGrIUvhkf0lRFmpnfz6wZLi3PA8ARXwkleD4jlD1rW5rmmzsKedA3IXIE4CL40Q8B3uAsExmHHLOEkYrtorA76NHorRu7+zIl3FM7DetBiQRJDBEW8KZgTj7HjBIMpV+yvTzHR4cisUkO6hEvemePMf0eaITsbm5VUqrBqR8Yb/Y65wzNoW9SUwZQJgkAD4tVc7cF37yFf+XvnquLwkh2ZqKX2J78uzpOUKttvx3YjtiMqqDs/NLbWNrp+3eutu292611a2dNj230NoETBr7sHz2DSD8nXDz5hd/wBUY/bf/+N/rkig43RcoBb46EEUimXIafHG84vJPGRTSbwdF7ADDofEKlwrKecCWl2mgdt9NDKgdm3tFAgjTC6hgS6CS/ozMwHPmZnY8I8OuwAZBhZI87z9jSg7p5PRYhoVeR2VuSmo8fRt5kAIqpRgGsJxy87d6lUIRKkOqqmgpcfI5HluxKEMPv/7g8JUeVs2sEr0LCe4axojDFiBEyno4wN29bxpwKwnxXiDnujJJnHtoboBBOXwBaBsdZZ2K8peANI49GWErkpUQw7nnMUXMJcqDVn3tKQ8S+rnwvJ1kKYdZ62TR0lRu9dffFXfhdzlHgbfqAe2CWADgFWqz9E+29rrmPVoF0YqgvDafMczE5V51QLiMpQCfKo8WjMnfNbO6UzTtKdCeyWVFVNFPFTy0Njc72VaX59v2xlq7pYzydrt393a7tbct56Nh1tzTGoo+7P/DUTzdf9b++q//WsN3WUeCEKhAm+ueR2ja3WVHh+Ycvo9KRgAHwGSY8DB7i0AKlcn0RxCgIlbCM5QKhGha1XyvSiPz5SpATpBLcMbrcZABoAFrAFnOU3TV6udLlYprzNgHhF04f66LAIAggX3IZyOljsMnAwwg5LlmT6ZamWpgKKTpoeScOC5S6M+ePtUzmpEaeU9AIQEISQ/Nxqt93FUV6nfsA1XKj491rcn6Zn/xO/6d/kzWKkqH2C+vQy/MwfvDqEhAmkCb5yng3hV4924lCcZ94Zn85ttv2/PnL7RH8/qAqIhKJMjnvQEN7IkEIAG8rAW/Z81SUUySJraO8+N47BXuo4drzygzjy2z2uaUAiyCRaoYfIaUliu5J0XJUidF7Ef2Ib1UpST69OkzUZVzjunf6freqodRAdr0tALDB/fvy69A90IpkCohNiC9nMtLDJV2cAtISSWcY5jOTEXV/dUAwcMD9/Jkv8MY4d5jExKgsWdz3+lNDGsjiR360QOGksxkj/O5+EeDK1eLOf4QEHJ+pnd6cHXoh/HZrAl7KHTbtCkMab6ZA8fnWzCNffNKoINqEOebxB8+SwnY6dCanUTLHDTOgUpSnnH2I9VbCXnUKCPObbjfPIPWQagTDh5Kz7+j+Mv5S28A8ZraBxltgv3m/kItlCIjSaqDV1q7F68O2v6zF6qSQw2ETUDi2clDqqEonFrgrBtFJeVXAynRGEtYKdXCVO+JF3g2Rd9cINGLnXavPUkrV5uWOnqtbL/6HRH0IR5gz5NIqmpgASOJBY1nujUcUnmpkkqhHP0B0ZW9L5IQZ50yu441DqjNfmBNI+DFe9g/2KLYlCFzgT2AzUuilZ8ZaQXQ2t7ZtqAJyfh6jnhukgTQc+a7OlB87ynW2cfYaWx85v2xXzkfRIl2t7c7kZZQn48PDwX4ePZNzV2VOijPCUwSZgeSRASw3rt/XyJnrANJQ47DNUu1exZmwZxVZ69eK9bCd2CvAI7Pnj6TfeKLloxU2aXrcElf94HAMDR8xUcX57ovfMWmS3xHgNCJkoBEJcjOz3UN2eN5D3YGexM7m2eW/ZdEYGKbPDPa/6XczbNEBT5FAKsTX7XL61GbmVtsK+uA+b22s3e7LW9stoXltTY1M98mJmdaGzlGy9cNIHxjOW7+4w+8AqP/8b/8h9c87MpaXFwqgw3Yo1+CwFPBWPVpDGkiGAuoC2ToXx3CsaeZHEeP1O9yR20RrevgsHMoyYKKcodzg+okcQj3DBJI5TURdlHjPw84PP6iskbIACPHwwjfH8cPkJUEdIFPMjPhXsuJVr+KRRGq4lJ0n64iFVVNHN2ABiSAOkvwYnEGjgftSEHtjGcU4cREk6pB1lwTTskgayS5bv6ugF4DmelPM7VlIOJuo39NppXsJBl6XjvdzfBS/1cGI1OlFHVqtk2NXZmFjw9QYD1wulBGDbZNx7RkeM0aktIn/Vin6jMYAkKBucG8QYG06nlUZnegeNWBv8HvumptsmfqY2FmGD0E56LjiDY7UGntACGjNiTn7mqgREYKvLuy2SmCl5vz33vrafGa0DQiYKNq7YQdJQefqt4aPnB2PGqL89NteWG+3drbaXdu77X33nmgXsKl5UUBR5RG+WKdkiVNsHlwdNh+9KMfSb2NvU9m+sMPP2w72zsaWK/+qMoyi8ZcvT7DilaCPZ4xwAPJAe4tgQXOWaCBbLaU26gGEuwfaR9G0ZT7mezycI6fs6nMdXupYwPkco+HlEoCVAKDVNkShJhy5h46+lnScA+I5Fr5TN5HPyX9NwZYDPgeCZBwb9n3SmDMzbm3t8YrcI2saeS+AYT8LuI2b4MhrplqpABigZQkMjjHBMFRsI2T5jN5HescEJBgK+fLWgQQJljnPVl/1oxqCJUbAKPBmoV+AvxDMQ3bgICZNaB3EbtJ8JhkgMGF1Qm5vxlkzHFyHamuBfQme58EgIN0A4ZUhXydVlBmrbiP3CNsrweT2+Z6huBY95XXYSsAgLknXnsC47FG+LjfiyqIk3mwJgDx+8/3u2qjx08w1qf64wYD4AMI79+7b6EuArqXJNg8FD5VOknoz80qGZMKDc8ViTeoZyT0SAikOiclUCV3DDK4Ly8PXsnuK4Ck8iRxk/maqVYJK5KAouJiF2rUUQWBACruCcegepHePY+7MMXXAaiTKB5RcaW1Un96ZiJ27BiLlGF8TOv3CBbRoydrcHvR2kRVYw4jlRRVbHwNFm6xX5mfn5U9Y83S4xYRE9aZL6+FBXksruZEKHuX99m3Deis5bPct04LiSuzEVcR9VxVEbcAiPJvXXyPdBoTOyDwAX0PldwzVQVfHbD/n0tcyf3tJE09IzCjUWTr6U8vBWw+E38BlTW0vTBQbIc9E5Z7yrMHnXFulnty3CZG9KZ6TdMTJoVW7GMJI2GHOZbGCqk/3T5Ofq4bzRTQarsSO6j5vlemdapCeo6/d1WOe6J2lYpReNBM9bzuRkVAXbbtN6DH9gFKsDlqTygqMZ8XNVz2UxgO7FXOGUos/XasOcfhvZwHzxb3ji+YXvEzOT9T8q16yV4iXgGoxacAygDRXC/zbmldYP+kQky7C/YexdKvvvxS/md3d0+qzTyv+IFf/fpX7Ysvv1TC8P79++3999+Xv8fmcr3xXYs1k5W4BkArFpnmUjcd4/m+gbLFidjDFi7ClrEGCNv4eYBWbYYRfk7PYgG0jiI9Y/ZGVEj5Pfs76tz8O4CTtcP+hWEQ6nB6KuM/h0AdG4svkF1XomKuRKugUVvY7qpNtLmF5ba+udO2dz1/cJY+1AWSKHNtYhI1ehcB3v4axjkBiX9gbHDzcX+EKzD6n//r/+TaAY/FVkTzgv5Q9BTNUxnPSD7ds1UcDAAGyWQpkwQdiaZegobqV4oYBQFWslqp9PBg8aAkoy0wSmBRvR6hkJHJpPk32Xw1NwcE1UOKo+bzpGRGoI0hvUDAADEc5nC5VM9nBhBSRQJceDi9K558x8nkPLMfDD7cyyHjOWknSCM7hohkOQELKmWifEmExIIFMmA17J3fwesn4x2pev4GSBxSKo0PTaZEbltB1RRUlhrAXFQZDFOyVF1gCSC8ft32nwPsyahSBaBCqLGmAkgZ0jwJwBzMCiRABBAm4Bw+D2//jvUA9g6Hw4fm0tE+q0qTz8k9wCBGARXDqCstYCjjivx8BZGd4Sup+KhO4tT7z3UgMvwSCHxLzS/3Mdm8VEe4J9BHcLiz49bmxiOpjd6+tdse3L/XPnz/HamNbmysq4oIoEv1RcH1QPyDe/Kjf/6j9q9+8hNlTQFJP/zhD0UfJXuLYFHmDkJvIVsZauAw+5eKHI5Qs71qXmCyyQBCABWB/rNn++pH5JnieKm2pXoU6Wx+RmGOz8UZouTmHjHTaQI6Q2vqs/BF06mMN8eKmikBDMfls1gLAM8vfvEL/eT5N0jxCIkkfFIZS6AWR80+pvLIZ2JbOB8Ciay3KlelIJfg0CNAHMwG6A3pPQQNBBfZlwG5ec6xP+nR47oBsK5qOhjmGc5rQ/djD6eHyXRMKISWQ+8qwVeIgJi2lwqWVBer8pAxAqatW6Akn9GNuqjnM9XI7OFUsCTQcHmp80/llM8I8CfgJKGHXQygJIAaAkIqM7HHnhNm+lv2XDeSoCp7prW6Mhc6K/ueCh9U+gDbgHPOJ7Z1CHxRP7xz+06DGcFaQhE2E2NOwRrBLMGngqlZq+BmX7JW7AuORYKpp0Cb5siasyb4pkjCm81hGx2Ks3spLXjDZwEWXfz0vQgFVJV1+t7OTXF21ddgkH97fIKpvVnnrGnsg8/VYMRiL30vH9fF33gP55bngtcJ1DKa4Piokpu2dKGBs15cA3Yl1Sv2D4yWYauCKi8VBJNABNDzuXxzXJ41BK4EOBheXv2s3J/QCNkfgAb1ulWvmWmcBtxS96wEVih39N1jjyVKd0a1+qXsFskIPheRJc/PpRrZ92KGJYNugRKIBUpjk5LQ4Vx45jR2gRED0IwnSdi8bFeXjArp+zOH7JUkVGQ3OG/16gI6T+SzU7VPoN/FEKW4rOtGJbXArIRkaD8ovQTWI8noPI9KZkxOSvkzA9PzudxnhMCgWJIcIQHA3ooNDJV4esY0XY9KMM06/X88P+m/NhOAZxTxP/uQIZMoezd2P2wEbC82jXNeXJjXN1/cT/yYqttlC7gX+BLA4JdffKnqHL1/zL5lv33yySftk08/VSsF94i/MWwekIyNUYWQ6xyNSgxmRWCWWDR2g3Vhb/PNPWcdAvo4Z2wDj2taHzgn1ozXhcaaZ4tzD+uFz2e/c02x2aw97wktPc9ekoHxL/w+PilMJiXpizKe5Kr86jx+tWjiADwEoAC6o0kDwo3ttkNryZ37bZoZ2aoOMvbESbebr5sV+PtagdH/8J//w2sMoMRkiibGpsYwoy43TzZoxsFnssXOOJPdQSDBgFCNwVBFeOAIgpi90kZ6SJUVS9AvXrwdquWnPRA7WUjTWOxccFqALN6cqpTnCnp5MKQEbzz4GYyrrKOavs/FA7SAApU1O3iu0YDQg3WhbSo7qGH31bMWkBSFOA11TkbWM7Jw1FCrJDlOhn2aTNW0+hA4d6tXmh5IhVC9hZKoNiBUoAOYJbAQQPaIDmV/VeUyACWYNS2zV2ylSiq6F5VdeOxUGdPXI2d+rWwsa0G2n5mR4qtX5hXnLFrOyEOXo6qHg0YdsqeBep0TDPdALzML6ScyrVZV3lILc4XX1zMMYPk3xhPn7qpl9X7Vbre8ctFQC0zGWereqPJrtcd8dTAw76tgDR5QqIQBs35vrw5IQMaXenLIBl+ct+lJwP2ozc1MS1AGQPjRB++qSkiFj9NCUU1zuq7d45nEhgPDy/azn/1cIyigyeBoyIpCjyOApfcy4CMJjwTQygJ3CrXuveVbvYpLS12gkcAWp0MDPs8gYI/3cxwnOdzfyflkTAOvIfDE4QHWcJqcW/riUmHy8+RglS8CD6qBfCbOlGMQeKVKiHQ5gQCOlWOSYaaPMsN+k5kn6EuvWmZDBTCxdqHRBcASaGAfWMPswQCKrJWAQ/UNch+GQUSuVWNbBvL6eQ3PT/ZXAjb3EAIu5/0cF7gKDRF7E2qVJfURnnAvKM+sxyDMltAUyoXzCsQ4TxT7XBFyH5LubWWScx7JZifgybPI/RiKGiQ7nWsOuyHPW4As10K15lzqz6ZSYvPUlywWgivtXKtAVImmnNVAcxJ8qsw3zxnN8HBeyz4RnbWo8fgRqmPplUnwFDA4rHbwfih89NhKMOb0VIkWjTmYpTfNaoRUe3gtzy37GNDJVyqpbjswbZZ7iA0KBTRS9VCvowrLurIfTePzvcxaBQAxvijiYGFL6DXqh09V1z3jHjZvobWI9+RcUpVQVaaeyYyScWLLqq/sB+2f6tnjczk3ztF78LodHxmoRJwMHxrARUCMPUrwy3p3whkk16p/XVS4Gl1havJCAbJDA+JS4dWopfFYzx37i8QmfWs8j6wjx1pQUiAq0X3VTKJvlTRK/7GBtmcTsieoEPJ5Vrw2VTQVN40FqrEjVA9huGiNGftDJbHaOiQwhw8vYTie11Q4PRMQP3Mk0RhVzCSqZJ/JV4BWKP96Pk8QizvwOA5ARyUO5LMGVUEnsP08UREkAV0eW1yWJLw7P6pr8hqFuSFWRMVU7B8xjo6O3Ff3/LmSIydHpoEDHDNcXgCT6jfrITVeixyxZ5TcIFlc8YETP9MWSXrNsz8hCvjiIol9sxFSUWMvxcawjzgfKsBUd4lpWA/2FOeCr2QfKZGFkizsgOdU8PatdrqxIeYJ50XF7cuvvhLTBT+L2irK21A3uXfaU9XeIGC6sNjFYU6iWaTLszgPqkWnmGvVI57ZoR4/YVpxmBy57+65dCyYah8/WVcSmdyPVDSTXFN1vtg0PIcZx8H+GdrbYdI0Cfph0ok1p7fVCf0JicjwPZqabgtLq22tAOHu7XttcjzbRtOzrU0Acn2vo7D+9wUKbo7zx7sCo//+n/z5dQINHnI5d8l0AwgXullnGFwchtXgaEY2VQ1nK6U/qIYVVCTjLSNbw+U1iL0yxQru2sgDjMmIaBhwKF6mharHTw/wuCgckR8xJSVfBDwxTKLsFADlp0RKNNTbAbIrhAYhBi0MgnfDvLLZES9Rf4UHulNhs8S4x2iYamEQhaF9zTw/DStG/dQGFACoYIt1fH2l36sPUgGVpbFNhZqrTKQbnlHwsmCAK5h9ht1AKtWyVAtScdEw+RrnANhjpTRQlwCUjHU5XiHkGiTvn1EctUIk1ylZeaPtTrWur5D2zm7oUBTcSJ02A6u9Tqns9s7ejp9gE2DuuYPG99IMAzTr2P6/VE0E5IrCY7XZviDYA8L0ntbICu6nwHQvVBPgm/udAFn0MvbF5XmJy0wIENI3ePf2rfbRB++199592FaXl3SfycBeXgHGLwcCR9Xb01r77LPP2yeffKo+QtYJ5wiIAjTRtxLwEUr0EOTEySeo5NqR/kdFLo5IzlqqtwuqNiFQ4vlKE8p4Dp1eAKErPwYiOFcy0ew/MrYBhENqdfYa58Znk+nlszgmPZFcD6+hCsp1RvY8v0uFkOMC/ky5I5g2YNrY2OyGDgdI5/oCmDkux0/PXjLvqd4ksCOA1ay8gdIm9zYBFs87fyegCbU3YJvPcEDv4JzvVAhjxxz8+fnDlsAs4Bywm6y/AriDV7o/CTpYJxRo6YkhCEhgY5n8I1HMOCbrEsCbSpWrTxbFGQKSZMBDDRS4G8zDCvDK52S9dc1FizeYKjVEVcMsnx4WAtUGbB692Fa4LAXQsuU8TwaZBoQZU0t1Gn0AACAASURBVAFIgL1xcX5maulAQEGJq7Jf/EzljGCMJALy8UpCUpWU3bfoFln17a0tJbwIGlF15qcTDB687j1BAiNzxBh54IQU+xwfhcqhgcxlqWoud4AwvUQc3+uC3TKFHcBmaulY/o3q4OWF7xkzJEM3TiKMSqXWocCHrxNKoMV4bGNdcc5e514eHh0aENbQc64J27CwOG+a2RQKxycCzar00F83NSmboIoefaTqM/SctuwrPdfaHx4PRB+WAPV1E+OHdeTcs++VYJ2fN1NgYUGfTdsIFWMoq7xfffxXV2qR4LPZA/x3KsVO9Bp0E5TzzHQD5/WcwiBAUAVAGKEzaHTQMz1IPcAa38XsYyW4Jka9onklFnktCd8hVdqJZHw6z7RHEeCfAHmiYQ5GBqUKm6QAAAyRFcRJSNaxBkPl5++rCgkQEh/wHEUMp1pRZEPVTNz77yHTRsCxhI5UIX/Fsan4nWnOKXsd+xFAqHiBvlKtlXUEcu/U81lUUXrnAM6sg+Yp1n8rphMgpPfWCSCSRVSSSc6buux5iwA9WmBINpCc0BznigexEYwS4XzCfsAnErdFuIznl88jKfj4yRP9xOeznvTVQ/eeX5jvrpm1cgHA42qSfA5N3MkgV1dTGU985Cq6+2wlXHR6quNwfnxOWDHxs96TtrH0ltLvyL85XyiusROJs/hMJadq4D37PbFJaOmcJ/+OD0hyIr5VYoGl8j41nm3Ts8TTc21pdV2CMswe3L51p43oG5ykL5ciRsUyCYn+eHHKzZX/Pa3A6H/6y7+4Nt3HTklOrwbZUiFExGJ5ecVKgfRXVKaUgIZ+ClNMGT9xbgW69OUps94HUhhuvpJpI7Cf1cwfZlyVipmUxBj+farPi+R8jKp6CgBlFcQ4IJqR08SY4MQx0BgEKmMYToE/ZRj9hUNVj4mqcQ6IUn3Q4HCCsCkrV7kCEJljAiEHs8zEyrgLg1sbGANYZ9QtUPNaDesYOQIdDCYAkRNQDyES1zh/huLivBEoQKpb4zUAvlBP3dcQUJXsZCoErrZOeog5IEsD3nEY1wrqjk+t+iY1N0Bx1DYHFE35rXJaBIFeKwbB95W4rFEMaQLC0KAyKJl8FusYo+6sfc3gqZ4MaDWAQdVdr31ODvIH58eapmKq6oTVTb3eEbOxvx2CvjhcOecaKB/5blWXB0POU4nVvhDgvGjjqYk2i3T57LitrS63jbXV9vFH77cP33+3bayvaoCxGvXZA1QYy7moJ7Z6NB4/edq++OJLORfuV6g2OHZdg0CtxR34NqXSz0ecF89kAhD1xWxudnQzXsO64/S4r1SLE/CaQjMrx8ya8jlkYZMJ5l7wnAPk+DtALuCDvc/5hvbGOXLunAegD6fMPqQ/BCfKeRN0Uz1MRpTzAGx+9tlnXcXCM+JmKpNNxY+h96v65n0ch2MkGOIaOA7/bbDi2YWcZ4IgzlF7MRTWouNl3fgbn8k5S2FyIE4z7LVK1dqsAq85wT7rEjEbJToqU8HzxQZUEHlxqf4uAcJXB10vHtfKurnC4gCH82KtEF6JUuMweM7z7SSPn7tUnpXIqoqtz9OiJ7w/ey7V+FQzEihGpKtVtll2qvqHWVPer945qjcjV9o0a7ZogAFyHs7u40pgrFSecxzR48+hejmZB1WNe8sXrwmI5zo4VwAzFXOSJCgUcpyV5aWqmp3IptOztL29pWeTxKMA0evXCpABfBZOIknl2YHp0cys1tDM6D0Lvd69bQAWqKjQeQ1onGQpihYzN6pNgMo865TedY7H/mXGGf/Gx3E/HMBSkfdcRxKh2bv0EGHLpHBd9zcJSnrfEUaiOpp7agDlPa/ZtyXUxPOAzXEyaE5JlfX1NdPvT47aIQqgpdKKOqyfs+WikE/quaR6D8CznXCyIuAUQ0qyg+rN2tqqEjk8e6mA4w8l9V/qndwjQJPZPa5W8cV9t38z+ydBPIqkfN7zF2gPHKjayr1z4G6fg29n9+PLtBcvLgp0UImywI7BuSl7rvZ4xivxCccC9OBvUWC9vKBPlsogCQ6PvwqrY0jptIr5hfrQoOaaquz5m3mmYjeyl51gxo95DxLA8+98rhI0fF8aQGQdeD/3Mgyf0HEzkzXghOeC6+JesufTLnBCjFTAXKsWVkzDTjBCaUKUzCQGnSSA+RMarNXQ2VvYOTO/ptqjR9/JRrndx0lsAUES9wDDGidDfMazJ/BH3AKFf9A6wbUK1NYw+SiWAvBZe557UVyXlroZgthoKX5SABiI1SV5Gt8QJgPHTGWVZAKAPzN6uV+JT1ibJAbZZ0kuiso5xzPksT/sJa4dyihfqZgG5IVOzWfhP/tkUMWbRdlnzbO/0oohlWT1ehKsTDQA4XhuQXTRtc1t9Q+ub+/qezRhMPi6oa57Awj/nnDQzWFqBQQIcXYSVZDQQVXqmNVUEtk0K5Pt5uFyJsiVMwEvURYYPWF1T+VIPO+7U9jDwWFg+FJmvkCCHpzq/cGIk5EyhYah7x60LScJOOJBmiajRrbTtEoFJ1IzI7CmCdfDa+VMijohqhRgBzdT6MGiKmnON8jVzL8A2pKM5hpN7SKjawEKzhMwkEBJfYVVplLGUrOvXNHiPeqJoclZ8tHnonTIqSso4xvw4WG40Dv4vXoHNSNnSv2FCC1kyG6qAO5d9FqIWnHlwc2AQK6da8aZnkhJ0CMsRFu1fs2bSpxFG/OeiLqcZDttxIILSzAgmbbMgwytlXdLJdQlVGUxVUFQldhVAlVOESHoegdrRE9RetNPmEAiQElVj/RyVfXUxC6fsSizA4VSZfCq2grAFhVZgBBa32RDKZEF0Z4toRQSEPOz021+dqwM+MIcTnBGFcIP3n+n7WxvtpXlRQ3TBjZTIVTfKz0qJTBDVZ3q9JMnT9tvP/vMFC1oP6urcuwE1awPe8nDcYc9Zu6pYf8nSOV5ICmj7GQBJxwX91zOTdfofrb066bnJAATeijghMysnuHLS/VuuIL0pooZ9ynOl79HCj0y6ThDPocKIXuW5zniM9wrUShLpY5/Q5MkwGSvECTzHoJU1IpJ4nANbDHWBdYBwTtqdiR/+GztqeqjcUWqbNXLl13P1RLAqwRpApi4zoBH9oYqewV4uYb/j733arIsS670dui4obVMnVXVCoRoirGhMsPMgC8kH+aBxn+Mh+YLYACmu7q7unSljIgMrSNo31q+zj2ZQ9DGbIB6qQyza5F5494j9tnbty/35ct57gFRjLWzb1aPTM9GR8CnOrDOGnx3ZDpVmjfzb64bqiXnwaEJ0ApYCyhiDHHKAY881wDdRLLjeDLu/DvH6Wf8kmEK2EiGMJlE7is2lPEHoGDbJBpRWXs50OOuw1FduAJy0NwNxB3scnNt0fR6Ev/J8HHtvLh/Z1urVYNsnlWUmYf88ExiLzkW30vdl9r4XF7KPi4t0tIHwaN3Ddrfwvy8ACO2jjkVNdRkntivOG5sIGD9TH1XzTIJhYw9IGMaQMC6kzBTiUsYXISaP1RPJntC0IF57KAK9X1WP8TeuuUBVE4DkwTslPGsjAHPKIDQtt3zkd/M9yiTBiw6EOC/K5MzQX9FMiRkb6AZm86JTWAtMX7nahNATRnz+KLUNpfETsD5Zo4RuOHF+HLtXeZOGTUzOnhxf4BB1hTziZIQZ0DI4BKQJUNZdMLK/Me+Z64GpGSOOUDlHoQEWVEY5VpVHz1aNcASqrE9UhCzWCSh5vIc1euwmA5cU4CW5nbR5GdmqQkcaVc0Mz+DRkhdqwG2ei5W1jV7qZ5TsZbIkKkmr8S7OH4yRQmU8V4CSRYtIxDOnoDNcZkKwJp7i6J0AqmheLM2mSP8Pf6OglcFZuJb4VMoOEJgQtTDSdmPU7VluevEoPLsmMPpa5g5FCDrYJB1E1zuQE9Bt3XhWCiCss7UbJ4M/N1tF9iaoMVFCQGGis+9sEahdXsuLnb7S/ai3BNjDZOMNcr5mV98J/YjQaPQWBMwie1JIiF03H5mGsGisEpkDyogzTziOSXImsw131UWvKjjYtoUXZdMJtfKOGeP4D7DgLFI4rHmEH/PfsPvjG3qlBOUFZuMWlbw4Bj08SkBwoWlVWUGN3cftMXV9Ta3tAp/o921cQUWJKz0kTL6Eaz9iCMw8n//h//hHqOE0QcUKuJJtO/SbSdYOOsbm21xaVkbQTKEicSbcuJi+kSXr1Tn52gjTp/lyiflgPO9LKIYSRYmGxsvSQWfnIhigOFjcUKPwQl35G1EGZZsPGTURL2T4E1RQ2liW4ZAfRIBYpUZhJfN5z6ktd5cOdqYV+cQVW1KHCGMaCL4I6Pe3AGrATvCNUVTUZYPJ4KGxyjp0fOoAHU2MmUIq42ADIoEadyaQ85e0UpS05LotzOIVtBUpEx1edfKjFJ3AUCkgB+gLkCownoDKHVaKEDd/+17d6aK913ob1DYp3Gwgavpbakaxjn0953p6wMaF4mbgqZjjY4pcMAzSZP6nFPZvFoAOS7/laNagDAgoS8jk01AWeqqs1Ctxb0l03FuOQbPBjBII+KAhlACGRga08/PTunvkwQgxkfbJ08fq4ZwZ3fLWUKpVDIPb9U7jXHnZ4AYxMKCjovDQw9BoqlRQgPc4wzxTNX+AFqV6G+OQgtAVWaQe8h7BlGLAoQ8X9Fvrqv/GCJP4+NaU0T/U7cY8MdmSDYQxxB1t9COQp+KA9t3+uOM8DtRcu6PdUk2LD21DOac3cv8z3EZa63zasAeYB/xGO7VwGpOdoEgEz2/GC8JApC5ScuSymQy3zg+AJd7Zaw4/2xl4/ienOOS/c+8xaHnFeAHoHYmweIluVZsGfMxtVmh5S4sLCkAwNhTE8O1uxF6qUteEuRx+5CAuNSV5DkyRowd1w2A5P+JdmcdJXPQp/1xPDmOVf8XRzv2Q4Gtslv8m7+HfoZzd3kJa8ANrOkzZ1qw13nUXfuAMOtcQSbEaqoZfOx7riPrLfMHJ5q1gvOOrcOhDBU22ZCAhoxrMkkcS4G96SkBn729N22eLG2BnvQG7GxiAVH2K1+PbSF2jbFKjaYUPy8uqk5yyHYQJVOByGlRIrGK/cxdWhIFPCbLQOBubX291tCEaHOci3M4E1tqqlVzljkQBgDncDuFcdXkU2cfqmVqShOEYRwJYsmJH3PTbsaGuREHlf2S7A32ldpNB2ehRp7p/nC6EXti7ZNhQqyJV5QdeR4eBwteCLj2KJ847y6bcGDWe477+kEfJGuUPnDcWwJEzPEEAdRLbm2tRDvI+lvcSII/ovidSpCO+mwAgh3x1q5YU+w9ZOPV7mpcz5HvA/DSV1MtnRRc9TpwsGFWdh7a5bt3++3duwONBePAK6yW0MaTaQSMQl8ms5hedXH6Gf9kmbGFmfdk1gGD0JbVT/fWWUiuI/tWaKrJHCZok7UkYR1aeBXwVuaxghiMeYKHjAE/Eus6OdHzUHauVJM5PoEOAN3m5kaXGY497AeRko22P+MayShs8rx4tgQ6yUAD+G5vrxV4xd/CfvKMOZ9aTDx8qF67nLdPjXcfWgsh8WykSF+UeeYjc5O/JTunAP8HSskB7fGJ+35IfIyLi1rn9NisbKn8hRKLCkspLBbT0U1pTkBUPW2p26x1FIDH9bBnpfdiNDGyZ2fd8ow7RsAEQNsMEYAgQRwFN0fG2jhiTuNTbWow01bWttr27sO2/fBRm1lYbpMzCzQEUXYQa0Wgi3Ebhul/RGTw8VQ/yREY+T//xz9TURZGWRs3ToBqz4h6umgbagqcb6LlqiihDqqAEjNXNJlSukvrBxwr6vPsIFlkgU0Tx0GLrmg2MmKzs21peVE0FQwtfyeS7iL5qw4QYrzkWFbNjzbYko5WrURtClKobE31c6fUFOIUVONzorhQZThnnFSiykR6BX66Wj3DDZzwGBYtzDI4bOyAU0s7j3W0SHPLKhup7MaIQDFOUpeNon9NOXESlamoXZwsKaCKPlH0A+TbqyBZxfTFsU+U0lF9gzcK8XkBggH2gELAIFk5R90sEBEgGCDmDd9R7j6oI5sZp8vUzFE5X3KWKmI4BIQBk8Nm3DaGaSlip0wbG7TLqgUxKLRYjDLMRZlTtJA6J7I9Zdxz3X1V1v4mIedYTq8u1s9dPUjQFzDtVNReRG8KTCt7UDVi87MDZQjH1ZOQzWCqPdjZbo8fPWgPH+60NQCh6Dg8d9cnxGHHyQOccH/Mpx9evNTfJCpS5ybTwGaCA2Sqs+twMu8DwFObwfcTmOHecNLUzLcoRzx3ggE8IxwFKC8K4qyvayPjeABINjQEZCLwwnXHQY+DEzDKsZKpDM2JdRxqeTbtOFai9dAD9ML1Y4mQcq84BPw/Ufk8K8AKm66FJxANMbDk3AaEk3p2AaqR8Oa6VZfy+nUnEsHzJouKc5LofWo6dP3YoOnpLlLcB4TvR5PNaoiTxThCl8f2cW04NDjUOIcex+mqW7TARYJM3APOEA5eIt6MMc4sNUqACK6Pn4BCjse1Mi7co6L/vaxm5kXGNv/XeiqHK/eiaPzxsQAoaw8nVcEl1WIZDPIyXdSZDOqJCZYByhgrzg1AjnIz8zlOqoNFnnN+nnaQRXOUYirCNaY0J8OSLBjfTWY04xx6F7EkAiyu2TFFjRc/zqgayDFnOK4plEPlWs8h990MLZfvsTfJwSq7lYCgAnEDCxHlnrgP14sXi6TaVzCPuZ/t7R07kfdNQR9AoQGTbSP3xrHiKLI2+iCbfVBCHVASZ70++b4AR81/1ir3KRGZauUEpVTP4syKjMlw6BhiT7g2kUwtrAxAEsAIEQ/qMGH5oPTI/AUoBbCRIeKVzEoyaZxfit3VkzLjQxBsXII2C20e2u1gutszk8HPHGa+APIACtyTlYYdgGGOW9xqX+J0rm2jLtMicmR5sz5gXdCHl3nKuAKGuAeOofXTs6OAbLJWBAEPDhDbop/eYQcG008y9NY8+1BnrCI+Kj8n84Ux6Dv+ASmyFdMzbXoAy4OMUevauNhX8Lzy2KZBPMFj27qAbJ4XokFQc6kbZB6IslyCbwRguS/VVkLFVOuTW9X+2a5a1TzzjLkVxVWyvQnWcX34ULZTbnvicg6XdKgVyOmJ1vA0ffMmqbHb0PwBEKKBwLFevnzVvv3mG4094PGzTz8VuAM4hjpsBVSr1TtgfWNVetHrj9QmI7V7zMUXL17qeQNoeUbM73w3gXV+J9MfO8/1EChx5txqzXmmsZG5/6xprpu9MXYke2cCTMlAZ00kABNRmYBpzhM72LeHfJ5nwIs1rPIlgjtjE64dRKRxdqFtbG637QePVDs4NTPXRicGVTto/8hsq/fV03+SKOXjTf9oIzDyv/36k3tHgykMvzbNUFSLMzsKY2NtaWmxLS4sOQuHqltF9HGuyXoo63TX9B21oFDbCqKhzjCm1443dtf3YQTIbrE4qVWELrS0vKQbZ3Hj9HljudAGhIOhTGNFwVPzJvEVNaF3Nk7OEaARhwGHFECIYSoxGZxP6hajgMa907yUhsb9WrcYcFHyek3gWfgRTIBG4cg7kUXXNfDZAJpsCnLsqt+g68cK1BW1IQBLYKcAaYQDoMNCFZkm01r3HsXUOGiucTLYkvw5DrqUxlyDIYrm3VCIpQ8GTbj0pmVAWD2UinKX6FpmZD9DwVxQ5rbuD2Mc45vv5Rpt3H0NymSQJWSzjHOpGsYChPVMoQiHCiQlU9W2VsaytwF+CAijLiqDXYEAHF81lScz0wOE3Hs2GWWbyBrgON/ftLlZMnNzbXN9re3ubrUnjx4IEA6o65kGyI2JSsaGLvolRfGz7oHE/H756rXWFeND/VP6SkGJhELKdYTmqmurmphkQpJditOfDBDzWU4RhfYoVoqy5sbvKH4mcutaq3E5XkQsKaCPcmAAYY4dpztR69CC4pSxucV59by26A/v8awP3x2qFix0SxySOFKpfeG+cNDZcMlSMEapjYGylo1W6ooT4wK/yVYGIPN/gC/2oU8/B4xzrH4GNOPJ37AxOCmpK+PaXTtjxoCzI2R4fG+Mm6K8yPfPzcu5CeWT63dmZUYqolx3sk6mkB7r+nCAujq98aH4BscKjStZqNgj7o3jZz1nnONYxpF531YNgQjPJmDJgNAgO+0nWBvpIahAxP2d5g9rj/tP5prMGYDwWEIT0PTcWy9rkDkvkKYMiVWHCW7gTLKmcFID4rmmgLQ844x5xBew74CN2A3aBUmcplrCOMti0I0QDeMQGllUh9P6gfmeeiKVNpBJ1jUNZfcDRgGEyvZXpjtOqIGB5wPvkXUDBJF5Z5wYB8AgGS4DeI8f98OxmGdZYwatlsuHpopyN2ANh57ny70xPqb6k5VZ0XFcQ0tWZuw9R5vrYbxDx4zL6Gy3a5szv5lXADIAIcGiH374vnPUeS40caeWN3NOQKDqz9J6IHW+ejZXl6ojXJgjAzLf5svexRFPhijZNNYygRqDXERRzLAJ9ZtM0+vXb3VMbL2DY6bicY8ALWrN1Kbg5k71lmTT8DMY34B707tdF7awSN+8G9kJsoMEYbB9jAOfSQb9PTsLRfoKSju0zAlRcB3ksAptMuRZd6kpnptfkH3g3rhugulmnFicTXuT/BP7JskcKmNUa9Xzy31fM28i6sbf+BHYvqaHLZTga43V2uqKMvIBnvhjXCfPgnEgO0tg0KwAU+g5f54vzyFMjQQBATAAPymhz822B7s7bXtrU+PJ3/g8YPDLP32pZ7K1udl++atftp2tbWVVk2ETHbjEV6ReX8wOP5N3bX1jvT15+lTXxtyD2cI4UTfMc0obiOw/YULkuP2gOICf60s9vHyw+nEQ3L5RfAfGJ1nC7GHMQ8Y++2C/bIKxN4vN9Zahk2afyLHzTO3zOuMuATElJO4U1KAR/dRgVs3nt3cetK0Hj9rq5pYa0aMs2kYJ2pnpoaD3jwYFPp7o4wi0NvLv/+LpfbfxlUAFwO7k7NQ0w7FR9/hZWGxzs/MCZqqHk9Q4zV2rZfhIRcCrjxXOhGoHpXLmeghFinoCI2NQ8nDGslHOROr9XkY8inwSl8EoTvqzibp3C6ZARb/xOibgHOorFEp6F7JRlkHEeLO5h8oDGAQUYkyTNTENxded2i3onhg501Sgd7oWjJec00SjyyA5wmg1K91/USbjFDmi78gyBiCZSM4jp2rUbTXY+Ilm53qdaXR/Kl5yYtSmwiX/qh8UuLeap6maw+lu8GclrxjMRMa5poxvnP0A3WEW0cBRG1xAOJmHoormPuI82pEcqoPi7GlccQOKuir58RK00QZKlF61GN7MhhHqOz2PZAj7YPC9e+pah9gZ45z80LoCOtuAbLciuM5CWVHRDbqlRXNHpmqgQMXm+qoa1D95/KCtrS61aaKs054fdxVd5RhqYzI1pY374PCwff/9C0V7kyFkHvMdnO7lRQc/FIWkLUI5q6qrrRqXAMLQVOLQ8necXDKFqPUBDnE4cISpA+GHOUP0Fqec58f/+0IpbHhD59fzr8tQQ3mtDFM+E6eCY8fB7SiT1BGiNnx03NFJAyBZT9gPNlK+pwbDFSXm3gNSI3SSDBgPA4GMUMx5hlyLKYFQ9dyji/cZi4jGpMdUaHH8PeJYAZeMZz/KGzAnYQjVbpiyjSPL+oO2RlYvFCjuic/Ozrh9QRw/xgPQSfaS++Q7aW9AICrzOPeUGqiwJJIhTPYwjk2YDNx7MkMBToxpQGVsF2MYkGFQcmNRHuohVfuXvqYAm2vdF7WC1H3zrJifZCQA5Aav0PydaSPzIjGVUtLEY+E5KDNcczf1zaEbc32cgzEJiGMs4sBzT3LEK7um9VjtAtTUvif7z3kAZTiN3Gca0vMMODb9aAMIed44ooA2bAaOfuqIAqYAaBIBK2aKgMxt+k76/QjHQG/e3NjUnsUPWZ2IsWFfGdeAJ64hWZI4/qGsETSKPU9AStRWgl21dgNEQtFkTFIbmuyS1R9n3F62583YUQWcss9BjbOqKsJQ3333rYKsbAjYHPZ11L6hMbMmOKZ7nE53YCH0OGUgLy9UOz1Qa5bpNiMVSiuTxu5n3jIv8rcAEQBeWoWEWcA4Iq7DS5nOqoNXY3f1NV6SXWWd8yy5VmweIB1fxCJabmHlMZ5RIPDgHdlBMvInXc8/rok5zbPxvCulTPYu1VRDqx4V6PT/yZSb4srvgLMo9UK31bkHMwr+WZjPezLPQfay2Duxy3m2eWQah1IZRXGW+1RwXvR3BIvoRejgAWPLnqIWDqsrCsAwBow9LA0AF//mHKwTVKQTTOsHPuNLJIDb7fWcW/TvMZ3z4cMHbXdnWzTavT3E0r5pP3z/fXv56pUCF7RsoOfgKkGMqWntA4B15pL8usFA5SusQ4Jk+3t7Ylqsr623R48f6VrZi/gbkx+RNfYt9qqMYa4/ANY+mOn6jJ1b0dy79rFUSrvAcY1ZP5hle+XgUIBbbHbOic1Kf9nsD+ldyvc4PnMj+1wCbzyjBIWSCSfQM4q/ODVok9MzbXZ+sS2urLfdh4/b1oOHbXkdmzLT7kenJO4lQbxeMOEjUPk4Aj/WCIz8zV89vxediGLu0VFF4JCxR6obQIh3HEBIVJCIsOWNLZAi0FNUHAwVBiwGzRtDKUeW468+cKHuQIVUL6NhSwdHr8Yru2BFJ6KSqEySkbFsPbULk9rQlFJX7YiVAJMd4swSloGyyCYDrQaKU9XnYcTteE+YHndiWWpqmYia97MGyRCGWhEgZHl0GxXTdYbiKTxAgcYCsH26QyJ1cfTiUAbgEQE0UEDly4qRdiA8NqpvhBJa2al+NBKDco/MvYry/bL6tRFhABjPLVHdABODStO9EsmMI2JxChdsmy7ruoAOSNSx1eCdbKw2QVNTu4bDJQADW0XnLoU7tcwIaCwwmAh9nwLSz6A6glZF19VaIu0qTGGzqA3zTaqtAefU783MtrlyBLlWRfa6OkmDUV6zM4gQJi0/rQAAIABJREFUzLSN9dVqUv+gra4sqG6GCKoozNWuRFF7qHjQ/o6OtGF+8+23cmAUiKiopCL2K6vaQPkOzg/3zsbuZtJuR5Kx5W+pPctmo/YVrbUjZbyoPTmRaJIaBH/3nZ4Jx2HDDi0mtM3UCcXJSaaK7wCAmGs8W9ada9Dcu4u/JwiQehqOKSelKJJkTAATHCNRVOZBsl8RnEk/RL4L1SgUORxY7p01HqAHKJRjf+b1GTDK/bPxMk/VD7RUN5P1gxrH9TPGAEKyDJn//ey1gxy+N1M0rYQYYMq8iXIx15H6vpHmDBj3lug1xweIUotjSq9l1nNN/WfKNURIIefmOkKD7GfbQ0Pk84xrwHWCa3yf6w3VNFL5CSS47sz9CN0PzgrL2FNsYuiVCIoNpfidyXGz7bTgAQy4RornqvmrvrHYBWdVYzdwWN3D1iqmBAvYU5RpqQAd9pt7Cb0KG5cAEOIyoXdj4zUfSpyGOUOWkPnNvaU/GddzfOw+m5HwlxL2sZu+Tw8sdKMsqKiS8wIPyVgxPxF5oS/iMOvoNYqyJfNzadF9EQMsAP2MM/+3fXYPT2V7EEk6xbm26qpAKGCQ/rMVSPNGH7Et28xkkjyeFlJj3mfN2vm8ERg0LdzUXVEdRQc2c8XBg/kCPRNS/sU+GGQ0sU6iEkkGOIBlbmGuzc3P6nNZ+5xPaqa0Jbi6VC0ZlMKpSZd8pJ5Y16Fg6fiwJ3E50L4vKItQkp1JjmopIIIAFywDykQkTFd71tLSsoIZgIrYuwBuBNcS4FXGfsCxJ9vdPaUvCHS53U5sEvfI+DGXEhSQH1CtZLD7jCeAkAAv95O1yvWI0SQVVTOfCBIoQziY0XXT5gRaL2OX9e490IHMUPb7e3bqnpVNurzQmlRd4clJOzw81TUsLSGG4/ICB6TGLBZEoIe2IwqUWXuBvYznDiDkxdzz2iha8o0DRAJaxfJgrQnAUk+o+mbsG22JdtvOzna7PCeL9037p3/6J7WRYM1xbHoKPn70SLXwzL1XL19qnTM+ZBjJ+BGM59lhGx0oO+0a2IdFwvEUMB2f+M8AIWMe0MyYMJY8u2RuAYTMfYKLvM+4p/wh/gnHSIC6D4JjD8gQsi+lRpf3+70PE7wKgMz+gw1xIMrPycEY+6/YBe0Xd3dtCn9zMCtQiJjM2uZ22330uNF7EEGZicnZNjI+3PflE3bq6z8WHPh4np/6CIz87//mF/d2Qme0cZPZYMG/ev1azYzvR0fksEFxm5+xU6UNEl70lQ1Tat0Uxa9aL0tEuxmsNjCUOXtS6TLcZGnKmLHhkK2JseU80EtZ7BLuuLyqPoBsKAZhtGnAkAMM3HDe2bYseIFAAEHVWUW5DAAyOeG6Jha6GrmiFkeLCdQwq7g5nHQ26dTC8TuAcHTERdCJoMpB6tE3kz2Mc5zIYSJ4fUDo+yUSD9UTRUyDs5kBdWyMleXH+xQWOahqZQEf1L38xiZQtEuthpsl94FgNtk4wf0MIZF9QCHnED21RIQMCtxCxGDQEbYcN4vIzZZLiEZ/TA2FhWxk5Fza5wwfu28vO+qonusuk5HK9dXJ3ge01OyMuXGrKiPTx7AXlU3/OD7B+DGWy/T1W3CPLMRunDFy1lRKhlC/RAslijjeNtbX2s7uZnv8cLstLc5VnzTocXbO5SAr2OCMFWDw6+++bV9//U17u7fnaPT0tCg1qHPubO+oLoO5IuGLMzcght4DwEjWKRFQRGFw5PqRX0COHMQLR5FxZFm3fI7nx5rlWKxtjh0Az3PL2OI0c2yuj2M/e/asa4AcRzuUokSUGSOUCtk8tVYBGhMTcrCymeK08LlEZdmk+WGD5XjJ1PEe40FkN0DYEV7GsWnthmJqkakjHTdZMt2b2sDcad2yvhJ4gTpLtJwx4jMAwowFz4hnnk2c/3MeHEk5eAAZWg1Uo/PYhGSReB+KK6qxfQDM+6jL8gwSPMnYB8jGaUjGmzEIwEqwJmszaxUHh+/3M4r5vq/FTAXmEufFUeSYcbYYb+5tvASI0tOTrAsD7TpBPz87yYDyqtdWoMfPEqcdx5HvBbhFuCUOL+uI7Ck2WsqIU9NdH0FF3Mk4/jP94PiOhF4AtxeoO19qLSbzyPd5bunrydxJRpbrZa0re1Q9y0wR5v9u6D6Ydc81rmtpaUUBEJxWAn2qTdP1MYZuDYRFDTUW4CswMO2ABc5v2pRkXabuKfS/42P6VN60wTQUvgCJaam6Zh4YGBrIJfhGdkvtH6ilLfErZ988x92+4s5tAFRrRcDGtEIrrqJi6vORASTbS9yKefnDDy80hvyIbVO9b5NpVo0m5Rsry1W/6yCvetsBKo4O9fwk5jaJ8BZBTwcCsheqBrX2RYACto8f5ghMkQBn5orUSqemxQY4PnUQKhlt3+9lW1hcka9gGvuRXqEe4jewXqG+OiNte6C+b6Pu06fylB4bJgCNew2l203cpwS0XdN36nq+Xn+597NKgP9JUXE599RgIFo1bWWsyHzUAfvYQ+1BFcQKnZ3nn5o1BbyYe4iPUX5zhMCS1ZSXlwm0+Xnzf76nDGfVT56dU8/q1mHYpe3tLQGkLnh4fNxevHhlkSXVH3pfkD9XthMhGUB+5gZ7JWCQ/Q9l2j998cf2d3/3dwLuXD+UT+rStzY2tEax2dSpUj5A+Y9aS9AaqaisZAZJODCH11Zh3ey+R4Um6E+ANW0pktHk2WH72XNYo9g71i73YYVW+tWaOcAc4PMJGDBWaRmRvSGBMn6zRzJGzKcEKj2flrsMIecR3VvByhL7q8AAn+U4qUuPv5IgJvOHsMf80rLqBmk5QauJze3dtvPwcdvceaBs4dRgvo1PzXZN6JnDAbM/dZDy8f5/vBEY+Y//y5/fo4xox3a87b971169NiAU9/n+vi0tUgOw1BbnF21A0jMMR5roR6k2CUhIkp+icNRCHa1V/zIZOjs/LCLTkqZk/MKbZwPA6PF31xJ4wZ8hp3121hV5Y5hVWzdFI1MvUimiFQgV/76Ki4FDBoRuywBIhZ6YqDr3jeFBZdSU0RupX6aGkGP3jaZ54hZSiOEksh2KQv/ROZs2rBtIRP/22r24JJhClq0gjShxyhxQ5G360NSUs1GKFle2URSqyi6FggWI5YcIrPpyCSOZppks3T83reyIEsE0eExWM46olFGpi1A/pZGuHkKnKJoTJ8oYxJHN+XwNw5fAK3OhZN4l/lKKpiqmrqzz+wbR/a/IULilh7OMrqvUlbivoeohfT8ekopCl0jM3CwZv7W2sbba9aqCemRqJBLojvDh6CAaw7HX19fa1tameqItLy0qa4soTfpOCmxVppr72D/Yby8KxH0HveblS9XasjHR1P3xo8dSZVPm5w4n9ljfZwN11sI0z9SthGbpmqIRgTY+I8Cu9gC3ysoDmnD62BS5VqK0zE1TIStKXaAbJw6npS9D/+zZU2XsyJ7ESQ49zVkR6LutffHFF7onnC/qi8nUMDeSTRCwrnVnlsBQXCFiNax5xtz1TSu6b9O3WEu3CmqwNtVb9PJS58OW8MxjP7oMfAlOMF68GM98PoAQ0ZnUGMaR4BriHJqGxKZvtWLO47VFnzHXkfFylNnNTtJiwsDCjg/OIKILyTzGyWccY3NwXiRAcUUrA99nnB/+luyRQZ9bpiSww3NzBhUxErJjKEObHcG48TeefeiUAUfOCDgAp3sRpR96uUVN1Dro8rKyZ/Ny7llwfJaHzroj8s9vKIbYX8Y/zaCxm8m8xnlKZjjPX7S2ElBJz7Uu41ICN/R/cyuKC2Uf1de0sreh7TFfWJM4lewPe/v7tV8gMHGmvWKYdUGExOtmMJMehNS1ec4BQuXQHR1VNpxscwW17uwsax7cmQEg0ZOeCE2eSzLKPOeo8RLcu70lgIGCqoN5ykJPmO7Gd0OLzBzoMtBFPUvwxkJfQ4Ezngtgjjno+nmCY2l1wJ482Wi/sDCPiq97AgNWDvbfCdyxQYiST8uEovwm+0wGkx7ByUiSLSPwaAqxew6rdlQtoPx8ZDNpNTIz25YWYFG4KXpa6wAYfC+MnrrrinqavQKKMM9bDjR01qrdYzynql8iNg6b9e7gsL1+/UZ2lnFU3eCCe5pyD7B8qD+fX4DGaqqtx9vB4dikUEa5Lmwm4FV769VlO3z3rstmZU+M2Iltm9fm7u4DAS+CLXv7BwoCAi6YA8lCcx61o6r2SOn96HEb6wLnsl9XpmYHtJydUUtJNpCepp4/QyqlW/dMU6t2BoX2VHZ4fW1NwT3skvcSB6q+/Jo2SNgh10dbxMfz//jkqAu8sPcp2Dk1KbC0vLzYzk5ORDf+3e9+5/rc62sF86CM8pvny/iy/0SJmvOnFQVziXXKuud5YIupPwxYVA1rtSDJHpiSAD7D3oZN59jMD47Nj1lVFmrjOlhH/ISuzbMOWybBOc7PPUATJUDEHsR7YcXwvLg+/p8gm4Iri4td1pfnkDXPZwIIObf8uF45D5N+kn1lelbN6JfX1gUIdx89aZu7DwUIp2cW2uT0rGyM1kcxV/osrn/Of/v4/scR+JcagZH/69/9+h5VLiJwTESUrl6j4vfmrWpg0peLDOESSmEoHaI+d3rSTpHBvrjQImQBpa8LTgeA8N07DPdrGUgBlhIUifAEgJD3JaN8fKSFzcJL1J1NnELmE5T5Tk5sUCV8gqz5tCKkcSShNIoedHQkZ9K1iy7OBdSG9kFGBQppouoyIOqZaD56mrunaDxZwixyby4BHah2ORqeBRz6WDIkyRTEQVaD9aLghcseB7of9Vc2885qoxMTtJd4X/CF41mxzY6YMxCljpe2C1WY7Os1fXcI0t4HcGRnU2YYx6Xv+MQZDhBLdvM9EFi04H9ucnIJJCwtqdzauERJq+5RNYZEdav1RwHD0G5Mn6gG9epp6JYflhsvYRycDJw5xqLoFuzD42N8lrq6qbYwN+Ms3dZWm5ykPslOzvWVlcDkcAPUpQprJ4JNcX19Q07kyvKKQGGn/kVGsRxWxp/nwQbBxgUopDk9tTvQjwhgUG/x/NkzZQlTW3d0eKhNJO1TcE7iyDPfnKGtWq+rq64WUJFnNpDKirPJQVdkHeKk9LM8yV7H4WSeco7UTuCMUG9ClJX75bnynteca3myOX3++ecSAWCekK3he4m+DudiVG1N9eOHjTljA3BKhDZAOA4dmymON9F3giA8UwNXt4tgfDgWz4b5AjWRn0RqU6No2ua1qWtzc9r4I0aSmrYAMYMOU+f7zqPm6pgpQNyHbcpoZfAdvGAMcFD4Hhkq7i3H4JkwznwXW2OpcwMCwAxjGNoR89/0fWdcYpP4HP9OjVQoo3l+qVviGfHseYaMD8fj/DjRZl4YxOEgWn3UGaewOGgULgExiScMFMS7uDzXWmKs1QuwtW7+4QSSLTg6RLWS4wAqeXaWamd+M66a21KbnlIwUXvM69fKNqpHZN0vQRO+w16S7HI/uCRw2u4lhS8QXtF5nqUDiM78StW4AHwcPZyyYY0ZKoyuD1X2oeiKCYwN7XCo7wSXCIZ5jmQvSNaJOcC9cfxk1pkDDjIY8PNKgJAxUVam2CQCUnNWg0zQMPtG7B+0v/TyFYWX3rjYewmIWAiFnzBzCFrNzkHbo5yBwCr7qMWB+iwR2dBqfaQ5MvB1qgb/3OqnqjGlbIN+rlD7sdNjbvORNgsKIo5PtCXEq1ZWxd7BuSXrBEgEmOo6p8bFygBUUpcGyEPRHPtMAM5MBmoKhjX1tqumL9PQHlALIAw4wFaQ2XcJyLjmIAB8Y2NZmcLUd2VOuPzBasYKrFWwjjnFHKQunPkJCEnPV8YGm8p3EmwArAG8WG+0FPj+hxftd7/7XOufecg+gy1lfWu/hPUACK5ykn7gh2tSbSOiOeqFOKTqx27weZ5d7idK5Iz1+Tm1iwaPuzu77Wc/+1nR/1G8Pm8/vHjR/vDHP6qEZGpyumq9nSGH4rq3/7bL8iKslmyhGCuzs41ef3tvXUOIHcC2EpjhHlELDXOJ/YfnwvpPr0ElCWDOvHzZiYkxJtjjzHllcSnn6WeaK4OZgCBgE2onzzFU/fgaPB/G+sOsJ2uQ98K8McXaytvsy6wbkh2hpfI+14sNTJkC1871uidqVGOttRBAzRoJ06O/B8qHEikc9tZUm5iaaUsr7j/44PFTUUaX1jbUpB7BmbGxiJt5//wICP+loM7H4/yXjMDIf/xf//zelAZvAoo6Uz906B5BqCgSEYbHn6JdNiGydlKOOzzUYopTl94uRBQVLX/1SpFJZZ/KsUyhO4CQc5pX7j4/LN44E+a+X+scvHBYDARG2uzMQBE91T3hHN7cqnaLBW1g5DqgNABWDcbVtVRH2TAAoskwUE+TaJSaqRdVLFQBg59qYh7gqJ5lzjSyUQcQhlrH8eKE96lgqlUrJcMAwQCvPgATIFXTWysGcL2iWnay8ZFXtuiB1eUsUJIm7fmdWr73M3fvC82YLupMjmuphpTQOLf9uocYqtxbrl3n6CvYJJUqQzoEhM4Q2lje3hnQ2QA68yYxidSdEknX5xHmMUizVD5gz70P+bvaWJDdhS5UFKGxURplG3ziIC0uzLed7S0ppxEJRTwGuhKAENCm0sbKYEJZ5Bkyt6EF8drY2GybG+udbDeKbFIXrIwJ4wLVh2wKARE20K+//krzl+tno2YDJbtB6wnWS0QtOJei9FP0YzP9J/QungfrhPcSSNDcm6RNgFXNWD/Z0BL9zSbVj1iGvphsWvpfkXnE6WGjDyB05tTjGccdOiZU01BTQ0tKNiwgNmCSY/Hd0Gu4j0jTJ8oap5m5BwDiN+1uJBIzPd3VuXVZjOrPx1rl2rA3AYBcR7LbqqurQAP2C8eB+8Y2KVBVGcxkxR2Bd+2t5/iI5pTo71c4msNWE3rv4lLjZQEa6GpkNJ2pxH5GvQ4nwZkMR/r5P88qFNiABcYj6y/AI9TWZEadQSNbYmCV5xewjJOWPolW9zTNKnUwpp8yXiiIpo8etiUtQ1y3zPFSh8v86QChwNicxEcQ4wqVU8IzV9eyPwG6rGNARJ6vqKdHR13bkMwNiTmNIWQxpzHKHA2gZDyZh8wjxDQAGPw7c9j2yvVe2DI9N6mWUkvmPoFx4AAQrn91eYFASbX6MLMAASN/N3OYYJQzOlbK5RVqL++nPIDzR6GXY/fnVZfRLoo1cxOAYCA/r2ckhU3sUWV9bRNRVyXDiF0mc02mleyjbSCKx9lvbq49dwczBEyxDRMK4IpafuYWQNpSyi7nHhSMmp3Rc818p1wDe2NBISugai+Sg+sgAc8W4Odax3HVZ6/SogqmSvVQJEtISwJ+cw/07x1ptuPUZhJ0cODTvQTJHiozrmBn+snx2WtRKan3t+Ac4DaiRhGuw4e5aBOTY215mTnifdL7uxXMGXdeYj2VcmQCFrNkGccn2tu3r2XjWL/8hNLPurANZq1Mi61BWxoAK6AL9gTrjbmjvocIpCwsdtRf+jvLPknpuprEM5YAwgtnqgmYMDbs5QBdC1N5PbJPOuhhlVKBwskJ7V8EePgMgi0E6RJgYyzf7u23r77+2u217gmOonQLIHbbEnr5eR5Di55WjT0+FowtldXAvCjaZlgBrFPun3PxXdaE+6y6cXvWcoKF2FtsVj841gV82V/GYOb0+jz39hyeBXXhfJ97Zy1FICp7FO8lMBOwHfseO5vADPdgATZqUG3vWGc8W9Z/wHcC3vw9GULGPT4R52a987340Q5cOTgvnYFxK2a30fE2RvBifqktray3ja2dtrX7UOBwfmlVyqO0pqD9j4PzH9tO/JeAmI+f+ZcbgZH/49/+/N4NmQ0I2CTJTrmHmJ0F1D3ZKJZXVrXIiR5RR5AUeyJsEQfAgLBoiRRBP93b35OzzoKLUyIaBZS5hoKfpbsxKPk7DhafYSMWfeOAFhQWbeE4KGAtzi8oWsxmSr2g6VovtSFyHxZjGcoEs1CPkemv5rjZDClwT2RetKYeXc+buKkapsy58TPXGupGwGScLr7TRYGjAlr1k8omVQE7jzEZikSEs1HH6WcTRtzHtCX3O4Pqk+wPDgHGRpFlnIioUxUgiiDDMJPnyWPQM1SWDPji+/3IZQfKUhtYYC+AMAb3PUDYm5+co6MFKVM5rCcEqN0S/VWk282lAfJuC+EicEVzy8DqnNWaQ4JHSJWLsmSnSc6rjLlrFG1QqQkE5I60xYW5trK6rOzg1taGe0Pe3bqxM81tz+lr5mwrFCYFERBvqGzHyuqaNr+HDx5q/PmBgqO+YKJnevMMTZp5QmZLkc3Xr5UdoTn8zja1iO7/lYyMMhVHxwVyvbmKyndxrrHgGhAsyIaIY6NoL5sZa1N9viwGY0fBWaZsxnGCuudcqp2h8TF/2PBC4eT9SG/ztzjuHNMZ/WPdK2sem5CMuKLclVXIxpoMCp/jnvoKjHayfa0BWxEJUR0kdSjzC/oex8MmMBb8Dv2UIE+/7182b47N9eDws86wKaq1qz6n2IoEdVx/NMww4Dh7gy9RCbJq19cGqEWP4nmRreC46bXGdXG/3COBMBwZ/s35M49cn3glByfOzYfAWNm0Ujfk+4lScx5ejAf3zLOIgEoyjIB6xo5rDWsi58mzki2sWjuOxVgZ0Lp2JTVGoajlfMytKJFyrDxvbDhj5nprq3RyjASWuB9evM/8AAxzzMyr2N/Q+GKvAvr6vSNX6AVa/Qlzfq4/tsZBswTMbB+xBfmMPxeGhYNLCgT21CHNvhjW8Ygqr9doZ/8zd3PtAtBV6xmqGe8F7Idmxjhw74wZ65zPMFZRuaWOkTkbYRvG3DXN7EO2i+yFoS+LgkxvOzFF1GhWpQaTU84qRon16tJBQ9d/OhgnRedS6uQaaCXB83NAinpft9QAnEmUjRYdbcR7TmVhtVdVEG+GGsS5ebMsEA1DzGdquq0sO2DC85ycoMaxgi13jP+1e7JOW2hGNEKt2bLB1zcKxqiWUdlf07bT4amf+QP8SoVzvLW5eYuwxbYwzjxj5j0vNV1fWXb5ChTp1toKWgmzc+3t2zdiW3z7reuByW5GtISxYS3DYIjduLy6UZDj2+++k98EMHe7DUptrGjO2GF7GDcHkp1hSkYa4A0YHGaXURJ1jSJrLSCFej6COcxjBcgGBJguBey4Xz4LCHXNoXskIrb0zXffqYch7K2sRwWfRDcmiGN9BlS0AYO8EqCChq26SgB5qTwzX7i+NJhnTidoybXGVjN+jHu+xzH4SbAkII55AuuAzzIH+Yk/iL1IdjDsAd3n4mK3lnguHCsMM+Zb9r8kG1wa5bpN7D/ngXFm+jiqxaaI84ofl0BU9ocEqYa0dI8LTBQFZq4pebC2BkEWxlQK9ZJkHlcvwumZ+ba8sqYawp2Hj9rK+lZbXN1oY+PME8quHJm2Ffv483EEfpwRGPmbXz+9x7GJI0D9ANQPtgoMa4APE31mphTa5uY6Cmbk3xONCrUMww39AV492RKifqJ61qagaGiJ0HR1GiWhzmfMf6cNxZii0NCSQgdyhhDO/7yi83PzczKyOEc44KLTNNdsRayC4cSQQDk5PCLqOZSeJ1qG4ZSjdnOj644zPMxIuIcSBkZOJmp5pRCZR8U9xcjFaIgaVE1oeQ96B5sfx2HMM74xOo4CDhVKAboSvVFzU/fys2PhmpR+JpLzMKbJ6CRLJrGXXo0fx4+TIvBXFKHQIeLEDEFk1EKrB+AH7Sr6U/X9LOTwL0Ng6Z6VoaeaTuFeWzHAOBKiJsshuFOriPRnlHiMmva6Ng2DOV41NOlr6M/4PKKmjqKo19ra6mLb3t5Qwf3GBkqdUFCv25WcM5wEqG8EJlx4f3NHqxJTTtgwNjY327Nnz/XSxiIJ8ws5Y1LsK6ASuWrGj81dojAojh4fq+YC6XoylVZim9OGyjONyhmbkmoJSvEujiRKjWmPwrWSgWTjQWAG1UXmeqKTcYjtPBqkcV0B+/mdTBpjGZoPmzzH6Wcp+8Bf86x6dPWdYY6Reoo4NckshvbEd6Nqyb+HQRnqrIZ1aXbCBo36ZgRh7ERYCTVsBN5TtqmcBcYvIgFhMyQzqgxdKdCRMcLZI3ubLA7RfM7neyCDgBCLQb8yddd2iBmjOHF7b7E3rwS+InQS0EnDbRwOnETADOfn/mKTeMbYKsaYv1n50vWj+XecV4AjdoLv8pyZL/xNtT/Hx13/smStuHfX/lgYgYbTCRTE+Q2wCS0qDlzq9OLMhZ7KsePIBdgy1qkJlEqgMngOiHAcxikOZeYJn+E4OI6i/JZTy99jOwO483eunfnkOeSMifqv1Xzj3LFpAYP5TdAxfRcD7g38ACJDpasAVe4TO+TG3abYh4EQxz10vjj0KSvoB8lCG4sNzd4Q2mqeH+PEcbuM5T3iYm4n5CyElUclpFa9TwW6rwzusE9WdqbWdNh/zfRLi8twHJxUB37dbgJnk2BY6vrdGH5WgV/TbJ3lSsAkIE37FrRF7KYcZ5xfaL+u58YOIhKTHqvqVYzvQACYPp8SLRuXOinPxiUXE9rD2dMVoLp0u5AoWycwktYY9DdmDkxPQ/+jl57tgER+Lp0hpsxiMEsw1zW50SUI2GXOUJeXgFwA4RrZ/oVF+RJfffVN++1v/6AdanFxVoqbUI2hz+IzZK1zfM5NwA7gQh0rAXU9a4k00b/ZQWJURBk/nnfmvAOf1g/Az2GuswcxLyhV2NjcUKYRthOfxXbRew96L+thYYHAzFm7pTk7Sr0VCORZLiwsit1Fhvjrb76R78O/DZYIbpzLH1mYx+6wtmZUV0pLLUB9BLaoIQyQTtlBau0AytwLcyXCL2FXce9hSrGWktGP/8QaSqYPaiqBVf7Gc+oDsGQlw0DjmNkXYx/YZ7n31E5yXP4fQBpfjueA3wrAjG+GLQNAs9ZDo+8HlvKM8sw4JtdotgB+8pXLTEpjw4AQKjhUHox7AAAgAElEQVQtSaZFjyeITcnMLZXRoxNtbnGpbW4/aA+fPG3r2w/a+tauKKXjE9OiIH8EhD8OCPp4luEIjPy7v3x8/+Y1vGxn1bLhZjHxUffyIXtiARmMBD92uu9kqKLu5ailJck5pmoNEcOgRqD44Rg6NhsoIBjBIV3QEdjQyzBaaf5NQ9Y+AKOYGmpDIuE4awBPHLDhvQwLp7leFvDBu0OBwmzEAboxfHyGmhI2JM5nI+JIW7JyybYEzGXT71OI+GwAVqJdAoQcb9KAUJtsAT2ur+80JfocQBiaSACh60aGgDCOr85ZWbwOEJY4ha+zBF2qdUTuKYBNVJVRt5PIfflZFxDrHTsOUrKa/38LawgIh2At7ouEFYpyZEBstU+BwThtRIRvb5whrPYY1pJx5tkCMBYrsBPl+QlVdGpytM3OTLbN9ZW2s7PVVleXlaEjS3N5eS46zMnJUTsi8nqOIIUzFxK/KUVVHBCoeIDB558813wHuKoY/vZez1UUGQmyGEhyPft7AMKX7feff665KVrmxoZaTzC/mXfUoBDZxREITRSqEM84iqs4WFLCrWAETjebLwEMatwACWyE/axvAg7ZMDl+ItOh8MUR4plzLYAtjsOcxQHoN+ztZx2zTgPiE8jgO1wbrwQ2QuVJhjCAkPWTLGIiwcmeBKgJZM/OCNRgM3DgiJinZo/xePHypajp3B8BIkATdsERXxf451zKuN/cSJGVflpyziYnBfY5F9djmuVJl3HyOnYbE64TO8Y4OwD1Ss8Sp4jzRkiF+0fIIXVIiVDbkfV18bdE1DPuyTZyH6Fp/uEPf9B4cn3MFZT9YmO5/9RDcg7e5zmmfsd1lc4kcrxk4BibOEoRKwpdl+OYxjikb2YMeabMHe6TVwClM7im6ltl0c8/+0WCTGFYDAGk1TB58dlk8ZSdr2Aa8zf3byq0M18qXQAUHx0NKeRFd888j8hWsofKvJN9unadseavAOBoR2O23bRaJz8Oaphemmvi+SWzwe/YyA9BYWw/x4jzm/rOD+2/BaLYE8iQWJUbkBfnV5TRCWfeZAUlbAL918As18pv94tESdRq0XweEMnnMhZQQxlD9ljR5gbUOpKZvmmXF+d6lgLp1NBS71cZXbKFjCH7N9cnxsqkM/xTjH8xaTg/9fIC9vgKYncgGGNqoltjQNcbNMS+mAOAOTVgP6cvo3vIir575fMzvqxBRGQIUEO1pL0HttBN26H9j7SJydE2PbDwDXMBhecENzg+tt8gvaf+OjEhKv/i/LyO96c/0WbhD2109L6trc23R48eKvCTfdWZdIITFoUyY+pQQTta8GR+kaETkJicMNWT7ykITU0lIjgoi1+K2sx5qdUT1f3uTrR57Ap7Dxko3nvxww8CNPMLZMhYh/PFbqHNDQDM9ebjY/TJm2ubW9tiOR2g0Hp0JCYKa5Wx4nNcx+rKskopaHbPM+D5UxZEeyRsEYywKH3GF2E8sVsROWOcsTOsf+wC/09mM75RglxhhQXUYdsIGpAlZM3w+djS0MyloFptmRI8Yv1yXexTBNj4f/rtMp8CjuWnFkU3rIPYROZYBIOYOwawpuTGzoqBpV7Dw/pu/qbsOfOzerSGrZWAu5INAt/Mf2jQd+3s8rpdXN+26cGc2k88evpMAjO7j56KTkotIRlC7I+y7B9/Po7AjzQCI3/9l4/vv//ue20WTECMCw5zvy4GR/bVq9eKgCWaqSbcKFxJLGC6jU+6D5apQ26FoPoRpeCv2gjqebWYyOCpYB1K6uWVjHL6ugVcePH6BRVCdEgBUEd1WSgcP9L6LDYyey40t2PiqI+jRCxmDOD+AYDQSlf8ODJOFM9S8wBU/p4oFYan3x8txiSOeSLBATw5ZgxHPwPDuaARAAj5SeQzkfBEDfm/7hEVSaKx1Z7AUWM3WA4VlmPGSUm0K9m3OAgBbjc3BmOwqXBwYiDjzNvAVfuFMob9jF//HmMs8/k+KPwQIPbBZECpBAmSwVMdYJrdE9ErRcxSoBGVCqf8FiEFkJ5rN3UNBDJGEf6w2BC7ME6Ps6SAQVp3UCS+0DY319v21oaidlIXVI8q06IECN8dyMEkIysZ98mJNimVTkdK2ZRRCeXFBsu5aFWSbBk0HURn8hz53ps3r6XO9vd///eN2js2K9TVEJVJZJQNlc8eHOBIu06QLE/X4w4HtTJVw2g5oAUZ7zNRvAEKgKCOSlwBhwAGoqe8kqmIABTXkLkGiMiaiYOT9g1cX6432cVs8pnrjLn6rx05m9+naoUSmexQgEQ22YDjXE/mLpRYnCayZIwL9HCoWtgngZpq88G94YiQGeM5KSovoRFn4ZMlDUUvdEvOw3HW1tfVH44fq7q6iTpzMbTH8ri7Vil8DlC3trqu2lLO7VoUBwo4B0AWMMP/OU8cpDhtXHNU+XjmyTQyJ1jPHP8f/uEfFEzAqSTD/Mknn3Q1YIwf5wmVGNuR+crzdFDutGsvkufYj54zNgkEJSDBPUT4wQG8YVuP3Ad/D+2RsYl95pq5J66fzzKnEmTid4INzJ8AxtRJJRAVe+1aMZcUcM2wRlh4mcfJknJMrpMx6r+0TksVkr/jeJuOOFSaTiCOa+b+GQvbPbeR4VwWDvNcis1Pti9UW645gJbvJUiXucx8TAY4TBqOlRIE9kJd37mFz6BmsrbZmx0gHBMgNA3S9g8QSS0dADfn5n3VyXdZfBSqncW6vCD76Owod0gmiGwd2UdaDgDmwsbQM8Gprj2G+jcFBroea65jxE5ODRwoVg0YgbxipCggU+svPXGVTaz7UJ9dCR5BKXZ7jNTxZ6/I3CLKNwwu0dJkIF0B5sjBAVlp/AnsDqDRPkWovlA3E8gWSBwfrfpIC16lvhdghDYBc+HLL79r/+k//UnlBpubC+3Jk0cCZ3w2PVWxRWQNmSP4NARfCFBQM57+qPhKVnw2cASEQ6tlH6LWM34Tgeg3b99qrQZ8k93b3NySfU/gAZvBc3CGk9IDsrrcx50CnQjwUaaAn8W5Hz5+3FbX1tX7MYJO1GFyrRKAmR1ItfezTz9tD3d3pLJKDeX333/Xdnd22qOHD3XdAV5OELjOm7WdQBj3l30mwUf2pDBnsvaj3sl9DwM3UIndWis2GRvIOVhzXCf21gH8ma53LX/nfQBhMoTssaHEZq/K2ojdYN25xYmpqSqFKvuv3sWlH5D9th/YwUbZZzMjLEw3rrOftHDwYkogV+08+N7dbXtHr9TTszY2PtWW1zaVIXzy7JP27LOft+WV9TY7t9juBAhLYElX+PHn4wj864/AyH/49fP7ly9e9BYGvPAVOa2RaVdB74sX7dXL1wIn0GkMBq32JznzcYtBRPFOTnsP1GUDZEFA/cAwnZ6h6gkNi+zKjAzkMLuYwtxqfK9onhWYFOWHwiWhBkc1iYJmc7USqSOWGIJEdkVXUCPhygAV6Aq4FVXp7q7LDnK8ABWMqfj2VdvG3xI1MpXTIEbCLpXldCR7ohOR8bG4HwumJEIcp8MZUTeeVYbKnkRPPe9KSm+qw+ipqA5rKHwdetXc6aLBXaP46gNYUuOmRzkK1c90xugZWL2vTppp6ft1xDmf6f87n+sDwgBMZ1zSfkI3WgqyPC9n+fAwcXvkDJV4TGoIRcenfrBryFxKMGQW1eA2Tg5gjkwy9XGohC4pG4lTeXJ0KKVcnAgy2VAyAYgIKODk4PAuLi2Y0jpJzykyjLtVRO+WEWQXGWyMPtnBiItkQwIQQk38zW/+n/b733+uufro4aP285//THUebOZycu+hKnr9AB7Si0m1J/Vs2GziPGbuAQiJ1EfNLsGPBAf4HeeFDTDArF8zl+fer89L9BjHArARelAEZ/KdgL5kvCO5zhMNtbCfTTQdzQJSXBcbfZwfNmX1ritVxkSB+f6LVy9NkZXABmve0uBcF4GgZCVX19a6Wp8ESwIGOS9rheNH7TSR46UCmAG1VgrETlhkKetDNMOS2g9oWVwASKPM6fXL9fI3zkuWMP2tuFacOOwTgNCZyCP95t6ZOzxHHKHUCXIdZAg5BmOdZtAGA8Nm5cny8T5zg3vnevx/O3Opw8zc1NxCkKfqVQPUQg3F2QOg9m0o99afJ1w737Mz5fYxEeMIbZT7in1McIp5GecsgYZ+zSHPhetlPjFPuNcAMMxVMsqpbUzWgvsNVdVBgUm3zOG5AWyr/ZCDbq4rlC2dnBDNj+AQoIzMk0gC1SqJGr4EoeL4ZS3F0edawpDJ79i+3Kvr9BaKljrsL8mYq+UQmbBzZ98oBxQdtMTLbPcNCLkWzqHg6pkzivykztGgtgkIDgbQ2aeVZTs/JytEHZn79kKtnJoYrYAa5QO8qOce65rWj1evWPYU5q0FiVznyHjSV5F9GHqkgsCiV9+4xvCqarKqXRPjQJsM7HkCpOyTFvPx3glggpmhDIkUpH09Fp4hSzrRpibcTB6Qybij+OmG8GdSFrVqqYEhNhdmAZlIxsQB1SkFW2iFwDqHrrq+sd4219f02f196n9ftxcv3uhYc3MDixmVQAy2BFr47u6OABtBZajmABNq7ai5I5hLUKEPeihRYG+SKrv6qDqQrrpr2uW8eqVMV4AjdebYAxggonmOjspe8Hfuh5eCFWo5M9aWl6CJH0nIjPtiDHd2d9v29k5bXl1ToOubb7/VngQzjHUWVsXWJkraC+3y/Lzt7b1pL1++EEj82Wef6XPYkNDgI7bDXKY5ffYf111+q88xX/tCZfEPPwwWZq1TUkF2FdvH97A9rE3ulePxYu2xhqjlj0o3NpJnGVo59xPGAccO4ObfPAuuld/cT3yt1IY7KO5SFajB2IMAV+xJ/NPsf/RodamK6yRtS007z37AfjU7O5D9UQ097dhOzhpJ/bmFZTWof/z0eXv66c/a9u6jtrK22SYm6d9q3YqPPx9H4McagZG/+W8/uaeAmkWH6WXSY/igtcW5ZfEToX/x4qUmO5FLUykBhNWyYmS0A4RsGqaCmYLKyzUSrr/DCL/de9vOzkmhtzY/TyPthUZrC1LuNvCWjGeDgOMeSX5oE9c3d27menKiGgm3CnB9nxuMu24g0WYWKsfSYq2i9IAgBtpZM282mHA25oCsADOOmYxawE8fvPrfFkHh766TcNSTDc4Ng4dKpQGEcYxiQPgdKqqB4lDIxkpvjlhzf2TF4hjGAZHj2qsXzLVa/FM6oqZC1mar45TCbNRB+/eXiTg8jgFnHOR+RjFgMGObz/UB4RBMmobndhIlTIqjXUp76hUJpWuUKDZUW8A1WTkb7MwvUZQ0FgbOUpRUxNdNqKEysWmuLC8qeorj3eh5dXUpiihAkAw2hl89L8/4v50c1gE93aDtcpEELNboIbS55QL/CkyMjYyq9uFDQMOcx6Flg/zbv/3b9o//+I9ycJ49fdp+/Vd/VQ7GvOepVHCHLQCSrQulk/vVnK8ea4wj81UNxa8sCJOsD/fBZsdPKJMBkmx8AYM8pz4lJs40mynrpS/+EQEBNtNki/ideZtzsSlzLt5nw2Zz7gcLsmlyXu4FuxKZ9gDINDRmQ801vnlL37GDWht2dukNSYQ+mR+o6ZyPa+S7er/EO7gX/m2a16z+nQgxThbjHUqWaFvqJXZq4Z6iBKZmS/avHFPuc2ZAxtkCBnlxbtYxTmVAjQHhohzb1HYm+5WsW0RjIpbAteBkcf2cC2oqzlCCMX1KLGOV88b5iX1LACHv67pLuZC/RfAhgj98TnWzGxumyVaWiO+FXs/7zDOugbmvYN2tW4SQ0ZTQQmUR/nNHamjHGJd+5iw2gmcEuGTPYFxTsxeqIdcnB6sysAJVpUCYjDNK1gQdwywxHcz1d7FP7CGADP6fjACfQ6DFmbn0ZTP1j3PyCt2N6+8HOpIliJ3OeUIZ5br7VDa+y7WrpcMtqqfYgWvZnQg2R4XTPWnZE0YFzAB4+qwUuHF4qRv03604zXyn1owG9jjHl2p2fnp6KfoagJAMmLYFerBCE5WoFwygCauFKhNicbUEVwFeUBwvaesCQCOIwx4/NiowDS3zEmomfX/JdrKXFf1eatmlnmqgx56HUNuF9iIfb0rrUfWO6TlbfXj5/BiKjajEEgDUvmu1R2rB6RlpcEkPSGojZzofhL1D9NiZmS6bdXh4rPlHOYFsyvJSe/fOGSnWnY8FsB6WaZge+k6K0QRpYC5QVgNogV6JLR9j7MYdRLaO9r1abmA7sFEBITx77T3n5+r/zHqn5owx4jr5LOcQ4MbmEyApoRv2PtWBwoaZmpQPxbV9++3X2hcYT+jwW1vbbX1jU2qjf/jii/a73/7OffjmZhX8397alnARpReA2eMjmFSH7Zc//3n71a9+2QllcW28sNvMBWw8jAXsEv/+6quv9MIGYNMkwvbwoewIfmRURvksto41IubW/r6E1wCpfJ5x5Tuh+RKYhK0S2ijtPqQfMYcAkKn5AGXGNPXgjDtrERvKvXK9XBPHZs3y+ZTshFGSnq88c5cGWViR6wDEZ+9zYMttWBTs6gL8rGXXT+f58l0nO2717EhKAAqPTy/a5GC2be88VJYQQPjoyXO1opidW1At4UdA+GNBoY/nYQRG/v2vn98fHr1TA2DqDdTbb2FBnHsWDcY5ERgiYqpTEVBhg5hqg1nUr9hMXTBs+lGk6ltbW0PgADUuIshQyo46Q3x6YUC4MD/Z1teWZQDYvM9OLTqAk87mEWcBxUEcL/UjKrqDm4k7ap3mt2kR4YJfv0IDkk4ndFMUTrWoXWwv9bVSPbXUerU30CYdquUwohxqXjZIO2ZEQy15z8ZN1ghFVja9gKQA0wC4ZChMvZ0q6onrF/M3sp2hKRGJMsCyMItqSXpCMonEY6iGYLYyeJIW9cS3o+G+f3LYox6q8fGr//0slw/PFXqrJlOvd6DP8X7dYRyj4bF8IXnfseCA5oDBkTYgAs34QCcpQGgqn/tcKSszzhgR9eY5WsSACCxODuAcERcVrQ+mJCRDjQTUHno3KRsqiohrLxA1oC6GjXhnZ9sBAtGVxqQMykaEo2KQPyqnietL5iSUtdBZcGoBhNBGucanT560//6/+3XbVER2Uc4DDkB/fNigAojiWIaOydxIBginjkh/KHecm/XKhpw54wCFBT769J1kuAKaUvelflwVUOEzoemkmXHmcOh1iYDzuUSvOZ/bdSx32SGum+Mxrxgr5g6RasYn2ctkylwrZvoQ33l3dKjPpEaR39vbRL63BVw4N89JtW2Li7p+1n0ADk5XNmmuK6ICfIbx4Z5xtlg3OBc4EAY7diD7bWckOV8gxiCcoISFOliUARack+dgoQn3HDRVd7ZjAoRpwH1if7i29MwSo6EUEfkc8yk1hv11GJAdimJsXbK22LaAun6Ax+IsQ+XPUGAj+OLgoFt1BBT3HR3GuJ8hjBALz5N7dj2XbXMAIdcdO5F/55jJnMV2cP8JMCSowPEYP0obuH7OwTUky3J4fKT9ifXpNYF6Z4KFpnFqP+h6yVZ/1mrpwzXF9hL9DwglIIX9CAgNSE1AJFl4fnPdeZ6pY3Vwz6Jq7Gf94GAy/xKRUOaPbMNNO790HRPjrP0EWidiOkVZOzkhs3QuijygS/TNiTHTPws4cl6+R4bQ93bd9veP2/EJ9XbXjQSEWuQRwGVeky0FBNe+AOjipWyoGDcWzhAYJZtKkIUAZYmmqF5xxMqu3BfgQrRw9SmkXtP9+LT3NACoASGfY+wofZSq+Twqlw5eGZyT0TVA53nquWjdjbk1U6vaX1E1GX8L8ag+UevN/WpZR5lvaT1DTR3nwR4jOEYdnYODBBhMEebloKoDkgEGZO6gi8NYCDUbiiwBPtSRaYnF2KkG8tzH4/z4OqwL7ie0a549aw+bAXBgbJkz7DeAGLWsKXYDF8MaIBPLZ3kuzFE+c3VJZv2tWhJRQ4g9ZN+aHsyI6fW7zz9vv//9n2TftrcBg5sCUUdH79rx4Ts9C8AoYigEL58/f6Y5yzqjry5gEODLnMFeAQiTlfv973+vz7A3YKvIHjJG7APcl+reS9Gac2IXuH+CZtROHuwf6PMB2jwXnj1gkONyzVwLZRvsz9wvttpCPJf6f0owEkTl71xzgpSASY4RdgbPGVvBnLKqrstmHKxDO+NWn+ceHFAali/Rmoq/h3GgNjdFheX5pjSD4Ap+sWozoRYfn7SXb/ba3chYW9/YVg3h008+bU+ef9oePn7Wllc32tT0bBsd8x748efjCPwYIzDy13/59B7JfYwrNAo53lXcH9DDgrHioOsDLUNNmwroW9TMmMaZKHSES/CPAIPw01P7AWUBh4FFenJ63a5ubtvcLA2uV+XcpcE8DgXZGxa1lbQW2uLysgwv58FwWsnQkUB4/1x7GksnYsji5POJMlLrmD5Uptxc6b6InMrpSMqqAM0w81eqltrUp1RvlCwE1NUATzZyGWc2I5zGgWsYA7ASDQwg7FOwQuFKNiNOYOpgMiFilDBGoi70VEP5DO/J+a4Is2hE2TiL/mlqhO8pzokkyGnVUM5AHLb8PWAzY9k/Ro4TZ+9DAPkhGAzoTE2gjqleRKEtkbm8bxNjBoRSVYW6p135rnHXOOE4PmooXtQwADKbv2tSkNEn0kodIeB8WnUKSHSzOWP8+bFTT6SVFieH7eTsRE6lqTSbVtMDsPVqTQbIpE8ajHJMfhMh74tjpBieTfA3v/mNMoTQeB4+2G1/9Zd/0R7s7mhTg3aqDD11ixJo8nEZo8wBjgu4SX0ejoTq1WhhUtntiFyw8bJ5hmqX7F4aszPPOG4COAECrEuumftm8xPwLWn0Ps2Q5858T/sJ5hrn4OXN0jTLZAgzH0MV5f8cm+vAsSByHEpksmhxlhK0ubgy1VSR5DdvdG4ytdgMhBeyFomiC4Dcoz5oRyMZpH5bDdYhNib1c/yN62FFRKCA77rJtcUJQq8WU4BgT7XAMGB3gCBCW7YrJ122LL0ATb11rWboUMkQMfa8H+AdKmccFMY02TTmhimEkx39lrFJy47UzjjYZXXUUF8DJiPQwPUH0GCXue9Qa5N5TjbRzBBnSjhHIuwOsLnGO2POdYcqGdsRm6MMewWDHECzkq9YGvV+stQKQtb+gkNOEEVqqVNTsnM8S2Vc6eNGi48SxhIVddagkD2Ke1KWHSdPjPRhtXVsXea2FUjdzB47jv0gSMrzydoJyOOaWZcG/qZDh03C38I2ybpIoAfbE2dSFEFsn5Qk2UtvBQgF1FTnDrgZtu4AzKFmCSC8vXGpArYPUDCYwQ6hNulMNOPrfnwIZlCyAdPAzAKJVo27RlnPinku2qjZA0Sb+Bu2Vy/ZvHHv9+gDwLghmCbBMrKACMxMFoXOLAPGC/stuqf2wmLL4HhXT15l95SRb6oZXlwkqzcvJXEYHGH5uBev+0GqTQKBLtWNjutcCQDRrip0fDJ7AXWe1wZKKKm6RtX1vbSgWF+jPnm520O9Bs81b7TXam4O903spPvTjXciXGI2jYy0lWoZwX1wD6dVD8sxQndkPBhDACy2i/OkVQ3Xxn0DKsi0YTP5nueKAyO2cW9r7/Eex/WxLvksNYj4KgBykLob1H/RvvjTl7pvKK+wYMiKvnjxQ3vzChbYRVuYnxcwY/8DJHMsroc+iwlyMX+5d0Af98g8/eMf/1j9/fD91gTsuG7WYnqmxs6xH4WdIH9ub0/txdLwnuNmTwEQ0kie8eE9hLVSZ5+aZWx5gFsYaYwPewwZRmwn1/T8+XNdT+wl80b2ZIK+pu5by/xHSwJwjG9hWvtsF9wkSUAQuVP6rVpzTIp641Z7MOZvahPTwdPlGMfty2+/b2cXV21+caXtPnzcnn/28/bk+Sft0dNP2trGdhvMLoo66p9h2c6PAQw+nuOnOQISlSG6GEqma5YcJe1TXljEOEeiRaKUJNVPotaTEllI6jwRzYAKnB9EalhQGHMWfpSoDo+JguFwAQgtBsF5AGiO0NMO41a0BrKWobBybVHWM01mTMpgOG6mLXGtrlFKXUeyGNMDCrntNKbOB+EHziXZbjlapmMGCKVJccr6iJwBcEU/rAyG6AWKKKZ+Z0oR5bkZ9y3jB+OXDAfn5idZg74zFIllrp0NmGsVTaayNqE1GfTduKapFLQCPNN7LU6ZvttFU6upcF1DN/WhzpZjEPpZnwKXDbEPIj98TzUiXQ+w9zOE/SWWuTXSblGG0Z8AgzNdUGK6jdzTnPeuTeKkVD8vN1UO5dWOCxHlcTkhZDwd1RcVlrpSGvZKotpNbwFvRFAx/MwTNlBHN6n/Gm/775gLR+pFGVENwKAAIYqU0zzXOQUg5qsnnft6WSAjmb1EGAPiAIPUELL50Nj+Vz//hTY15nwyZzgFRLQ5b7JMzGEcyGS1+D7vJdswOTWtSHAcP66Bze+3v/2tNjyeD5FYaDg4FamrDf2UOUb0lA3XPTxvBAa5NiK/cf7zvPKb9cX3WKesab7DBp1x53PJEHINnC/USeYv9816jiAK64LvJHrfBwaab/R/u7zosneANp4b97a2tlH2xZlQOeFqMeMG6JFCTz0LTgFjHkpYnC7ulXnEdxhDxgM7R2CB54qzwfjiXAHCA7o4n+bcqJuj9wEwY5QMaOoRHSRb13gx3hafoZbpvJy4Jc0BsxecGezOoQyJ6e2JQPM97oVsK9eerBX346CNZe75XgJG/O7XakacJYAw503mOYGOOPW5nj7QA3xi/7gfnneuk+vhJ+A+NinvyYFW5s9R+vxkHAMGUkaAw44YBzVaydRwjmQbGLesR57Z0uKy9gXm+tGxVRYBfHwmNjVZN4RA0vKAZ0mjcjIxaU9AjzqOn6xVjhFaWupUE9ThvhLA4z6SrY89D8NCx1EGjSbjbnOCsqeprtA+ATEG4twnAcyzM17YNwMUhFKg/QUQAhp4Jj6/x8SAF4GgqCamp22pNFemEJuGqpsT5N0AACAASURBVLNqKUslVFmjBIwBdsrMNVFHebHmoN8CwPFf1UZBLAyrdWfu8G/u360wrkUrdaCU7Az12FNtcclBYIAJWTXopDy/fkAhwTMUSnllDrOWALqss7CcaNNAjSFzkLXM+krAJQA+meeFKnGxL4K9jc31fOnP6zxnAIKVhV2Xx7WxxqFSKhN2e9fOzxyg4piZnwp8KQM7qUwe+3bUh1nT2Poci+NYaIVAkG0CQmTU+hGsYE/q21/sY4J6yg5fX7fXb96qt+KXRb+UHVpZ0fcRkXn96qWe18b6unrmUvPMi7WZDGFsKvfAOLK39Kmd3CP/59ipfeS6GB/Gmp88gwRXuE8AIa18GBNsI/sP65fvUHaBfePznJO9jD2Hfyc5wO9Q2tl7OA5jjf2F5so98DzIEPLcEsAxkJyRfyB10crmSy31/FyZXu+bVaoDGwXFXkp4FIixP5J5fa8MvoM0zGWCLDc39MZkbUxLZAnRod9/+VXbf3fcxicH7cHjJ+1nv/hVe/zsk/bwybO2urGj+kL81cpS/DQRyse7/lFHYOSv/+LxvfoHlaFnkTu6fWzBkIqSEvXj365Pw/gdCbhpU3darQMlGKtshBg6opWJig4zaVeSi6buBwPKYsWAYLj4DJnEbK5EgqFKhEbGdSW7kahmsoPZ2AOaArw6JwoaiqLGpqKwESH8sLdHfdK10Aay2DGs3J8ziak7IYLp3jmhquU4AEKO4QzhVJsHyEqW2qqijGv6hiXqjxHhOGx+nJP3Q40jm5SIfJ5PePEBu9RqCMRWJofx4BkxhsnYsnHbgaX/zVBAhutOlFzZUQCV6imHoC5UrQ8j/AGMVgQ1edV1iRbOSZTfx68eECpeNC3U9SRjbVR6WrcCfLMDNzBmc2KDv0ABlGi+gKuPn35XloofU/BCdKQpnAxqNsgspnfcVbu6uJJjQ+BCvbwmySqYRuxaQ9d1OWNxVy1HzhT1ztjjJOLs8BlqRST+QYPw5RU5HmSIVTcQqf7FBdXgMH8PVIuCYt2X2tTIxq8uL7dnT55qIwUYeYycrYhQRQBh6rDYsOKIJmMiKhnZq4lJOQ6hd7IBcj42Zr4DAAogTHAhNYXMEYAPmy0gKBFYNs1f/OIXpilV+4as3cxnnB9ebJzMYdXhVRYgDj7vZ973MyjO7K12oIfPJNAQZznghbEgyg0dOC0NGFuDNK9lZ1Q975Q9m5iwYnC15+B36vO4p6xH1hoOAeOSrH+U+MRiODmRkxqwbxXWWUn1hurnAARKuFY3Dg0zYHsY3HLGDEeGyHv6CaZ/KtcYyixjmZ/cXz+jhj3QNU9PG+gcHekZ8iy5/9RJJQkWQJhjJMPItXNNcaa5X9WzlcR6QGPOFbue7wdQca2poZbgSAmshDGQZ4p9CzuC7/J+MnzcZ4BDMpCxrcxvbCdzEEAILVJ9cq+cPcr9xa4GqEHbX1xa1v4EICBI4L6QQ9CYzC/HBtj0ASFMAJ4JQU09++kh/bV/bwEDySTlXrhHHffcWSbuPXtRWAABGWTXsOUAQuyNVQld1uCm4W63oTrDC9cZEqRVDbzmPEJC1C45uIVJ53O82L9iw3lO2C3srzP/bl90e4vozLky3XKOL3uZOdVzD/vscq2Zg4wXwk5uuD6qgCvPgaAaz80ZQvfHw2bzvWROJeRDHbRqIS91z/wdEA7Awe5Z3MOAEIfdwS8H/hCDUSsaqPelxo2NwJbHdnFv2GDGn39n707m1sHv0kVQUM9UP34kNiba9lFluy2gYyBoYCuBspPT9vYtLYb22vi46zaHAahVgQJabgxpqkddXRqgl3sl+Cua9Dur3fJKj03uBTBDCQNzgR+CmmQH375+LVvC+QTkxRCy0BMgF9oq/hs7jIDX/oEyhdgMPf8C64AU7pcJhf1BPZQ6egChfbIDBQHDCgioZf+M3xbQ7uyke8baNtjXYqz5bOwcfwsTADAIbTSgjntKaYEEgPb2dKzUNkeAjLWXcQ0Y59o5N+e0avRBF1hlH+AcycCaQTHQuN5XsCfBewA6WhkKAqqO2YFmAjJ8hj2JgCzJCGwWvip7AAEdUdMVUGHteQ2rdIr6xLOz9scvv2qv9w7a9d1I29550J5/+rO28/Bx2338rG3uPJQC6fyCbVePzNDtkz8qUvh4sp/ECIz89Z8/uu+LBCQq5ibZLF6aspqDTjZCWbO7OylsRZrdam3jcqhmZql9MgCiuNq9hKhhsdNk1Tb3Nzo9O23HJygrnnb87gANc/ihew4zYNlIHPW2Y5FIdRrhxokM9aefIcMIUPMYJzJG6vVrHNu9dn6OU3rfJqasvJmIums63E9JFB6Oo8ix5dSVaewEP6i5Ils0ITCIsY8DjYGQmtjRkek1tcEGECqjVXRYlFjdHNtgPfSuPkWsM7ACsaYaZvw4lxsHX6umAyAYoBfQnOh0N9Oh79R1Jcv3ISCU+mfJvrumIuqkbv2gc8gxj2jDEBAqnlz1iRI/GKc+pbXxkfs2Mz0h0RfqOFaWlpR9OyRbV60g5EhVNtD0IzsxgE1lRxEeqqa8Kt6umhTRcWgcjwM97VqoZBX6Wb0EGdjQrtTbzz0NeU44iTg7bNhuQr7Rtre2JLzEBgLViQ2J+cWzTFE714Ba3d4+/eqcTaNmcXF+oe1ub0soAGAUhzROdjIqosFJUAMqqSmLzMnU4TG3WZPQRtP7ifdCX4toCuuX87DBBlzYufKcTs0hWUK+y5qCrgMgBEwy17mXKHlGDVKA9+Cg22x5P4DQNDdU8EyDSpuHFPKzYXPsZHP767YfpEh2RXWB41aG62f9s0YzF3E4uCea2TMv+Gwcgjgopgh7jXPv3EcXeJmZ0VoGOPA9Al9Qq5KR5ZolM0/9XN0/f+PZwTCQ2mwFd7gOHCjT3w0G+Kyduw2BdK4XUE2wIJH19CQMYEptXQIBjFVsdh9wEAVnjsUucp9W77U4hbIyvSBQP/CTZ9QP/ISSKkdnEkcYlcb7rkca18Fn3gfwDnwFBDHHEugIJb6f+eS9qP0FxGbe8Dc+myCa6dJnJQA03miDIDt3BcvETnquJc8EO4GaL0Gr41PbXs8hM2D6cwFgw8vzy7WFACNAhxQmyRxVNr4P7HgGXGPqmPJ8cj2pb4wDyt+Z9wG/2cOUwaNfYDWQVyPyaiqv1jqlqAxIBOBJzZMi/E4te6wNZgwIFVy8vW+nZwApxsjZDPd2RVxjss3OWaXS/U5pUu61IoroOPVUF6KzM77sr1yvhGrqpezr0pLsI2uBZy2bOnB7BZ5PKNkOCFvsJvs4PQq5tvOzC9VRhzbL84cRpGubNi2Y40gBtkChM60TbUniJLATVgxC6x5CeU7AImImyazz3ONHRAQv81kZSok/YT9su3jlnPgPnm9WPedcrN2XL6k9BnhQCzwjKiZ7gWjXg4HYKQkcYBcYP+zyxtq6xGCYUwTIqZfO+uG8XKc/u9kePnxgwHEFZf9tewvdfn9f2TzUq7lmnlmAJP/Hds4xd2EMqI6ULKSp9Mm+yy5U894wDHgOqXPHRqVWjzHl/jMPEqRm7HkfsBdhMOZMnl+C1LLPc3Ndr9jsWQBCsoQEsFlnaR/BeUQpPjtVoFVgcnlJtpaMdPaht2/e6lz8kEFEcZqxkC9ADTllHaU1kcRH1s70YEqUUXyFBIYU4CerLw0Is4AUxK614tYwZJypaXarCwDh+LiDVR0L5/xcgFB07sF0KfFet68I4L3ZU1/CtfVNCcpsbO+0nUdP286jJ21j+2FbWdkQA+9Dymj8Mq4/+6Xdq4/U0p8EcvtXusmR//kX2/dp7p4IFRFylEAN6O7a6spax9fG2ceAYhzIrGEEbChRCjVFQc1Wr6/UKB6wJ/UwIpKiOiCsMC+JfihgAB9677CQ2byTdk82RAXzALHaRPsUny5KDTCIKEoBHztoFrCI45OMyqB6DgY0EjHb338nAErEJ3TRLK5hhrD621XNi5X1LB3OWLG5SVSG8SiBnj6FMBkFDEUyGVwTxj4RSTZVU67ONc7pdcNxEnVO9pNNEsMD4IuDkWsOINQYUPdQogkx4tkM3zMgvQzhh4Zl6CgmG+iscKTmTbV1rWSK74FUqJbpp/oH8j8i2VJebfSqHGlTE2MCg+uoekLzwXkYGWnHxzT5HfaMZP6oZmQa9TnXMIk+OuaABBsez4P5pgjr8Ymuj+gsTrU28mp8G+c6xlTS1DwX6lpwfqYtV+9+mSfldLoGATBDfyYAIVF0IqtsmNw/m1h6AjL2qXl7+eqH9ubNK2fgZmba1rqlxDnWMHpuYJE5zryKw0v0ng069OM8P8AgFG4cDDZ4gcQSkMlmn4hsKDZcJ44fx+5TUzlGBEVS/8HGGroQwIb77NeecY7+fObYmYtxePl7xFFcqH8ue5IeVaFdBfxlrslBknLgqRwA7p8gR9YOv/mOqV8GBw6SuA0HkXFmq/uUHXS1eX36I/fDeuuDH6CA1/yVxtQCKc7EBMgiMw9oRBVw6FTdquaJgAHH41mELprIOPMzdS5E9PkMcxUwFyl3nKpQyBlDnG6+52ylKfIB38lyBDjxmTjhQ4dtoutRqYBHOd/9YE+eUcCfbKWyR6aa8uJvjHmyNfxWgKyuR+2HynHiHKnRCWDL/I3NzPUlcJGsAfMi1GaeaV9IiCxf2gxBl494VkBVAnn8lmMruu+cqbknFp/hXonw88M1JYgGGFTwp0QjVKtGYENtC5YECFXDXlnJ/jk5boBtgCb2OrQ15pGF0oZjpgBlZXm7dX3vNhPMWzE6xIEAZF8LAKp7RrEykmmNI8ge6/o409sAf9QYXl1el4IpVFe3d+BzC4uI5CBy5H0McRL2YjMymsTdQvHDZhHcZP4x5ryPLcbeYSeTNcJBjjiT1+WF9p/hODsgHD8C+0mmkyAeC4wxwcFeXFpS3SagT4qmpfZoZoNFe6DHoj2wvramulzAMX+LDSBwmZ62jFUCgHneyZb3RWL0TKani246LTvA8VhXACmOEaaSM70WM0OBnSA59ZkEg1E2BaTy2WRiB1NWo2WekMlnToklsrklVowCH8yTo0MJkDAP6UvLPKSkhv3iwYMdXRPH+P77H9r+3luJo/3Zn/1Ze/7see2bx7JZeia3N7KDrCl6rVp524wSaLQOljnwRZaSMhdq85kD+Gera6vKwEb3gc+zNvvCYwnmcV0RxYqvEvAUuneYXdgV6UIU8E7AcH9vv9ppuC90fArbLGeaAXUEd80GGnGfZpQ7D72nsX42Nzbb4tKi94bzC91LamBZJxHTww9xggKgZ7VvbD1AElsge6lMoBXfoffax0HMze298Cuo1TQYJHtL/1Do8w5kKLlxeqx2LgQ5VJ97e9Newkw7OGyn51dtYWmlbe3stpX1zbb18LHqCHcfPmmbW7ttbGxSQd/+z0dA+K+EiH7ihx35t5+t3+OckQHEaB8fn0re/e3enltM3Dc5ODgvUHX4ubq4bD+Q8XiFg0tzUSKtA0W7kDdmEWPAXyMVj6hDZcREBZChXFUzZzZpIosc6+iIhsCWBSaK4si/i+BZkO5/OMxy9TdjLtKN64dZtzgveb5x/KHXOcVv8MAPoJS6EtFbSjwkTqmdTiuR5hgYgWzmHINNEifBGZc703eqHipOFe8lMh6nNhs5446DFyc0NBsbWlPg+o5DslkYHB1L9SOmX3UZwu56bqtPjuvr+k5gxqtbAwUI46j5fQM6q6u516KvO39zuwfXMZrKonECWAuEck6nEol/0yljWoIUIzTZEhiEV08x//rqaltamNdnFU28upRMt0A9vavGcUotJiB6KI6Figp9QeNjCDLctpPT4xIKQv55SgCMLIFVFae12eFgMXbZoBLN45ii305PtTMk7Wn+jlDE1WWbGbhXFRszgJDIruoBqkE5cxZHnka+69VsPhHhFy++by9e/iDwiMMBmNzRetnqgiB8P5mNjDnzyfUzLphnHmQDVh3THRlM1/OxWfMe6wtQmqBIVM9C/+P5IAwQqh3zhvci7sJYMFaseWoJ+bcj4C/lGCSDxYbOOuT5OIJvVbyAwmTvQjVN5oj/xxng2HH+k9XN9cg+VK8+HBCpMyYL3es7mu/ZcYOidqNxFRV4fFw04FCGIn6T2iLuKVSk1CSxsYsir6DEscaKDB/HTU0Q143z9sOLl/pMqILMs40NP1PGNM3OkynLWub7fYZB+mgxNonAy/kpcMgYB/AHgNnODlXxYosslGHgzXzmXtNPkGOEbt6fazw7BSuqLUkygv1MANfet1FRlOU6eD448qyvZPYytqyfUG4D/u1UmQ7JNfGbtQOQZ/6mljDO+DCgQJDHZilBrmQpY/v6dlWO6cS0AmcGbLaZ2dvynJTRwgFU03or66JmCSAkY7SwMCfVS8aDNc9zUsas9pCAH+4pe0MCfamTTZYqNpTnmEAf4xJH0yG3EmlBEAywdka2DZtotU2JhJXKNPVpOKdsBICRmQKE7Funp2TfHBhNhpAPQi2dm4duaVof52Be0DfVgU0LwihQW4EuQAXnokwhdXDYsj4NmOti/bBfsF4IssESkoaA9nOyKrCM2CJuq2WE6xT5DueanZtvy9CCtU9AzwOYusej6P5VF46Dv7mxpiA0wJZr5jkAWGGG+P8AzqsSYwKgz2gOuNzFDBAHhj3/XcLhWjPAkemXV+pVy3riO6rVK5vJM+RcL16+bEeH1EuiYjosKWHP4prJbBGcSECFYAnjiegKbBOOqYAb/fQO9mtLhopqajzAEZo5WUeuI+1oDvb3FPj85S9/KUDImPk5msovxsfkRFtbX7MQCwyHoteyX7id2AsF9x3k3GxTE5OyaaxfMov4bJwvtiM2KcGXBNOYw9g17A3jxnzmM2HkYGOS7ec7fBafkc9H2IxrTnYxDIn4NaFaZ1/J+Rms0IUTQGVe94PssascK/YhgS6xCkZtj5Kplj0oMEdmEvV7iSFR7lItcACVJBAcwFg2a0kMHov9JeEgwa6DfambiykH8Ly7a/uoZp+et8vr2za3sCQwCDDc2NltD5980h4/eS6xGdRGp6YGHbsq19/PDPbH+yeOaT7e/n/FCIz8m09W7zGo2dAPj07cJ/AtCp7UO4x3gJAoXKL233/3baOhPdQbJvnCwqyMG4aLhUMNIs4jjVY53vW12zrwuY3Njba1uSUggaP1/Q/ft719ankuvaHN0Hh62FQeh5feTInyhdLAZ2TQier0albi+KY+RoAt9EnVOqKo6nNgxNxo15EcNdulzUBPOECO9y0GzjRSrgMAEgpUHHSyS8pecI4yhjKWEpxwfZM2z3plQacWY5jtGMqW59x9ilE2YGUHbp0BDCUUI8z/Uz8ow9RvVv8Bo+A98NcDhEOKwvuA0Nfctb3v+O16p9egXtQifY5GH9Qm4ig1NUFWvSd1hrc3Us8j8rxFwGFpUT0H2ThoUksEGPBIL0H1XBxBWbRqD8egT2LIqyay+gKR0Ts4dC88DDOZaOgcbO7Qdtgwu55B52Qf3BAYwMeYEYnDqIsSSON0CvvPTuVEikIDkNvd1fyljvCGetvj43Z4sG9q3mAgMAYgDNWSzfSbb79u33zzVdt780bzLqASZyBZQW1MysaYhswPz11y1ZeXXf9A3u/A1dW1ZKxxJkIBYpOlBjDAio2tn1XDyYAeyjxm7ScLxKbMCyeCa4y4DPcRxwFmAOACwAVgjLpcqNDZrDQPa1PMuQNYuDecZakIVk823gsoirgI30/tmMRNVAszbCEQWlXADA5dalgITPHcGU+AGwEuxrJPVeJvEY8xQ8F/n61XnGTsWOjrgBXGjOs/eHcoRzCgj3uH/UBvRChPfF9iU2TySymTz2S9x8bZ4XePyQBLnl0AYWjOyd4mA8X159nyXihWqZvEuSIgEqDFuSMIwXn69Z4JVgUwdxTassM8zzh2/HaG4aijpzr77PpKjsFPX1AnNjt2LHWWyTDzrLnOKNzGpoZumXngunKCYM7kh06fDFuyo3wfwM3zQOwHBVIcdikDysl3gI8xZO6FvZF64QBCia0NyDIO5NBjyxWIq36HnCeZbX73n1vAXv/alcGo0gPOkevnswbosDm8TwAu+FFvuBKRuaCsQQJWw5YLV5eA3BuBNfZiaKNkMyRkcu6m9aYKF5Zm75pifrnXKswez1WUd/cqg5rgits0LNFCZmVFDAqBxdNTAWOylVHdTPBhbsGKk9xDsr8KeN6xT3P/Di6SJeSiMve4xolxiwuh0Bn7BVgji4eSKLbw6vqyXZ57j8QGA9anpnku142xYJ9G5CWgFjXWCKwwx5hD2BpofFwj8yDOP9fJmKCsGYVLrpvzhw3FvEqwjfHAZyCodH52rvHJHOfZcnwLZsGEGbbRYU6wZhxE97levXopn+r1m9ddYC02mjYLoi0v+PqxOfSPBmgcHx23R48eizK6AmivsgFsG8wD9k0CmdBKt6jdXlvrSgVQDUVkhkAADeifPnmqwCeZOv7GIyLY3GciMO4JvjA3sDtZt1lP2B6+kwAQ30kpAzaI7/OcUfzkmYR9wji6RMn9eROYil1ShrrWa2xKgjJZw6Gu9plX/T0wgbAExLXnFkiD6RUWhva04yMlLcIQ0XpUT8oZ7dMIy8AaIEtIsoEB6wf/8EHIUJLJPT8/1Twihg2QPDhEvA6fY7LNLy615dX1NmD/WN9suw8et8fPPm2PnjxVHeHc3KJaazG3PwSE2Wf7APm/AhN8/OpPeARG/qefb9xb6nzRssf0SDk8ksgKGydRUi32JVO2EonBeO29faPoGBk9Gn+LAre9reHECOJIQakyIGTznWiLi7Ntc9NqWfwQjTRoPFB2EqPP8eQsFe0KQMiGGCfZkSg7lDEOp0QzS8HKxdSOVMVAJdJ8fQN4IjKLmIhlxJXiv75xETeqYlX8bFA1bM+gWjX1u6NB/JCKqsxlDwyRENNPCVygkpnsj9+mbcewTyDZCO43AgkYGYwhUUVdQ/U2TIQsWT4Bw1CMPpBQZyMR9ajAoIyGGO/Dn0TwEq13QaAzkh8qW+U4/agUfbr6WVMrxpARdL2LoSTCRNUsfpL+gBNtfm5G40jEDNGGhfnZtrK0LNDmxKGl8hHlmZ1FYXVMBpTsrWpQq++V+r+J028xBoILUmw8YL5ZUh1QQNZGGVbU7ap1haLXJ6ft3eGRGvCmCbQg7L37aB2VjDnzj/9DHSOY8eDBrrJ7G+sbcgAuoYshd1/1UsqAdzQmz6svvvhj++JPf1TzXUCjGvY+eCDHI45pMg6MG6pkPAc2tQCp1N6w8XW1qBJ6GvYAZTOMqmhAWWoFOQ/rkk0XZ50f1naipqG4SFiinFUi5Tg4yR5yXt6LKEyuLyIIfdCXzCDfDwjK3/NewAPnDDgTPa/6oDpDjyhQSdaPIrRhpyAAykET07m5B+Y6rSicwZzUmgYQ5jhRoOO+00Q9WdQ4EYBC1iXHi9ofTgGgB7uDDSKQQGSd+UNggePzDGdnTMMDHCUjECqnqHbVniQgIGsrFOE4KgEU/D9ObIBlat+4vgQUAlT5bMC9a6acCWIeONvp9kE8k36Wi/mQ2sTMydRc8bmAs/69xCkzwDcAi7IhcyzPVPasBGzCiEikP3Y9VN7UXCeAxpwOqGL+AgokAgJYk8IkgGBKAIi1D/WTe8XhdlBgXE4ZtiF213bQFirBlawT2zD3GNW8VQ9UGAkAGNdM80p2PHRJ3gsjRPVEJdaR44daHKpnsok8S9eJFm3t/laOpqielW0A7EgdVL0DcUih806IOXF6Ag3W5QqmJyJ2YkVZsVukiHjj7IYy+GOi7UN39N6/oHkK8IIpE/o1IFrObTFUslYDCnU/1CZWXWqohNg+6P0Avzdv32jekF1VIOGMXoMOrvIecwBAqWAOGW36Vs4M2sIi+7JBHeNKvTl7Ac9dwPL8QhlGtQuYJOtD5tJ9gAkAsJV5T7dGQQBL2idgzwCE2ieLHs79ALoAaGFuwDYJTZUx4rmylhIMTvkGc4t1wTwj6Oi15RYqfN9AwvX1yRwx37FFnAt/hppAwBK2ijHmWTHHuHb2C9E9J6gDRsQMGv5ROyTLdHTUVlfX1WCenogELThnlDlv7m5E+wRUArTJEPJD4Ij2RK9euefqp5980h4/euxax3eHApPcP/MgFHLui/Ua6jnjwH6AP8d6CyUWO8O4hgnBvUY8i+NiD3h2n332mcYz+wvrO2snmXY+l6xhbD5zKgGkfuBR+//+fqfxwF7IucTyqex/qKgJbvN3nhnWgPvKXpJAIyUjtGhxOzWXdJCxU8DiDk0Jt1qRwjS+QwVzHZi4U7Li3bv9EutyixF8n/2Dd8oOTqpmdrktr6y2WfocU06y+6g9evq8PXjMM1tvi0trYrb1qaN9n4wx+AgIf8JI7l/o1kf++r/ZvUepkOg7jUupRzo9sTIT/wY8WVlvRk6+GqxeXEjuGA763c2NHHkKu9kIMF5sts4Q2rgRSTcghFo0W83q17S42Oje7u939Sb9CKub9NJfyjVCRHUtwT3oZMADUA8P3MieBYjhTJSJxRsjBVf+/MLZvbk56sEs/z4xYREc1RrBqa/6qhTiS8VNFNAJOSHcP+fl/dQRiLZUsu4YCaQJlUmsJsmhNSUjFycWAmYodpdFZ0r6n/dvoL6UMVLPqFLmE2VF4MXOcZwMgbvqRdiBtWQmJfRSM6dqCvvRMmU4tVn/fwFC00YL53bOlCKsnXNlMChq6rDC0D2uRlqbm5loi3P082ITN9VmmibEA9dHEo0fa/caZ2pcqCuEroIBZbMn+2dBG5xLC8uMiz5q9bq0NCF6KodtfKLNL1jB1T0Iraho4BAFStds6BmPjbdrsnFX1+oBJrri8bEUCS3dP9E2NtcFCB/sGhTyzKGZnBblmI1KEe4VK0lyPubL57//ndpOvH75SvfqbPoDqcbJWeiJNnAx0JpwfA6clAAAIABJREFUQPtKeaGVsbmx6RFVRVSGmthkrtkwmfts0P15kU0ThwMqkKXZnVVKxtnOmQGY5m5lWXg/Co/8DQeAF99NZiYbNc9CazZ0m9PTTtUv9SIJioQaGdZBlFhxLLh+1mY271w/6q9xsBkHgEKc8zgr/D+OLo7I6dm5aPDJaCVYxOfTAofjhM4ZIDY9M6PxSDAJx9I1wXYG+I6yg6dnypgkCo0TR9aF2mv+nXo6i9QcasyidJjMW8R1+tkj38N8RxEjwMY5sWepx4sjwPVge7m3PnBjXQikzs5qHoYqnHvNnErAKtnZZNp4n+fG93O/aTrP2Bj4WuUVMAi4wMHlPQDhV199pWx0rjPZzbQQCmWT6+EekgFIsIrjvu90uxURnw29Nc+Tcf7h1UvZAa4/zJfxMfdqFCCsmmrV+vQosAHauY70VOzYJsp4ee7F8QogZH7ouHfU5kWB0rYmcz3gNmstQIS/M1aMB0DOrSJQT4UeiuMNPRV2jCmfADxAgVg0AwO/dweoYP6/7L1Xj2RZlqV3XJm7mWstw0NlpKiszq7uQs/0gAokwAHBB2JmwAe+k/wFfOA/4K8jux5YXWIqK1VI11or4lvrrGs3orNm2NOFBsgMK1h5pLvZFeees89ee6+9thWus09RE2XAjS1xyUP2Dwu8mZ6eGncHVk2lVUax1rApGyqRLVPBs39RS2XqPaDQQRieBz4AwSLGhmNia1gbzFfXg9JbGDDdKXOzc7Lz/HcowYyY1sd4T6D46spghCAx7CIYArxulJ10vTTADkpn2DQBhIwVmX32jYAKfjKPmcM8zzxTfvLMCdBhm7E/jBeCYNSmcX3cE+OVdSb68DXBagcssr4BF9S4AVQT9NBeLEDhrCjXanA+LFvKdeFPSZUaFVy0Ae7vNW6q/wNkC+TjR1m0TescBVQ1a0ekZU70U87N8yAY8/LVS80nWnfxXPhJ26zYL0AjCQDm2JPHj8V8GXiwiAv3s7X9TmPAdUQ5lGfOWuIzjAmssIjnpESCc3PPzGvGkp/sPZyPv/Hinsla8rewLMLw4O8cO+rV0bkIDZZ755ywcbiejCfPleOnThsgzZzlXgTYa39Gnh2vzAHagzEmyf6HYaX6xPPz2nbK+7SYPPgeQyNlaMD9i7lXaKUEnLx3OqgUmjPPlnlCMIuAN8GX3b19ZfYROoQyOjM7V6amZ8ri0nJZWd9Q+4m1R0/UuJ6soXp+f1BLmAx3goixOUka/JlwwsfD/ERGYOBf//KpbBXUIknmDmPIqT1AsMTUyYheqJi9TvirS4rVXSCPUXc2xz3+EhWTKAgFtRIycIRS0b/aZkHOkOqETptarT4g7JqPfWdhD97QU1loFGxDX8VIiF4IhWKPPl6+HqJtRMRSo2PjRuToqFxTVM91jEGFnZexIpKPg6DsCY52rZ9kg0xUCGOsLMXISBX6cL1gv64NoRPXYqmmozoIopBUoY0+JdBAt8kS1uwifackN17VokRLYXOuCnEALfcb5A09wdHq0GFDqRUq84U3DokcEWUMPbPd4Le2l+DjUH9qRjHKhG1lKwvF2PDVIzT/3f9NVaAD/Yk6Cy3ooYwMD5SxzlCZmuiW6alxzZXhQbc3GUTVVeqhHTfXlTjRTJmboyapp8idouW1XlLXPUTkFAEiR+EZFwAbgN+Gn35T92qwTD0INJsIATCmOCZkE3nOCAGoxrVSicnSQgE6v3QfS7INqs8pFkVSBBmnYeNRebS+7kbA9yiNOitDYIL1wtyk6S+ODGP27//w+/L73/+uvPrhpTYVnACUPB8/3qx1ke7TRdBFngPXX+ss+H0cVTa+RFpVzzeDWIDpqQ6wOPPD/SZ7zv0mQ8N30w+Q3zHGifYmY5WARzJebWphqD4cvz2mFuqgZtN90tp1fbme1Bwyf0xhcwN7baY3N03rCz5PljWCNqZ1WzVXmWJqiq+vG4ppABJjbsqta7OSpcPZAdgjtY7DEmoozkZqTgI4WUPJ4E1UFWHuhTEjik2NHBk3xptxUmagAsLQPTk/NdLUXvM57pW5gUPEM0u0PWqkySzFIUlAKFkNrjHfTyYiNlnR7VbGkfFPZpZxcsDKYl2MWVqRJNLtYIqp8PybcUsAwCUDrotlLDluRHaSFWvAs+acASFzm/sGfAIIaYeRAANjz33b7vZ07clYcq4AwgTJQi0N/Q9ZfN+XW/uEepw58hpVVwltnDT1cQQ6sdURtsBWYDuy/2g+3fQzra6BNGWT6yCQhB3CpjAG7aAl15uazNBIMwfjQwTcxlmLzWZeZA1GSAfbTjCVTBq2P60lwlQRkO+x3yKF7yzg4eFpOTkGEPoeOAbBK7Wp6ACyqbEHsFY7VpUS1cZHtHvvR+p9yF4TwYzKZJFwmerzXUPK9QMIyXap7U5VqGRdYLsXFhb1+wRCYNwwJoyzazfvRalmDsQ+ul/rkfrgKoPZ6SgTdnPj4Ad+AwwNMqJqQaRWG87Y8OzUY7CWR4iGSruO29o4nH5wBL0VzBnTPACAuIbQzzRrDpbTkyePxXbimnf3ths6I58RfZY2F7OzuleC3BwDWmqCdMoaSXiOwI/ZSgbTtWwE/6COI8ckeMg8dq3kVSNIkutibouaX1sqEQxAtE702SsCxgQPoU93y9yMSwA4LtlZbBYZVYTYlNlU9tgsLNEWDw5EdSVoMDM1rTHi34i0KPB4YEAc6iZ/T4YQe8+xeI5hXUTACzuTLKBrPCcbhVWCBLF5ADquK0G+2C7mGcfme4w1x+fZcT9uG3MjO0NdZD+LPKwgFFnPAEKCU8zdqElz/DS0Z5xIImBT2u3BUg8sW1T9XXOr2m1XaHHF2hnWswR0E3iEYdcH+97bwvxwy5RbiTcJOO/uiTKKfVLAYma2TAP+l5bL8sqqhGUePX1ellfX1ah+bGy8DA3j9/X9urZPFjsT//EngmE+3uafcQQG/vt/+eLBFDE7DkzOwSGDQqssWbVJRd+VTmiKZO0+WKWwDXZMs7G6FwCk9j4q6YvHBuhFxYaQ6KkyMpeO5GkDFuXCTeZv1BvJUTia8DoS6agZhlQqkFXyG7oGmieTkwBC98FhkdhIHZW9veNy4+BNGe0MKKtJlAlHBgdBjt/+ftne2dHmqpYXjaR3lVdH1llS52xWRDppC1ElxBtAeFfuVNPBmNmxj4PDvccJDihUTSFGBapkTf1z3RpDUX7cHoDXUFVqDWWFz2gTEb3VDkYTHap1jO3odBsQxoDkXI42Rbo4xYYxPu/LG+fZ+ae2VhOwcv4qKjMyRHNnaKJjZXqyV6Ynx51Vergv12R0ab5M+5DhETWBplYFqeuVFRrwGiDxLJpaycw3SeEbEGYMiHSmrQGZTr5LUTyAsJ3NwoHDIENVplEv31PrFKTWNRevygVCLohHIGPNPVVxBww3GwrCMU8ebYp+Q90jtFEElHa3d7Q54/QCaDg3jgF0UQDhH//wtTY//k79BG9qYEJvtq0HRHsd4IjGkeQn32VDhXbD5sfGsfFos3Hk+yDAmZUETJJRSVaNvwVkRoAklLCISWRjS1ScDTnXwj0GEHLFASptmnairVrvFbQkYp6oLv+dOSuK+daW/pvnhVMWdkLqe5lnCYAAOPh8srI4CHH6Qkm1A2O10m++/U7PnPkSuhGfC7VPlLazswawIX1vKvKZxvzVq9c1u4fM+JTWm8aT+mNR3i7lfDFG1BEuLizJMeF8EWnguYUKlixfgBjXgQ3K2IR6HNCRHoyMdUAcY8U5UtfEZ0N7yvN1D85R2RCuIw5UnODYJn7mGUcwJuCaa022NBk4rjPglmugHQcUTa6be+H5pL9l5hLH4e9pgcL3cfJcZ+WMGi/N/apyGppxggxkZVgjGTfmYQAh8yGNvUX/FZidVGQdSjdBBWfZcNYsRoFtkRhYzYJprKj9AWCppdKg1qGYCrXJ+od03mTI3w+a2ZYmE/RjNpv7j/NqoSMrAKtFhcoFHDhUKwoCkCPDZWJ8rExOjcsvJCtxfHRWTk8udL28qLNGWGZiHOaP2wNor9GxqOkWgaUKoCGUgerhg3qvpr5dc2PIPW2552QiNDfZF8V8MZMjUUauP5m42GTWhzKorZp8B5HHRHFkHG0/jsrx0aF71hryKXtD9s8ZatqmOEuLU419BMgqO1gFkcROqT1o1V7Dhe2V5sce7L2X6/EaMrh0cMrMGLJoZAix3YBp2gaFVcH3+BzPC9VP+w6ee/ghBBf5LKUIlK8AugCNAKZQse033Dq7WsWJ2CO4vz7V0IFy2e7KgDBTgqANAZqewLGYNwRzBgy2eU1Nsh9Z6AvmC+PqtkW0XBjTPsYXeW7Ma4nS4dcBxR9Q2cR+WB2WZw0tlQBF/DKOI1+lCviEQcAYcC3Y4qyF2I7cO38LpTPBJnw05kz7uKm5TrAE2xamTHrDcq+APZ5Vgoucjz3x66+/1ngnO8l8SwaSe+K5ReGa8WHf1jOoWUKOF3pp1oGZVE4K8KZWEJtCGRT+mVsVHamNGs83AbcE3Rm/zDXYdbQ6I0OIr4F9Zh2MkyihHnN+oSwsLZUnn3xWnn1Cb8LNsrK2UbrdyTLc4RkSWPjxdhPx/Rof8M8IFj4e6v//IzDw3/3NJw/usWOgRtN2KKQsLqId0EeJoOAcSz2zZrvI5sRZDQc/0UP2dRsgmj2PqZF7P2Nw0UQrG7piBT9s1Im+4uyrQLcuTkAhjhmGqB2lwzkg4nIIHbQCQjKIAYScw8pWx2Vv/6iI3q2oOnQ898uBbkHkH2MRAQrTRQ0ILSbjSDpZS9FkbpCF7gPCZFEEvqj7qFHT1AK0I97tGhlq15LxABCyAdt4WPpezZ4jClClyOMsBcjZ8fZGk01RseDqjAS8BfBV3Pbe37PhtzdRT///ECDM36taW6tCEdcOMNgdHSqz0+NlbnaqTE50y3i3o4zatTbxU4my4HxRV0dz4eVF6IhLUkXTdi0qBsp0pmtgDJ31IPrtaCf3z9zIW8IFNUNLhjCqmKGnhXKJIMi77e1yeHAk7j8BiGup6N0W03dNnaIJOS/GiHmPE0D937Mnj8vyMgpx41JMpR/Uzta2rhkDj3NB0IKM9cuX35c/fP2H8tvf/KYc7B/oHgCDX3zxuRwGPuNzWEUw2RN1WqwBg0TZcaBxtgEpK6trZX3jkcZDGY8K9Pg3GxvrDgeTOcc4JDjQ3jiygfO7KNjFOQllKf0SAzI5DptqqGFs1ESFkzkMjTAU3WSWkwHiOMloB5SFNsY4JCoukZdKV8QGMSmyXrh/xkI1SuPUJpvGioMhx7gGYnAO+QwiCW/evC1XNzdyMKBhWXjESqd2gAxMYoeYe1ITrfVwnY5bQgBquBfTkGhoTmTf9U6MI44ZUuRtIJUsY5wEfvJ3xioZotDOuA4cGs7DtTF+3AO/J5jRBh6Jooem6zo721LsaBx15k+OwVrJM2asY78idMPnEmCKM8hPzss45Vz8DIAnMwQQzvgDfqGI8ZzyTHk+brC9puvjWULxSkaBNdoGg3E0Gdec8xqVyVYbgcw1ri2CG4yjsyZQDWe0F0Hvplm6s1RWjxbYEZvBznXu1cJcDujxgoIZm5zMZFQMGUvVnwPiKn1NWbSarU4AIDS1UKpTT9qus4LOiWNJRhtGDNdJtkltJ/RMrcoMKAhoPTu9LOdnDl7JuR8koIIUPsGwnjJLfm6uQQREXtGw/uJaGQ6yDgnK8FMsCdpJQTmtLJQ2IFQW5wL1UWfi+cn8yVzmZ3wCgso4y2nnkfUBWKJdhGuQhwQ6eN/dWq2bdefSAFgZzCk3iidjyPPjnJLvv3d2hnsD4DDWCXg4I9fg1Wa/c/0dIMcAq896eWiCFZQF0JsO38gCLjRG31UmMgyQBGwcHLorh4duP0SdOP4IIA9VUMCla8pnxUyRYjHteip4op3JeM/tT7JXh85M+QpzykE1AuW0XRotoyO07nCbEURgtJ5v7hSQYQ4n+MP1eq90UBrBItVOprWJasW7pTdG/1XA3EW5vLDwES++T+Yy9oGf2QNiH2Lj2oEmvp+sYvyUfI9rzfFZEwJDVYgq2ccA0thIbArniXAa9wKww44wPhyPzxIQwuZEPIxx59UOhLYzhAB+9DCgL9P6I/so30mg3crWME8i+jZUbm4pp8JndgkR65W6S9tV/DYLOWVdYMszdswlrpMyBuYAmUeyjbJ7MC2mCaotlueffl4+/eJn5fGzT8rG42dlYmKmjIx2VcZlH+4DhcDW7z4CQnuvH1//uBEY+K+/evQAZVPRZOpAaNw+OalFyuaB8WQCu0EqVBs3KJZqY1VGi0POhg1A4zNkZkSrwCGedP1JarzIyNCM1g3tkam22EdUPFl8igoTwa3UMs7t4m5vkqnBEW3i+qqcqmmxGwq73sBZIQyHNwBaS5yW+wf3oKFI3S0MnI3EccKoKHt0ctLUhHhh1XddgF7sRCqhvJmew33IoNcdiAxV/p3NNtH0OF1NDUuNtgEOoXEki8L1uHYkbS9cOBynJc62HWRnCJ2r62+Cbvvgd9uJzCbY3oT8d5malrH504CQzyXjqO9KtsYvwGBvdLjMTk2U+bmpMjs7KYXRoYGHcnNVmwxfnCuTitPFfEIxbn1tXYXxRFZD2bCYjOennHz97LfZYP4F1EDdPDu1Y0a0k3lIbziozKGk8dmjY+jBe4rSESzgHPh+N1Bw7xCwuWsi5gZRpn74GXbKBtSixyi7PSpLNG8fGxVtlGgj85TrpIcTgHB6erJsvXtXvvv2m/LrX/99efvmrbLeT55sls8//0zUUe43qnc8QzZIouA802TEcGjj9KavGU44FBNeGQfGLa84ZqwX1kM2imRd+Htq5EL3YZ3yCiiD8pPi/FAsQxVS4Oj8XE59WlKw7tkAkwHLxprsle2Esw4RGAl1lb/l+pM9eY/aWbM0HJOMGdcaymgb4AVwxpHlPtW4Xc2Lb5Q5yucjEhNKZM7PPeLISoTn7VuBQkeeGQ8cjYGajbPgEYDVwaIbBZmYdwSaOF6c0MjIB0gnk+mgwITrdra2BPjj1EQ9NKAoNWu2D/0mz3yXMeEdGxn7FjVZro2/4+RyrbwiLpMMIT9dj2V6YKLdiY4nU42tTDN2xoV1i7or5+T7jDf3wrmSzUt9aLsHIw4cewwv7S0TE++BQuYB99MEfK48RxJkg9KJTecF24BsLayR9A5zjaHpqWk1AxWTdcozMx3SYCLPw7a13cvWwSnGpO3EtrMiqe9MdqE9bsmQc43JaGXeMnbJorAnnQCOULy+hALqwIafBYJfZE+dmXMmg+wEDBqDorQpmpmljpk9kLF07R8BQ44JoKLm8PT4omburXCawAx/R0jjtlLmXGdlIZ2MweX5pQAJtlCUWgXKTC2GJsm1KVvU9H1s1fhVui814gbz0JwpCzkTeJQtv4CaS8BkTLaH/Vxg9cr1eipvkJ1zTV3mAnMlVEv+7d6EZvSkdtHAxO2yDCLNUuBY0EHV+mTB9Y0JfjiIuKfgeOZpslAWBOo0FPK3b9804mHM89TYsQYpZ8AX4Xihyc4j2qdG65XGXFtsKbMFILxx/z2ChgjhDQxw37Wf5OiYMlso6AIIGStKYLifBNh0nyMGv4Dn80tqnhHBunNt4OSUhNcIEqhelRYLVYCIDBpZQiULKg0/gbPYap55stCMTfyM+IoJQmavSb9Oft/4k4h41aAm1516v6zN1OZybs7FeADsCC7FDqacApvDNWE301KlH0y6buitzA/u7fDwoMzOzKqUieO2A+0CvWIHEYw2EMOusO4II9mm3Kps4JA69SP7HmoVVenl+DbLtd8wc09798GBWSVSHYZNZ9tC0AemEpnCZy8+FSB88fmX5fmnX5T5heXS7Znt4D6K7omYMZfnVv/7IyD8xwGhj5/2CAz87YvFShm1UWUh4czxNgi7apomY1RxcBLRjCFILQ0LGWOOobRa13JZXl1WU+nU4eA4bm/tKJom6WmoZ5MWJuDYMR5SR6tFuiw6OxluGsriZjG7bopM2m250AZqsZdEcG2oHYXmb4pmtxd2oxZHMb+zckRHJQ7RmiGAHkllV3GWXGOckmT8NKCGU4441//uRyBNhcK4Yfy4h7taP6Usn/rKGXT0z9GX5W47qnw/YC6gIQ6cr7M+YFQ5a+S0bTiyuf+Y4QgorEeoBqcPMt+vLWwkVZu+Tvym2xks05PdsrK0WBbmp0UXfbij3gFq3Vm5uiBKCl2lUjvHJ8rS4qIoIGzIGHLGw5nYSm+s2QPGEGehff/Qb3AmRAHZ35OyF9Fy1bXSu6/2GQLE84xxVKiTJbKHst4FjhLRfVGnUG+lDsXP3BE/CzrYQRtQ8T71f8+ePCmP1jfK/OyceiaenB7L4PNMuIfZWTJFU2WfYvcfXpZf//rX5bvvfih7e0dlfX21fPbZ8/L552QJF8vDQ7/XJdccZzMgA0DoqLiFhBgXKTtOTgmQJDvC77PZxhFlrQJ82mCRYwREcs0CTNtWnGN+JfOUnk58Nxsy45peh4ACqIGAGD4bcalkbkIBSkaN4/M7XpGDZ6xw3JKZSoSVY7COtemLLgaVz5Smho5W5c2jRMf6CnUptgI7ADDhWQcQIqMfZ5z7tVjWQRMZVjDp4kJjAiAk08X1CoQvLGqdcp3JnB2fWKUYWxegSwQZByvZI64fR4b74n7j8JCBZewYG8aSbCb3wT3x+dQhBeC3AwUB+2QnuMbIuqemEoc7NXs8A2UxdnYamlnsazJzonQ3DIWwJMwO4ZqSAWJseeZcM38DDD56tCmnJAI2zA0+Z4fWQULuJ/Xf6acWEBsnOxnaUJATCLG40YXsa59mbUokL649dLZk/1AEjDgMn0sNMU4cz7cNCPk+40mAEIqhM35VGbDSHgMIs0ZzvtQeOXDZf7bce7IgcYpTdxhhnNBjmYc4iucXpg4rEFbFXOSMqqTANFb2JOwjYJBsH3X6AYSzcxNlfp7G37BfvNd4/6S/IIyaU70BGYCtZFO5Hq6foChjQ0PvdnCF8VFAgCxrzdJmT0tPQ+wGICZZ09SIMmd9/QRjHViGGcJ4uh7ONblHh8fl+ORcNZKIv0WwBEADkJPKLdTq2rOTTBxAjjFMFpyxYSwJEnNM1iRj7yB26KhW1PZeasea4J0CMGNkqh2AdDYZ+0p/T/dm5JUAr4PTADVT+gGE7969VVkMQU4yhMx5jstasIo7omD0CtxrWk8ASLgKl/A4wCEhrBo4I8C4tLRQrq6pNbQCbGfYAjZkJKH9sn8iLsOYuun8QUFf3IB/uJxdUBfoczNHySjSqoL3w70I0s5sV5BMVpQ3Y8TzBYAlGMeaZUwTbEqQMb5LO0OYucv9YJ8SEGyvJeYD/01wiOtOIJSxT7Y9doHPtQOVWVdhWAS88tPBEJcDMLeZ4wmyAJBZ32QHCeCFRcTnExRTQJ3nMeB2UAoSXF4puYCdABgCCgkcwv65OKOE4KxcXPk5YvfYK8NCEVWYtljax51NxM9m3aODgH9CzeyTZ8/Lp59/Ub746q/Kz/7iF2V9Y7NMTlMn3xFojMBMO9CfefMR4Hwcgf+UERj4q82ph3YkM85FnAmodzhDO9s7btw6Cl0lNCtTQ+zI0a7iyI1Ux918fnVtVapdZElYiBgQy5Bv6d9K81NvNe3jsXFzLAtU1DYTg4MNQCVKAyBMbyNuWEk5HNUqKRyqTjuazXmyaKiRRL63na2IxHiiXAARPh+wxCYr3n+rlUOiMYlMxtEmaqo3IiQINbSEEjAyiUAL1FDHUpuqKstXRWU+jPpIFEBgMc2KDYay+ImKp/g5kdzqHzXN4ZUpbFFS9Lk76EWOKoV8YPDaVhmtWUBlAAMK21SFFnSufQIpeJ+dnhQQXFqYKxPjo2V4aKBcX5yUy3Oa915JaYtNh7GiB9DYKPWDM25nsEBvqemqdEffKfeWSnsODKtLVQ2WiWBLfOjsTIprtICwND21P3YScFAsS34nsSQJlNw70ofjc3J6rjYTF2QOyPJoTMnOOjtoYZmqcDo8KPCK0igZwo21dW389BC7gcKMKtmNBSkAgwjknNHg/PWb8qtf/ap88813ZW/vUJv7kyePyieffCKaLJF8Nm2+1wa7CWYI6FVhA9XQqI6PbP64wHMU3uKwhCqbDBjHTVCgHVVNZtC0qD2trwSH2sEfvptjs3mzyfG5tETgexEgcc2L7yMCJFwvDgHnCK0xkuWAyETjubY4wlnHivJr84bG64wFjhPvZGRzrdiwMBIsHmEKez/rZWVHrhXxijjjqfNLDSVAlPUAZZTaQyLPAYTYN4JIXKsCDgMDZX//QPXH3F+coc4IKop28gI8sK18J/fL9cdh5DNRyuOaUx8YcJ1Mf+o+uaeI9pga7yyhMtTz8w0LI6IPfD+OYpRjTUdz0C0/A0KSEcozSbAt9hMAmowyNYS0++B4fC+ZgDYzog18BDyOjipQp2l8P5iXTCHXzfE4H8eT+vWtHXJKFjLH2s6bIu3v2UvTvWIznWmiVth0xoY+p+y/BTwITrLf9MEdGTIHJAKA4qRm4+We24GIBGZ4Pgk85DPJkieLzrXleGcVDIaBQWarb+/79tasBWrIb5TdYY+y8vVgmZwCJJElIUNowMPf2T8VCDs+KydHZ03NX0R6nN27K+cVeDlbed60lgBAkm3F/FLKwBy2gMpoma6BZAFC6NdnsDVOzdyptbWI2Liv372/VymD6SXsdimI0V2Ipjsxbjo1a5FxBxAS1IHVgfDJaAdRkwUpNpNNzPx2vZ+zsW01YtckAzzMCErgKVT91KthyxMcYJ9mfEJPjc0xqHEvy9hYnpOA3t6u9h6unVo35hOfCzABEAIGEWwBMLLvTU2YFpugGNeOLeE7vYkJBdgJIt7eXZfrK6inZ2oRMTkxVQ73D3U/9CNcYz9aWNC6AnwBAFGtJTBAtos2FKzbCGxNkgRQTiFUAAAgAElEQVQABHegr5vZkCDW9vZW4R3gR5mDAfydjs21cu8JckcUhrFJQKtfP2lRKxgB3Bsvvott817moCXXFgp5gGSC6m02gwOuLlvglcQE95UAUILrec4ch+vJs8BPYH2hMsp3eH6pMW2va4n5dUZrsAnhOWsLjI313Pbp6lr7w/Y2bDro3s6IQ9dGeI4McJIT8i3Zk1o6COpXeInyKHvjqXytxeXlsv5os3z+86/Kl3/5V+X5i8/K4tJaGSNL2EpstBMOHzOD/ykw6ON3MgIDX62PP2SRxRlQllCS8t7Y1T5iF/78uQwbYgssBCKofYGV20ZYAo47VFEMIY6u+9MQfT8sr1+/apojY1RYmNOzM3JsObaoFOJiX7hmojOiYywv0Q9tVNGTFBYT6VfgplKFDOIE1arj6wa4OPOch/uZnp6VcI6VwUzb4DNpLeFWDm01TSsisuk6S1ibz9d+NCxy3sm4tQEhDgt0mmRWkq0I/cG9a0yLbQBhGghXBbXcS6N21ah8uuYlBpNzNBlC/dtilVYTjaJonzpqKqrHK393ZC9AuOY3q/9hQP3+wqns0iYj+jBwX7pjnTLZ65WV5cWyurxQZqbHC2rZtzeX5eLsuJyfHiqTRkCW+YaDAGgeHTHlSLUWc7OaY8mEAd4As2q63O2pLlW9fJBGhyalBsN3rlWR/P+5rilZVK7dhfLIud9UsRiyjoMCfThJopAeHJYzBIxoccIz0Ri5L6FrDN0kenhwsCwuQG9dLRvra2V9bU3/LUrnva9J9WSirI4rS3h9cVm2t7bK3/3d35Vvvvm27O8floWFubLxaL08efJUvTmhnXoj6wsuce3UdRCZTg0tFBTejqgiRIES663oRWkrwNzAyQBwtdUs4+CH1sac4bih6bAeeLOxxPFNFoPnwfpj3Hl2jzYeNaIparsg+zAq4Qvnyf1io8MJJJoqWi0ta46g6d6olyNNk6nhcO+1KoxRG7Nnjgv80Ret0of5fTL/2CUBBHpaTk3pmtqtOfibs8puT8K1JXOqmtR6Lu4b4Rh+Mj5kJvgcAkP0G8TupK6PKHwyhJyP40A/fvP6TXn9xsIxAlgdAwvmJ6AkmbJkJBl3gA6OUAR0uFfsbYBUIuf9exgU6EsbhWSgMh7J8GJ3/bLwTKjqPO+IOzBOnCd0wTzzZFtkn6qqK/8O+AwNlkwjTjzzKA2aA3ISABP9uTIi2vYqznocdpzIZAD4Thw+BYAaILvvgBKUUQJu1Ee1KK4JdMgWNgYLapWDWQkwOMhn5ohsq6ix7jvoFhA48G4tQh0VnzVo6B8jAJ+xyv31a+X74kBtiinfD+2afYXvMleS4dTfVdd4L2c/1xmxrlQleM/qN7CnRQVOpdSQqe0bp2wCmjhUvMp+uYIuasoovQt5W9afXo3eH5UhqUIrCjBAbzs+ErWfvQ27LPBDJvaarIvLTWi6PiVlb7coIXgjShysnVqnaaor2XtnUHmG2DrsPoAQUSZlWQ6PFKTjWiZbLaT4b9YGDvfu7oEynfS13Xy0UT799IUDM+Wh+hdQyS2MwjXwHDkfawznHOplP1vsVi5Q9rk33vgHOn+tXZMIi+oN36d/h72SOmTm79EhTIQjZe7CmGDuWZfALXlsZw81fgTWsNWTEqC60305i32m+jYYEVDQBQg31svAALWvl+XkmBY2o2V6akaquuz3GxuP9KYfNLTEN2/flB9e/iCKKIAZNhbZpzdvXsvGAOpVYqMg/1SZmZ4ti/MLCh44MEWbCADclfbmn//8S/lzzFu1FCEB0LPqMr9r7yU8a4JSBNHE+Lm+FjMBBkQCZByLMWYNMG8YR/Yw5gG/Y24l88jaaGrra8uUKFfzGdaTMsxHR831xC8S9bP6bO1SpwBCtQlpBbKwr7yyxrAzVit2+Q4ZQew6fjDBYwIYXPfbd1DkjzX/ofWidE6rFEBhVHqz1gjkpj1Srl/CYcduA9JFLGxmtnz6xZfly69+UT778udlffNpmZ6lt6L3sQ9fHwHhR3D3TxkBZQgxWiwSFrA2vOogObJo5wOaA6l1Nn3qb+zkUHTsSAj1FqnjInzI8UIHY5ETMcFxwIgADDEcUr9CxnmW89tpgPpgmhE0nYHSHe+o3xvgcmRkTIbp1ZvXiiKKAqpFTjauNn+nRw8ZNXq9qHchTeTZxN27CSl4Itnm2LuJaQw1C5WMJc5dk2mTGhibCpxxF+zH0YgjFVpJIj9ZlD3oVZUGC0UgghWhXSWSjpMbWqCURmt20gaxgr66+bcdqjz4GK38tBE0IORlwGdQmAwDYDCA0KDQNRTv1RA+JFOYuoAfmWpqFO/+SIz5zPRkWV6cL48318vaymLpDCM/fl7OTo/L9eVpubo4KzfXl3r2AsZI4qNuW2shtCFPTat/YAwy1IoIDBBRJuDAxsx85BnzUxLlOIpE5Wo9DEApWV3GA0qV6sSOaXNi4Q0LKFzLCaEfpqmjt7V+Bvpo0fxpddvQda0szpfNjeXyqDapn5+blbof6qksDMAgAEcqtF2aZt9pbv/61/93+e7770UtWaL1xOPHks6em4cKMigKFWDPQIjsLA6IASGRQ5wrIrquj8CpcRsGnNoAwjjiNP2lfoXNmjkRxz6OeEBhxjnOKuu4KaivlDU2exwTHAuAH3P+2fPnWptkBiSRr8xvVaCrtCqOKbrW7Z2AvDIBteYTuzGO3anORAIaiCRge1LHwliIHnphtULOjbPGXDaVy/2ldLxa25yaPRyE0Mu1vuV8O0CkgEFd8/w3dgnRGb7DeiQQhQMMzdxUZDc8xoGNQA/nTYSbrMWr16/0fBlrXgQwuB+DAtdds045foAZdoFrwU4CQrm30AWTGWoyjvW+caoAqAEV3HfofFxT7tmBqtII5yhbXsc/9GAxBOqb5xwAk8h7MrEf1hFFcIPrNziiTsltJbiX3BNj1QR3ao1l5mJqe5JVt7NU69Rr+UJbUAInlXZGzM8miwzQrz1gURINpTgsj4wLICote9SHsJhqqoDcrQN+3D/9abtd08rY93Dc1XNX2XmDvwQkuN7Q0uMQi9J4YUofx898jSOazBTH4zsB15n/3AvOqdYLAlxX1+WqMlQ4H7bTKqE1w6W/RSHajefpUQjdcmbGdFDOgZgJSt3Q33E4ry6uKmWU7Jtppe41a0eT9aZnfHig448M0fuxV8apE+x2dX+AM2wzY2y2Aj06R8zuEOUVLQBT3NEKYAwYU+wZz8MU4VkpwBIsYk5ii8m4cA7qDJNFEoX73IBQPYVVntItT588Ll988YVbKdzfi/qOn8EzS+aYNcHfWL+Us7gG2IwHt+Ghncl1UyfHM+Z4ofryEwpr2lQkkJM5qKyTQAn08CNdG35VWiYAIgB6mfeqMbu80DwOS4L7pZ0XmcOwBwAZ3DNrUi09FhfEJCHwyDUgcgUITyuP5aUVl1zQ2+8Qe/ZGCtdkelmTy5TxLC8JEG6921KtrYAvLWMmJsvszJx6EfLiOf3ud78pv/vd78rV9b1o51999TONX6idThJYuIoxSqAp7XWwZ9wf18T4c82Awthsfs9bbI3KYOHv9sv69YLMTf6ewFYCblnbAY5huzD2fNYAjn6WV43+AtebvSPsG4KxqkWuqtKASjPVzOygJRuCi9K3gP8lwagR+Z2n5xdlT8HYd+Xtu52yd4BvAUNoQO1R7KO6RUsEF8kec334yBEO4/4i6ETQBLt0+3AvURlA4edfflWevfi8rKxvlsFBqMzWheDVtuH/FEDw8bs/7REY+OWT2QcWutUQJ5q6HIy56D2VWmFKZL8xeur53PPN0fnwq6VIWjdKJj3HCJefDV01BVc3irhRSA1llKgViwu6nwUP7uSI9Xod1yTNz5XOyJgiM0TrD9UYlcyAQRqgggL3gACMCc4rtRXUhUFjHB9ns3eTVBa/aGU0tK9tG8gUsCj5GSMCZdYqn/eoMjeqa+zKyQ5mww0tNYp1OLvjRJVqgT3GV5mXqsiGkYlhEtWCYuRa/0UKzcpWLnonQ4XRV8azUpfagi4BcwGyyXomSwiuJMLbpsHiGLP3CxDWYFOazPs/+4DQvfHyu/cXjXrn4aTc3ZWlpbnyaGOtPH+2qQzh1cVpOT05LKcnRxKTAQze3FiQgA2XyFx3tFs6kjDv2qEnm9F1g+fhEfp/AcVN2QQQArAECKuhj1G/vbnSFffGuvqcpeJlLcvDA2qkjs6m1yQOD/NSTepPyFzVDOEV2YBSbh8Gyp2EJZxNjWIdV7I0P1XWVxfK5sZqWVtbKQBC5hiiOe7XyXdckK6GwlJAPCt//PYbOSxseKy7x5ubZRNAODur5wBFCkq2Kb2mVuX+4tQAGAGFjBVKwOrB9VBUv5baMByazwCEm5tV6dJ91XB82Og5v52gWzUrDuUpczkba+hL3ANZwLQcYCP+7LPPBGZZnzyj1Hw0z6MqrUUZLpFknIlsZMmup2aD32sN1npJMjW8uVapCNf+jJyfF9+zOAPy6KdSI8z4SYH43JkGy9YjrmHnONfq2hADA2Ue9vYtk39761q32uydz5uGZgESxpfvEKDi+KEgbW33I+AKCNBOpbZkiNgO0XwU5rCFXDNrP1TF+aq8GMdfmdbBAc1lhJFYBgDvVy/NtOAeOYfEISoQcxDIFES1K6iOsNZTFSjhnDiLzAP+nuh5KKER5OIeGd+A1tR0Mj4BtHGaAALJ0prx4d6anlPOZnmeWAQqNC7+rUzSDfWYBoQAL8CFI+imRRPAg2qHbLvnvJ9F7DD/NhuANeGaMYNyQMqwLAg/nQ31WHDfyhTWPYBzW+DHjJW2UA/H43fONFuRl+9zfPemJGDJuU1jJkiVseU7odXxnYC/zBvmQf96UV3sSXmSzCXBxNQ4s9BlGypjI3uOM6NuKcE4YCMBSyhuJ8MC64b5KiCMKFqlG3PtUVFNvZYo1oA06pr29wWYAXdx/pnTfJZ5wSvAOOs580lASeJMrhnm7+kJx3WhSru6uqaSD9pOvH79RnYYZxjfADsXu8E1sedjv7wW76VMTVAN2j3HY9xVR7uz3ZSWeK+4NcVPastTCkITHGDMWIdHh4eaU+w7psVaTTj10/hGHMf95tzHkDdMKt5cI/syNFbmKXNDonozM8rK2QcwKPW8dy9VxhXQhLAMgXjT73eazGZEm2IfuHYC4Mo0qr8jAUeyWx3tmwvzrr/ndwrAb22V777/VvRofDxn7GbL2zdvJHTGZ7AfjDP3Oz87X9ZW17Q+uL6///tfSwgNHwpb+OzZpu4JW0R5BnZE2bPaIob5AO0RJhjzjPM5A7oiG8DfoaAqKHB+rswoSqEGjM6OikpbWQe23WbDZB6EmZFMe+ihjBG/Ywy9Jl2HH1ZMbCJzkGegbP6pGQDKcIoR5yABxyGgoB6agwgfjjbjDFMNP9OgrCi4vLW7J8Xyt293yvbusQIiAEJ8AQwP2wx4d2TYARsHUCbEjCE4gb1RbWOTzacXMuv+Uk3p1zaflC9+/pflxec/Kxubz9yPUMTtuDj9oN5PG9J8vPt/yggM/PXjuYdNsjlrazJg1PglZW+1TvO0I2rA5uk6CbIWbl7KAuNzcSYBazifoueQZUTuG+WyU/d/U29DKXQiDGP1LFLqGCZLeKPyCSAcdLNyKAk9K4GyCKCWkKI/Iwpb6/0Mstw02kW6tTBeGUzoN3C5R2XgoUeQvRNorLLxHAfjKgXLkeGmMauBsDc8HAqa9oZ+kOgUG02TUaQushaq47gDCFVjiVDA2ZmAQZwD1VnV2ibVTqqIH2n9urilnoZDZQqeI62uY7HyW5/DGUpUO0vYpnm6HUU9bqXF5vtRL+6rGPepCH3iX2N6mswjv7Fj7yb09AxeX1suT5+yQW+WxYWZsrezXY4O9sr52UkBsEVWnE2NiKhB87hqLkPRwfgyZ9IShPFwc/orbdhsdqGM4rREiv+mtkZpR+yR6SaK+vDQKZcIKpydld1dNwhH3p0xxzk6Q3zg5FzA8Oz8qoCVHwaQ6R4u11dkcO/KrRChYfLsdLcsL06VjfWVsrG2UhYX50t3lIjhoJwPnhGbgTI8Q47kMSe3aE5eWzRks0QIgKjryJAL0BEXQAI8Wa8+eKFX4rAAL/OdMWJNsQ45j7KftWkvz/rpkyfajMnox/HFAcABihgIx15cWiorqytNdo15iRNIk2+i56xHHGCOzX8nE/fll19KxKCdAeI++3XA7knF+bAZbOhs/ESMQ5vmuviMa8NMnQ7wwiaQLca2JOOSSHAyNPwepym1j6FoJQqcWpZkrFjHvFLLSDEqCm+yafWd2i++g6O2sLjY1MWFBcFx0+ol9oF7Yi4ytqkzSo2fFfFMoaeG+uXLV+Xlq1eNgATAh3HsTRAMMf0q95q6Y5yWKHtGKZTroUk4gDH0rLYQC7aW+2FttWmbXBdZRtYBf2/bpLTkYKxCX01ND8+Q/SCBrIA57F8caMCbr8H1OKlpTPaRczOXWCMcJw4YP32v7scXeq1FXjq1LtSZWgIEAVBhPiQTlz0qARRRVgkgKDgzLMcbu4sTzf6UjCk/+d3SMkHD2TIxPimnP2OdzHvmEGPDNQiAiepNTb2bu5MBsp0OLd9gyr1THUxI9irrhbXDsVF85A2gU9Ch1ugT/BFwVq25RVPsmJL1tqpnaK19Gp+zHs5Kuwej9gGxDx5M2Ve21CqiylrWDC2f49oO9y2PT417qMUGQKZPch+8IuDBdcThFe2adXF6ouvjeLYpdtqpn3v+/EW5vDgve7u75YcfXgr0s8/KEa99QpO1xtZRq2ugP1ZWl5cLLSLwX7TnV8o7VFcEwwCaopkDRtUzuFvGUEYddRaavZpMGkEGWEemsI6Xbg+641xlQJgGy/ETKKO1BMG3Z0+fibKKrQIshrLIOp2uNHCOh/3M82XH5LqYb9TDRkSNvyeDllo8fvLyWoBSOV4px1flpiqu83fojOMTbocTijZjsFNbHLBxLS2bAs9rG9C8taV7Zj2oPdPklAAlNYgE1ZhXv//975Uh5NpSE2gl2Z5okeydAlqofpMtOzsrB4f7AvbMD2xa+joyN3m238OQqS0XCIYSVIQOi62SoAxqrqcnTZAsaqFtkcCME88gImZttdP2nAylO3bCWcBzJRY4z2VtW8ScjU3hMwRYEVXyuqXkwP2zYTNRT4gnQBDr4PC4bO/sla3d3fLm3W55swVd2eVMEffrjJTSESA0ow37JpGtmdkmi6yejOpbXEWWENSj7dXwSJmeWyhffAkg/LJsbD4pI52u+oUnwN8Ghv8UQPDxuz/tERj42xfLDxQqBxBS8GvFwK1aczclpzJNnx3h2RZlI84nhpXUdwDSsaIuVifDgUUNSWpo5xdywiOPTQ0I9AcyiAJzo6Oi/bnxMCDMTgENg3HcSNGLgoL6KWIgUEIrXS6NvLkG1/xdaUETlXMj4uHSq1x5omGugXCkWk3oJS/cjzZHHKCJ8IpKCuwZUNSWHUb1FiiQVfn3hvJTjwPgYaOg/oLrwfCoP5+cnrFmvPge90E0SLUVVcAFixKqhBv1RkTF9YLJsjBWMQyJGCca3wZ9AYQBcj/2/Q+XQ2Nw2gWESpW+p8NahpT5HCovnj8tP//5F2V5aa50uyPl7etX5WAfQHBWm9BbAZNIGQCdHn5T45PuvyhOvrN7jC20F4EZCuFRnb25lrNMcCB1Lopi1xo4ehuy6RBYGKxUW7WnGOmU4cFRRTkRjAHgoAaKsfemfFvOzgkgsJkdl6MT5sRNubp5KNd3OFLQP4nK90dnojtc5qa6ZW11qWxsrJTVlcUy0SPb6ZpR2o5IcEDndw0Pz5jsZFoYMLfZwCnUh3op+mTNqpApZ73EmZPzNjKsSCUbPo4MVDI2WNZh6joy97kvhG/4Pc4vrzh8zO2t7S05H3xemavZWdO6GPfpaa0LNls1Wj47U/8rMtgRXOE5vJAYjptLN/S1pm+oBV8CCPnJsdX4+fFjOXrJJoQeFSor2TP6U2JXoHeTRcjcDa2oDeq4RkX5j44UbcdeKUpeM5FZQ848GRjxeTK1gEHWloRLcJolzGFhJeZOKG048bywe6bQH8qm8eK7AS+s30T1QwPnnKGP4Wjt7u4JbOMYCYTUaDFiXEOVPYCz0L7eXHeEg9KCQaAHYPVQ5BiFfpXaNNM93QYl74wz4xaBLv6WLATzgeMEEJJJBOQyf1JjFzppACFjFlXa1ELyO64X0MnzC4WU4zJOsWEc1xkuv5Ol4p5D2eO8/J77kVqsGre77x4v9ghRz7tjclLJSJGtcQajz/zImH6YrWvXSTobYVBru227jA3iWkMZTU1vsoRca5glyV649tCiMKE+cu42CNY56PtXyzUIgPAmoJh7FpWsqhNGjVrgpmZBTEEm4291RLF7VNtowMdcNuMkSsUPygD6FdVSC1uopruKnsF0OJdjfCXnVBlItYoy1TXPkX8HKPMMk7FmHQrMn/fbLUCtZq+bnLRSMTXUCuwdM1e2XZ4CC4bxrpTbgBHmMiCG8SSLSvuf6BS0WQ0Krta2IvxMVl9BWI2FgwPMUUCcGQYnvu5p11Wi/Ix94zw882SvWA+ACerAP/3keXn29HGZnkKIxTVsUTUVeK5zT/V7lerPeISOiFpospA8CZ4ha9IZ875oDcfCb6FnIaALQAOodP/o4dKR+q/7+cmuInBUG9tzTH6Hj8b+SFbs1cuXAoWyy9DVe9S6z5aVpWUBOGjBjL0CmFtbDoJXZgRjxHna2elk+1l3+F3cA2PO86fch6x7ggEEwli//HcEdVgbrCcrjFqZmMBoU3akUoDaH7sGGaNGyrHZR9sZQY7FNUUxPwJhCfCT0CCwAGuLYERqEwnYq5yg03Ev0AoIpV1Af24J4VkFXgJ1V9dl/+i4bBNkfbdT3mztlu09lGi9Vog/AgLHCBYPIzbI8Ql+D0vZlMATWV9qRKXdMTutn/i++AtkCcvQSJmcnRdl9JNPvyjrjwCECOuZ4dB+ffjfP2148/Hu/7EjMPCff7EqyiiAkMWDk/T99z+olkZqZZMT5enTp6pFYlHh7ODI4CyyMccRwIFgQYrWAc9fff9ORPvEIUfRksUTJzR0H21Qw0RYO8raAbmow0otiQBeBUyluBcMC/L69l6gkAbizu65Pih0Am2QoiLZ8TAg7JYpUvPUA0Cnqi0mGrpaLTrmGHw/EWZl/GqdiuoLpUDjDUXXVutiMEDt+1LUGNAIkKvCDNQZpG9TnKoYUzZ9ARQcI85BQXVtbqwcnNpf2ClJJOvHIkMx1MkW/r+JHv2HDIngX80EGky+P80AuZ36DP/iyy/K3/zNL8t4b7Q83F+r9x6Ka2x8UG54vtBTOyNkfxENGJfhV7aA44wQHOjJ+FO/xcaUMeczOM1kjNU4moxSbVXAxoZsubM7pdxeuz+lKVTUi40pqACYV70h9T006KVmk158qOSenJf9A2pmjsvJ6UU5OYe2wTPhXCat2n0qZXRkoEz2Rsry0ryyhGtry2VmcrxM9MZMza0ATA1nRx3F53r3Dw+VGfruu++U8aWHFNROaE9R9kXOXfLVRNor5U4ODS1LqmOB83F6cipwSTbv0eYjRXeZU3yv3e9Oc0Vqri7cZ06Jun1uoQUJInS7Og4vNuFQMVHNpK4FWjfXkPnOedjM03CXc7Sd4Ti5PBdFg0VvGqoO4JNGECkAINkGAARABZoc6xXxFlo8xJEPIGQ+YoMAKnbQduSIYceIOLt3mdvOBGgkEMO6xMnhGdDahoCV1OqIECura1sSYBKFT8aG7AbfDTWXe8LuRYyCczH2yepyDM7LtcQ+4vDi+H7/ww/6XGh4zBO1bKk9I5PlCYWWa2J8eHYZazmO2IzrGzlFaYCdazbj4uw9amX6waZth4INtS6zL5rjLCBzKUHCAA3uJYCT82OzOIbBs1sWpX4nSoc8X84RRcIEKMK2CODneiNqxOfbNVzJSnL9ZJzUw6tmtXgOGccAFfYa9ayLk1ezTaGfhToW2xc73AakWu9iVgwJoCSbyvkCCDMHkkViTMQKqRkx5gSfieMfaht/bwPD7DMChJMGhJxP56l1jhyXf6sVQa8ne5gsa+qyOGY7AJBsPPctQDRotUuDDgPWZEckMlT3KH6nY5NlrgrYoas2Nrm2kkiwCcNHpihrIvW1XFOyd0fHZwq8TE2Ni0q4sb6hZ8Sa5zMCO6oPRwXWLaaiSSB6/9Hxe4AQCiTni2KtbFGlqwOKYnsSuHG2zvRlBQOrcBA1fQ5CTSubRtaK9RTgCBUU24T/s7u7r16OBECfP3tcFubndLwTXT8BcVOW2V8AYayZ+FnYWwd0aFFz1ug3sL5Nc3d7BMYsPo0CCgDKqalycsJ3/ZmGikywq7bdkHJ5VWOGumj/Z0T7bIR7vv/uOwFCgDiBFHwi2BAEJrGfjEOo/4Br+UiVgh1aeZtyneAfgDCB7TB+GEPmPtdMQBSQmcwyY6Kg5fCwfEMH20gaXDf1dexHyuqOWCmYOYr9PESU5/RUDBdorGTL7QeipHwkQC1V6EVaX8039fYEs92L0/0OEaLjfpXQwAep9FDEXRAUg6VG/SA9ujHQtzcOhKCEjwDdPkGvnZ3y+u12ebu1Vw5PLvUZBYrG6KU5rMTAMPNOaruUAKBAbluJj01W0HWiBIMQbeyWy+ubcoLWxnCnTM3Ol89+9hfqR7i2sVmGRz4Cwn8s2Pn4+f/4CAz8y08WJCqDI8XiweDBwScCxuLDMW9HcdJzDKeEjZmNIMbOm31XnOqd3T0dAyecBUbjVhYTRiZUodTJoBLpTQg6DzQR11sk1S95cMkUI4qSjOOdWgQQLcXoJZMSjr422grUyNRIoXJszPLC0LGQzZZgjJ0KjF0yZnEGMYK8nMns6CfONIW+yiHIgBs4GhRyHXYgEpHsACRpIErtR412En1NlDm0ITnGNTruCHD/HAiShr0AACAASURBVJwn9WvZeAP62mCvDeoCBttZwD81HdqZw3amsfl8BYM5Vq4lf4cqOtZBFKNb/uoXX5V/9bf/QgDx/Oy4/OY3vy47O9sqsiZDy/v+7satJlCdg7ozZtGVOFYYXoCgxpzsloC+o/xkDJHg5pmyeYpaqQJ901GddSjlEmMNhUpA0/2CJBhU63du72qfISkH0nOQ7NB9OVQt4XHZPzgqB4cnopGeXeA8WdI9AjzcX7cDkJgSKEQldHYK2s2E7odsKY4A2QmAhgAhwjJHR+X7ly/LN9/8UZsK8+DFJy/Uz5CNDQVT5gSRS+afqNRVITN0rUSYWYvUgpC1gh6aoA6bHMDFTbgNDhlHNchdXtYYUjtLhkVrvEaVCQaxUeNoAjJSI8ZNLy8tudaXDEylyblVjFUSmZdxXrkv5kpquZxdcb8+Nn/AWuZnMgzMJf6dKDHPDdocEdRIi4u2XQWXeI7qD/jmjd6hoaURNPeJPWOjD4WwnSUA1H377bd67rTS4fMEIqAKZ23GYc76kMNXnRaB1ipsEronP3ml7jJgl+cVpVf+fnp6LseorQjLZwgeQJXjmgOq+HfWXQJVoc8GdF+eX8h5Tp8/IvKAE1OjDAgzbjwDbDeANmCszVgIPSvjxtyhjEDZ1Gq/AjaTEQpoyvxMhpDPtwFeMn4cO9nhNsDieMmA8nuun3vinYxE5hjBPoKBYUIE9HHsrPHUPnKfjT2ufWA5ZmjW/NT417YAPOPG9legPDIMG8Q1qwkwJCsWSiv3FPpnPwN01QQ3k4XgcwH0AaFNacLAQJmZsSoj1HCOR6CDcBR7gqjKtM+hxq6yJQIIk63lOwESPJOAau6Z8eFGsJvcZ+YS+y3HYc4ThFLQtIp85J65xib4SVCSsgXqONOn7YE6KbKLzk4mq81xuJ6sHcSxAHa9cTOLCPhg9wBpUkElE0qdKcDq7LzJLPNZav74vjO1w7X+akJ7Mxkd7CYMk4yJ578zZAkqGQh67vQZFVCr+9n61TXTu92P2XXcqe9jPfBMYJFsbmyUx482dB3saVxz7F47iw9o3dx8VJ48eaLAjRhMJ8d6Zx1Kb2GUeThYAaPXbQLAotCrltFiWjw75izPLuJYjlhaGMDFHK7tZjyo00+G/fWrV6LoYmfHEDhBBHB2VnYe+8F4SeuhzjcOy/xj7nO+rPFQ25l7PF8CNQBIXox3ADb3xvgxboCcBLTj43Gf2W84J9fLOKW2PWUpzCPGlz2POcScASSbrmyGl7O5/X6z7o85VTUuPBYAdQTpyA6qFrO28bK2QVcKn2KYIdBFjfYYPTMtCIafh39B4uOUbCXq0ltboovu7iOIZF9mtEMrDfroUjpEdhEwea2gOOuEa8o4mv5N71/bOsbFgPCiDI2Olem5xfLpFz8vz198XlbXN5UhhDLKeDhIb3X4jxnC/zjo+fiJPz0CA3/zbO6ByYdDxAKMelY7stqOOqeXIJstC5wXixZHjIXHYto/NPUD2imMHhzabm1TkY02FCL1R6LxL72WaEUg4GZaHAaFlxv1Qp8jQ8jmQlHwfbm6uTO1pBqq0H6yyaZvH8cIpRTjx7+bRYTBrdmcgLMY4Gz4qalIDc5lzUpicPuRYFMP1e+vpvExMsp0QteCrkOWp25McW5TJyaHILUeROOqcEBj2BGvrO0w+sDs/VRdjEPu7UPQmN//GIjMNX8IKutAVQVSoqquhWhnCQGEtJug595f/+Kr8rd/+y9KebhT7eCvfvV/lb29HRlAhFcQAbi5uUKBpowMDYhqiqF0LysKyO0AEoiQoAZgmjFEpbHbUxP2cRqsp1bt7EzOsKTa76nbs9oe1CIcYcbVmUfApVtc2FG/kTgHTo2Afm30qizh4VHZ2z8UICQKTEQbYIgQkmqCKBCvAQwygrMzU2V+DkW56TJPdqTXKWNj0FZLGVG9CpLl9N+6L8cnx8oQfvPtt9oA2bWJyKKURzE/84NrZpPiJ+upX8Ngx0qb5+mpal+oZWHN0gKCWhrAFsfd3touewf7cvwBAGziOFQRgYF2JMpYbS/BTwAKUVGOj2ODgwUwBDCSwUxP0cyr1GQwR1h7qQVkTTC/s46YU6FtphaIZxCqaBz2gErsCkEUan2TeeNcfCc1NWz8gECAWVofcH4c6dQppqE75+GYbdCQXn9tQEgUmIfLeHN8vhPFyDjsnD+AO9ci8YhaZy3gX2l7CjhVSijXlXsgsqwaxv19OTe5Lp4BwS0c2mTSQoFXYKrVoDzH5hqY/9QTMcbYTQIDofG6xtSOZYAb986b6+Fe06qDZ9OAhtouJCUCqTXkOHFeAjaSXWoc1zpn5UTWzHE7O5vx5R4YqzZwIKNIQDIZFsYtKqM5lkAJWf4WzZTfcf4cO+CS608AMtfNfTJOvJI9SnaRz1rl2vWBCUwODZoKHgDBdbezw3k2yZQw5gmEtMGRg6BV3bSCy8wtxhb3jtZIAoT0qrzy3FWd+oMBGcJjAtK1Rj+ZLjnv9R3nMNm10BVV+yclTGdjCE6Q5cB+j3RMQYNFQ8Ylz68BgbVlgusYb2WDJehWqdhh9VBjJdXquj0xNsk4CRBUIOr5Q13cZKVWWjyNYwdYky3kGSg7VsFZ2lZw35QcJJMZcIud49g825yPa3PAIs/Rwd480yhV61p7Xdk6QB5zL7WJPNPDQ4tBBbTQogFq/sI8KtND3otqdti1p6hVXqjFED1nX7x4IV+L8wIGOZ5F9K5rhn++ZtMMnpLB5N8AdcYB1gTZsMxtZTArEBTwq7oLmTNmzxAwtaiaqLXU4Z6eam+kVIe9lWfO2203aHdUhZ9qra8A5sODbIvr+02rViBE5Tdn2j8YJ2xLwFno2cpq1gB8G7y0g4l8JvNF4n96XmoGpufloI2zurGJaRnB/sozwN9U9r3aFvYvFFTjH1pv4UGK5IwLoBBgzCAqcdAbl9DaCaVP2Gf5j9B/EbNzVpmSKP4OEw666Jt3W2V7l7rVC60JgCCK6yjDopSLTztQ7hW0Vl/RgYEaqKlZ+8oEi61Q8I9+oFc3ZaQ7XmYXliUo8/T5Z2Vl7VHpjHYlLPMREH6Ed3/OERj4V58uPbBQwtVuqB9VkpnJHxUnDK+yEm/fyugl8oQBSWE0BoJ+btvbO2Vra0dZLyhZvS5tJd4v2g2F6u7+Rvx7mpWTMUJdLXxwDGXEHsgyDg6OVOpfUU0YXjeGICIO2oQrrbJNt+DfaoJOLWKNqmQjS3ZRzhUGgsjzrcFF6BHJhrBQaWCOQqUU4Gr9h1tXOBLdgKqqgkdrBaijyQwGkMbYi7ZTaVtyKMl64nxUVb70UnRm7n0Q2P7vtnH4EPx9CCKTxWxnP35sYvUZ6oBA6uLSgqIPCnFiel0UXOckS/3Lv/6F6gX3d3fKr/7u/yzHx4cqhl9ZXpb4yu31lSJl93eM8015uLt1uwXqCUWXGFP0VxsBaq4dHAeA4qTAYBfHHRDC3KibTLJSVuFDJMRUIV7KDtTIoXuWWaCGv5OdZgMZRchidKwcn5yVwyOUOGnIDP3luuzuI8RyUI4OaThLjaebKpPNHlU0HcrguADv0sJcGR0dKN1R18YSxectUQsK1c9O5fBCw2NjZn7jIDza2BCoU7+iqnwYKlec0oDBUHkickBtKutvZYmefkuNEMib168FPlmvrCeCNk+e0vNwuWYPLVLBHOBcgERAoKg9FWxxnyhfIuv+ePNRWVq0ouiHb5zW0AM5Zq6Z9YMDoSh2XRucL451KOTttapgUS3gV7S2S7PsKhR1dKRzi5pe++nhLCWaHZDDeCTCLPp4jUrzd47H9SpLdnffUEadKYWWaycnNUnps5d7DsDkmnhhOxMMS6AnlDzmGMeKk8rn1QfuzM4qDlKOw/Ghykk4qGd1yIDt3Bf3zfGSfeS7sVXJtvF8sW38N9mUOFlx8COSwnFw6hinOHg8r2QiI6BD8I8xcL2167uT7ROdayzqmlYLbWenAvZC0wxg415jOxP04LycB5Dfpo2lx1sb7ChQNpAesaZ/JRDB9eQZc+/M7TioXE/mJr/nnhKc5Dy8UsMVQAi7QG1kaiN20fprvS3nieAa32UfSmYo500WJPY16y2ZxmRL2G+wt9SZqoZQTAhnp/IdwCD3KZpuzQDlOMkmtQEmv0sQJpRVRK+g25nlQ8AA4QwErUx9BuDQekAqzrWHH3uwaoixD9Ahq+iLeqxBXe31tFfCvlGAAFCHrWxRhbl/rluU39qqxIEiK4TzJtibexbz4+rqPdow5RcwGzIXqenCRmV8mNMERLgWzhMF4n5QymwbgoeZ6wlMkDVknjBeUV4ni+nMoNXRDfT7VE2yuJQ9kNkhs0fts3yW83M3hd+HQgqde7o8ebIqQEgdte3LserlyDgyHtRTUr/HT5gd/D2MCTL03CeKpp988kLMiUaxnd6wlVE0MjqqTB8tjfApGEPRMA9p9XWu58n18XyYbwQ22XMAhFKuVqbN9jnB6gTWo7HQroUMgFFN/50DDVlz2XvzbHiW8XPagec2IOT7+ACh2APeyNxawdi9ZMMO4jky5ojGJbuf56wsevWroGPiO0TZVb5QDR5TckJJBL6EQZozdGO9Xjk9P9Ncp6zAVUJWXSeISHYQJhzU1O293fJWFFZYadTPDpXlpQX1KaaMgyA46uMkPe7vYRoZ3Fpt1JlBgKzornK4zFii5dXNfSlj41NlbmlF9YOPn70oy6sbAoTDI2bntF8fM4R/Tnj00zvWwL/+5fMHjCaLIE0+w7XP5taONqbPTHvitWkBbAaIyhAZI63PYmLzRqqXqL8cmCpzHkdAighEgKRwhpJTX3BCTkOtm7CoDNEwoqV+K6qO3HPtGZOIO8YrGzELTdFleqNVigsOJ4aNDVARW45RN3N+SqYa+taYpc/ZTF2QPlx29nZF/YvRaVOI5PTWeZSNmawkgIcaySz+ZDskO69m3zTu7khUQpH2CggD0CV+UQFhO7rWzgL+KWPQdt4zxeO0tQEh52pnEvS3Zk3Y/QAQ5ppaZYVlvAftbqF88dmL8rOffab6iL3dnfLtH78WPcd8eZQUJ6WmCYX0Eul46j8HHsr0FIBv3LWa2uAtF68WFNB8JQs9JtDGpscz1aZV63Skzlppudc3joQm+q8G1lEXHHamiefrGo0BATdUw6h1pUchoJCaQiikbD47u9Q97JSdnb1yfAzdie+hqjZURhR5hupMjQaqYdMFVlav51YAcj4RyeGaR0wVY+7EKWcDZB7igEEp4vMELYhYBgQkIBPqI+s1FMxsgDhirOE4tawbAA/gM6IeOG04S4BGxo8xCyBLxgmaDNeGM8M7zhE9DQGEK8tL782RBB7iyLtvlgVkojoZ+mPWYTs7yL0wn2Jzcq+Mp+W6nWXneWJ7cIJ4xZkLYEoWI05MmiHzDJK5DOWR9RynE/tE3EHBIeaWhEksXsA9JcMa0BbnhfMl66X2FLP0kXQWImCV7/Pm99CwkskwsLixIFa1h7FzPBOEiAKCk23gPhkb0ahrW46sdxw7bsLzclBrLbRE6rhx0FLLxfmwOfwuGS7XsVj2nN8F2CTDlWxNxDKYh6GNSUVydFSOd+Y032cMYl/lYEmF0+9kUbkG5l8bEHJtceK5H4BqshBhcMg+8B5yNpZnzrUxR3hxr5w7GQF+KvtWnX3+rqxKBaUcl3/n+XC/je3G5g+5/516g9WaOz7PfWePSbCmfc7Y0wTfkiVPpridSc5nFVyrWbPsx9xTMlmqz6qlEOxZqi2smcYPHUOuMfVjYQjwnPld1uvhIVQ/qOv0qoTCOV1WV5bL6sqqAGEySqo3rbXJl9dutdIAwczLOLXQ3qmZvyLoZ/qchTJM+SZwFEAIA8Q13lA6WTvOwigTCvC9uXbfw56FXZKhSf2X92k/28xn9A54LoCtZAib8R20uBHXz7znuIAvBz+c2eK7UiOHijiO/cCfOWh656k9UBWISYAZsIajD9Ay88HquuwX9DCemqKx/EJ58gRFzRWtAz7DXH/58gf9TAsG/m67ZvD86tXr8vXX38gvAmgQnINmyzUB9ATCyALW4P3a+rp0H9hECVxjk9+9faesYDLpUBgVqAPEQ/GNsFXtRR1Kc0pZJLpH247KXmAeKYAOy+buXsdCIbMN7gQ8a91hMpj5e4LvCfjxPELLjb1witkB8OxtmQN8n2NzPNNWh3RvvARAq8YAwTdTMW3zfT33AsPqmcscu7LSOL4HtbtROWefRjGfoDC22kwDNCSg/ZMNPSlHZHlp4yShJFheg2V6ckz9iWHVLNda9qtLi+qRJfTLWgpikQ1XsSeoUjULiwr/PecaGCrjU7Nlfnm1PP3ks/Lo8bOyuLwqlVEyhB/6fB8B4U8PxP0573jg3/1Xf/mAw8iCZNGxsFNzgKFJpDa0m/Dj45jEmWNhpw6GOgAiKESk7HCxqHFy+6pkGHYbA6t+ISwDfZCsC1z8bICqOaz0ScBgFiTkmocyxNLWphgAoAh27RGYzAQbBZGxUCAUCaoUCRxHXnKUzp0hiSgE0UgJW8zMlHk1K7YYzZt3b9VrR3VrqkHrq3y2/60oHBHazmiZoL0C8ufVmQvFLkIAKNhhiIi4xqCRIYzRAxD2FUP7PWfagPBPTYx8Jk5OQEToS/x3nIc85/cyiNWA9Xsd2tFQRFogtUhhE8XN508fS3Vtb39PVNHDg33Rgaih6IwS5QM4jZcBKDPHR2UQx4q/z04qy4gjIaGX+/uytOiMF+Iyw1J0ZaCHRCGNQwflwxvTtQIKqq3Q/GODd/2J3tVZQeGL5yonutLwmIfUCeBkYuRPJWrgvptErFGFfLe1rTe1hTiHOALDQ7QEoRm9qXFsqtpoxwfL+IRrd+IwBhSyC9hhuBC4IRPHcwBUEB12fStqZKZap3F70zezto3g2lO7FieP3+HQJPOdrF2bAicmANLkExO6DpyKZPuZH6EIChDubKuQnmi5hKU21htAyPwIMGEehDlAPR/H4J4ASVGA41rjCMfZC1BLFiObPvdD5B+HMpmw0DS5Lj7P2AbIcK44GjhQfJZzN/LrFdjFeeBvAt7QjxAKqa1cHAEnW+y/RUAmdEk7aXYMuAapws3MiKbLT16hHjIeEZ9hnOKkWiXZtGbqfrI2RdWHSncJ5chZTGxfsqCcM8AoQDTZNuwq9KeA1tTH8d/OnrpJdrKGyXBlriSDxPEVHKvUwFB5uUYFMqrzyXzJ+HPvXA9jFTXSONWMc4B55iTn4hxcQzKPbcph1kZscOrzAri4Ftkm1l2l53I9Aav8PcHNfCc1nZk3UWIMuGiD7tg9nhnv1EgdHljsJKwY5kfaY3yYmYsdxqZHwCpzPPtmGzgGGCZYSUYD6nw7a6uMunrruq5LQZXayy7/LTtuj1LzN5meUPd4FqlzbQPC45MrOafu0zulNS5AWLNEKSMJKGTPw8Gml9/UtNtN8VKgUO12vG8B1pQhrFTmfC5r1MFIO8EOpjDenoPJBjM29PEDfOI840twXRKoUdbadeJ8P0Eor7WO6JgBjs0Y14AB4wAAQ03Ufo6ziZw72W8ClADCMAyYYwkEufZxQedG0AlQqcCCaqkNCEONzdrleUJFRb2UOcg1MaY0ief8UQlO8JlrwY58++335be//feqv998tFo+//xzZXGxDft77LN75YBG6hcWxXn85IlAI2uE3yGCg3L89ju3mGFdILKyMDenrCD7FvY2/p/0FaoIHvsw/hW2iBfHT29QBMeoQ4T1kv3LtXwDuqZk7bFnsB5Y+7EjsSXYiLTLYa6EUcG5UCbnxfOILcHW8LkASp4Ha5SggsFuraWrAmgI8DD/E/h3wJv93304pWp/hcIvmgb0qJzR+JDtRAdjd++gnKodEZlVq7qSkFDgSjWTblN1fn6t+nOCGvgyTx9vlufPnqsmE1ozfhDnkWC+EiDq/aV1R1sq5q8CJhUC22UeUcuJyZn5srCypuzg2sbjMrewrBpC9yJ8nzX2ERD+OeHRT+9YA//2v/xKgDALPYudhR1FOxdQuy4oDrac6KEhLWDRV2qUjsUESICKhSwvP63seFeuLu0IJ2Ir+o56B0JZMN1EaXX1ckKkxQpoacNA/RpZwfzk3xir9sboKBH92qxMZmMxKK546lKktti1Q5micc51hhGv0XMbd+g2rrFB+p5/Y3hwlF3/g3iG6Uh5J8PGVDIN9q5R8ULUQ3WI1ZGJGqTaXtxAXUSAxIXC2APVEUaSvQLC9jg3GYJK4ftT0zfR0Xb2LwYox8h5+JmsoTN1A5UqUQ2p6Da1OXJ1bEkj0lB9bXm5rK+vSJ1tZ3tLRhDjm16TiooNDqjmbnhoQHLmo8NDZULKmV21ooACqqLrkSHVu21sPCq9iUmNh1qI4PzWDIQcdGWQTS1SlBaK1dV1OTs9l/OU+xR40XNyzlOS0PS5qhQyKClQmyXTL1U9alOtLEoEUG1WKlgk4KG1MEQ20xvRCZlDMgt3t2VikmbkjkLHGXN/yxFlNeJAkn3izYsNT45Mx4JHEnYYtxS4gMDQkGoG2WgDIqUIOWcBijg8PL/Q49jEecfh5d4AggDsgMhk6DJ3RFFCSXN7S32qyJbNz86V9Y2NsrgAtXDSVKMhb7IBKcmmkZEMxTLXn0h8AGsyRKnNSbYlgahkqgCEKvyvwZy2YmXqngEkXAPHSKaIe+CcfAZnLMAuEe5Q5/hebJVB8W3d1F2bEVDHPWEP4mAHEKbNQgBh25nEpkLzYiw4D2ISXI8BYFW+7XS0vgOOcKCoi5NS4/Bw0/csQblkUTleMnockyz56bEFQjge8yFAhjEhG8nnmY/J7vMsOAevAMkEivhdMglaK5VSnKBbMsBt6hhjDiAkmyFFZ1QL1QTb8zM2hXvI8ZIhjM3h+gI+s09wjaGdtkEONYTQJwOoU7MXpzVtOxQMbHq+ua1KgHSuI/Mrzzg1TwaFI9oHTL01ZZZzctyorfYzWlDb7NhlrgSs8ZmATGwGlEXmG+DBWWKLjonKiMjH+LjGjXNwL6rRqvVfyoJLebu/R8oxrGCefUfZyHodyYihMunayYFyemYmADXSNKxnH+O50fsQlgPPTddZgwOMr54JdfJDg6pjoz5qYspiHaGxE3hNIFRzjMbp6u034bYuV9dqPYWoDc9C/kJtWWGbN6Fx4t5UBnJxKSVV7eVjY3W93NTG8PsSnVGpRgWEBNAWF5cECKnDzpx1EMpjbbs0I7E8fpr1tKdjZl0kQA4Yxckn8NeuJ+a5ML9Fq6WH7bH7anIPpqA6w8nzjG/A+GJ7sOlTU5MGHre3ZW/PdFTaWyQAkmw1tuuHH16VP/7xewVSAYTsExyDc2NflImkRQKCQGNjykASXCTAzNhQNgAtFUCYAD77xuK86xXxu7gW6K9iQdV6bYFyMvC1JpLvcl2ZlzS9f0twfHdXQTHosIwJxxBdtmZVVdNYqf88j4iAMd7MC4AwNFkFAocQvnEvau9NZk4RWOTN2g1wzP4WQJje1cz9+KF8BkE6zpOgN8COcQmjiMyd5mltc2PxqNuys7dfdtWD87IGmC+qMB1A2/4FAjkXFwgL3sovGet2ysLsVHn6mMD407K4sKCgLsGJy4szAVFrHTioiDui1lj4J8O2G8w1BaiHRksZHC3TCwtlcXWjPHryXPWDs3OLZfgjIPzpobV/hjse+Df/xV88sKAxRKkjVEF7rydnlcVLPSAGi4WHAcUYsXiZxKEJRbhA9A8MfW2aSZ0fmxeqTETzMKreJDEubiYP1YA+PoAKassuzr35YGC1uVaARBodf4nN8+aOzOC9NkoAYQCNeoMRdan0IDZDAcJKQcGZBQgQbaPQmPvg+kQ9UnN4byKhcoX61HayXJvgXkq8tIBjhFxk1zhaRO/JTmEQJZRTASFOmjfR83JFw+CbuzI0gmGokaJKe3CGxA2OIyqTDSZOVqJE7Wzhh2AxWQk75VZBTcRWwaoKPtuAMGDQ50ntYLuG0LVkHI9nRzSMOjqe5+7OlupN2OTGuu6HpcLtgVLmZqYku0wtYW+0U6alVoka672cW6gxFGU/e/ZMgHAUcYWb2yo1j6CENwmuSdFZqYziYLj/IBs/Ygk4cckopPaK+zYgdIYLsRk7nG48S/RbdFKcNYQr1KPwopzVQAbAnbkr5465VVCEOy/bO7vliP5ox0eqIRgd7fe64rNSOK2RdBwqxj59/rjGNPAVFRJl3qpMqf5Koq0NiWoKKMSB4ZhST8NhrE2TQ6PJPSfb2wYXERxgLiaDFADJGHEMxGjY0AE1XI9UhBcXrTzIc6R+aqQjFT5sBpstYAY7IjnwQxTgriSlTW0NmXWev+uucHZRa3O2zSp7d7qfdqaKZyQF2dpPLE4AYFX1HoODZWV1VfWQRLkJOiGSkFpCBCg4Jg6qAOH2diNWwJhFSIWqLWyGsnPpWVoVJwNy24qcAfPJNmE/Anq4ZsaQtc74hT7LWJNhZSwdiugDwlDyQnkcrD0rOX6U+3CM2vVxAWKhU7LO9nas+oyd43qizpd1H7pp22YwPsyRnDvR9kTh2wEkrjnUUWx46HkBXjzbqL7GmW4DQs6TQGDmZ2hp2MFkb7M+kyFKsCAiY/xdgbSzU2Xy1U6lMkAEVgYGXMtWHdA46AAMjukMoO0stoLjs4cYgPrvUDazb/gz3LvrwljrsZHpdZmxsfPZb3+UPSnj2A4WZh4l6BlgfnNN8/dhrTWOb+ritOTvnS12FlmB0GvX8ZN9cbZ+uPl9Al4RUsG+YUfkPMtGXmkM2e/EwqnCIXmuUjpkHx/o750Cw+VB+7vmfG0vwvcJpNI7NesvWUpRCScmtd4QTFIQoN5DgrXOIlqaH9+C+cOeTludk+PjJuuO0AcBHJ6F92AyhO43x7xIwCQ1nfT/bWdiHRgju007m+lGlRmbDTjhzbUEFAaUy+eZm5H/go1h3FjjPBsCkoBSFt/j9gAAIABJREFUjsHc4bkFeJAddpColoHULD9rE4VJ10wONvWQ6Y9on8LsAfyrd+9QU94qkxM9sXBic/l7KNYKzN/c6NkErKYOGdCGLdrZ3tH1cO2wnsgSAgzFSqmttaDq468oMFOBPuvMNdi00PHxeRMYp+3R1tY7gfBPP32hzDIgmnPt7u8pmIqPB9DnJ1RLKLKwbgBJzv5Z7AzAR4YOgIwyOSDd9YPDyuaur60rOMAzChXeLCAHZhUMRY28soLyO839Xs9Ccpf4eFY5FcuIoDa000ojJsjL/s7+DxjcPziUn0fQhLViP2KkAmUHomEk8eZF+zQE5lCefbK5qfkMy4z5gV9LRpJ7EiiVvWLPsDIqtopsoQRs8AM6vTIw3CuzS8tlaW2jbDx+VpZW1sv0zPxHQPjPAI5+iqcY+B/+sy9VQ4iRYgNPtBujQYQbafZXr0wDI3qIA0YEKoYbpzHUKIwIE5uMDnQaqYGiDHh9Uy7OrfqomjlF4ynq7sjxn5X6pB1bFg1UwlAUVHOiVDpUJrKOUBhoPEzE9EobR/rjuMbO7RpiVJPlyuaM4bNCZMf8eRoep+VDzUyGUoXRCLBkk3F0G9ljUwhSa2KA5oLjZOMsbuIMH+ezUmnPlNEaGRRIlWLerTjsUihVawvxCnQP3GsiyG0HzY6NM5M/Bgjbk7mfIfRvAwh/LMP4oRMoB9JnqEqj9b9a4jZsXjj5CwvzAtoY1aMjqIhI4Y+LDkwxdZroTk30pGoH0Wi8O1amJsbL8BDRZLJ2ZBCny+LCnDYBeghh5N1QHgfGNTSiJ0d58hLa6EWV7KZeFOqjnac09zV10xk7tbpUkbidN94AlTEpd3FVfcEL6mX0jO6g2tTC7yFoqG4dgrIFYIIsEvSZ/d3dgkjSw4PbWZgGZUGZ0J3kxA4DCK32yBhblnxTVObUPMbpYENh/oQmw/Uwj6ivdO2KwUNqKJi3mbvcd+qp2NRxGNLGAic4NW6pDeF7RHZ3dp295PdyjKamBKJxsNjUWD9cL9FqbAI1o2zygAIAhqLliriaAgboc88tREzmtKnysj2wQ+rsDXVmo8pq4aAB/rg/7BN2IKIF2AfRiFD3nJxs6K98nvPNojQ4PKzNHEcVMM3xlV2jJqkq5HEe7NJOpYAzR5P1/FBUJo4i8yXjy3yKMmeyQIw5Y5BaT8aPuRzGgkUtHOBJ9jKgaILMQav9gfuy2YFhnXHsqPyFUnhydCy1WcA4n2UdRvVUjIQhwIKj0KFa53ihDXOvzCEr/LrGLuAxDm4AKvdmyuRYc098NvXl/C0ZQvYUnMeASY7RrulLBi/P/70sYK2xTLAyAEJ0QdQqpSJsipjrAHEIh/TcmV/Mo2RasAl8Ru/aYD33J7AqNgfZdas0YuUIMohhIGVr17Fy7lx/m87qrJDpxO0svcffkX+tnXpPsc/NflEztQBCPotSJ0AE0AU9ExAIGDWI6/cv5HiAX+Yz18P5lUGsqqsNZV7XUdv31Ayl6lhvyTJ6jeWdABHXoH699bplX8hojIwIrErsp+vWGKE2A5ja+yIiKMomzsxon8VOAAgl5sPeVYvUVas/OSn/g2MC4KGE7u/tNzR42A3YTgI4yfyRTUpmN7Y8gU7ElvJKFhd74yCvM9jYI+xSag0D0Jn/YThQd72+sa7spnoR7mzpmvi7VEXlC1w6e4adrJnaMKf6gNACfabGu7WAxdNcu++9l/nsoGubXslexh5AZjFgne8lM5u5hwZBKNhhBUDtxD5g6xPgnpJaqemaABHNd8YrdONKRVRP6WPUtq3WyzWLWjo+LpADU2pvd0/7l0HdsoKAnIvgJTV2qsuuQnE8d/xFjmnRN+j/to/sI2QLd3d3yvb2loAhIJxSELK5m483pTzNujw4PGhqjVW2UX2vAELO5zIm6nzHSmdsVOcjeAawE3Op19P9AghpycFc5xEQnGeOHRwdy84QKAT4sV5SBy2PqArpGjCe6boIZuO/rK2uSDWccRaLg/6MF+flWmwX96BE3ZRMoQMZDtiEhScBwt5UGelOqX5wZWOzrD16UhaX18rk9NxHyuhPEa39M9zzwP/03/7NAwb8Q8ooEx8lxG+++aa8evW2AYTQAVm8MiSdjjKIr1+/Ke/eYSThUI+W8YlJGQzUnwIIz8/IDkaly4DQdMzJsrA4L0EOFhNg8OjwQEaehYIzoT6GIyP6DnQ9sj9HNL4/OZegTFuhM4aBTI+N7PsgSJudNnmrk4m2gQMtqqRbO+BkxHlQLznoBKp1NJiDSkh0h8+kMXI7c8BJ42yoMbpaK5hum3PGaY8iqjaFlFDXTTKONDTJ9saWfwfs8rn+hvLjSqTebJzpUyuHeo729wIQ2/OuHdVudMRbUjMchnEhcjc3O6N7JRKXmgrooorCXyFEgJNGZrbrXn2DRFS7ZQp1x6GH0h2zMMva6nJZX1txDQ1UD7ITNYrPBgUllI1UarFsnKK2XFmMCJBW6KeFk3JRldKIutPfydliDD5vA2k750hKE8QQLXhoQJv/1XUVcKBn1YMz2giPqB4QERplFB2tJKJJM3myhGfnBjmmyFKXhpy66y7dHuNe0tR7ewd6U9c4NzdTNh49UjSdjUERW4IrZDpqZL+ZA4qEej6RdU2NS+pDIg/u6LTFXfIMTE3pN/hlQ+canf2f1SnYyCWHfngo4KcIb2+8oTfijDH22qSrKh6bLQBONSWnp++JWXBu1Xaen+t5YjsMzFFrM5DtA0LTl3Dc3r192xwHp4z5wHHSDiJZdxxhHBZsEWPAsdOLj/+O88jv8x1+cs+IX4kJ8e6dzjUx4Z5W/C31RwFrctTrpt2Ai0rPE0Wp0nUZ8zZACM0qLTRsXzwXCLp99913FgkaGSnziws6B8eKUAtjG7pWKMihjPLZ89OzcsjY7+3JecE5S70Y8zQZv8wpsw6skKpMEf22qjgTxw0gDICMg5t2FTh7mVd9AQiDexzrjFPEdiLdz3imfizZSL7P/MARCoWQ73O/sq81qxLqNJ8TIDw6ltoz6zzPPNm52MVQTXOsNiDLWITGGxowY8LfwigJxZTaNsYqWVg+H9ZBO7AWZkkYGM7cVQpbvacABe47gT0+k+cCMMW2BJwDkExltz2LqIwCq7e3FjhplT9EGRQKe8BdAD4Zvwh3GXQQkCSI0lfHzp4goNBqkSEwWzOJoTdmruIsO4MKu8egn3lOBipBAe4vn+FzajdVa5Fx9PksgAD7akB4pBo5Z36GtAcT3LAQDevtTtTCNjMigV/Rb2sWKKA8jAjPTwMb/tamQnMffA6Qwd9ZR9g5wE6+/+bta7MdRjoKjuEL2FeZVICKa+AZhw1lX8Ax3tgA7I8zW2aL8DfpHyiI6GAZx2Esk8HldwrEKMvrnpF5a/7WvRj7nqAM8xcARqaRsed5qZVLFRHk3wJClKaIieSSA2wzx5QaclUqZl5w3dqTej1ne6vOBMdJH1w+Q9CCQCltlrj/rIGsoQjpxa7xfYIBvPH/nCXc0VqHJQKlFJGW1Goj9sI9YZPCqiJoY8FBBJ8cgFdmstcrndFOk01lzAi6E0jUOAN0CRbXQH16YSII5DKRM81nBljigLVPoGqV2ZPubgUymbP4Q73emOYBpRaqz6ziV7DfoPkCBlWzeuC2Qwqoo1Q+Ybp07Mr49HyZmFtW/eDqxqbe84urZWJq1i0nhjxP/rS/5r/8mF/3z4AtPp7i/4MjMPC//rv/5iGbY6KJbJK84Z2TIXz3bkdgrtuFy70oZyuAENBI3QifGR4eFD2w2yWChHyvqVyXV2QIHeGM40EEhuwB1Iml5UVlljBCB9AMVHtmZSlJx9OKgKjhNRvAmVQfKfY9PDqRqAyRRjvoNrAY67aCXwypHIRqLGNw4ywok1ejuckAhG6SzGc290R8OUYcvyby29rktbDZwII8WhPkx4CYMpXimPcBIJsqALS9qPPdgM4/ZRDeB3M2DO2ofzs6nd9/mHHk/P/wOH1Dw/cECLt+lqiHJqOBBWWsBAYu3IqAyKyK9cc6pTM0oAyhekkND5TpyV5ZWVksTzYflcebG00NnvpvVbl1MoTU+GkTANCr1xmOo6lWOFKmwiFPjtooMuGu+VPt6T21ZvQeor4DYI/jeS+aRqKKHMfO43VxA3t6Vt1rU+lS51E3BJwTU1ldj0N0nBpIgBFG34+9XwfKOCQjzJgiSc4bbAQgZNNL5D2GnM2aTYX1GAfXuWi/dMwaoRd9jGBHBX083zgGbcCSzZnNnMxY5rfrhgabaDnPUbTamlkLsMPR4d9s3lyzZdKt9Bg1vgR0UssWJwnnNcAThyPUcO6F8efz3AeO4MsfftBawA588skncji4HhwbHIWACL6D8/DHP/5RY8FnqNlrC0ZxTOZqMqapEyOY9f33P5QfXr5UJnplZbWhW0YUIeuLsUnttCjm1SELvbFNXYsT2qbt8my5Jsmm1ywH1/z73/9ep+DYK2urcjK4B8aS+wodP4Is3EcALdek4EVVgOQa+lRDaGkOZAWEhCbazvq0aYuAwYjLMFZ2XEfkHAJc2ROY63wO5z1tYtpAnXvhO2nHEUDIMyOD7PXBfmLaXeqLlPVvC5RUhkWy15yT41rkBGcTh8197VLP6jVnmxXaJ/eeWtoE4kKN5PoDQPkuf48zn2u02IZVSyMsIgex5Wy1QR+/b9vROMQB5gEw2nP+QcN0Ao2WuWc8sqdZXdTKinljS9gz2uwezs3xFZiqvdoCCqXaW4NEmZ8ErtJGIY5ogGkCjcqg1ixhwEnmhmrOajaZceuDQmsFsH+nH2jWO2uea+NNYEx1ytS0LSxqznDfNKYnk0iWMCAbVgUBOQJ3YezgWGNruefsxWL4AEjp6Vkz6hyT8zMHmRvtYIdqFWs7BprNX18DCPE/erJVAYSmKh4riMN3BJZvr7UPcd3Ui8F+yFogQIOtVLBnmIz6qMYiojHxQQg0AgiZx7wyz22zXbvMs2E8FVhlPTaCUe53iZ9lNXfvf8ngcwzoogQyuI5kPWFjAUBYe8wJ1686U4lOetYBPhuZeM7BdUR0kO8FSPMcWUdk+FSfSx1lVX5PL8UATe5BmUEJQ1mMiGuMvYA2GsCErQDwMZdJQjze3NQ4c3+AtKho8138P64JRhVgFBDGtUBBhWpMkCHgVXoDAPjpKZ1fQafOqLUd1KKITDzZxKokWvtBwnyCEhz1ZPxgGDJiOdxAHTXtHLIYQVzGWIqmFVwrAERf7dMTKeBuvYV5d6zdXP0lZ2YajQ7GZGZhpSysPS6LK2vKEK6sb0pQpjcxq71KDZE/eH3oq7Vt1D/48MdffByBD0Zg4H//X/7HByY4RrQt+MIiy4IDhAHgpBBZWzBEKABA+ObNO2U6CCyJB69IfE9UFyYtGS4c8DSUDb0BqgCtCBYWF0pHNWXXZX9vV6CQBREjQx80QOHp6YXOA299b/+onJzSD8mAMPQdLU4cgCskwsngORPkvmam+TXAsSppaQOpEV9aEJCRlPNbnTY2l3bEt2104xhaGAZZYW82cqLHnAlDlEAgtfavUoaogrPBWkjMNbbbWERRVK5/pYfm2YWK+mOLvQ008/k22Mu/E0mNAWnAZU0d5jj6+/utD6sj1AeYpjkMSwyBqC3ZOl0b/0MxFqqvMiA1S8rGrh5+w2WyN6YM4VhnsExP0atwoTx/9rg8f/rE9YeSwXbDbnj3gEGiuAQf1BeoAi6AF5k2Xwv1hWw29HQ0sPMGx4ZKxqgPCG+hIFO/OUhkzr0ioa3yPYDmw8Ot6magvSrY0XPhPeIwXJdqDBF7gJ6qWlBHhhFDYOCUaajNbRlzz00rox4eHKrGgttQhrUKcEhuvtL7uMdQSJWtqE5znFiOybxjUxZV7LY6QWxGZF5QSqwZxwQa4izwPcBsHAocS+Z2skY4T9gEbU5VpZLnmowVNiB1Yqojqj2oopzLhhx1tzjqUeZMBibU8Di/3Bf3AujY29nR8+QYADw2YNZWzpV1yO+Ign/99ddy+HjW1J/iXPAZ5nDAcQAh3+H3L1++Kt//8FJOE5sstTCiZFVgKtsRpdr6M9lWUZhr82v+zXkDUuNwxuFR0IR6KqivgxZzYb0TcPvtb3+rMcahWVpZUQ0u5+Q+GQucuTigoRTFCVdmoLadiKMbYTCO54zmsHse1lq9ZNBSK81/M/6i57d6HwY0yWkcHJRaocQptnc0RgQHmbNyxFr98bim3E+UC0O3TNSf529KscckgC5Apcn0tESSImahtSNwuStAyDNI3XvmWcaC/07mMoEMri11mJyXczE2zpjZ6Q5gSZCIPqWsLWW22Fd0jw7LiGFAu6Ra68scBtS5VsiBCIEZ6p7lbFt9M9eI3SHYRPZOdHVk7q8jqObPicVS1W1x/gXSqop1giwONvherMB5/l5LhuyBAf1cD7Q/3swn1V6Ojfl8NfMdhzkBz6ztzMNkUPmZ8eO8ymheXDSiOBw7torx5RrzPLj32ZlZgUKyNgIUd5UWemq7xvmh6DGfJidtd9gfUkuY2sUEN3DuYYwkyMR9CChX+6DAWavFSvZmnm0AaATlADoAEq5fzIV375rsH08MBgXMKewToNDBsSNR6AGsnJc5x/EijoK6qWxArYcm6AjLhDHkeUZMyGDe+6aDf/gZKGO6HVdqrBMA55gJ4KWGEOZE1KSTIaR+EACiDDmZ6wr4E8BSxhCWwiHU92ONP8dtK1vnGXJsjjszZ2Vn7IHGu/Z/bdcDR68hPo1AUs0gSiRtfl59i6NCCsUTZgk0VKlKA2J7CNCNqHyE58GL+cs1EGjj9+ypPF/WLe5L/DTAooI5zA+pKjtoS9Z1eHBIWVJoqoBghOna1P+O+mn3xGKam50TGHz+/JnueXB4sJyd08gexotBO0mOgMEwSqi/JwBDaRQsHMoZpKyqY9daS9Xqd8rC6qOyuvmsLK6ul5X1R2Vxeb1MzcyX0e64/ZuPgPAjoPszj8DA//G//c8PLEIMJZs1CzFRdhZbolacN45kaFd2qF6KLnpwQKSj0i5llBCUmJJDSlyETS4qX4lwKuWOWtfCXBkeGlSDUAAhGUIMoWWaV8vyyoooMZyDZvcvX70uB+r7ci0lTgAhRhTjJkCoQt/L9+oLcbCRFZZzVyNoiRxDQUxGY6w3Zm55VQlVbdbVtYxm+iW1szUB0mSd2MTxESyW01WEaKI3bqpgdTJiuN1/hgLoYYvmVFolY8TnnZlz9Ax6Q5w4OyB2CH4sGmQg9/4sSc2gjlXP9WOAUM2e61cbYPljYFCRcf+fKLH1uL4PMmJ3cm7aVCqyfIBDAcT7B4GuDnLQ3bEyPdEtY52hMj2FMM18+fSTZ+WzT59LaEiqeDhYkjGHGkoNEBk9tylxk1fXXfQpmtBJoYcy99jYPP6qBVBWh4zBTXm4x3GDcnqrRg84zgaZZHCuxO/XnKbQu0N0cKyMdh0BFQUU6ep7i1Kwicgxl+jBlWvfWjUecbR5/tAkU3Oj2ozah4/MIxsewQ82FOapAIUox26YzBuqUoA2jlM2u2TfmXusnWQGTKM1HVoR4Ao+Mue4HsaFSH3oSmkJgT1grpANCpUwWYK2KmjASztqzN+JsIcWx884O+2ofACJHelb2SBtlFXICkcAairXwGeSYQhQ4/tEk6G3E5XnWhBxiSpdVgOfj+3id5wLdgP2ZEe1nABft6RI5iNsiTiWucZ2PR3njLJqHJMA3GSO3negDdJ47tjPP/zhD7pEglEEv6DVttkOipLT97QFomIHlBWuNMA4gqrtqpkb/3RbiLZsPp9NdpZ/u65poglcJRDA9/kb1w8YZLyofSXLjxMMCOHvCfLF6U/2K2PJfA8FNlmTZAaYqwF0sa0JeiVbxc9km/gbDaFfv3mrgAbjop5x1W7HdnF8vhenLnsZ84B5mf6YzIMoUGdPMPWRuuTaa7AzqufVFhzLmuZ6Mk6hvQb0JOCRQEG+w/OLI9wG+apVPKcv3oUCSSopqJmFUMFtd9gDzCSx+Ak9Xmd0v56bBsoDLcZKV+0seM62qwAUhDug52XeMobJDOZeEsxUhvToSNkZ74e19x8tleTEUlON7bwRUMH5zvN0tqsC2RboTqCG2jtli3vUcVt7gACb6K/ngEKamt/r2mdmZ8uyatUmBR7Uj6/WdgbIkqEBRODoO7vm7CWZZT4TfyZAkd/FL0mmkTFhTTDHmXsZW4BehJhok4XN3thYV0sJgBb3DSC3XXCmNuyEgEuCKWwWZJXYM/gpivz/w96b/ViWZlle37XhmtkdbB599ojIyqmzqpquRmQhoUZCQLdaIPUDEqAWICQkJErihYeW4IlXJPjvuqqIrMyMDJ/M3c3N3eYZ/dba697jnlGJRKXojkq3kMnD3a7de853vmGvvdZe+/ZmUktJotz1vyQ/PZeRJcIwBWTyTKb1lDbiSyIu5joku9hDeF2k3veozy/pvp5vMaRRUiRBfHBAGcA7JTHYO9mDqQnlWTnJc6i9kxiFUqH0bwTEkhRxjSMJgnOpuabxiQOLJL65R9Yw65I5KVdOEgFVTkC84Hp8JxlNSDAmxWpWUgtAf8pciQP6DOeFk5XMJ+YmvhN8Oiyhe2C7pygMIOEE6w+GkPMHYzqSTnfXyErn7U6/vCzg//jxo/bVl1+2ldWVRtxI27LjE/eEVAJgwUkSnin7CvcC8HZbFpdQsJ5IfqpHYa/XVpZx7l1pC4NB233wpD148lXb3rvfdu4/bOubu20wXmlz85SUOCH9+evzCPw+R6D3f/6v/9MdgRMZdjLA6SMW2QF/RmufbBYbLAcHi86AEKt5Z+YFCO6abHOpuyDTgTTg8gKmxn358m0J4VD9jFjwAEL04x/eu5kzi56sG8YiZA5hB1/guPXsRftwTI/DW9m0ExzDNgoQljzKzexd86DghGxRGYHI6ZNrKlYUIHd1c60sLlneSKYicVGD3WsbDlj6YWlbZBze9AwIIY44aO2uNhIgtGTyTJuSr4uaAzNStJkQ+CzQaEAIqPJjtiPlbwPCBEyfgsKAwfwJvuG6E5jmsP8uQMjW6J6R/voUWHYnXmoQjQtLijoBhLe/ExDCmCoguuu1IazzYKExDMujxbaxsdZ+/MOv2s9++iPVQsUFVll1GDuxjtRRzAtQypcgLqgAuALEqg1U+xHLKsjaMbbOBFMvoYqLxq/AErqW0JlEyajkckvggKyLeYFZ0pL+H8aQZ4iclGsBFPK+6h+YwIe2FcUKJ5BnLYXNc/8i90pkfuiAijwUpqbTGxIwCDhM0E6WUsZEZSBBMNENZmI6kjkqoF/yO418Pa9IwXIdXQAZaQ+HFdeXwJ/3jOTNUh27tLIGwgzkTw54AogkMwL8WF8JwMLeMR8jfw0zSTDLHsD+RCDF+4nVlGTQ7oMBXvwOgU9qZdg3+N0AXD5H9S/VD1Rs7cWF2C6+OfR5jpI8lXw47SnCnvH73eRO+uixdxL8JRgLK8brw+RNGS/3yUPixDXhmsp1iwHBYGGEzb2lk3HwBOyGWeM9A7KTfSaQUUa65J6R6TKe7pVnQAhoJTiN3C+BMT838zK21X9JYRPE8nP+P9fBXs9rcZkNqArACWBPUjGAKvWD2gOLjcscCBvCvhpJWhJXuRb+TI0R901g//zlKz3DPNvM94wLY5o9PvcVVi5Ojd09PPMvrxXYLsXB/AItO1wLnWx/9555LjHxYAzCgPP6KEJ4rwD9sNveZ81g26jKtU6ocqwyMPuhALCHyZjr1n2GuldqXBwN6K0WkGKAIBxnZ5ePK0FJrd7EmIQa2oO3kmfbTMemS+w1XN94ZWWytjUmZ2cCX5IBVkso3lryw3I7Vg/P2ptgsVRjXzX6YTnDGGUsuZfMP+oEiReyN0WtwOczRurPuIZD5qbWBwYdgK8kZBgvlaIALqRqIDHYm5jynEj+6KRrd22Gsc0+xOfxpcQu5zhOxjckBCyNtzqAMoh5JS7v37vXtrY29f8ko3FHVWNz4hkAxR0scl/7YRrQ048OsGtW6kQxGKCXuOHe/Xttb3d3wtYyZkqO3Ny0Y2SGd3fak3lfrpXnwhgwZy2VdJKFNRXTP9aenut43B49eCCQq7Ox2koEgGXOk3iMURixDWD8/v17bWNjU/0bYQ7fvH3TaD/BdbPXsO+yX1vZ4/Uitu3UoBiAyzWk7QpriViCa2YO8HwPDt5IUsl84wuml/Obb65NdejqC01SY8nN3WecgHabDMeaWv+lgnFCjf3gSs/npt0KEHLdPHOpx+bmlVyzE6lLnFhH7jvca0PqL0fjtrG6phZMPHOVeayutMF4oLZldj8+1npzDS7mVC6NUOnJHWq1OcWjPE/myZvX+6qFZb2OxitteXW9jVbX2/1HT9vDpwUI7z1oy6ubbXFp1Hrl4P8ZEP4+odDn99J59n/9b38hQEj296//+q/b3/zNr7SxIMlj8+IQZuNhwUYPzsJjowwgZMOJNl+ykRuYQnThZlNgaswOTpu48x7J2C8vjyT3I4NyenIsOj0blw5uemgtkM2ExXyrjBQOo7zdDYei6iIM0JRdrEAckKcDlM0f0wJZ+1ZdRq9n57tqbyG3utmZNodxiOy2bdTCa9hEqDWTlfespV2APt4zQYSlHNcCtgGEZE3p7TMBhGT2Sp6aejBvjgmGLRUiMA1VJ3avAwi7gC6g8FPwFpVnkXgTV9Fkp7tB+BQ4wg660fz/ly8XzTNmBpX5ewIe/j1JrTJTU3JuYW6mLc0jITUg3N5aa//gpz9qf/rHP5VJDVJKAAvsoDJ5ixS1k5FeUk0rm6vAKe6yZM7pe4mjYPW/5HnxuWkQrRYesgfDXIjGrgaFyEZ5hhwCZAZJTqRXkaTQ8zNtabCo5AP/jhEDhzOHCiA1mVUOLI0/oD51GUjKFjzvphl8Z3lVXJ/aDcmDfGBOJC5kG5nfBO0DgnYHJ0hMmFdHxzjAHesc6YWpAAAgAElEQVTQEaCsNhGpUwljzudqwZdMigAjQVAAluRCZTAj1qQCjSkgNAuf3mlh/mA1wuSQDY55FAFJ6kpIgHCAmVWwlb8TLNS3OYjNdaj2iebz1BZtrOs92AcIMiI9ZL8J28efkYOlGXQUA93gvCtR9HO6UyIL2a5NLhgjXyOvZV/kfRKU829Zq4wf15DeiADRyKoIuNLjNEmAMApcJ20ESGC5t+a0nopkERKDJFjiFMr+ChhLT0PGIpI3MU+41Mn8B1c9NyuO9NGAeX7CkgVIE3xF1sqfGcuukU4ko/zJ8w0Y4Jq5R86HgN9ucB2TGuZxGMLINr2fRsLtXm2AwDCaAe2SV5ZxRpjvuCLyfAjM375zAMwzY37ZUXBB68IJClg+t7SYKB5K0RAzHM9Fm/x0mRYlaQpwiclEDh8TFsnrnNx0ws2uqgHwvKes6zG7qm/1ytP6tqNgkop2P7X7qF2M6YWKpAzJJeYXrj1TQ+xqkcFazznABXDPMrsYDCYGUxozJMIwKHX/Am7VixAGDdUDASksBeAk+0eC862dHb2n1Azv3+u16nlXLsJ6b1g75vsK7THGAg02f7GzKskhviWTr97CAepiTcqZNckuObwi2S83Vl6TBBNzEBUDn0cSgbkCaNA9FOhiHnIdahWhmiz2HYMmAvvpMz4XCEjckLNxkiQrZ18/r0hpva4CuHk/wPjqylhAiPMKGSvXHEY8klbXhLrkhn0FIMF5C9sHaGHfdAx1q8+L6yZ/DyierB1qAQdLeo8kYJKU4jWSb66uTtrPxHyFPxO7PQQQlsQ4ahUYK+a96+TGbTgYCUw+f/5CBm3MhYcPH0zdQAGDL18JEDInuW7qLdNTUBJb5P+VRODnUYg4SYtrqxnbMH+MD+w2klueK1EJYyxn93IlZX5RZz0aL8uETW64dbayLlERua2XlWL0vbTy7VLEBM7hEAm3xAVVHwubp9hwZk5MIp+XBDKAfWlhoa3ixL+61jbX1tpa1YMzxwajQVsc4ox74fYwjKOSyYp+2u2dFUp8aU+UozktiCi/OGmHB6411XwajmUaM1pZa/cff9EePf2qbe3dk1x0MFpp8/0lDvHvDNF4tp+/Po/A32UEev/Hv/of7wgwvvnmm/aXf/lX7a/+yrIr2HT00Zg5sIFxQEd2wEIPQ8jvEawwoRMgIsEk6GazpS7HrRrc+DkymchNnJ1GJjLT7koWCH2e2g3p4NV2orUPH5AdYSYA00am1GwHDXn50nvO2cbZDI4BYWQkYjNiL4z8h0wQspoCM9BNAl91mPGesDyABVilBLGDAQvaNR9xG1XtQtXORLrFoidQU4CCZPTMGy7XF0CYYEv9FGEqcb/sgDK1oqggsSsb/RjUfSwT7Zb9GcQ6yM3XNED6mAWcuJx2ZtR37TF/G3MotWWcUiMr7TKNtV8BOrka2NRZ2GQkxnOtrS4vtft7W+1P/vgn7d/5hz9TthVJDiwKhgoAcKTD6PeXl4fqfeiN9bbdVV1OACHBPc/e0lZYazeEtRQXCQ7yk6U2S/PXOwdhNJcnsCCLnOfpRrKwNzaV4RAngLu5vba7LYCQzCSSj+ovp0Dp5k5yLTnaVkZQ8/iOeefasARD/H7YgzAHqR0jCJctNnLHxSUd1hyaOQD5+cE7wMi1AjESOJHWJdmQAI61R8DFoCTjzvukuXHkbWIBcckrmR/zxQwhgHCxsrVuCs4TnxpgYM2PPOeDgBbXSaCU4C2sBs8gbCRBHWsQq3HaJsCEESiwvmCIkTWx/xDIcq1dKWuAV+SxAtj1nYCZ9ZZeXXw+99ZtTK/eYiQBqk5J5XhlxsO1B4Q6+J+2euH6CWbShzVS+7BtgFi+ea4xogjzub6+UfXVU/CXVgqwvWmjk36vjAl7Mp+X7H+XtUQKqGRXB0SFWbMywK0DEqQGGMfFMnJG/j3yO36fe4npCoFyrp/xSS1oroNx4jWun8Kq3XLBMH4JxBNwdxm0MKLZFwMi+fwAKgWqBWhINLL2eE/WOWs+98DvqobuvWvjeL68T5jKbG05fwKK+Tu/k4SCWlhUewbMqGjVYkBo8Ja1y5yYAurBNDFZ7RpSKsA1hXHNmHCtSV6GSfS+bhk798f+gpEVX4xP5Nqa32xt1dJI5+Xioq4rAArmh9YLSRwGNIpJlSmXk6IEv9xv91547g8fPRLzx/PEPZhv5gdjpKSF492JrwDrUf09x25dwjXxuzBl7CVcl+T0JRnNODIGMergWQn4YuhVrTwChPg74wELyXuTDAQQsr6Z2zxDwDb7AYBwdRlzJmIHg6qsCa6Jbxim9CL+NJHimsQkG2gzZFURY5kkDvcDGwkA3dnakmwX8B4VgVovFBhiqOKyzf4D4OM+7UQKWHadJO/PF8kWM3iYoFldlGQNYBDJIjJ6ronrQdkFeOM9AgjZN9lD+Az2KX6eWAh2CzDD53Gd7C/cM3/f3twUA7uysib1AqZblOswRjCElsfuCQg+e0Gf6n39Hp9LXR2gkPMCoMvZHZfTgOHUgnMt/Iz7Yg3JmGdry3LKs9P2Zn9f10tvP0u5PU+J0ViPMIWab8OxwJyZe/dtBswpsXLhvYDnQAyKhwBx4QW1fLihV4IKwCeFGVJ+AGUpDzjcOLdXR+O2vb7RtjY22iZnody/+Z1+m8XxfJ6avjuZ6Zx1TayIE8rHYrJnY4xUvR9Dgli5dNP6i4O2MBi3/tKw3Xv0tD3+4gdtc+deW9vaaQuLI7mL/m3M4GdA+HeBQp9/lxHo/e//838rUxmcs77++hftl7/8puRYs9pwUrvDhgggZCNlI4yskoWWuopkiXF/g7aXlbWayruGcNLQu1iQSGn6C6bQJW2kUWfJMrNJy2FSgImF7v8HEOIiqfenQbkyuj4gJRlCqpI6rwJqsCqy3C4rbQAhUk8BQjFxDvh4jywuSfHKibI6N6iHXp/MI0xQpHhCYQ4a+Qxlm6pwXXKx2xtlpSLx5DPEQlYtk7Kl2szMROqwLavqXEsAYRiEHPQJIjKlP2UIP2brpg3mJ6+f5LI+biwxkYV2Ek+fSlK7y+j/DRBarpgegE3PGpZw5q61xfnWNteG7cnj++1PfvaT9sc/+7HcR6nJfPHypTZuDlQOSg46Crs5GJGTANquqfkrOfKk4JqeVciG1TYCAGOJlUv9kJ3Sb43C7xk1QT54e6jMvExrygqcV8JO4vaGpFgsKp+HsymZeuRRqlEM4+YRwakNGUvmAFlGsXS9ZkOFykBzzZgwTdiaMj1iTSmYKkDo/pVmgwi2CAQCdkiQIHMFeHJA5mDlgJsGHWY0k+xIYMAhTsBA0JZgU0FGmT6w1nkPgwdk2Q5ik8G3TPzOAVpZuMdsJQxhnCQz9xkfXtsFv4CefBO8cdBurLvOK7JEgkEO6gRaccxjPrAfad1XxjfBX7LQcT/ls3k/wBq/B5CmT6pqhUtOzLpircXiPEAo0t+waZJDqaH91KUwe1rqjngG/D4OnbJQPz9XnSIsIbXKGQMBe9iXE9fE8T4OdoaTQJDPiaqiy+pFiaAao47dveZW9c7k/bhe3iNMEM80BjoBZekryzPk38LM8rkxLgoTyjgEaJk5dj1TDD7CNPE5AQFKspU8PuyR9scyTQlDbhWGM//5t/w/9ek8H+rHWXd8J9HIdQaoxyU2rTQCWiP5DANqmbBdXfOMDC7oh2k2E2m4JPWdOjjJfMuxMjLcjMenLD/Pnd/N8wtTFzazmyByO5s7NTwnCQUjxrXyJXBU7Fnk/WKwKqDVHKjnHECYdSegXaUOgEFOn7B19E3NGPI6gCCuvnw216aWI69f25zo7GwCyEiKBswp4YqMe8FmQTxDpPFijEsm3C3VCMDhnlIXxmcz9qh7kjTogmb2W8AAr+O9JqYqZc7Cc+RMoBQF2agZ8pmPFBeAm3fvjtrKCvWBK21jfdrqRaoh+tWpFYuN6XhPPk8tsKofbAAa+xT3urqyrNo/AKLLBm7K8MZ9RJNQAqAyXoAivgySz6U40X3XGop531R66UQL85Ozj97NAoyVGAHQiWGkpnQwFNhLuw/mHnOb0p5IrDfW1vR8onSI5Jb5uSMg6QTg/stXMt7a3z/UXrK3t9kePnoo4PdaDOFLS107gDBu2Yzht8+fi2F8+/ag7exs6fcwCONeGRfqvvl9vtiP+TmgGsWPVBf03J2f9gsO43ZJU3e5k/alGJI0XgoOmwHSh9iqjyvVA2L6xpmLekXxI9JSGT+5BZWM29SOzD4IxBQknMfjocDf2sqqpaIb621zfU0GNMQmeq2CmJ6MZYg7T2EzSYDIwMY9PrMvaI0wf7Vm00uZ5LKDo6Xhclsar7T+YNw2tvfUiH5tc7str22qdlDuoqzc7zT6+8wQfoZ1f7cR6P2r/+G/uGNjYGF/8w2OoS8K8C2qRiS1Oyw+NpUcmqo1KGkbl5DDmv9/c0AWkYaxBMAcO9RUUExra3lv0q6nkgEJph0CUXNaJLgt8f58KaCreqs4R8I+qtn9ufsYUazsg9vy0UngKTBKkBjjkZ4KhzkKzdpdypjGgNByUDnHVY0Vny/QdeP3SF0fwAQTHAV/Bd4AdxMGoTejnjb5EoADZEq+CFSwrDJB0DTjDHC0NXH6Fn0MuD5mKML0JSj/LrDWuQxLGTumodk+wup195juNXQzTwZdv6O+sFhCbW+TXoe+iwDCwoViCQMIh4u9tru10n7w1dP2D37yw/bjH30lExc+DFfZNKPn0OAwHQ2RjjKX6MV31a4vU6szIxknLIIAinp3nbWbW54zsigMCxjn1hYXhsq43d3OyE3t7esDBVvMD6S+AEDVAMil9FpJAwNaXP+u7ERKz6nKeDvQdK0pn0ONY6RTApolG8EBV8YMSSBQM0aiohIIzJHIjpBqwZzLYIYAv+dANYG16le5x8posrbi/snreC+kY5FsTUGzpWasM4J4Du+LTtPs1Lwm6HV2c8kMYzklck/5uQAhRiVlUMNYYOu9vbWt60kT4LD4yLXErpZzn1xF32Jw8VbBI1IvJFgBLaljZs4T+PC6ZMIJQMKaWv53baa3nFcJ3ti3CGoZV64ngQlJK4IIm4hgwY802WqDSPASbDFGfGbYMV4X5keqhE4rCn43Rid8Pm6iXJOD3xUZY0TWy16ogPvtm/a+auxY02GSuqxUmNUuqFsejVXHxT1EmhnAz3szFzNf+PcuO5vxlUx+ZkY14RjHUPuEwkN1UfQDpQl3sSyRPwWUJjhnbCPv5Pp5z0jEuiAsTFeuNYA6QDxALTJCwALvk/3OPUXn5BTI+CNnmyTaej3ND8aT8eA6uvWCXEdYZD6H943UtgsIc29hpyxGsYlKt76N/w87maAvZ1zAXu6vm4Tp3lPWmiWU13a5bpZbhhFmL2N/UDBLC4qqZewGm9kX2C8mY3o1NVDheUxditWArVgVn8N8cS9cP2O/tb2tFjvsHdQZakyPjxWkc/1yZsSKX205zGLqrFA9ohmXGFYxTqmzjASS90sLEiSKsHqR3XKmJ4GRBIKk5DCyJUXmGanurZi1JEzvbq91bVYmLAog5j1Yi2/fIn09aRsbI5UobG3t6J55PklouI7TZih8DkCPc4f75jkFnPEzMe5LC200RM5vsx6AX5dx5r1dk+62EsRVkUSfX1Bfdq2zLNL31IFzD07s3UzaJlA2IMOczjWnNpfr4RoBMFm3XG+k7dwfY0ESCfAT8Cuny6pTh6XDEJB1RtP5F89ftBfPDwRadndW28PHD8Ue5z0BdLwn18m+SiKBOUGS8dfffKOYkn6v9+7ttqdPn8gBmnnL7//rf/2X2nNQ82DK88UXT9uqah8X5CWBfwMxTBRjnK2cvepfK7kxaisk04M2Go9sNHN92969O1QPQdfvsUdg4FKN5tnHLq/b5TWMHgmqikOiWpJbeU8GdzvbmxpLJKIA8a319baOQ6yAJ8moc5UtAQqJF0gOa+5Q+nRGctnnCc9TiSe8I0qGvDy2I6vIEMyD5vqSig6X19rCcLmNVjfa8sq6nEWHy6utNzOv8zyAsLvnTdbe3w0PfP7tP/AR6P3Ff/XP7rR4Dw+VqSH4sYQDJydnqFOHlPoBNuYcaKm3cSbLGvuXr163g3dYpV8UCDArk8MjgDALBkAYIEhWhu+ATenbsbPXhgWQxKRmrl1c0m8Gl1GzNSkUD7ojm8XiU/BaBx/yThUfiyWixgO2EVBpQCi5aBXvC8AUJWgGDkB4J1ALg8lmrgBGbQEcKKSwWWBKJiVuNq9DY6EvqQvjxb8luDIrMbUhN6gr05Xv0Gvy+/lOcM9m7GDpt2fzBJQJ3H7CABZoEyDsdpcw7pmYtfw2IJxKVH/rM7tN8j65nE8lqQGDc73W1pYX26P7WzKU+erLJ+3Rwz0Zx5BOOCinS+YYmUukhAQ2MLXINghmkBkj2SUBwPyARUASig00B+7tzaX7ZMqaGjkp2Xp6DyEx7jWa0FKjmqJv5FVivKuXILLUKUNLywAa1ztbn9qYyNuYo65XtWEQz4lsf2SaADjmNXNGDBGvK0dEZcM7Pb84qJljOJwxN0lakNTw/C2jgVs3JQ57ATBDPpYGxROTh5prCmI7DbMTPCYRwvNOpjxGEBTf+yAz8NOBTrPjMnug5YgDGrNbCbYxHyCojMGK3FPnAZfIye2oaMkXh6jrCLEa5wuGOPLBtCXgGUjC9vat5icHLQFIGpdzXWEFI1FLwB27eK6FwIXABNYTRibghHmQ2rewAV1ZaJgjArUAoTBMPDuun0CQMUhwpj3x5UubSp2fix3UPN7YUJDAe/Lz/df7MmAgYcB7xQAngX7At5k/9+6KedV4OJpIf/l8ft8srDPSSVZFXZC/xwk294KxGIlBAjhAOSZPjC3BZVjGsMY8YwGDxcXJfOT++OzUKjFOfAfE5F6YX5GxZVwiWcz4x4Ua4Mzn88UenN6oSK1T95t9lPcQ4314qM/kK60xGLPsu5IflosknyM2q54dv99lCBl3DgitqzIWco2iG7AHYCf7n3KAMLZhq/l797nF0TNy3gBVjNikqql6sLSDYb04kWn5Y86NgBLGNu7EzHmSM9RDsX8wpl1AKPOtW5dTWP5qtlPgthJFsIN6tjLx+aD1zr6FoQwJiMwZASH1XPNeR5JM53IBLP7OtcFYAYQiK0aOiCfA4eFRGw6pe7PLpECQ6sbsDsk4p26PfU5ywWoNkz0wa4L9mvpvWCUBIjGVyDiR255Jyn5wgKT9uG1sYHq11tZWNybxRgCh+u8d8bkYmfTacLggtRRyb94LWTygg/1Y7Y5IIJUBDXETwJD6MCeavN+7Bs7gwC1xXAeOPJKzhPdg7TPWAOM44apspuoqkZdaVeC2GQCSiUS4XIilElk1AxjVRsoCNJfL4CbJuKzXJGDsTop0t1k5c3DQnj17qfve3t7Ufrt3b2+yfnmOSQCl9hE5J/eMrFQ9ek9Oy1BnV8CauY0i5K/++uv27NkLJVJ574eP9lQ3Tgx4Hqfda7eoERNODEWj9xu3h3FyakaKrNHy2GVKvZl28M51gx77U7WQYG/ljHG/Z+apYyLxCLfKY7S5uZ7iCpLNDx5gGnNPAJV5tDA3K2C4sjxq15T3SOpbLbaoG767cc0iShCAYqkelGhB6dDHOZw92W6plMSsiFUetP7CktpJjDGUWVlvC6Pltjig//aoLY1wMR2pdtDuohWvVfCV+OyzZPQPHM39Hm6/9y//2Z8LELKxqvj7/FwbDZsKf7LRpvYEC2IvwDtt7my43foTNhZqNl5oE2AxntsghdqbHoYXll1wgPHF+6op7jyW/ri0jdryCF2/D5dkywCEBJ42qaH+od8ur6nFulKtQXTgHDwKdGgfIFDgQKh7ME+ADlJNycuq+FegEFRoWivZF7dPKKaQYOTGLRP8b/w/DpCzk1YWqu3gnjutIfqL9K8buF8Ngf/trbP5YjBgtm4mAOzTZxrQx78nmPtuQPhxA/lPsaTNXj4GhEWGTjeYgqJTqahZz991Tb/FSnYA4dSwxu8g0OLpMCk2VP3gTK9tb4zbl0/vq37wyaN7bXNjtc2hKb270/NlQ1VD+4G/eQYLfffusVQQybBdRjkgZuXYt9DOL89V7A2L6ACa4m/kSASEZNxg3uh9h0TTgSBsnBgsZCH1rLsMMEEAEh8YZhWoV4bawSYHtt0CeZ8wVpKQnJ523GQvJll0Aj3VJ1UAxbyY1E5d0XORlilcjyWoqm0qeSC/R9pBDFWZKYV5ZMwloVqwZb6CZq61JJ5JTCSbaQmga3NiHZ/Ajnt0LZaNS/g8akcI2CIh5OeS11VNZKSVye5yHaktiuQ8ksuu3FC9pXAexIJe92tL8rAHqSPks7i/1MpEmijWtLKzvMYs0onqYTisuU6CGjev3xDzSRCGox7ftvFfKQOdqwnQipNo2MMkxbgn3pPnr8BZ9SoOCNKvNX21uHYA4WpZt4eZ49oEGk+Q25vtDqPCfWVsE2QkmSDmFjOVqv8LmxnAw/OMtLNbB8X788XP3NMN59O+pK0AQvZvPmNtzUE6oIzn6j3etdB8xbwnDGlAa8Ai9884JaCP8oOxIgEJO+A6KqRh075xkel160T5Oakqs3Zm55H9qwa0zi6uqVuvyHWkh2YALZ/FvXC/XE9qKXPOBdAnKakaRYx3yjgmLGMkqV25auSt/K73pSlb110bXWkprwtQ5cyMPNWsy6ISKt6HOMvcy1TMRLUnUpJISRaaYQ/ElhiAnLTLM/fAM1i1qZrWVBUA4txsOS8tLmi/09pcBd8AL4HMhb4cEAFBSO+4VhJOgE+B6mLGYG11LpIAOz0V253kAc8RJp/6Mv2sXIFfvYIlxDEYufvQTrKSLK5qHUQeHodcPoDrSh1wAG2AuZwt1V5hTvNWZQULri8jNuF9Dg8/SMG0vr6qz2Hu03ZIfW6pO1MPRfYMvhk/1sl8e/jQrW+Ygzx73svHI3HBjZKTgMEY8SEXBOxlv4qpiwHhluZepJOnZ6duU3Rh8CiWr8Bx1BEySJscx06vBmwmQcBz1ppZWZ20Lcp6SI0gV6yymVrLXINkwgVOeKbMMxm0VKN2nN35/8jtd3Z32sHbAwG+F8+fay0G9KveHFfWinPC4pIERIZKzSXjy3j88tfftFcvXytBSx/iTTG2qBLG7QYVmJIBJOlsfBXn1NvGWF3o54rD6OM3snsz///24F178/ZAyUXAIM6hbjnB+WRTM2JT1tD1zZ3OevoMzvdnpT4ajwbtwcOHchKlsT19k9udmdXBwoKkysyXiXKowDzJXsY7yZVJeQ9qINapnNG9HtdWV9o6yTaMaYbjtjQYCwwOVtZafzhu8wuDNj+32OYXh21+AcWcr7sbnyYu7P75e8AFn9/iD3QEev/85z+WZDQZxGSdIxFi44vLnbPGGA1YA8+GFRlPDmK9Xg2DCRTdMw4QQGaEZvXJ9LKBp6AaMwyyJWRiWIgE+bxvMvtIRmk2ilvp7Kyz3lD9l1e3tgc+c/2PsoQy8cBt1DVKYfKyKeo11dfNNYblQKcV9bEpigJqHZ6Wod6UdBQzFDNH/NyLPL0Ng65wmYyUk2wnGyQbLjt6JG0AXQIa3nsODXr1deqCQDOTDt4CzgIIszHkc9LT528zguk6iAYM5j3NEPKfv35X1ilgefpnh2GsusdPmUMHClNAGEMCUgOLc8gzVtuPfvC0/bv/+E/b4wd76klIsCKwTN+8AT0radhtuRg1fTyb4ZLtre3iZ6Ap4Kv76bVrsuBV58ahwsGnuhll9u1KC0vohvXnEwmwgjwBG7K/0zng4Kv6ZF2bHWSOc39xNhNbPOvaJx+sV6op4BCxdMh1dwSYuOYpo17ZRJjwD0c25ehm92EIU+cglrmkkTrQME7h/bF5r/fRZ6htiRtiAwQ5mPm3BOthtCj85zMTgBCwUIdBkMKfBIp8nmWj7lOWDG9qrsJSKCFS15aAOywf+wzALqxS2JwEc3EZZS2TaIF1UL3m9fWkeTn7UkBJ5DixWOdnkUB15TSq2Tw+1j4GYAuIBBQiFwMQENwhbXr27LkYJZgM3o/3iSkDEjfuO9lwm1esKRDiXvhs3j+MVwChap3KbIWfAwiRZPH8o5YAEFIriyOeZMvl5BzLe8Ywe1k+XzJC5gJOldWOIzI1xnT6Hu7bxXtwP5GgBtim1oifYxLGt4NXesHS327lIyOjyCi7iYA8d8noC2zl97iHjEuuIQAdRjJ7dxIIkYcmUI3s1MC7r8CefV8BoeTOsDkGHwGmmkM19yeJuForjAHXwXPLecdnBxAC6DN+Ar4w9JJRuuayK2HUmirGls8LIAzQZy+N6UkAYcorAnojQ5Ur4ulZY7fPXg1bCGMn8KeehA7UU5vkvdoycskMYWTHY40H8k5YFvYsAmVd26Qmk/1ptmSjuGK6zk+yVl63YAkxDo5IvwNsqWnGdEvKmHq/MEvINLlW/p0zm30lbDVAAjAIyxYJNwzRmzcHMopjn4XJS0sGsUhIHQ9d+8ba4/kyt+YX3OA9bRey7hLDYTA2GCwKvNkN3MywmWNq+pDzXdS85kyh6ftNOz+bmlJJPVT1qTqf52bb7u6emH3GJUZVKEeYc6w/4hYbxrj1goG+9x56PZJA4/rDEHKeMQ/1rCoJqJZHl+eTpBTzMkk0gC3fiQc476b1jpbvM+/ErBNrSBXs8ydnTmIL98IjIX6lZFI+I4knJwkw1eFcu24vX7zSumOeAXjZH8PwY2jDF47gxDkwy7itqsSgpOh8LuBY80uGS5bnvtrfV30h69Uy7cW2hUxzdUV1fLiw0holQJdxzb6MYQzvIYALAUBNXtXYvXrNeLvmFTDIojJLh7eDE0skUO08eqn2YDC8Hj+SREuai4BTrROe8/WV1DnEBbSJYA0yFwgabmkhUkZxSWzxbLknXiNmts5eORjANq6uqqXa+sZmGxQjSHbKtZwAACAASURBVP0gjODc0rDNz1O2Qiu1fpspM5nPgPAPFKn9/3Tbvf/gp/eFAQjUCAzYRPl/JjUbGIv9+fNXknawiZLF295et83y+vqkKD0MIwcBPaJOVF9k4xeCXdga6bxHI22UyeJLGjVckj6bDXKAcxN1YVWTw0auRt56Pw5EAlr6x6Alb+2EbB7OfJWxlllLMYRhF5KBjWRDLGIFrpZLVl2clv30iyDf72Gmyu0M7mSGUv9U7SwAFZaNGuggxzFrw1eXIeSzCPgAgy5wZqPAjdLsT9jTAMEuIMyVJeuUv3dBuQIERwkfTaHuPeY1fsmUBewCwsnh+rtkqLU7pabQli2W3yqgqd/NpSTQUX2kxqm1fq+1pfmZtrez3n7yoy/bz/+9P2tPHu611WWDAW+ecwJOHFpi9Xozcvqc6d3JNRZwiOSJn0nmKfklByHSEDdx1mY8YybX7rM3ytipGb3aJvjglCtfOZaqd2V/XmwkX4Aj5sKkd6RYPRg33ptNnwPGG7/rjSwJUvafjGLVEEY2RpBJAHVWzns+NM/ah2MHt/wumXgYIPU0qsxul/UWI3V42I6qXkoHcAYceXQ5Y6a+TUFruS5yQHMYwxCyfln/cfMMqOMa1Kqj+qQRoOQwT7Nz7q/LWmftqram2DPLF90Di6CJwIJrSRDPc0tdDs/cbTYGOnTZK8LksH+EqQqQSA0TB7DcOt+/1zPIwRxJXpg7ZWfXyERvCZwBMsJYfPvtc40DwUAUEAFz6fMVSWwATK6H9yD4C0iI0sIB51ROipw5gIQ5wFgQHBMc4RjL/hCgIjlRGRFkzAK+I4FE1nX84cPEuIXnEdbabKcNJvj9BMbMMyf3zGjEuIf2QxiM8WyZA/x+mFBeH5bNNVbHkyCnWz9nJtl9xRJoJiHHNfP/BJME+gBwz62qfcLSfW1tcv2MYZfFYyxg8yWTO7+QYQTnTWpGE/zynklEdMF0gjKuTfKzkuDzDFWeUD3mcp7kTzlbltFNl/ljDgYE8x5d+WbOHzNOridKYJ65GZaI62adUf+EoQpJJvZVrVcSOuWWnQRQAsys7wABntV4ODQI5Xw5P3fbmgrMVauvoJez2Hvs5QXsX81dsacOnvkKeHFy60bA7PDgne5F4Iz6utqblQCCQRkMBOZIMkVVxH3u7u60+/fuT+TZ9iQ41PNjzQPeABokaviTvZU6NEtLX+u5U8dN4A/bCDjgGmIipDkvWa57IyI9BGSylyiOKNdkgDf3EkaM9wAAnp7QasCgkORvxjzPFzMoSml4JmHm1IKIBOP5lT4Lkxq8F1hTUgPdmFHHRZn5zhdjwf0hp2cehj0XCFO/3KkzbtYffwJMOH+4Pp6bFVBWL/EZPJOwT3wGZ5IVTlPVU+KJlLh04wV+lvnlhu84oyLBnNVzouyBn2fvzLgTJ07k40gr1SaF9luut876Y+7wO4mLCA+y50d+zdoCEPLsKCNClnn84b32YmJTYk7uWyUNtBIpQKj7qHIcogsYQsqWJHFWbEji3mQC5z1rjd8FLOLou7a83FbGdollbQAK1zfW2/LKWGNt9ZH7WfN19J42FheSrwoQ4h5ezKBqx8twSzFhJXC15peWVAbDc+SZkmBY29gyIBwuSyraXxq1mT49vBerCT3v4fX4GRB+FNZ+/svveQR6f/Z07Y7FuLmJA9SD9vTpUy14FhFGCF9//XV7/vxNOzg40mTc3Fxp9+5tTBjCrtRLG5s2pjQH9Z9I9JCqkDHisIiMy/KiWwFCNnDVDirraMOWZPnFAsr5iw3b/ZpuG9LLnmyFOXyyyagOagYL4GkzdzYnZ7xK712D2HXjBJwAP7qAEBzAglfbB7GJZgnljlnvwQZhC2+7hvq/FOcZEZFtjVU24ERBGWMlxshyUTUGLgkOf8/mLManzGu6z55r/y4mMJLYQiWTtgAZy98Geh/LQl31OEWBXQOZv811NOOY3+JA/q16RTbNSEYDHAHLs7026s+1vd319tMff9X+/Of/uD15dL+tLSOTsrkHLpxsps6sw4qwoV9KYgMpCDjk7w6yXeOmjO/5lfsNdRhWniNMqvpXqqWH54kAM0kIjB0UuLnIf7gEI8ZZMO0lFLMWAQGBVphEB/0J7BzMTfsJcrABKDkgUgsBGJyZm1ViIKxQDGcI6LhuGSMAHMl81poIQ8e6xXDn2fPnmk+yx15d00Gq/ox1eCkJITOKC4FZ19b6MI5lOCAR0KAaqaoBC3MRK29JaWXrT7b9ZNLoPExdF0QyDjwPybHKcIk/Y8iSurusST4rdvBicqljWlysWsbjCQMSwMr1R57I56Ruy8Y0BxVgLiqQyH5jkI25haXr/MwN4psAIT21YAkJOgCEYf/E8JbzoJf21EDK2W7/HJATWXAYm0gx+b0EpOwhCtyK1WHMCY65dpz7mAsJ8NkvGdcukxWQyPyQgcrrN+3gzZtJjWuCOuajzToMfnmPsDP86ZrctUlyjzEhAUgATvAWUBVzm0iFCXy6NUmMQZ5rjHKiOsm6DRvBNfG7fAZtRsjixzSCayHI51oDarn3gEuul/cTIFQi8LJYH7cR6IJxxjuANKUDvFfWXzdQ9dowk+MyBkt2+eJ6UZIAQngfs/8OCr3Wp4w//xaGMNfKa5MUSq0un8fPGdcAQq8Dl1Zg7kQbG/W+rVZKASf+PH+mk3lOPgXk4TBJMEoj8LOTU5tylIRbfT9nrZLgOVEfGov/9+8P29GxlQlxL2W8GCfqbbOO2S8AZ8cfHNjzuTBMMpgBHMJOUe+pJuE2M2FMWTNi3re2J5Le1Gzy7KJA4PkDlpgDMDiAypcvqK8NIJxpC4vzYhpJSrOOeB+uKaCb8xilkeWgg4/acfBZBghm6sJYs6dJWihAaLArx8rO8x0MDG54ppkzJKyU8Du9Vl/c9fWxwEz2DuYEc8uA8MVECh6ZO2UymRfap8R6wXRbeh+3UamLNOfsbMxzM3Bx/WvqVBnHJAnsZOm9MTGQZcaWo7O/8sySdI87NPfspOWCHEtpd3R2amOWyFl5lvxepLNJLpEQoA0D95QaXdckzinRxB4ZebikyDpLqt0T9ZbnZ2Lltrc2BZhJxl5dnGtfkOttEQpaq+zJZc4GINO9lTqIRBHfBvdENWXIJ7loT2wwiQjWBwoLHK3X6W04GLYhKjVKmJZHbWGxLxkvcWrUQcyd94cHSvJ6AZpUYC5wn6pnr7YoOS+IYZCeLq+uKmYhtmRfG6t8oBjC4UqbH47a3OKwNdRL88Qylor6e1rK9F04IMD/94wRPr/dH9AI9P7kwfiOhc4ipL8MG22ctJAO0YNmfx/XUPfrIwO2u+veYARULO4saBsH0GjbUkwWIoc20h4cQjmM2Jxy0DKBoc6Rd7AAB2RsFX3j4siG6Cy/ZHQfjtrBO5p3wkYY9PHtAmFvcmo1gfFL9WtgU8vmmIAkz7bLYJV5ZLtGbth5+AJ2qSEzwjJUAkwAyCQpNbMX1pHrV1au9Iu+RwOayDEkdSrnR8k8xTg6u+waMTKL7qOH5EN92zqE30dAlt/1pZXckc+f/oNYv65hTJcRnepDp1nEAoTd2sDvch/9dI2kPtEBylS2mZJCWMObjmQ0LOuQvlFD+g9uth/90RftH/7pz9rDe9ttZexNWRKZhpPntbJ5biZMfQ7W0N79ORw5QF2rNmhLgyU5hykZIUmna814LRlkD5bNhvhWBrjAIY6iADfGH2AFS6X7qVo0HrxlqziD2aHSSQizga5Xw2yC/klI9AxYAZukCjwP7PwIgONhcV/uaTintaKgnSz81bUdOgE8ZXCTWkYOQgDEr2QC8o1eSzCmvn/UgiwNxIRy75I0FVhNKxbJTI9PJFEkMCKIgy1jPuugE8idFTjmtWE/AOROAvk6CRAIYrLWknhJLTLPK1/MI8mZqj45QUoC6bBOPF8OS3pD8WwtJ0JyboBpWRAHMIEdjYvt4Ma42k30reo7AHtp4m5my/K+1MtwHarJuriYuJAiYXPm1kYqCRi5hgQyrpWy9Dv/zjM/OEBF4fqRZPbD7jGWNkABdJj9tQxxqG/3bzxqbw7eSqrL9aavW94jzFukSIw1cwAZHwF6vsJqWXLpGjkAQKRugD2AJO9LEoA9P/t52k4kcA6g6wK7SPR4jzASfEZawkQG203qRTrFePH51A7yZ+qqeH6T+qSdHY1rABc/S/2oEwcoUKh5oxabejQDwsjutOeWXDTMpTL1xZYLuJTrH/8eoB4w2A28xOrd3ohVD+OX+4s8u6vm+PSzeW0SJYxbt04/QDev8flSUjbVCRokpreuP4+9zjuylCtlkMZz0JqpHn0yvOIsLqmaEmsyQIuhBbWhq9qbACBI4E5OXb/avS/G/fHjxxNWn/kB0wXzh5pCNYaYZVDfWWuLmiiYEJJP2SOUIFqgxtF19GG1mEMkCJL0SP895r5aBiA9ZZ68PWzHJ+xLd22+PyNwQK0hyUHqG9nHeC3rDxBBTIHcmXukTosvxjMNyjk7kkhiNBmrAEoDIqtGwgB730BSaBMoxsig0C1nkPejJhmPDdLCqgc8us/qS903Y8a+ZKMsu5sa4DetfRqyc+8834/G44pY60jjwedyPsZ1O6x1EvTMs/Fo1FaWvYclERNmmfdVnXS/7+bx5fIcuTSAcRWDk+FIgJC2SawP1Cjst9QoRnUS8KeaZ3oxCqBeuF9vuSVHcZZ+rZzRAsMkYo6O9fxUVnFxoXuGZaUfIs8RG74kiqI+CYhFaSWGlv1CSVycswciBNgfXJuL+cvVJOHIs+L8Ojn2uUV9vprOr9H3drOtrSHpH6meEGaQpAR9h20GYxCNAyo1upyvZkI9r2Fx1ftS7vQx+6N+cE5S2lVaVsgYDp+OFclFN3C5pWZwCTA4aLMLg9ZmMV0jzkjfwc+A8A8Il/0bu9XeH98f3bE4cG7c3d3WwmNhs8DY+F+8eCkXsNNT7JfpzYUzF06P9KkhkHG/tNQKEHAKrPXIovZc56HN4UYBvALHOpxYXA7icY8qqSi1d9dY+rt2g41Eev0Ptoo+Pr6YtoggMAQ/lv5QMg9+v1ggZfJpAVAHEBt8WC51oqhMjZm91q4EJv01kVnE8TPMAECvg7A4fNzTyb+TvnOSLtaH+Tp8IFu3Xr2k6hDI50W+lAMTppXx5OOmTSymc0XvWzBVQBSX1AKqYgRRM1TQIN4PGSvv13Xrq7djjBgccmm87iNGsXoH5pODTSP9/NSlFPCnln8T+ar/JzWEjBdZ3P78TBtRPzoatt3ttfblk4ftpz/+o7a7s9GWh4uak2zMABs2fkCSfq+PbNQoNzURfJbspyWFWobalSzU7rPXDRdMMa9lesI1CyQx16gFANjPU5t4o0CHuUKGFVMCxpaDCKBEJjLP2I3mp/clJuDyUnUqfK5ZEtcQ8KRkQFR1XxmcPAsCB5hkyxN96PMeADVl32EK6ClXjObBu3ft22fP2i9+8TcyAmFRrK2vK3jbWF8XKKTZemrewngQcIidVo+ma7mbbldNCIGpgCIun7Apan9hMBvDCAe3HlfL9ty3MYCBfYMAk/fn+XBfCZgJrAFBBJl8hQVnHvP7kdZFTkeCiPGmPkeHraSIBuOyF+dZUoPaqQeLhJZnxfvg5Bm5XGSU/D7ZdZpSsx4A5O/eHUhm9P7wveYBQQUBFcEN4+55Zotz3pfPZ28jiIkMMwwh9+W6KuqTqG2xOx5BFeMFgCNIoXbagNDjwfUdHLrxN2OBjXp6OHbZKfYWroe5cigp18lEjiz2G3OQGtOYjfA5/Cwyr5jrsI/jtkrdE+wy885Nqo8rEVB9uaqnIeuDZx9Ggqx5ANvGxqYSi/ydgJr54fkHewIbZufI168NCO1a/V7Xyu8QoMpUZGu7EhgO0hnrPGOenRn1a5UGwBZGqkuNE/M3LInYuv68gIj3Y0shUWIwDwFHvBazFACOEjfUu3cMYcJUqs9YJY2S3ON3xb7V81DipQymukoAScZkgHOuZ0WCk3kro6w48NaciruoSiqqlQxjbKWGTTACbKVekTmI+5uyLyV5YJYYCWqNh1Cupe3sn9SwwsCgXCCwVT8/9cMjuPY3851Al4QBCRJANAyh3cjf6VqWUCNUstN7sFuNEPwyf5kDkUTyc2R7cXAO686c5D64rpjFoCgS837m58ueSDKYPWRm9q5kzmvalyIJn3yOWOW+GB6Ypr29HX0u5wjrW7WS9J4rp+UkADReYl8tlwyzm8QG8QrfYX2z16lhOrJnKSgwvbNTa/oW8j607djff6UxZU3apdh7Wff8Z747lroSI4VSYXNrU2OK/Pfd4YHYdcx9+H2ks4+fPNHa4n4Ax2mxI5nlxuYkwQ9DmWQUgJpYj+fL2L5+7fIgni+JNn6Xzx4NXefI2LC3vt5/rXsDEOra7/ByqBrF29u2gpFPpyyIuZVkEPflOrtLJwZXl3W9lCy4v6XnH+eXmOJtpOwrKiNin2LM+H3GiDGNcoy/kwABnDn5td4WlujVa6aS+zt8/2HSM1Fr+pJkO+72BnOjwVLbXFtr9/Z229bmRltZhew4b6dnTppaomuXbc6hqamMpcesD8clJB4sEcfcSHNH7AGmVMM2Xh67ZnNpsW1ubbed3Xtta2evLQzHbW5hIKlor7/YerOwuuxZdsqPJu1TpVcXOXxmCP+N4ai/Nx8sySiLnUWRvlmpFUnfQRy52HSZ8JYwrEyaY6e4mgWdoG1eQZPdnsjMpPifQ0Y1YWW4QUBma2s2UerwnHVnw0gtCCNtswlq7ngvm2WoOwSAiGbyVQvGayXJvLrRt0Ga2bcJsComLZLLuLfxpldqZl8EfWm/1dKgWjr4IHZgz/8r8EidXLtVsbH6L1XNj66vQGCkGhwibEhYpneBZw6lKaNpVmfCvAWopul5ZbstZ2RMnZ0Sh1mMEONCQERwxmCooXEhYf4Ik8st9NncCS7KMS2yITOfU0nlBDDX2KYWMEJTPZvutZZTrcbQNyy2i75N9BlcWphvg4V+Wx4vtQd7W+1HP/yq7WyutuFSXzUnyG/YVOmL9vLVi2L4BCcEsqY1QNSO0kNrINeu+YVFg0LJie/kAEe9oQAKzJlafZiFlcHMLAytD2e5xiGHmp9vSwQAjF85ARJg8f/IMalB1IEod1DYJ4tt029OTXPlLjuYJBGSkBDAyHj0+5K5sgZIntAvCUMGstZkuRVw3t65BqISDfuv37Rf/vJX7etf/KJhzMFryJj/4Ac/aJsbGwKEAD8OzdSWsK7fvT/UeyOxIijeu3dPAd+9vb1ylDtRPZpYUzXApbUKc2veGXHeT7WStr63vLQpi8z7Md4EvGS5nRwyG6BsshyF7SQZkMhzSPActk21SAWWWDcwe1kf/F7qtBL4hw3i97im1F/y/MR6Asp7LuyHOQS0C8QUGGM/olYJgCK2QutpVhIfmFbXnXjNa+8SO1yysaoPo3aa3yXbTcDJNYadCmPAtRMoAD4BoTC6ka2lno3EByAJt9HUKPLcIokN28R841lI3kyyraRiHqeYUPm5OWAH7JMlZx814OQeCcAfP34iQEg9C9JBG2+49oZna/CH/T7yatcxeTwMyt1sGyMJ7mdJAJfP5D7EIJ/Te5EebSP9P0wq0lx+Drjj/Rgrny04mqbFBckVW8eHaYBZwKIe0zDchqktV31TWdQDGBhbnoECOOpvJ2YTrt9iPfLvvCfn19Gx67kj5SYBQ2CKwYv7dxJsug8pz94qEc9tGDmSNlEg2DnaTeiZf6mf4nfk6lgtCPg5YyjXQtVdATQIAC2BlPRY5xHgZFKdrXXA70WhwP9PAAV7WM1Pyx1tyKRkUBk9caAwl3geBL0ErQL/KCNgqtS3jWQPrHwT45VexIwPMQHr5OjoWCAoAFTyRNVEG+RMagnLzKXbioV7Zi9j7CPPdbBNoEwSzaoC1SqXY3B6hNKDjjEB0DKfLNl2nZ4UStSElTPzGL+DrU3tbX4OyLZPxcJJlVGyYMsjMWyJY7WdiZMMYJ6EISSxwXtFGRVWUXJC2CElFd33mPsU+9tae3942N6+eaP7IknEOonKIOuJZ4fM1sk0y5T3dvfa5uaG4jMxnO8PG3W+h+8OtMYkpbx/r22s+zWMF3s7zp/sffyc32cuvHjxXD9jvah1xJ5bPHAPJIJQg6XOEQAG2JSLcH9B+way3RcvXile4/fW1+zQrMTU4aHmBq8fU0NXUnf27pggcf1WL6DqsGR6IleVDNYGcqsry0oG842UE7PB1KIzNkk0cXYnwc565fzls+UcDSCcm9drSUBRWgG5kRIJEg6DAUoaypiIQxbb+upyu7e307Y219vK6nJ7d+C9EJMfghrOaNanzkO1jEL5RQIERtilEZSuHOPGW+oZJekF+u1VwDzhTGGPu//gUdu7/6Btbu+qdnB+sNx6cwutwQqKUJm2mfgMCP/eYK5/q2+k9+c/2rtThhYQU255kZhF4gLFTviaugcXOLsOiYwnQQxZVhaLC2enDlNhaSatIYoVYxNeXl5VdoWFJafIkoAl+Iv84f2HY0lWr69gAKcsnpR/qO6qD2DYFlpS8D1RTnZQCjE8R2hq3MKyiWksgxXVlLn6TtlCa9ANLAEOHPRh8ZB0cjBCiQEUAR4yH9BYOrvevXfGEpDM+0SCZABima0Aabll8rlsJrqeMqnh82IuEtdJ2CNZiveR7ViqoGBupumASu+ay5IbIW/k866QxKgQ333j4rpqLb4/J6C2UtRuITKpl3RgpN5gBC6doucAcQECMKq6v1bjY2XlBtpE5xmH3l2bn7lta6uj9vTxo7a3vdFWV0Ztb3enra1T50LgdqRDkBoKvtmkEwxLJjKw+x91e8PxsmycF6tZMnOSgnEYJw5t1xy6/oc/AXQC+nMOrgxWbuQoxsEhq3ZMYy4qaNK9mH1mzABIAoQ1XmGiCJS5NgKdVINnThjsu95D9UwEQgBCyZ+4V0tGAXZiLADt8zik2dyBw+3rX/xN++WvfqUaQj5nZ3dXgFC/g6xFLrYGUwHOGJe8fPWyvX77VlnNP/rhD8UQIRfHhEJ1WASjMAvMyTJrYr0jpU2QRLsXMta8BgmMGJz+goLnZP6VVCh2VXJaFeGbxWCu20QhLQAWNEfSOoagA4aOjD0BB8+JwIK/EziHkUz2ObVdYfJYO7yG4J+fcSkK/ivYDiPlxs+LEyt8AtfItwzmkUz5PfhKUON1AUDqCeQQVBMUETgRYKkPajk6SsonMx7XGsKg8sXeF3OTsGqwDTLROqPvqvtUBoTxeQBawA+fwfx3b0qbJQH+cp2RUbmmze0DLBOeNkzmtdw/MuMYy/C+SfIF2ES6yetzTwGojAdj0b0X5gJfYQQInvPz1B8SmBksWrYV+WRexxrk99Kug9+zmmSpzczC8Bl4MvZk/137ZTAgdk2tB9yKITVUvGfOMMaV13KN+b04unItCfjDguNWHODFHOO9zDRbXpya2DAYScJEDhp2j89SnV7VA09AaAFCNu241CaZYgdl1y56/N16xqqLqXxUP1eyFVbegNCJVctMAX2RdSqIHY00h5hzGF6RiHW9Lf9GDbBb/XTvz2zdh0k7CcaRZBCvw7xIyR5UFFUmoYC/zHoiPedziTe8rj2ufr1dUK3IsJqFb56xpP+1Z/JvSUiEydOeq/IK790GpQtycoTxiTJD+1DNj4BlXmvGdE3vG3kl1x0Vg0oIdJ82xeLvXYdPXFKzx7JGGUvmqtf1jBxfAYXTGlMzoGG7pMJQQtdMMNfEWLrlC+YzriXm2p89+1ZJFf7O+p0aZC1rLsPwwyLys9RkMsZpbcPaY82LfdzcLNObN2IIAYxcL4AQ0Kh6+V5PIJLabEAf4yCwtoEaYFHP99UrwOK+zFhwoYdh5H2cOLSsNkAZUBRAaAKAvd0qEMviAWtISsdtc2O9ba6v1x7u+5+w9iIEZsXKk8hgf4Sd5L4JDEl+R3LMPct87ehIa6e/sNiGS0PFR0poDYZtY21Vzehpf8H1AX65Z2I4KVvGKDms9tFz5FutKjx3eR2xyWn11GUP5174rPn5YZvp+TWcz7iLPnz8pN27/7Ctrm+0/mDcZpbGreGAKgMZ1w0mdguK+C6G8DMz+G81xvpeXVzvn/zJ07sc8kysHFhZdNnEI+NyzYCLlFngkUux0LKRpZifnmVhBwCGabidjZgMFpIEzjbrus/c0Btr4Cp2Vt+g96ft6ORSS0QbZmxPhIzMFhpEWr4n9ivAqsCf5EKzTSwe/xEwpgA5pi4UQwekqUdhFfbHAlxF+XMOXngdmXkCZmUQ2dBnsM52Bpo/eV/uVfKByo4xDrhfcoDwXgngFACR0cW0xmSdviJRu6GZ+iWbpyVA+hmHRmVVkVUAQlUXJ9kLBy1Z6GqZwQErZEAWsy9zHK4FAJJejKrHrLYFYRkymyNaSEPcSU1eOZMli5raw7CpoFsd7pOmzK7fUc/J5TFPot1cnbfL89O2OD/b9na324N7u21vF+kYdQ7Lrg+o78tLMsEfpOv/gKvj0YmNM9Y3zFjdNjV5XVldV683ZcNHIwW84+FA4EXMoFjoSHcBz276njodgUuA9pwNE5j/15fXOnwSxCgwpJYNCaUkVgZ4DpbJCHrs87z4GeNm1ssZag5BNVAeYjONbNKSUb4J6DgUM99cv+IWBshF/++vf9G+/faZ3CmXloZtd2+vffnll8peEuAhs2bNMRcTkP7m2bc6+OkRBoD82c9+1r766isZR0iqWI2nNa9lxX6me04CyAyVZbbcA4soUjXmcvYPm1PcignXZzO/degDcvpiXACDGCsp8SHmyQuZ8ZUaYTzS+koAl3qeMCQJuLKG+JwAlTCJYWgYc4IdgiWCBMab+rmYi/CZBDaMQWSHqokZjRUsuqboRr/Pa/hS7eWy66i5XzMnbj4PaHWt49QIgNcQRLK2AbzTOiLYAt+7IW+u2wAAIABJREFUaiYBylduo5O5YwmgAR0BOZ+Z+yUgX6KxMeqEhQW9T6RnPLeAIF6fOjnei/mmVgXVPiOBbhiDfE7GO8FsGFp+n/vhfbstJvg715eWJJHQch0BhIxVAAHvb1Z4afKdGi3GM9l2AV9A3hKsGkEbDMOVzCNSu5q9lr8HbPFnAKYDTq9nXsM9Btyl7oufc21JIGDQQnKQ+RwgFxCT8fvU3IPryHmYZ+cEVBrBu74o967AG7O0O7cS4Nqi1OF3MuaUV1iy7Pp5uRxXq48uk5zPnAAp9unrK51JSnSUoQ0JRIAi/dy45wTnkoPqLHONq5KSktf6eSAb5u9mhy1tBnzw3lk/iQ8CnJIoWx6NFPBHJTCRwZZ/QOa8au8FHN13UvtruYiLKcI0B+lfXKTL8Efnqmq5YGBZw5ZkZx5nveZ6JC1fxzn9nsaZ6wc8MTckya32DAAhQC+MKXOR9wEgkazsGrGR8AEEZX/i/dlHSZ7LhKfqLnnNpA5bewZtPpw86iYKbOpE/aLbaL18+Vz7UGqaWVdpHcO1c00AoABCgB/3zr/ZzOmV7iGtOxhLtwBxbTH3FrMpxq2bmOH/uT6S+ex97HGM07Nn++3bb1+14RA57EDjyWd67yYJhvSbJLiVTNwPSYQkWTK/uW/Gm7OTz9lcX2s7W1uTms0orXjmzI20ZHFoMzsx71NtouqL7TrNNSqxhaKhehTzXOQcf33d1lepH4SRpK5yTkqr3/zmmcyAuN5lnJo3t8zi20Vm0m/69o617LjLcQW+GWfqgaz+0yPY7M02N4uB2a1rpXd32+MnX7TdvftiNWcXh+1uYdjuJH0LO/jbfaC7gPAzEPxeYa3vxcX2/sV/+I/UhzDALvUYyXB2pU/Jwidwy8GfgC2HZQ4m7NX5ChNCxiYHtrPGyzbtQCpKi4oLjCCc1e1mcAUIqR2MBLRq47iOsHcwPzCFCkADDsvYJhuMwF4hLQJNmsy7ZYBbCTAOArsTW+nTdgErcSubGm1SHDIEcwKE9GijJ1SxKQCIwYD2Gg5sEtSQ0WeTkJpTQYUP0gBxZyGv2/klgIzMs5k9bZIVvCAfZHzkqApLetvawvysZJdIKjhkOfwoglYgTi2cPou6JUuoCMrpabNALznVz9A7Dbc+g0Iymwq6JVEC3JgB0UEKkFRAZtmi6qrqul1zYZDa3bAU0BbLqto93qcazKrGip5yV9TVHLXjDyfYI7TNjXF78vh+e/LokVzwyMrBzMlMYA5mkwzhkZrivnr5Us6QgCFccuUYqdquS22q2LUTLFNYv7dHs/s1gUKaFgMMGXO1oLi5qg3eTZ9pOq8DZ26+LfYXq7nxgmsLq77Qt2uQrUyvmmVb6ux14ibCCSYireJPvroZUTVQLtbd5iIYj7hOImDQLIplZay35y9etl/9+pvK6r7RoUJNAoc/z0V92iJd6/ddS3H0ob2uGjHYuvXNTbGDAEKatLMmFBCqxsL9mVQTxQEtcwu3rLBxkF1ZVRdZwId7JbiY9F3DrrtAMC5rclFEalhmUIBo2DDXGJsBjKSaxNDq2qrrf68t7bM5ldUM7BHZJ7pZZgVSS8jDIuvh0DcAjxMlLCZsZphZsfkzPQUuvEbsW7mkSgIFIJTk9FpBFa/hGQOCkCcl099lh/h8s8F2KuwC5dRwYZxAMoMsMjuMDaDIMtuIy7W8XlPanzO2x8dmBUmeKRG02BbmXQtDJpvniNRp//W+zAvIdgN2xFRMbNhd75XAM+wY8577T89Gnkdek2SZ1kbVjTHHeCYeC7sr8juAgLT54PXshzwvxirAO2CF9ZD7MSvrQDGvjUwsr+sXOwhDCHgm8NP+KEMos86MV+5PrKLkXDaRksFTMUHca94X4ICMV8kfnhkGUQXirfJwQKl642LiSG7wPNUWhyRgfY6MgVSzbtm19niBsqkxTACVz8sCrcVwBrBn7oRlJtloNqInNj4mMElEBfwznpEk5nw+r+bnmtMCZQOdE6w9pKMBhEnuBaCL0a815L0JUyTX43MektwjyCXpxud3k8k5A/PejAM9h/l8rjGMneTiZWgTkJzevTIFuWBfTuLOIIRrIZEc34KcqZY2O6mKYofnIskvvT1hMMsshmvic7mO9TUA4d4EEP7m22/1GQHCSb4wz3kda5Zzz5JmmCAz8DY2orewA3/GmPcHEMISZt1wfXx+9gwl1+7MYPN84kDrJKLr5r3+3B4FMJlkPdcYpQH/xnUDGHkf1mRaYCi5fngogJT1zp/dNRnGPnVx3ef3MZvLvLcKimdzePih0afa0l8n9Xk9NYSeT2aNeTacm0kKp0RGUspa+0kosC+TFFxdXp4kUvIzjUvtQYkvtY4A2yRWqe8uEyfJjeUcbjUXtcfkENRDWCUgTSY2sJGj4WK7u71ul+dnaonDecl6DyDkDGPOSe5cChmS+zjjaz8jluAOeyRD7zTPx8vU39L2h4T0rIAlQPDBo0dtc2dX9YMzcwvtbrbf7gCDSg5OpeAGzcYTnwHh9wJXfW8vsvff/Gf/5I7NhE2CLBF6a9gJNgnX8bh3YDLPYkUqI8ef3WDM7Eq5NqruiNobZzmoK2ThWjJlxiwbn9hGfrdcy2LGwQFuKdZJOzom42pQNj9vZo1NBGkLC51NCOpegWddo7XrzspKWoUkI4zFVTKL3nDZiDnYoPd5b2qCGJNTDiLqEWEYZWxhhpCFzfWqcXeBRmW1FgEhDlY5aNVs+Oy85IyuQ3KmbCoBYrOUUYfAJaYl3CPNgV37Y+bFdTyW9dgOlUzWeDRsG+ur2jRp2+GiRoln9Zncu3pD4sZVtTdLg1Gbm8fFigy/JWoKGs7py4P0ETBYPbAq8BE4ZQOG/cIhs8wMyFBbK9kx4qnxjwRQcwLqDnCJZHDBQM2JiLN2fPS+Hb3HWfG6ra4stMeP7rcvnj5tKytjZ5zVPHe+HOoY89O2/+pV+803v2nffPObcm3bbKPlFYGNg3fv2+kZciRLPVQgv7vXdrc32zoOYhSRD5dccznT3KuQ7D3AjjG4NHunGiCkJWTTFxYs2yWJUDWlcgXsVeBatWQEggKLktAi07IDWjLtzAvJeMtxlDHACQ/Gwz2mqCFhjRCsOPufQwBGhPnA2pExxzNaBLz04V/1V2mzEFATloI5gGRG9WnHxwpsyfCSqXz69InMaMQCwuTRkLnqceyoeydAyFhi2tNX7YRBddquqNXM2ZnqseQCSV9EWnL0YGxJ8PT1bHj+CsZvbtv55WWjPpm5GflgrhvwS50Kc41DPGwT15iavIkcq0xymMMJKiIljWypyxwF0ETmJ5fEPr3KzicGJbyenztwgcmmdY1ZRoIB3t/M2npJj6sfWSUFbO7iWj6eV2qcmAvMAYJFZFt2TWVMksiyxJzXq62A6jjvlLQRI36M0/KpmTRs82ETqNmem584cUY2Rj0QiTICYph2xiJyxcg0Y1YTwMFnMY4BvmEEcp1h2iLvSgIkfcJgKvj9tBTI58UUJr/PvyeBEgASCabGu5iZLsieMGF95qFr3gnqjo4tPeVaAoJyXUkw8t5hrBifnGMJcvl5gnCebc42AKedf7HEPxcA7TKlAQySThazwzNP+xGxWonmOkZKYX/53LDaSSzwp8GiDVO4t8hlAf1WGdikxj14bTTDPGaP4DW6FpJPPZJ+TnRQ1wvoUpA6JoE4qHrpm3ZdLrph4fn8JEgFaKo2l1pLmbvcWHHDWWy5qBMC3Ev32SohXPLfPGdqxJbHy7reLhhhbnNee41TZ7UqoywC8DhzO6nkFjXax67sKcC+YsBh0KT0CgCLs0ZOnpYk8ozZz3jPruMrJikAJxKdJBa+ffZ8AggjBeUZh3XjPrkvm6RcaR0zr2C+STRytqT2kmuCgcWsy+e/63zDxvJ7AhNXl1XfOZ7ERp7zjnvyuypmKfVAWNbce1dFEPaaceQaspasYHBCKfJufi/PjZ8xZsRnYdA0jzXO0WnpSeisixsra1HXgZqiTNj4TMpjVP9OfEaZxe2N9iT8IyYeDtRcqmfqisaF2IGzxa0zzBpmv+BaUjLAnwwQsV3UaySOJ8ZXSdRKfWWzuCT3qD/OOgMQrqnNRRMYRPb5av+VnifzawALvrbuRMzFZXv/7t2E9dQcW0RVcCZA6MTpXJvrmz0fjVba0tJGGwzc53Bre0dSUeoHVza22iyuqDPcB/XJlrzxOU68xmvie4sxPl/492gEev/9v/iP7jiACXTIiLx8+doF45IBjWTBq15oZNmKQcihEcCRgNUbvzfaiwukjQZb2PdKQjkzIwBCBo0NGktjNi3V5pV7YmRP1MPYWp46DweZLGYd3NQFyYY/9RYXdimVU2ltHmpojfW2C5mViUpftgKyzk6xkdj8I/IxPhs2hQy3go2qc9ImSg1HSUvtWnnX7tIiohos21SGjGHZIStQAUgC7uw6mUDBTJIFmVyna6hS80W2CABihsMbpbPObGqMlfotra60FeqRKFRX776q3SpJkYOzI7vWNfo4Ddp8n3q6vtgZwJMO/DMX3POZPBPJq4pFUPYNQCjjAx8CkmDIkMXsoZoZlzyQfyejazBYzeE5xMoNVUEVWUQy+oCwi/PWk6vdUtvd2Wr37mME4OfJJg2byH0CuGfabXv+7Fu1W0D+yAUBcqkb5P7evD1o79+7RcncvGtJVpdxXFsX6whTuC2n3DWB6Jk5G46cn5+6f1fJGC2FNEu4IFt1Y+1IkyetGZDylZseQQqBGvcj6W6NAYfy6pqlocuYKY0sxYIhYv1xr8o+Vr9MXH0jD+TZM44wVQR8zB3A3fMXr9TLjftlvplNNgMZN0g7J1YfQoBG1WDAAgO6OJRl8b29o0QGSQ+B2HObxtgi289+GRv39VU5pPEtE4VJ1vpYgIV1yhjwu0QQYlNIDMEG3DjInZe02S1pcPbE5Ia15n0DwGTHScAFPaIIpsI2pa6GnyUos1EC0q3jSd+uJLASUHclfJENJqvPQ2XvYF9KL0QCmagjvEe5Liu97ljDZinNCgVg8ZzMyPg7TJfnlM0ptG6xOa974DUCZsoyX1Uyyiyk5YE0zr4UEyZG9exUCQSzlyPVlrIfKDiqfoexkWe/IvCnricSLl6Te4v8P2qFXG/q/5h7YQgjp0ttldjecgjljIhFfpgPxorr5r7z/twTY8BziZQwcnrej3Hh2StJWA23M/8dENukgZphPpP9C0OgMJ9KuHzi8Jy/8/uuaXI9UzfbnmcQgJzEIWcWc/XDh2MxtDxTz2nXsfKV84V/45wTACgnxAScvDb7fhKn/MlrI5cLs2pGwEnDMISpA2W+EUQbELofI2s9e5EZpqFVI9XDNPJhGGMMq9JORzJ1euhSg69A3Xt6ro9r5hr44j0YY/WAPEVBwRwChAKyPpaW5t55n8zfyEK5L66LebvYX1CCM863OL1eXZl9RnYI27y2salEnBj+o6OJdBQVCACknLmq73AKG9TxVs+XUgrq1c1m0t8UhtDnaeTTPHPvxQCgG5kJ0bqGxJzcW+dc1zZlaYeTPdUMnssgmFduo2JJ+IMHD7Qm+D3kotSFOzHF/POayB5mdvFYh0v2B8bJa8wAMuBPzsX0k63yg8jHo0bhOrg/S9pt8MJzzFrkszJnue/M9STlklyItBUzNs1d1D5ytJWd28RfgcQfcQ3lFTIVmpnVswlDR7KeeQlQklfEtcsYRmMrAcQSn9FGY9BW19YmyVmxgR3yQXs5UuwyRmLPBrgSd/D/nEk6AyX7dYmS19SZDdZUe03CO3Qbz8l1oTCRqClOT6mxdoJJZlMn3sNIZoosKKULPT6ne/moLY+G7eSE+XnZ5qgpFEHhb5jBhYX1Nhqvqn5wZ3dPgHBje6cNV9flKmpW0KYYxDCfAeH3CEX9PbrU3n/9T//9O4LCN69ft2+/xXbYjm3Me3oOrq+vuhdaSSA5gNjcsqmwSSVbDAOI1Iwi/5MTGBoWHFlLW1GzmAAcseYOIOxmSc1C2RnPwQMuo3ZtUj++WW++drgzc8DGowCHDWJxSRsBG4cyupJYusdPsi0sZMknO1kyMlaRXSBFQN4hk4ijDwKWOXD5WcAPfzr69oGlDLVkpQ4W2DxT46FDQ85XZilz8NrBMUXJ3vgNtM22qpcccjr1w3JNIAcUBwImKQAlzFm0GVY7huo0UVlw1wk6mASMX0uWMDMDMJ2XcQlBqDK1tAs4PdGmzecou76wqOxXpC6zvalrZACh5JAl1WAOMDcA4jKsIfCq4EsmART9y4bZAU8yyLc3GGQg8aGQ3vPOhhkOdFfGJCdWtfH2+7Pt+bNn+gYMIOmF7aQ2AOYJ8Pv+PawymVDktzNtYd6uksvLw7a1ib30dnvy+EHb3t5SQCN3Nw4DLNiLQVDASDaSwnHJjV1Qrqxo9btkTjMPAVoKcMsWm2yhZMJVu0K9JEEQh6yNDtwHKvWDYbt8qCO1sf04dR3JQttZb6zDF+OZFy9ftZev9tvrN2+nttSydvf8m7Dxclp1IgEDHeaUrqvmfyzoAQ5I4ZBoqhbi8lJgg2fC3N3cov/olg5PbLodRFoCx3phnRKkhsmOqYylk00mRigFYLWQ4iFrfPFyX4X7HLxmRloxb953kAvDbAD4WMvpd0egxRcHN0wYPyfYcsNtg8WwXaxNSbLk8IfRjBkUghQ/pyslDiJfSyY9Qbn2ItU4+jWRSAegKNAsqRfj7H6KBM+nWkdJkuUZpDaLewkTBiNCoolEAGAf1tdtNmj4bZkue4KB5qnG0UAPpsWAUA6bJY1VX77jYzvlEnyNLFfSvVYgGjlygGrY5OxPAU/8PSCa17IXJ7gMMJYBxOamxj4SxQC5nJcZz6x5xknOrAUc2Q94H54h18hXHAUzdq61NFuNTJq59g5AeIw07VqsKfOVe4sbaBylwx7Kbbl6vIZtUR/QWg8kqnSNN7fa1wCAJM1IDpLsCJDMNXZlbAGEufdIDQM0AwqTXM35meA+z8cMCHJn5MbsI046BNwq8YBqpGqRvc+YiXHSxP33wrgwp0mevX3zWnuYQOHIygcnNqb99XJtYaGmSQ7ADHJcQKPPiIUFMzMx7+F3us89TE4Ad5hO9ZjtY6ziPsZRJ11eWFqIu+nKmhl4K2Qu1RqEhIjrCa2j41nNyoTDDuNWKNlBmnOH1gyoQVSbp3OsL8CRuc14dxNEYWnpbUmNIms9sYXcYMtkhWTWyTFGR9ThWhHEe7o3J30Ql1SXDUvInCZmwmW0W3OYJLRLX27aybGVWfyd58Y6EJBKeUMBOcApzyv1mlFVJKbQuXx9rb0yyXzeMwxb1i73zWdMEk5lOJUEF1JIxRej0QS4Mo8YezPu09ZBuMqnH6xq2CuxSRywuOS6SIFBnW8k8J24CCBMAk6lEygmqnZRhjRIPiclGXb5NrvJGOBu7TIBYjipLdRj2GaAYUzZIxh72o5wdi/iM7CyKiMhzmPek3314M1r/an+vSi3blAN0Q7DTe/lIk+dNsC9vzhJblCKInfxS5y03e4GUKi2Z3N4YpCgWZdJ3t7e/Xbv/oM2wqV1ZCMZLPysgGMuu5b4M0P49whpfU9upffPf/7TOzYWFsur/dft4OBUcgqM4gjKydJlU+HQJMhQz5iORCe1GgkkCGiOj08bXSZwnWJz5z3IbElTTpbprtl2fUiA75ogSzFddKz/L7t3MmcEWD70/DMWLFnCFGVHBsa9JPvHNfqw5jfTMMFPxv2mbA2fQyrXENkLFvIEo2I7qs7F0gwH3CnylqRLm5YbX+fgTqbVGTekKwNLLko6y8YME5eaqAAkghyxddQelhum6ifKsjoOXTCCfHPQTVom3DG2VQNYfbOc+cWQAnMegDLaeTY7Nmg2dY/NKUXusrw28JwAwqpjTADEgdqVeym4LolSssyZHwmekvFHnsm9xCluwkzQX0oBxrzuiWBXwEVGITChQ9WerK5iFb2g+kF6IpHxBmhwC5bdXpXRBAzbpdhFt+Yw6zo/12vr6+N2//5W+8kP/6g9ffJQLm4AQkAJGzoAXHOZflzUSBWogymLhA/gea32BHOqI1Q2EvahDi6Pz4Wz0prbrjViPDiE7+3S983rKwCF1/JzB/4GTADCGJXQXxGTEzKVMHHPX740S7j/WgeW2MjbWx2MvGdke4DUMDmMf2ou9NCL4VGWfwBjMGe3PpwJJcU28KAOc3dnx+0JVrkOS3k5PFnTSEwvaQ8Boy0JtGtrSThoHcj9rzXqv2B3XkmR8EKSX+4ltYaRUxIQcU3nAOOqfWFuMWYAD+RpzDH2IuSN3Cufw3gCSjKW2QMSLDnYtCSLMeLaz87dCJ7vBCgCDJ1/S5LHwafZfINDmnPbQp335d/SJB0wk0AMhonX8pXP5j2zXsT09fvtw9HxpC2IWnQUcOUzyNTLxVXZafYv9zMLsAOMSxoMOD6lhs3GMYwptcaAw2S1E8BzPQHMXHsUGvyeWQvXADF/UtuXmj4b5BgshvHk2YSh+BTs5P4DCMMMZX4zVnFNzD2FtVCyrRhCScYAxPRm0xlgGa2fxcLHRiiSbU97E4YNUc1anCsrYZXaNcYmMkfaXJjRvpuYVLDGGZsuOMvcETiv+sSA2MydgCP+HuY6bCX/FpWM9wufh5HjZb/tJjVVK3npRIeSeB1mkXFkjbAWMgdRVSC1573MHE9LQpiTYau4toxPEp2RNyZZmT3S5yB7m+877G/GI/cc9jdgP0lQ3odn5/6G+9q7McyRWyXGYysrem/219ev306SzZzdAAIMOwLguWbOYK1Lme1cS97O+bi6PBa4ISGbGsKcz4xekiT8G++juOKY9hT0qLXHAIkzXYsMk07bu8PTNhxyXjlxw+fGNIozetraYUPrkaQ7ySv2B85rG6stV2L0Tq+J+ioKibiw27DEiVtq4GV4VfsNgLqboM99JbkSFjCMPK/PmgWw8vquA7PnmCW3MM0kFqIQI1HlxNHUNMtrwT36ksCa1M3e3BZg9vgY2NESxqws84K5wjrI/gCLprrP6omLuzjJGJhbS4JdXxc30ki9iR04e2K8J3fz21s9S64b87XX+/uKfehV+PTJl+rBS6066pY3b/bbqxcvlGhBGQDQnJ2f1ZkeYyP2Y5kmLtmMS/24SRT052XiJlXNfCSjds+H9evN4ry64Tr/e/fb7r37bjWxuCR28OYOx3KAtg2juuZ8dUx/TyDF58v8Po9A7z/+R1/dsTk4W4v0xuAHcxQ2tQQOkbwEbOUw7Wab+b1kkDmoaW/ApkQzzmR+UgxNMbsNTtycGRkoG7ddFG5lCGKW0L15CLaN69QfwnU256fVK+pcmzyvJzvMNSprdhk74nTGmzqNJZCZk0mKwZ1cq2Ao5+aUhSTIZROVJKOYUEt8YKNcr8CGY0bMpgbORrtfoWoMyzHLB6Azz4yRnOQAhIAgWBNlApELuIZHTEBtknJEla2ygy+Dy0UfmHXQYfLBIUijYXrhKECo/oxqjyC521k7fH+kAnBA4eUl9Rc2v5B7ZbUMcJF+fRYsRdUxZjNmLBIMc//OMNsIKLKVrt7fgdzUbVLSV/WjdMabwFfXTOPv6tHEhgsgRDLI5wKakYtyz2QDkd8AFGBhND4aWbPG55cczJbCxkRIP5ZJx11bWV5sO9ur7QdffdEeP3rQNjZWdfgZ0GM44QbKkr5h4IEz5pzt1X2A3UkSA9gRYyEHAwdDCSRj4c6hJVML0baWyhGYYIXO2rB8yrWSCcI5fPhskiBhUPg7MsHBgDYIS+307KK9OThov/n2mepdcmgx9wUCkCnBWMJWKavrrKr1yGax9UzUzsIBjVjKniWjfMkwpgAt6wp2UL0h19dsWa91CRAsYw7NGbtxsv7UiFu1nLCSnmuAWVwiX756JUDIN6+bLeZO+8VoJKbS0nLXdrKWA0pSe0xPLhqzq7H1jAFLDmubh/h5K8ChDycSM/Y22uIsOXjhqRBskYDhusmKiw2UG62d5NSCRWvEDLHDb2TbVRNbff7MZFwIlKltB0GLWJAr7a2p0ZEUq6RNavVSQIbrBBy/PTgQKFSQtUifLButxLREc1yKhGpAr357ff0bz1sOnrj6NRQagFXAoGuApVSo3ndhzNIPjrHOGEYR0pU+RobrwNt7bJhXXk8NFs6F3bWvPblcbsPABmQwP91j1kY+rB2ef5pQm8G18UYkoQ5276Q2ITjr9tsLcM2ZlJq+7D85qBOAao6WtDMJxSQ3eS+uE8aROcuzPD1nfE8EwjyXpoYxYdOmyha3DkjpQwI8G4TYpCWyWf4/iTHv7a6vJhEWdi4MycRnGyauAKGAJ6ZPVVevsooyEkr9GO+z/+ple3fwVu/Jul4a0CrGydjsP9nDeM884yRVMka8P+8xLXtwPXy+uknA/BvPICAnDBRjYZBwroCduuizMwCuW1xZEj2uHqhX7c3B23Z4SHKYUgC3LqDnLIlWxo/rNaPsspTba9g/wNOCWgpgvBY2Ltef/dp1c2aYuP4YY9GvUC0NWlMCgjOc5/bhw0k7fH+ien+pdQbuc+jEhZPNJKeYy9w3sYR6Eb5FiooplEs+7JfgdelErr+SGIkZFDJGKw8Ac9May8QgSSYE/PO6SEa5BsbcbXE+6D2SOCNhwDWnRjuJF/Z2kmWAMxrFG3xeCbhz5uock/kNNdDusafWTQKKng8581Wr36M9j/cL9tuU6WS8k0TK+cgZyRxg73dS3gos1gRfxIP2k5iT8Vxq28XwntvRFFDHOUIsGhaaBCsJ1+Xltfb44VOVLZEkgDnf33/VXr9+ZZa2vA6Qf6b9iZJwFatJ3roMg10N6emXLeMzu8UqPtR5a1Vbf2Glra1vt63t3ba9syszmf5w1GbmUTKwj3AWEzdO24RNgWCk0N9nqPH52r8PI9D7T/7sqzvXllAbYPkUizTZ4GTJtcnNzSuwCxjsymEUbFYBeermCKRZAAAgAElEQVR1ONzGtJaQdb7rkwBBBP9syM6IzEn6g+yRbOyNsmBk5VyTxoLWIVWbJTV7AC02fiR+Cswr0FPw2ncPKTYesYPlKBf6XWCu+oOxEczUZqXDO32eymI+0kf3uam+fFikA1QroBYLUkYSvL7bQDSgic0pYCqMQGQergX0oewMa2Xs1cvIhjkKTCuwdZDh2gNq6qiDwzACh86rS2oBOQxx/ksdigELmxqA8N3B+/bm7TsBf+o80cbjOCrgfUmvuHP3tpKpjHvtSCJbzZC10fNpME2dXlpcz1T2ZPtlj4dZKAXlMfsRa+u+S5LgzrNpA+qvVdPCQe+A1ECYaExOsOVExliFpeCgha3jkqlVA3ScX9iEIFKrbKxyRb26UVZ3Y30kMPjgwb22tYV5iWlEgAD3zDPhGXGAIptEYuKMJsGQM5ocUjI00PNwfQHjk2cLSM+hL0fTqinl/tZX3WxXfZPGYwcjJCJU22JZ1LRux3WN1DvgqAqgwSAINvfX3/xGbqMEqhxINiNx4oN5ye/xb8whzUFqhkqinPmWfndZwzoQqUmrg9097uZUfwkoVMA+Hrcb3FjV4+xGGVIy9qwN1gtSa64JMKp5DPumOjfA0GLb33/TXrx61d68fisZK8kY9gEy0gBeABVMF19ab3Ut3T/TSJ77JGABjISpSMaZ1yeJEikbf883LCSvQe6qfWdm6r4Zp7cE+8z3BJIc3FEXOPihfxlsh2utwjYxZ/gdAq6oGbIfSNZae6aTGZZjHrx7J9ko6y/s47RHHjVy83rW1LjwbAGwANwADMZFARN9uYbURlMDaSkxnxlAHbDRbWNBIMo31x35XyRoCfqTBGM8I/dkLGAHYRy6+14YO56jA2nL/8NKqlanekNG5hbZL8+U3wnTnaCRgI65JDnnpF2JE06umXXeA9Mk3qNbF5hrh9lOgM1ac5AahsOtYZhXAYTqh6c1aWOZMM7dOaEkSs1Tnn/mR5ddS3kFr03ixIkIA0V+J4wHfw+TGBBtoyGnJLi+sJX8i4yeMO+QARhAyO6yAQ2AwaMP77UXqza6ZKLpl8qfSWjymvS8NPvqs425w16VuMBMYNxw+f9ypVZtvOd0Xsu8AoDYwdrggf/nmdHnjnkrmWY1vPfcxWDItbWsCUDY0dFF41dhcJDG2vTOzeK9/o5Ul35zc1UJxsW2VUksPjcMGv/PtYXJn5SMUNpSDpUC4sQSmOwhqa+kJ3s0zLRb0mKsA7CzdDUmMIxTki/8vmX17lPK2ZCzPMk49tAkFFJL63VIGYQbv/PNHOLZ+t45O3xepn6WMXj3jrryvp4/iRqukd6F+XwMrWJ6w7riff2sLAVmfQBg1YdSShZ6L16LYVY/wsP3+ncAeUBhzh3HJ659JlGv9ijV2gTFE/8udndAT1ED8BAN7J0kvkgKht1GJWKlF+cpLqBmUzl3uNbRMmoPns1szQErMxInuQaVOebxY/8YDsZtd+eeaiGJmWAOqbF9d3gw6WNpUDcn13kYYu0jnPHVioprxMwv60t7oWJX3NQd17C/M2eG4422sbnXtnf22vrmlmpj5waj1pufl3LG69qJ+agAKniqmHJKanwfgMXna/x+jkDvX/7Tn6PWchPb6mmkYLDv3jlsfGSKOJiUxarAPjVgcrijwLnTPA/AZobJ2U6xXzQbJCioz2Bxc7ByAklCVb2JyO4pa8tOK021JQJ8x4BFoEmtFFxUzyIUAwfTV4XW6RcXIOdG0e5jNZGxcM1VTC8ZBDVr9VluqWCXTr3XRHZUDcIBwLTLIMMphzDXZslwpKRmCaTELJRblAEh2edz/Q6bB4DDEim/TgeWmt17vDgM/WX3T9cz0jx2TZKHTRrvzsHsmB10I2O/j8AxwOACxom6NBjCI4Gm6ysGmA3IzxUpBcG5gJ7qCN1uwn/6O0yxrkb3CfNkQBn5h/sgTgFjxLoJrAUUyZyp8bbBRgBhPoMDRZ+h8aTtAcHWjBhgxsstMqiV8DNiTJlvwHbYzzg8KvOWhIKYHpznZtvycLFt72y1B/f22v172zKXWVikHsXgHWDKQaFM6yJ9oGyARNYRZoY5Sm0DezlzajAcCbAhL4sVuRIMdX9XF7ggmqHi8IJlmzhFVl/LMBfUm6jmTrWEpxOGxIAQJt1tQwDCsIMAQrLrMEuAMM871/YxRowVc0Y9JGlerh6J5XibpvUEpEl01MBzkCrIrUysJE4rgDYko9R69MwuqnDekli+YgLTNeiRLJkaTLFvczaKUs8+rLrtFOjgaWhQiVyx2iuEgea9CWi4P57pFCBcTxqsc2izhmL+wjyUZJIWJ+kZWv0KWXOsIX6GoZBdB08nwXmApJlb1qyNErIX8jy43rCtDkj9vAjAEpCFOQxjy3Vz/WaObVoil1Y1uDewx7xD9SclT3cdIEzyUOAPgAlwZK6ppk6Bkk1BPEaXCjFw6kVqjSIjzsHcN/ekbHqZhTBm/LvMj8oun2sLIOma4kSyFTmWJIglGw2j0QW9XQlmWIok7CKz4++8X6RwZN7jNhpTlABqBYeET8VGdIOoNGFnr6Q+KPfiANWNssMMcq5xvrH3MP4EqXLDLaDA3CGZSQIDYzE1bO84/2Y+ddmysJE88ySDcg7wZ6SUYdG6rGakpWE2+bvnhQ2qolKBmRZgqxYb+bn6pgpUIi+2Q6Pr7X0WHB3BUp/Wa7xec1ZZwWBb+7Rv8Jw365aAHHk989DJpLiMW84IsOPLNe4+0yxl9BlmEEoChmDdzDH7v9brkUtRsr44F7PfeS+kXclpe/8BV+JT7Rdi9Ur2yrrg+XJWqKTl7ETtA2BASYjAEKYfYRLGTiB4LzfIKjngYDCRckutg5HT6akSEG67Y6dJl0UYqMBcKSEm6awVQmFCWRv4GBBHeI+xEVA3uevx6ut6k7SJHJzrPTx0U3jAGKY+fK2sDNvODqz8jvYxEiDcB8+Ydcb8YQx5Zuwj/DvvxdkIGMTFmeuGsQSMu3TEYJ1E6/Hxh3IohrVf0/mPtJIeuL/+9Tdl0oM5jFvzRAoPoAPoce4oKXh0pP0YppXnrUQoez2GbiUZBXRzftHmgTN+ZXlZLsyM3UW5tDPOnj92w47Lm9Qei+79SwzGPXLvYSmlIrhySyQnR5uIBpK8pyeUZhyqtvD9B/wzTrTvMnfVtotICG8DGEHVNttgJ6z+YBG3cp+nWocyC5pvKM9QucmrYr7fVte32vbu/baze78tr6618ep6m1vE0M5JwQBC/TnBfmEGPzOE30949f276t5f/Jf/qQBhAEvq7Vh8FFb7ALfcyaDM5gos1MjhbHpgSRxfBl8JEh188H6SyZTrIYsOmSWLzm0aaMbal3SLRq92acQi2J/lb5uvENRyQAAKRdOrrxhyz76AqdsDuL+SioNvaeXghtjzBK5IIANuJfNwI3cEYTpsOewAO2VTjBTzugIBMsVpv0BgzTVaPui6i25GNLr+MDE24PA4hGXl85LJyiam7aGuQ/fZNTkp9zReg5QDxobvxQWCcZqpT5u/ykb/w4f2/sN7O/Ed0wj3tB3DBF8CeFHgkqHDQYyifFow+PrsdlrjQTaXjBtOW8UEOniovj4FGi0Rcb8tu3HC7E4tsmPgIAkO7m0CIO516LG78jOowzQbOs8HhMS95dB0IOPM9NUloBxmm3o+DjOYOzvIStZFFpo6qIb8FJOY1hYX5lQb8eD+rsxlxLQuE+gI57vNAH2+ytGRnmeLi7T1cL0gBwmZWN6bgFEOoEP3gaNWhMMH+SQHI89YUukr97xC5ovjKa9lLsX9lvkmRo86TtWp2bEyzaAV6PUXdZi57qDJUIY6QiSGrFWARIBS5F/MwwTojHmysvybkjz1xbNNhlo9CYt57zYTlhvfEHBC3zW35OB70nex6mgALAQEks7Wc3LDXRfPH3Od6itoma9Alnq6uc0K6485wd8JIAAV/J0aHB/qNrNK8M51xfaef4/MkNcS6BFc5bWWHrmGhaCDZ89eQcBMFl0guNoQSKo5GOj6qMGNvNJrtmS2ldXtgqe8BwBeTGA5vQaAcf2ywFcixsYhrkOmDpUkjkFvniGfBzvsVhOLetYEcTArjCeJOa8/M0dKovQIGrH4HwkQar1WjTPXl72F+RImT86OBcYCCCOf4/WZMwGFMZjplg5kHgUo57NS89kFGPlZgJHPFdcBMj5hyXieBPrMK4PHO2XuI1HLvUe14IDZki6ApeTQcrk2YO+y72HfApQD1vhzRN3YwqKkzyeS8btm79PP6yb8oubg2gOGw0p15bTTs3LaMoF5l1p2sfw1LyRll8zeTte8t0zcmLfHJ6p1pget1Aw4rVaCBxaNLz6fYJc9SICz2HyeqebLnU1YDAh9zkpOWUkD9mDYHuqt2CfZRwSoMCWTdBylDu08zFSqIffA7LjWhc7zUnsUWKUeGlDAnn5+ZuApWTWyQvWLi+Q2rQ1QHhy3w/dm5sAvcpFWiwRLDLnvw0Mci08myoURvXpXV6rNhue97jnXRp14MboAEVgv4omwhwAa4oyUNwjgdcomPF8CxpPY9ZhPvtTI3DJcxomfGTg6puK9nVjznpIkGD/z3vNB8591/+6QpN91G48WpXB59PhR297almGJ2FRUJqcnSuZqDi75zBCbrX2g6exDkcGzwpDp3SGmXTajUXKgSne4JuSwMGEAen7+7Nmz9vXXvyg3btdQw+YRh9APmDXHfbFvvH37pu3vv9afXJuSofT7UzsGS3izZ714+VIlEHFGTl9LnpPWFGZIxIqcg3LtNXhS0lWJV0p4nCDW3lO1vGoLRpxW9f06gzDEwYDu8IMcZSE/mKP0IJZsGy8Kks4k2G9vVcvKWaGEYycxaWDp+NVkh9eoGEL2fdj4xcW2vrXTtvfut63te228stoG45U2219qM3LTNyCMuixzxlqAtPn4zBB+/+DV9++Ke//Lf/ef30X7HcmImYVLBRtsrnLcKimaLKqV/aTugMBwNDFw8KF3602o2Iy0WhAIUisIyxkBAmrZUJu6gaabrqIZl9PT9bWz9SXlcZ8l5BEDL/CyHHdjWG8ScahKttxynWvJExWowGhWFjipmGRwta0XCBIgjNMnzELHjjvuf6phKUORZJ0lJSpzigQBLHQfIN7YsgFG0hp5g2qLqji/Cwgd4HFYxyrdWTzkdZub62II2bTVJFg99gik5iWp3X/92t/7rwUIT05xprtsKIBub3HjAghS0Ax4488ZbWxXdZhpPCYOd7OS5CbQm2aXZ1yrVwGpAyJvcnmND00/79tGc2cCHwcrFP8re07z4E6vLu5BQZEOb0t2+Z3Ia2GyOSacHKAZveu+GFeChbih8e8TQDjDb5DF60m2+fDhvfblF0/U6oJ2FGrwqNMCabKvq1vTw3teXiP/cQsAvph7Q7WEIKmxoCwnjnGWj5nddu2sWXaCk+2tTR18CSzDuKuXnwxSzBpxiKUVgvt6cuBfqYaQ2jvAvVqjlEQWppQ1Jilh1fUk2A4o5E+kzrLrxo2x5mSY87mZKZPif/PatCveULWcw6H7dlLrQUaYpAnrW4ZDZe3PfOWh/T/svdlvZlu25bU+931vh6M/TWaSVwKJuhfEAyoJsgRSIUBFoaqneiiEqiSeeOEFhMQ/Smae/kRrh+1w36HfGHPsvSIyi8eTeZW25BNxwp/3XnvtteaaY84xxxT1996ZV+aPoAiqt6xD151CwXUWcww6WTgg2b04GD/88INsBGOO6l+c2Dj0zDFrAIeEqDrXiBonz85e5XcBDM+ePRWlivcOzernn38qZ21sgQCgYHxjBsMOh9euaXKsu95JzN73GnC0OkGxPhvG59wg2crCuoZoVlWbXLRf5kgBLQIys2RYj1SXSATeYlOmbOc+UiMWxZqsx5LElVL7m0BVGBDJomLLU/dENDxR79A8A3KThTXIcMa0f28B8Nm7vQhNgmZZi+N4zT4IsOJeBsFp9n5Tz0zQA5XrWzlToWjy+YDnZGZSo8u7j83g3bMuUr/IXkv2K8GuZPm4Jpl/sv7Uth2Llm1xs378PfDtAV9ooP31kqGMkFcYEskyJFOlc6AEfwgUSDVTYh7TVpdFtRvQpsCt+1NeX14aCMI4kLph2pZYOIysD861WTucNbNDeQXBuGQvXXtu8RXOAs5Z6qVvru+Ucaa8o18D2BLXEwMsrdYKoGf++VIWDoq9nO5L2UScaM4v2AZqjk5QRA3oLczlUgDvBykvlnLk8dHHdnB43IgRqs2nlKlREl1QBhCgS6AEdgG/D3NmcQFBGKiuC594aAl6qQ4Wx312Vn0Pd7a3NSa+mNfYXwHUClgkIOKgFHRxs4P4/2QI+5u5z3IJbOls9VmeAEYE4xJMyZpJJhafLPW06AAA1BHewX69oMH5zo4yWAFYyWDBmiL4zlnJe83eF521aqkTdEyrGa7BXLovn+0I+g5RG2d+v//+eynD8jvca3t7RyI6z5+/aI8fP9Ze5mevXv3Uvv/+B9lVXhbBULKT2F4L5hgQsW9++OHH9odvvh2Cfer/y1qdt4qygyWM2zW2bntEf+kZ97dFR0GlGaN9FpPnwuVD3psuY5G9vjEgJOsqf4+MIL0rCXSurEhsTCDx9lbBRlRjsSN8QTE9pT3b3Z2CRpsbmwLbKmki6IY/i94DwS3qovcetZ1HT9rmzl5bWdtsiyvrsl8wfQz1AviqqXP1oH0AhP/4QNU/5hFP/q9/9y+V1jMgs+JTnJkU/GMAQtXKYRhqDxsl1KdkvUyVsYKoU+zOAKlupIRU5lCEUs/rAAUycnefqBY6/T4tYQXR8aQs5gL41HHh8OEgSPwGh0n9CXF+DAzGqBAg1AImHDBygutgD2jJtlQm4ZZ5sKiJjHbRR0MXY6MTReIAhGaZqDMHW+ZT0sd6SAMjCU18Bgg5KOTAVBPWHLRxjCKlnd9Llo0/ObSI1pIFsPT1XNvaNN+fw+/i8lyHIwCFYnCoohTDAyagh1KeRzkOByswCTDIn8p21nOoHgKKKlnfFFqrF6GjiMk4mHLkDEUi7JaZrv5JomvWZyR4Y4l03gKRbdckOuxrhTIoNQYFyrqSDiuRjh40c8/ISwts6pBNVrIyrRJPgfwBqHTmhNYVO1sb7dnTx+2LL160vZ1t0Yo4qBWw4HdqL6gup4RDtEfum8BggiQEGXAcPa7p9vr1a2W5cbj4N76JWBMZFiBcX2+7O5ZT9+FUwjnzNLd1RpB6zuyZRIYFRq9uRK8iw0ZfScZCBk5AWJlnOw58x8HuKW3JAMpxK4fblFtnfxScqEbUOEMOUtjxdk3PsrLRVg92c2uCPmRT3V/LmfUxgGEFWPWpmkO90cI6bk1zXpmIVpRrrxU5+QKhdizlMJbwwc8//6x5Z40li5RMMnPZAxP2PnPJM0dpj7nASeD/caJwpvb393Q9aFmvXv08PAfUuMi/i8J6SpDKUWDGFjodDocpkKPwU8BfKGXjGP2uBNhgOtCD6+JiYFXIERed3o5NaKoEB/x+3MSejAXvR33xiiqoXpQlXKUgX7EFcJz4Zl2HncB89l/JZgGeeGb+5Bmwa8kQxlkN44N3Fepn7FUP1Pk5v58eknw27yesj4Cp/HsctwTBIlbFvPDeeJ9kSZgXHKrQenN+Zd65ToIJcTyV0SrHMPWPOK2Mk/EnoJB9yec5ezg3yAwy58cnUbsea5SS1eYZIrTDPAcQGiT4OzRdZdwGobISLKpa82RGsa/MgxUOrxSgJJBK/S52np5v2D8HBj5K4Ck10D6DTM3M3PBznn+kQkNJdWbPe8dBm7zL0Yl2UJVADvRL1Wt1lLwEtcKO4Vo5p5OV93MglmbxIGwMYBAQw/mlvnHFsOF5M49iCaj1igXZoJq/P/ig84sjATAGUKEeTZmwGWcIXdtKtgtGj22XetZVrSZ0WrOIsLNel7x/ZZVLqEZCQmemGWLvFTCurFvmNEGVvCMDQ4O9fo2rfr4yXTnrEojm3nwWxkUCTfGlEvBA7IprW4HczBTsL8EsvlOvaDEiB4fynTOGec87iO0Pc4KxYFujIkoG8emTx+5TyboQm8R9eRlbD5T5O+Pk3vv7j5VJ470yN7DLOA9hduRMIuiUlkvYLNYIP0N5+uefXw0Bda3TEtxR+UVlvZ2RQ8TOGgcKKjUCqGSoHSxnTpmvtCVjzPZdXaeX0p6To5N2qPVU+3F60pZWHMy4ur5s1wSpp6YUKENhO2yPg3fvNAeASs6njfUN2W0CeQRl+Z1pWCj4aLAu9vbb1t7jtrG92xZX1to89YMIyBBQKMKoPdJ8KQxfGcIeMP5jhhsPY/9rn4HJ//3v/+f7OPB9xIqBJyKVxs+uVTANQipLGxva/I6+o8rog0spd2qdSoQDYKB+MhWpIcJNJE+JGEXEq0j/2opjfGOgbFQRTIDiYvGHUaTDjp2igQUIMfKKiFVmilrGMSJbOpTVWBSZfhsIG49E/LL1MBB61ko1TaqZMmBJdW6iYizKCNDqIHQX9wq0syAIUnQS0VgjZV/9GlNTkmhg6gcGOlJJ0w1ZpA7AAqIwiqp7WLKSIAfe7u6OMob0mGL8rg84bG/fvW3v3h22g/eoMhLVN32V1hNkb9T7RqCwWihEECbRcJ65aLdx4kJy6OcvayiHUOinRN78uVGNzs8tWY1SkDUFlYVhoDg2j664QdWKWvo/GV4FAIqemsi7GC/D/PFREUeVjeRgo3UFoOzZk/329OmTtk3t1Bp94XCkLLrAqaHsWhV7+4C18q36cZ4DTCxJTiuFCM5wsAII+2J/3gN7gGuIMrplWk3mSw7B0lIdtqclumHBJA41nGqcYEAJwkDqx3V902bUkN6NbUMx5XP8Xuo9P3fU2EPMfUBA9kgyiYwx9W58JplrMwJwrIjIAw4ddedgttqoFYqT6WOuTUGymAy0W/a79+2hRBksLAFF21Fi9pcaf1cftjRf57kBAqjExamMIiZj5It7xbElY8b6ATCFzjhSOs9Ub4MIzRdfvNRBH+GGd++g+37U/Fulz7RD5ovrJ6jBnyiC8l6cQXBtI/dNf8FQzjIH2edx1FTTVhlA2ctF9zmTTalodupVR5aAgx5WIUZAyjTksDLojWW7ZrK0a+pu27zqRh2wMWtizOrF6YyTGDoX407dHvORDHifeU7wMOuYZ45yYkA8Tmac/VDhAvR6QMi4Q+Vk/Y1niTMCdogvag1cKLqu/nJFLY0zLaB+ejpkc3iPrMGs76yV0FD7gExPGxVwkVLglOqFT04RBTnV5DIHovkVvS97rWeK5Od9NlEZ4eqL+TkoDygOIOT+ZglcOWMmWjw96lalUgwgxKGEwQPtTzXKsl8um4C1EfDH+ri68rnqPeIzKrTufI7nie1mrgNMoto7aAKkZ2OVc2Tusx787NRj4tQ6ExagB4MA24odJHgJOOD3PLaxbyfMH9Y5YA4WBtei/yqiaAlyYT9yDibbjEBU2pU4q4q/Ulklal1LyCs9f5m3ABqtfbWnMCXW9aW2S+o/qlrssUVI1mvEuzJnfDbtoSQYVo5/Au7U+mcdOHCxJKCfrLrVUi8roGgVdAc+rxVEwodylg0BqCW9b/4Nnwwwwz1HxgC20WyTADnWJOuMgL40Hqan27fffitQyHugHOWLly9EnaVWXIHr5vrSMEnsX5zKB0urHWwlAJVsYYSpYrct6HJTLXoIBqzrvbK/mD/KWvgsNMsEyRUSrqwzgFD6FrXvEmzlbDet9kR2L6wX3gW2J7R2U/wtysVZzbsguHr4/lBZaWwlZ7lrIletLj1Nz1MHCqC6MgbsL7WUNKe/vXGbJ4mspfUVmg+TaVFGAYOIyGw82m+bu/ttfXOnzdPeSeUnzi4rNzi0RitFLPOy5Jc9fD3MwC81A5P/53/7V/cYC0eOXLyOUTZf3IcXmwqnlE0XUAYIBHg8egQgtDS0o8nQ3dynZg7QJ4oY4M3KiZJbhge+uDAIgrjxOiInVhiNZL/44USlAHolNxznJ9m/bHbRlEos4b7q9NSA9opoo416ZNpde+HnxPmk/iaRqhyGEaVRTWFFcFR7UA2uJWlMUb6u5eimnB6pKfrAjWeGk4ghE7+9GsHnoB2ix0TgSqGup14qEtlFbQWfEG25cYE2ETSyramt29zaUP9IoocYNywNz4/BfvWKXk/vBCiInqoPobJpeI/QKg0Q3bx8BMxyaKqOUIeBBGRqXiprMWYIXdtnJ8AOqXrQFd2pj0A7ywhQN/DTtwRtlDoesrjD36lPUZaXLPBngLBA4RjcGAGhr42qLbQrVEahEK6IIvr40Z4yRBscAssIMFBj6DoeZziJ+HK3EpsRUKEvlhX+HLSYV1SRz/Feka92dm3srwkdEfU79oUzhNuf1JJyPw5n5sf7xa0nQhl1pBPV04/twyGA8FxUFugqyyurWoMGTUf6PfZHnNsAEcYagJfACodZAj/sX1FJq30Ch3QirjgX7ptlRbf1daKi66Ke8RpxWAc6eEVy2ceAYJ7ZdXwb5RiyHsluUZfsukLWCs9HrykBSIDooJ7nMWJb/HyoIeNYRJ6fukMixbXnSozIDl9lHKenSuHSwDzBrJ4yinMsdb2jI0W2GZOdJijZrmNMdow9hSNE/Umk3HHcmScELgKQeA/MZ6hGoXKZjWFHBvCHo2IWhG0Kdob+mqGZJ3DlLJcFbliD7FOub4fe9drZL+wtqf3K0QYgOAAWRkQPVJLxyPpgvHaymC8Dic/pbLlW9lyc3TjMyYal5lMZt6LF9zTLYe9Xf9b0JQwbI6AroE4NoC9x4t16QtRhlQOYUs065h1mXAFr2quVOcFCxUFOYC7U8ARMBCBRFWZtUtt+SqbIvdByzQDDON8BhKGt5Vo5NwNG87kAm4BBrqMsPuujamtDQyWgiNlj3buOzxmGIStZJQkJarrlgluW8GzsUdQ3DW6w7wRqDXYIKK6s+umaJygAACAASURBVLMKVFU2iXmWT1CBU9W4VZ0va1YBocpImZJsRckATilMV1AxwQ+oozBuxHBBoGp1zQrUKE+jKl71w2m/wz3F7AE4yA64nESCHTBXpOg4tjzSnhLovigxJQs46bsEpqSiXgE/tQpQ3znXRCv4UMA9CqRe05W9r97A+BcHhxYkyfnv+zIH1AjPts1Nyjp2NGfMQ2qbHfS25oAURaXua4qt6igrWxobHlAt5gXKy6UgGhYIn8dP2N3ZadvQR9fXB2AvSi/+z433M/uHhcS7g+qZzClgkF6QBFOw61BnoePO68wzcyRAX4wsgVQrI8NAInHAePENnz2jndO2W0dUXTlgj3caRoOBqOnAvDNqdJlvgFTAnuYdujBrluBiAXLbKdS/CXS4Hy414HwxBp8X1DC+11rgnhYBc3DBwdtbAcKDA/pmw8ohiDrTFpe9D6hPxU8FIKq918pKtSm6FRjERqdXL0JvuD3YbBRNEevjOTY2t9oOAj6PnypLuLq+3WYQopE/Owq7yWYrJB+/BjX31A/+UnDg4T5/6zMw+T//1//xPvUUSoHfuZ9foqocopEF52dstmQH2fAYu9QR8vtEK3GW1H9v2n2G2Ow4e/xdSmPV39C1B97oMqiX1NJYAhyDRaZGB60KhNnAplxyCEh9kyLhinjSTwZjr5qkUkwVIFRRPj3R7GAbpFjcBocmDhwHpw6johUZEPIZ18dhzA3mqp6PEaJQWhRFIqjOhpmcqH6kiiRjiNySQBHHC4+HZzUldsbKpkWnjPOehcmhr5rHTgVOiqZDhN/qq6lVo74DJUgMGA48Bz1ziUgFxv7VK0v9n59zQOAwh+I5JWN2dX3bborqaifU0TqXN3u+RkA4KqlFpS50zUFApgRqogonQDjw5cXtLUDoMFka2vZOYuaCfxuzKzWuUZJLH8vv9X/n3+R4ATQnd21tdbltbkKNW1OWkO91jD6RYdoOoIRGw1jRVS1jH45/6KM4I1aVdZNsKKMcDqwxsrESlYHuXCIBZJ4AGTw/ByYHd4AYBxYHELUX/MnvKANUIiNxIqgXs9ATNb3eYxtb2219Y1OfRXUS0M/hyL7iAAyIMcMXh9g9CkPFjPomNuDg8EBtItS4uZyqCCAwbjtw9BWl1mxDoFbUqzurofLNOiVIwV7ECWEsjr6bUcA8OlPnPnqhU/MsH09MT2R9IP5E5kfiF5HfR9jjzNlT9kCkwNnzoRHpWFUN3mgrtHfuW3uvPmYfVKtExJdaFoQQCKJofWNvpqf0GRwJ5gJHYn0dGvZm297atuT+/X07PDhor16/kSOEVD4ZY54XB31u1uqKiuTXs5uCWeI5VdeDnVILA9H4xr6rySLJltzb+QsYSyaF60NP4stgYsZqz+pnVrVJd866qNWPeqTeDZS0MXv+ad1msqn8GUfu8+AV90xWcag7q3KD0CADfMK0CKANcErGNY5vaqlS/xo6HdfJmPosnLJ3MwgOWel1VDq2wiyBA2e/OkGlksOPE+1zyZkYnMoxo2ORJIH6e+qs76TSzB6jFyF7SME2mfmxJZCob+cOjHC+JHipZ6igSLJYrGOyeu5dW0IU1f+Sz7IeOb/0nhW8TJDM80ETboKZrDfWkTLBEUFTEIRzx845gAOBF7F01HuRAKkFn9SP9uZWipUbG245kmxfD0wCgkOD7DNqCQD0FNOcrTnPWKOhWCuoenc39g1FCbVAYw/erZB8NdSj8xef3+mD6/Uflcb0h1SgQpoFl1ZmVdaIPrbVBqLqnnPWDzTW6rnKXgN4xu6mBll74vamHVXrCNYPdENssoLFqgVGtZTANs833x492nHtWfU8xa6QKaOvoOml90VLX2+I7LBHQ4k3iHH2Lowp5kAZsur9G1th2vlU2bQ9gTF+xphSNsOeSQsX/s618d9S8gP7Ihk1xgHY0rxxXhQDCTuLTca+0yaMdaakQZWlYBt51v3Hj3Vt1pMYBbS9Oj3V/lCtdCc2p/P5zjR57KHseoR1ShtCAcfzczG2oqar/bq40FHJDwcbx5jCAAhNOi1A4uuJ0n5GAPBYoJ6zCj+GRIayzjBiVjnrXO/Iv2mPSbMAlXh0D9DM4POcC1Pyn3SGTkgYwNjabY+ePm17z1+0zd3HbXl1Q70HqS+UH+QOX/Z9ChA6q06gdAxw/q0DlYfn/2VmYPLv/8V/eZ8eWRiigMHQDjCOiSgnw4ABwTlks6cvEZ/LYY7jmobUbPLQniyq0VEOAFFEvO5uBZDSB5HDzU6Aa0RcJxVlTlpVoBRmAJnIKxsXgz87M2daxZVpUSpSLwGOs8qc5JDlMHV9EVkPnApoIlDXnKkM6PLGdf/DGGY5C6Ih1olUwlwW0Oj6BtIjbMFCLKKCcdBAh6IAX07NKCxiXZaxnoT/J/oqStzQtsJ9m0T5EuXAtEspmKpuBmcfqtta29ikFsiGDHBO76B3b9+1N28RPcExgCZhUChHHSAgY526r6p9SasRHJspZ2ICYAWVNAaLuIw1jladjaPn+gt+z3LlonS6JatW+ngN/06/5safp/my61yShTWNb/was4Td/bnh5F5N51dWqX+zGMrGGpLa621rY6Ntb663eZyCeQMMC9yMvSVDOTPNsV581W9xyHDQQeM7PKCu9aMPFzkiCzpoj0/cA4zatK3NraEeKjVtL1++HBoZOzpuCnYcDSiWx7QNGYIudwKEa+sbEhdBPAjRFWdYoPg56+S6VKuqpQ53jfo49QhdGbKS1JoCmtQnTvf1/klgJGp+a0VZe/L4sdYbe8VZshM9M07EihQGXcPLMxOVJROgDJaAOzWaFu5xg+1rFenjzIf+tKBoLpTYuaEmWGqFtUaVt626J94ltkgUdDnRqeczvRj7IXrnERlG00EBeewRAie8axwA9guqguoFeHDg7B09P6Xou9fWVgF2TXUxPymi/tq2Bgp65+RYXv5SNon3Q/aXn4tWiljSBPEmA0JEitzuxrUtEthQfSjr1WA6wD7MiB6IiXaEA6KaGgsxOTvquhg56p3Uvee/giRdzU0ATLJ4fMbg3QyLPtiSjFb2Gv+ffdhTSgNYw4TIZ0Id5n3HMXbWdOz1mDHmWQNGknWNsBnzE1tj2rR7b3KeAHyYGwcyafNh22E6Js6ys/Csde8N1hFnAVlnaqqtwMxYpLh5QQ8812elTl0ZPLJGVfIAc4A1odY9RZlkTgxcoaBSm3ZmQFgBRtmyyuBaQXFqEDJjrD4LUYo0i0JzUtS6qGL7XPDaJ6iFGjBBGOqYsEE6C+tduu71QgyamzsAoev5Ir7E/Uf6I2wU10MH0DuQ6nMmwKqnmAbEhxHCnKcGlPKLCM/wXpSdTv1yzW3o9FnvzuISEASM45OMat1RCU8QQayDOhO5rmspTe8VKBA9e3GgTwMcmBvtzep5SoAnYkjYFQAW4+Tdvnv/Tn8OlF7akRRDgveZYBfBM6iTX3zxhWmMt7eqpUNxM6J5zN0QnFtyEJJrZP6SYeb6CY4oUFbzljkNewsbFYGZUKxT58u9sNMwG/g81wCwhGKJHxhhGdXjVcAaYEgGE5EZgs2ikZaqZ94dZ4DmsGj1+I8KREhHwkFvQB+22+NyLaTPNjVzHOwehCXeP+OCvkuwn6DWpYJu1yWiNat9ioIy14AmTIbS+91+Al+MKed2mAaypVXvHxVdgoBqjSH116rpxI9aX619QcsfqLm3qpc/Z+/KhyP7TD9hwPyUspxv3r0XfRRA+PTZ8/biy6/a/ssv2sbOfltaXmsTickQGB+iGfUXAhy25QaED8qivwwMerhLZmDyr/+r//je9UkYONMX0tA3VJPQifil1B2FKhNqCP+eCCHOKRE2FYoLENqpsGM5ZnYMnEwXJGpI5BLDwjhSlA64wXFK/YGi8Ej/V+RL2YEFN+Dlz5lpSyObZoORqu/qx8ehPUSfcaLUCJ3+Z5Y4t0F2tI/PJTtGIisHsWI5EYwxWvlEZTOgLlF0OQ+hp1RhvSk7jrTHaeMzMUY5SNM3UQdkCazk2e0I2lkxQEbBjawUDWlXFPFdV9R3vS2vLGsuiIZBc6M4/+TYhffOnk1cEI0gSNXe5b0L/BnBDaDuMww24KMhXluqo4mi96DNNW2mleYX/xyoC7COXVSlo4rLDaL7735LDyC0b3kh4R5/zy/Mqm8RaprUEq6tLEtUBvoodYQo+AEwRBlVdL5EW3TYeQ4CYF3vRv8oMmV2MqFucuDjkLsmcVqUsxz0fJYIb1oHpE4Gms3urqO76nlWayUUmzRDJirNvqK/0cLikiirou2oKP9nXVdiKqrlXdShqgNQ75FsxZQyBjiACChk3b9686a9ev1KNVo4PByWypTXmghFWSqpe7tSuINixXMCgPlWEIPMaLVaGOsSvU9x4p0FYN3ft8szKw8KGF1e6eC3s9vaVCeMkAPeGScr7uY98y5US7tMLzIfotlHcXb4vfTAw4mKQythHFQ45bAbVIq+VG0OrGh5I/vCeyFbyFYgMwgYxAkxrdOZG74Y1yjEMt+WFi2MEyAmO6V+qag4OpMoKrZ6slVdoVqawEIw1clAwqIkrKMeaCk4VXLn7gFXTaElwe4MoefVIDnBltR75VrJ+qROLFm8rMOANf6M/c98588EDRUAK7GWOGg5KzIGM0pcimDQ4yxpskRx6JJlDBjJeHt6K8/SZ6j6jE2ChsrudqJpef4xC+d3mAblDqSkdybUUdf0mY1h1Vhn2ZwVJIORdZwgjtVByT67h6rYLsMZ0+2xZPmowSwKLL9oM0q9F2qLrg+Vc4xATO3LgCeUfhXg4xpiARiwiXKpekGXTTCmnCGsvfvJCEpyDjJnAUnMU87ZAHvvF9cR8/OskWR88/mcIcx7Wn6oP2JRNwV8CboZdQ+BvgRKeV6DLStFxqZFTGxoVUHAomOIxK/gXYUmLEBYgaOMO/Y64M89dKsHca0p1kFaz2CrPhLsKz2D6elZBQaSTQzNH5uAbQGgAQrVxuL2VnYDQIitdObXFMfQWfFHeN9hBfBzZx1NVZY9rxpBfoadx39jfplzbFQYW1nfCbSwJ9hvBCcDCBlf2ADqx1dtXcQMqRYUXBf1cs4KWvSELuqSHoIoHr+Dg97LAbTZ06nb81pB7Mt7P4EzlDnTv1jlKlULGECYPo60V+FFm5rqHqu211aUxt5ljWZfJHicIJaZJS5DypnNPEqptxhnWt/LS211DUC4LmYMZyYBYvysM4KmF25/g/+4srKmusHT86v2ugDh7Pxi++rrX7UvfvXrtvvkWVvd3Glzi8sK8qn/sw+E0QeybJGuYzD4AAgfoNovOwOTf/4PXwgQOoo/r+gS0ewINkQgILQQjAOfy4GCoeKrF3ZQTQN9+1RkawCWw6V31gfaQDVUDmjEmHP/9JHiWoBMpKQxVBj53H/IECI5PW9OeqgSya44auq6uIzHmb5RNczOqsU24kzE8bJAyacv5nMQF6PDn5kjOXnlGPXUDdNgRkCT+eGaiYwlUulefRWR7hrpMseOJNlo4CDkXTA/OBBEtzBkHBK8U8YiauH7A4l6vH9voRIEZni8UEUT9c9hrrF2B/Yn4K0mJr/DWHoDrMF16DHzlqh/n3XIDMegEyn89JB3ZHm2MnT9nPcOqQHnKOstcFHKlXLmpvkHIu03bRZHbX5OYPCL58/b4/1HAodE17k5gMgHq3tVxhll6gP2AKgceFEu8/pzPRoR+BEUuZYuNRNEanM48+9QGAGEfAMII+zCzwBvHKTsg3fvDgTgqR8kUMH+oMk7vQgBc1yXbzuSFg6Ik0uG+vYa6jaKtJttb3dXBzzv4dXr1+3Hn34SqFT0tnqG3tKAOm1IWtNYcCRePH9azcO9/rh2qG36s4BZlN1CgWJMaiJ9S1H/iWhEiczKQWSf3hooJbMcpzZgJusoc8vzxFbl79wnIIA959pAt9AJTQ+nme+AC4MAi6+kDgVnITU7BFcYO+8tc40DyT4MvYvfxbngW8tf7TQcxGBPhRac+mqeZUEqiRaCYE/iMPUBIoQWwrbAhvUZtzh+uX4EJWQXRBN038bsiwCgHhgG4CVbERpZnNHUAeZ3E6SIjUiWiHuk3rK3mBlbwDCfHxVDXYurjMCKBR162mKi/HnmXLd3nPtzJkA0fwZk8qczOPTss0FXZi4ZwLLLQ70ZDbZLfIXgi0GIMwhZI9juCIokwxB7njOPe+VciJOaZ0gWx46xazU598h+hE3DuHGMCb7Y1tOzz/13UzKh7HRRiPsASd5j3k/OmGTeXD7ubEzq1Zj7EUDa/iUQnHOL956gLXOamshkPAMIe3pusmgE3Mg4KeOC8BPZaylJ+3xmrAH/3EfvrNrqkLmVSEsFUhFzSp0rbTiw88mIMVecF9TAafwFvMSe2dgY/BLGntYSCmafnw/BCc5e5oz3IuYFjAcJ+6zLrop+ODWjn0VYJXOQ1jbci6wv78i2GRaGaaZ8xV9gfGmrFHuXec2YVG9I1pcayNYGent8sLSeiC/AeuN3eG+A1tDhmWfeH2cOn2HOIh44BE0qACrdBwRS1taqh6B7PnJAEiTk+ojZESTMPgzY5T2ZDu/sMr4Yti3j4O9uQYQNwP9xppCgO+9ZLSYWFhXMVB9H/J7mcy0K60k4sCf0zuud8XfuH3CtsVXrJ4TYnCW2j5qShzAhBL5FGcUPXdOzr5ZQH+fcx2MAITWqd21+gTNktU2mZ9vF1W17e4AwzlSbX1xuv/nt37WvfvObtra12xZX11U/KJqSCnD+HCCkpvJBSKY/Ox7+/svNwOS//Scv7jEGbCI2CBQCqFQYHDZSIvM50B3JnhX1Kv2P0qxdsrtFB8DZGxpuD1HZtB6orBYRTfWMwzk3zTI0Jwwjxg3nGAMFkMGIOLrvguBEowJmFVmWKEeK202tjHFylo1M2K02Mw4W13HTekeNMEjKXCCjTyReYXrTE1Pwa1XLO1GEDDyMy0RPIcK8tCQls0RbrQ5pwR0fVhywBouMnZ9Dc1KmTsIflvq3oI5VHpVxkQiABTlQW/OXI0lxQuxEumYCRxdqpADh9rYipRg86mvCm4+oAOB9aNmgO43ATrdJY7/ctaORahRdZiaRuIjhfA7WEvGPI/YJKFTNons5CfBWkMxZEEQEptp0R6vt753r9KAhjt+dHJ9Jm5qBtsqAaQNiYQVEZB7v7bavX75oX335RXv5/Fnb3EDogF6XCJi4rtWOytjbyyg58+SIn1p0lAw27zr9t0RtrGx0+lap0fYxtU7uTyiazcqqKF78W7Lidiw2RIFThvftO73z1bV1q+E16qY47I/a4dEHHexEoiXJvrio/Qy1hoMV6XrV1ZAdrUOVmlyyCkfHx+3Nu7eiNaGoCD3OwkSAEbJS1G9MXBch8LqjyLEizMpcUWTvAFCU+8Zsj53pRNvlZFXGOuI8UGmJ+jI2Dmgy2b6vQWgi33GiI6YRMMHzpPdcwGGyUdw7zlUABtelVUuCQc74YAudpbLzbYl1U8tN+WP/miJ7Ojjx2Az2XFRoQ88zYLho52dnmmNRU5GGV02R20jIucbxkTT+0mDv4tiSOeQdqFdh1SqzHSN0pExj1cPxZzJ8jPXjyXE7ObbYQvZQH5TrswjJjjGPcbhjV+Io5RpxYsNkyJ7znNrZSoCtt9X5dwen3EYiICBrIyqt3Cs1frEZAXmxMXH28hz93uceCazJhA104hFQBxDy8wQXAo6SXeZnU7ASqrVO6qodAOIcMsWX5/Gzmjbo52Kvja0cPPfOhrJWmNfU8CerqGBstXMJfRfHmDOR8SoreXbWPlKHSHAjbUwUmPIzO4vj8zsgLraK/082VfaxWAz8JeMFBCiQShBMwlnsk3nL6Re9OZmtPuCbZxj9BWfNLU7jcgSehW9lze59Fqd8IIHXPuiYM5m+pWKpkPWr8g72oNuvECC1IIepiwR873QPAYsSncPWudxlfVgPqTfjOgAUzmI+QzaSuT0+gWZ5WKJZk7a6YeVhQOFk4n6NCQDxLj/P/DFPzCE20swBVIxNAU1gRXRGndlmE4RVFAVPxgiQRTAm9HGeVfWyRx+0xlIOgD2In5R3hH3C/1BgXeUMdTZsbMrXMVsF5ecTK6KWboDOW4KoCngRsFmWjWYsKomo3tBuV+M66TE47MObtZP1HkDouT4Rm4aaO41XIkiLsvnqB1h1krTSoW5PmhGq4UWp2/ejdQlfrLuPH48HMR7GzxwylwlCBfSpl2TZKOYla9bn/KgCzHgIrO/t7Uhgh/upDAJKOpTRixKVm6OucqlNzcy1u8l0u7y+099REn355Vft2RdftpWNLbWaoH7QgLCUFIollxpaUUX184evhxn45Wdg8s//86/k1XI4RXUKwQhH8at/XmUHErXDmOCsESHHyISuEIUxVJYw7OlflmiqDwkfENzUhe2uCcR5tRNiOiG/uy5q2p62DpuWTKaEK6TYWbSOoskoUk2R/fCz/NyZQUeqAFmzVo2riCzXHakEczKGOsCKYqrzUlHiHOrO7MXAD9moO9N7uAd1RswhUsQYOIyeG0kfytHHYDLXGEmuz+GQgyRzmZoRO1f+thIjSpLH7eDwyNROvT0UQu2IOxpt4MLv0C9OzaY3Nx2ho2G36BGnUtjyc940skA6jOmZWO0yekdC7SBE8xy/RiOWGkCDoUTVPweEeWcB8oOT6hsb3HIQRcimsqj5nByaAl392DKiOKv9nwGJej6uC21U5xRONEIMVl98tLvVvn7xvP32N79uv/76q/Zod7dNJnfKrvjAsFJjDl0Ej7Dbo4iO3ClhRK8Vq8pKiIIG9jhds64jShY7Pd6ciTZNSHusIqmuZb1WzSHvkL59AEKyU0wXNBUinVMz0/qZagxPTtrPr161H3/8QddkDch5QY0U+X2CGzXPRK2VHayenUTqDz4cSnzo6OS4fTw70/olIu4aFsQvptrj/f22/2jfNJoKHAkI1jx9nr1nT/F2eRb1kpqbGwQmjk+gTllcicAF36wf9st3332nvcG7xg6g9snz8N7sRBuUcUi7RpF60C1FsXFCGC+OaJ+NDnvAwReoTVbOc/YIKtPxUGvEOB2Muhyc7AS87Pw7Cxrg5qCSo+G2habKJxMWUJVMTKLniNCQ3QAk2tGyM849+P1ky9LXNIE3tiPZaWcwbpV5wNbEAebP4yNUEM0AGR017xgH4JyVyZ6NA/WnLIuxT2WcWGcJ/JXMU+wsP+Na/H8i8MxTsofMU+Yn76enrDJe08tKpKWossmqMCc9cAsg7INCAVOMNxmxBN3CeEm2rw9ohdkRKh3zrexk2TaZj8/KBAaWh8RMzIhRcK6ChFxfDmcFQBOECCg+OT42gAyghrFCVmvBmTvXA6OOWM9ycaE9QhAHOwMgiAOtgEOBwYBcvxfqv8fyhTjABtlkSkwl5Svvrc+yMo6cldgBi2lwLhkUB/gnQ8b+M3PCgUz+zDiocUxg14yZvg/iuDaVPa+WU7KHUMaLOsovESRjzQ9KttB6JfYB7ZA+klWHVgwisqjMDxmdvhQgwaJkG5Wlrowyfg798RgLQGJnd6dtbG5qfStwd07G1mNIsMmBXdtz7WfO2arf9Bo27TrZazEU5hx04t55zwT2CD6xNrhnMnraz5NWqqvuA5jghvfuKJLEz7gn1wn4MSPCfgVZVkTPUnuuMZElHsD/lLLPVognU0h2dFNMG95jvz6FydXMfsYlLuqd6dpm5pPzlndGEBBmCKUUov1eXOpdEUi/vLpQzXfWMYwgAiBn1Btf3yjTi50HDALSvFadwQXscr1ksMOO4f9FCz11qyPGwvoNAOyZDpzLfJb1w/qGNUTwkxIczpprgj+lA2E6OM833yZz8216brHNzC60uaUVZQj3nz5re4+ftuW1jTa7sEwzbAe6ezEZ2ltUPbyFZB4A4S8PhR7uqGPtX//uP72XimVFCd3bZlWbPAYex8f0HJrJO4v39i3UNNQqMfQ2bqaOjAIErmdxXcgAulBXUqNwO4gY91DKOCAEwIqbroafG/Rrc3Qc8GngFApfaFAGkWns6UbdjlQpW0gNxAxRIatB8ZVG8hxUjJ1vIkIuSK8aRfrJKDrsFhOOoJr+IyU/xlEH1BDlrv5ARJRU0L+0NPD8AbTMKffCMXK2wY4f3wFKcVDn5ly4nz5MPJPBpZUm/S5IZN2L7slzAgaZr0TvpDRHS4UVuOtTilIms2JKk+s8qR8U3CMIUDizz+ypYTygsL4CyKTA2n2PDsN4QIX2+TkgHEBdAcBQSz/JGA60Q2dp/xww7QFjfre/Bg6d+mgxTinz8YBWVKWPEK9zZ2OtPX+y137zq1+13/7mV+3ls2dtfo7MV1TaoH5e6wBUlmNhTu0+RNVSPSnF5lVYT72WHAL3juLfqZEgQ+i95Z5aoYQatLAurOwYQZe0TEhvp8tLgJDpTcpIzS20afaTKD+uXSSa/d1337ff/+H3dmDm5tVTyv2pVvT/CwhmFBDi4GZ8quO7utTaevv+nXpCHX88afNFmyPTaYduSg2L9x89GupeOKCTGcE2KJtTKrjuJ2inSLL00G9vbtr7gwPdA0fS9SDQkbxnyICQ5fzmm2910GNDaHgMKGT+GAdrFyeGqDb7hkiuAh9b2wrGMD9Qdsma8nmc4ahRJiiTvnxR/6QJNY5AaqMcWTYVOGAvlFOe1/S1pUEmXjZE2UUDyWRh4mCEQjju7zk1kqcGlGwPc8M8hHoaldkBEKrW16ET1oiUnKuXJTYAm4xzZ0DoVgOnH0/0HTCY/ZksUYBMnNPY/tAg4+TyuYHaVtkn01tNiQ7DJCCR/49iJT/H0eZaoebmmXp7wt+T8UswMrT/ZFwDLEIvjXIgn/ucDRLaXZy+CHP0IDCZrKxRv0ODplAFE6Qzw8RfOg+LLUPAg3fBGHJmsqcAkBGIwR5QY5jsUQCbWAJHbizPF/tlqNFSfZkztadJFgAAIABJREFU2NQvQWEjoBKxJgkfHXr9YztMfzagyPy6PYczaskaukbOAC7zxr2dzabVjJvaG6iPoiz9Oc71kwkOVd77yI3ek9H1/jHDhz9d5mBlac6OgEnisMy952VKmUPTk28VWJ2fr1YQMHc4s4tdgw3nvWqdqlaWwEXVmmOrCUyQcV1e0bVvr21nTQ2v0vhh3OPZaKB7104+0pbA1H5lsJeX21pRNllfDqw6wxUgnHWY7DTrhndPO4ewTABiCQyxlvhMVKlD4ef5WRs8H59ZK5oq70oq1wXErcw+2huuFZuKD2Xq+4lsu/04s46SbVaf4rdvh8CZAi1QPCXMYvYWf/K+xGRZwy/bUCAVnw2/yskCZxYdLJjTmLRf9fsupUmbCUod+LlUoy8uFZDmvtjxy8tznadZrwDCow8f2gdKm+7vJTJDaRN2HlDIc5gBcqr9wPuKjwWAjlAS74j7yR/QHjCzwkFXeuqass9e5DrK5M/Ptj2BwXXtLwURyCLi51bWG+EpNZmfmVMWcHVju61tbrfl9Q01ot/c3m1L0EXn6T0IIBTWrK+qR5IPFaroQ+3gAzz7y8zA5N/9y//6nmL19IsbKD3TPux9AN+VnPqsDD7/hkQ9xioRTyIcKAAS9YGugUOG8edAhHYGVUNOVdXpJTrtBrqOviZK00eZVQMhZUqrvEl+WM6rVUCliFmqa1IslfPvwnqLv7hvFwYqtSEYLTWuLfBqxSzqDxyZUW/BkoM3XXTabSNKYjwgCJBkQGihB1HiZtxnTjRNRRGXLfVcBduq16ix8MwCg4qQoZ5o+qwOBzIGtOgoagNzx3M6Iuqo6N0tRpXnMyDhmTW2qm8zvZFD0bUJGLM4qSMFi96DtOEoddSwQ4urOWQWdOqP6qk98EumcACJg+iKgf+QpVMtnlt+xOnwYLu+jZ8IA4x1PgN4/AyY/rltE+e3/xNXWmMR+IyzZwEBvtaXF9uj7XVRRn/761+1X3/1pcRmAA0WCuDAv5AgiyhP9MBbXmgzFUAALKYWJTS4ZNlNlXJdDAEX6IHUlLkWyC0inLlwDyp+n4ipehyVNDgH292dAyNyEJoj9G590rQncE743W+/+679v7//vdYV74nghGqDNzeddRAluQQ8irqn/ZDGxScn7cOxsw9kH92jssSH7u91QHJNz8OSnK5kmmQrKmjidigW38geTSQdARyur4x6gUH+xKHlQMZB+emnn4ZsOjTVXjCBuUKcAWeGeWSfEA0GFOIQ82/QoIiwc3+cDX4ecYhkxEI/PT62EA/jc3sNB8YAVnYe7SDjGKqlCEILEuDaGJxBBY9EpyNr56xJ9luATbL4iWDjMPMu3x24zUUAjh0qO8WhxynDWFnyCylbms7nhK/bZWAf5qAwFc2cDKv6vnV1bAE/PchKxi2AMJSuiHbw2djQUNrYk1EJDYhOGxN+1otbJNMXCiNzFfAVgJZgWYBHQGGctgh2JPuCbXWd6JJACGMM46OntEbwxOwSsxjGIBb7yHXxfnf+WW8nA1STtcx7zlmZbFrAcbKVAWE568ICyRj4dxzPKDtynWQ9nT1zrW/UPMmeeC1YvApAiPPLfRk740kNZijPPHsAQgCIgZbLHZzNH4XaWNt5PhaW9wnBPb7HNkMJAKQeeAweOkjrte/WG9zH+gC+p4R2BAhdesHnOZu4BueV3zvnGfT2e6kTc5/QQfUedca4BIT1wXNwD/4M4FGGGJ+jwLDOUClq+0uK4BXkVLDyhh5yXkNiaaBeWdRG1rnOYlRKYUVUz2N6whKE4dnyXke/aSwpEKW+K82x+rcVVsMyYj76gEQCGYxNAEfA1j1OOeuVLS2fJ2ucsTNOAFto9mYnWTCGuWGPJxjN+ksrjNCClb3mfKhsst5XJwLnPrSmjAoQau9YVTzglvsk2G21bAeU7IOZeg8ASkbW5+N0m52DQRaG06ICZvg0gMEPBwemi646eEgNoWttbW8J6JHNdbnERHP19OlTfZa/M0cAQuYIqjXnpUH8/UAB5lnC6jDjC9opNZNkexG0s/I6dfi8U2kwKOkA1ptrS2sbbXf/SdvZf9I2dx+1ldUNZQcBimQO03uwF5PRvA1iMn8ZIPBw14cZUKDz//hf/qd7NsFA88LQFm0yzpuoLyXFG759nCcuEoePn42HIhErMgoYjeqTpToEsiOmotpDH2mGzgw6q0gvGEmol6S6DY0d4tFJcdZCvPWiOSoyL1EKQwCBw1vTN1Jbw7W4RiJ6RGHZ+HwZHNn5VWZUcuAlIhBACEBULRv9jgwIMSKissyUg7u5qQgWxgQxnETIMYQcbqlPwSnGcQ/FKBQdQCoUEvchLBly2kKUUtzVFUX40KpcL6nePqoNcwsIt1jwnFllDcfckeFkM4eDUdkMFEYNpJ0hLGps6gMLEGrRVKQQQ8z3ANY+21OfZ+viKF1Tj0dtAaqMn8mVxrHIusr9Au6kRFdnev/Z/u8ZxvA7XmYVl3a/H0cH7aDwtTw/2zZWFtvzp0/ab77+StTRne0t9TlS/64LRB9wKNug4OeDYl7ZNg4korAcsBxKvM9Q5jIPvEcOaZwKaCZRs03m1FlwF9yfqvnyrQDh7t6uehSiaMchqowX/QQXEGVwoITCfOii/P6PP/7YvvnmGx30rGd6HkLxfLS3KwAbZxkgR3YP+XvWIYcktFEi7Vzr8PhooLGxDrkP65yIPZFZxCF4RtazHD0y1ESC1TLGe2p6xo2zk5VORgRnFuEaQKBpnm5ijOMTaXTmMgJJ3Cd0xuxjCzkA4iwCAYjjm/EwD6Z6/exM6fz8kGFk/QcAsZ/47KtXP6tPJP8fRVHGRe0moDC0R+oreRbTUxFr2h6cyIBe3glrKzS6ONgBeKbIWRiB+WLv/fz6VTv88GFwZkMPxO6GuspzZk2rf2EFErIfERkx/ZYAHFnZydDLLja8Z2zEjvJOA14STY/qXrLYPHNsVyhtPA/vij8DoAMIA8ITvY/TG3Akp3vICDkyzvMEqPdgsc/WhdLo92cg5/ML58xqlHZSoVja4Q41GwcwKsF9QGvMdDkyz3z2Tn0AlfZavTvuH3Eg7pHgTuwJ18jYkjUMKIqt4nkDCJnfAELeUbI3auFC24MKdvCzBPZYL/w+1+W+PXj050xnzvhjqxO85HksKuZ5z17g3/vgbH7Pz+aQBD839bLaChRl0aDatFaum7PevoFbfGDAnRGsAKzOHaufyu53Ct5cSzZmcUlnIbYJu5H3RPCFL8aWDHzEpCQaUnYpZxWfz/vI5xX0FKvIzKAEbfgzfkIy5AKbZJKqPcXB+0PZoNgT1pIzctQKWqFYc0IgovoKcm4AqBxo8lrTulZP3vErQZzsBVGZFRCogGbaj7RWNc3uI80edgZtUzYmWTMAYWrKGRNrjqAbQYWPH89UXsL7lH8C3ZVg50AtN1WXuSMYCtskAWev17HNFL/DWPksc2HhnzGItrmJrScbNzvMEz4XWWHWV+oUh1rK2zsF1KFVL84v6Pzh2USjLo0FZXNPjgQGEwTkOV68eKGzk88H6PFe2Du0D8FuEFiImGKys7zvlO2Mbb38b8piT+j/CbvLvUnPL69VH7iyud0eP3vRnrz4sj16+qItLK3oe2aOILBZZtr/nbqo1rKieg9iMp+5kA//+wvPgABhDo7QcRLlSVTXETxvcjZKolEBMTH+cXh8CHB4uqjeGSCiP25oypdUC8kiKqpueqGpjs4Wmsfumj9ROqdGKk8kok0BMjogosfFlN2j7YRoFM5IuSbRgDB0oNQcOLKKFD4ReTeyP7sYHS/kgaMGqBwTYKiULgVoRCGwFDH8dow+hxc0TdURIousNhbuTUW2VFnPKR8EOP8CkyUoE2Nv2gV0wKrPq8wlEU6V890VtVN/dyYUo5iibjVhr4id+zA5y2pAWLWGGCJluAC2bjmRTGFfLjgYsOodCEg37Y3vOdf8NcZDT0mPJc+hA8XEE/ed6xq6mz70+ZcB7Z8DeDKcSoiMkdc4Bv9/oFQOAxFhhIAqIq1WAQUGWYMLs1NtZdFqo19+8bL9R7/6uu0/2lMU0g2icRQudW9HCR0ddU0UlJnp0RFQ1o9eUmMmIsEHq30uthkyQGR2S1EtBwV1nRzQ0Hug8kIT29nZFSjEmVEDcmW0LUoRZ4Yem4A6MmbqkffTT+7LdHlpVdDdPSmKpoZPBz9CFXPzolZyaFM3SERcTZmp0Tv9OCh9sm5Df5W4gIRuoDd6T0nsoehI7HFRoudMI2KNO3tFVLaCI9Tg3d0NWT2cmGRgAkbYH8pwL7pNQ6jdFoVYG5xAxo4Nyb9zqOMEMQ98J2u0v7+v++U67H323tHRBwFHHCb2RjKWfH57e0eAMAATZ4PrAWB5LwDC2L8+S2Fw6D3JF2shbAXmgf1OYMBiMXeaH+pbYnt7WmmCaNgmZRqrR6qy25VdVyam1K2cdbRISkBfaHKhYfH53o7HoY2gTCL3yaAGWCSYECec67PX03OM68eWhbbI/yegF1ClutquwT3vIqA1oIIxh/aZn/MZZzjtgPZ2xu0UXOtrwO1MBI5v1l0AdQBC2CgGPSX2UBnCAINk33RuVauA/FueMW1K8uwB8qHQJhuXn2f+EihkfvPux3PLtDkyMmT3qSEjgMOY+Tqv2nP1Paz6cc45veOyDQ5+mIoZMB56o4OIZk5wTdYWe4//x04EnOfMHFklFkeKYElqNZOZ4/6uR3SvvmQksTPUjImuPku2pbKOAyvEdbfJJFpXIGeNa75gKkjsrfyGiDjxucxtgLiyqdz/2nOQLL9FnlyfK9AKy6IChAneBchmXgOM1LsYkZgCobLTV1eyK8muQyUkEyWbd+q9zv2xtaPw1Uq13nGzeLJb6r9a70p2vZhKCRLn3TJ/rmeddgCbgGApoLI+UCFlPPyd8R68f++xoJ46Pz/UKLIHsXsHB7AjTtvaGswIsm4rXmfD+Wy6aPwHNauX0quzx95DPpcCtsOIkE1UO7GbEsxxPz+pLhf1XX4m/pOE2+7kN/FNZhgfiAWZ0hzGhN+lDGN5Fgkkst7QaficMpo6QmUGT09l5zkfAIXRl4CBwjnpDLyZVK7fdQDGAM59fEV9hTUDIFRrqMt2dnmtLCBqoruPn7b9Zy/b3pNnbW5hSbWE0zP0guaZSzr9E7cnwfcHqugvjH8ebvfZDEz+93/z39+njiTZPTswSASbTpKMUqI+oWgkQp3/jzHld3FW9LvVAgADkPqIHKwDN70rXs74rJrlQ0C1GmQdZn2o9ZFtRdEURZ8FWcopErW0In2ho6AYpmbjEztKot0B7orGwD2UBcB5KNqMVS7pk2SuuWKjKGuRxUy/rPQBhDJaMtLIXONsE5Xa3FwXiInjIoWruVkZPw5IDBPjtXvj6KicDrKlRFAnzmj5GtWbRhlL6lwEh+BBfkbLhEpi0Qw7XT5YE+nivWreSkwIUCgjqL5opp4qU1ioMEk8a9iY4huHVYa51PfIEImGc2uxCgBiOG7U7zFWO8kjUP90PSa7WXWJiqbVMwIS/wQQjmI2PSAMmNR6jNNYdRfX9Ga7BviSzaoS7klrczOTtjg/0x7t7bQvXjyXsMyT/UdqxiugXfOJ0AxuI+AQcG2KHwqAdoQ5dOJ43d4ZePMQZIGHKDO9+ObmTcGtXm2OAjtiSvsIakRZF1wfR3CTIv6JqcvuZ+ZoY+hvtJ5AeTbtEN68fuMGyucXqqEhw8DBKNpOCX5IyXBuXjRswAg1fR/IFJ6ettPzM4FC0RJx/iqQI+eG7MDCvKS4Wc+8cxwGKEY4r4jgWKWPzHYTMGVcApvJzOPYz84OFE+AJfPpLAVUnkvfl3276BpFSdPf3bXVopjm8Ia2xb7nHcQp436AQQAcDjC/B+2WSLADMuwZKLpneu7Xr15VTzyr+QH2nj59Up9flpPxww8/DLU2gMW9vUeaUzv77l0YJb9koOLkO1PmrDQOCaCOHpJxUk2rcl8rrdvqKyanm9qxGVPGqbfBqTZd/n4QOnEDbq+P1G0xppEq5vppi1m55qe344zT9tZZC+YsNLhQNrNX46wynmSBkpVhvA5MGZTFuXIQA5vlTE5aNPCZZECSlfL+TRaKgIsFuAIqGT+GJc2wuV6CLwlKMnbWIJnCsFq4Z8YW+5X9I3GIoiHyZ7K9ofBrzxW9Txapgh8JYnDtvqdifq7sSTWhHq5ZKr9cJ9kh5jFj41oB4DilpuitDz0F5ZAylmoHY3aP++4O80mQtZg4elbOHAKll5fa1+x56setGgrAQHDMKpgB6gnOKtgQ5kzRTbU+ydKKZUAAiLXlDBPfPv8BqlXbqRqvs3Z67kwR9fF675xNCgh7daF4ydoegwOmzmJDee/Y86xL+whWsDQFMRRX7wGzYmjH4br9ZEQJullN1IAw77UH5QHdY39PiyMJnCHSUr2O8UWY56fPnglQhCoJq+T9+wOxDng3+Az4BFERpccdBggbb8rwx0HJk3pHDicEWfh3bIN7M5sSjD2kbm92BmEml/BE4dbqm6a788XaeE+bC9okUAdcAYMEhLCRVhc9lWgKtXKyodW3NuUg+Fc8J+8iQRT7FKb9sj/odcz+Yx5hDsjWl8APlEhpKixbQdWBAvsoEtC69LvgOUP9J5jO+aQym6L+BuA7+HYuxU/WnsonENk5R2zsRMGKtC5jXYYiy9iw5YcfDnUeZZ8G0LPm+VLArpSSJQBUAWDTRqfl1yhYpvp7/M0btZVY295tW7uP1XcQ6ii9CGfnl9r0DLRalMgRlBlpy171ZqA9fD3MwF96Bib/9n/4p/dsLkf/LK2fKGpqYHpDm0hnon79ARwnIJErInEAC/h6ukZl/rL44/zoZ2oA7FS6lT2tVKUaACik1ceGnUgEbqBZlColdBKpWt1Z0exMUalrFV7zgzg7/aGsCFcparmQ3ZQgU3A8DzeAG/19bC+B8WM82sOlkGnqqAUzyGxCNdza3hLtEKPGwZe5VT+dK+hN54M6WpyngE9FxO4wvlOKqKrpRRmNe6SJBUskXD8UI8f50ru5dU2jlRQN4LiWganfswGhs044ps7eGSxZaAYH3NnhIcKvcVQ2t9o/MBFmlLrgOo19BcYra2Fpz6r7KMoLwKxYw76HbzTsCddDmoI0iNdUtE6Knt3uCSC0U+efCJgBAItaE9EcwHiaiYNZ0ZiZn5205aXZ9uLZ0/b1l1+0r7/6su1ub7VlitxV/4IarenP9C7EeWetWHXUUfncOxkMCc1ck9EZa0w5xO2E+l3wOD2Nj4MUqiPzz48VRFHdhXts8vu0IpFaYM2AMk84XOpT6Azjuzdv3WhXY3RWWuC1qzPSQSnpeyTzL0QX5ZDUNaC+HriBMfsWQQMOQsasbNLcnOaG9QXoZChci6bJoW4GAFAvKEVilNuKaUA9jKPMacLrl8n+TAsW9RCTAMKsHDAcRZ4zlE7R4u6b6K3YKjdxN3jIPAAMsRVcl3YeRJ2tjOpMC/sQsQcCMx8OceCOJUmPqhxRYyijXBNQi+opz8EcPH/+vD16RAZxS3MEnVNR50MoZEcCIm6jsTbQpyQIVLRinDycFmjAdqy8p5hIZfFLUZFxh9KI4827lpNdfVV7iiLRf7MKEPCxcEJ6UkagSPVB9bnM/Zi1gso3ZlJiz7lHPpOgR8BLwEOuGyp87GwYHM4kRBHV9tsOtgVpnF0y6DIgszgWTrCvPSqaKqiH+BLiE8WskCMnpkOJkcShq8wYGQhnZg1Wk3EOoOMdYp8EUsgSSCGxAEAJyAQ8Zp8PNruyND24G7Kin1Ep87vK8NR4kxFMptlqj679c+sgS+dnbmUPATvkSCoLnd+NaJNsoIKIlD1w9priluCv6fKu8+cMcb2937Nsrj6fwF3V6WMsBzaKA2rMiQEhgSAL2ggQisLpsxSqKONTK6fLC6lTWuhmRmDQwQhnmMSc839cikBjeoSLbm6HGv+co87COsDB7zqz3GesZhWkkj2u4AQ227T1sUWBaguLchrfJz47Y2DeHfC7MW2+QLXB4JTAED34VB+OGA1Bj+p7KhtcoBM/ACDHn2ZbuX9jstorCqaZgi864hmgkp6FJ+3m6kptaRDZ29gc+xAO/pey8E2AS9m9GZRFaZEwUjbFuIApVTRf5oKAGXPBsziAbXsH0wnRvNlZsstma7n9h1tj5Xx1C5RT0ThhsTBX6rd4eDhkLZlb3jNj5/mU6S1AbdrwROuFIBljSlABoKdWPtRPVqsS5ps5k61FmOzwcFDg5bMJUgHwetYJ85SggZ/5qF1eXw31uT0TYbRHVol1s/uJ6KkEQZib0I0haSAqc0+wdmFRNYQbu/tt9zGAcL9Nz0F1XpDoDAHdTwFhgOEDIPxLA6GH+3sGJv/qd3+vPoRp95CeP6YW2rl3dNcRt6iMum6tGr4Xt9xUPxtlO6gcBAZSAZUCN3LwDUCcJRzQQDnJ1RuJCGDkxbueiFBATC2B7mHAQDsBLsU1LfV/XkXXbgdh9T82d2rtTHcwVYjIooehg6vUo1RXpyiWD75k+YiKMi5l4NIyIcI2N46gYZQxsDiM0OuUwaSmUfL80G45CKzQpx5MXYsPR+RtHEPNDCiyIXYxvQrjBKbHPlc6IAAgN1eqbZQxBsRIctyfu4erPwh/eA54ZwBfHXqSzHdjcAsAjMXiNFx1VtI0Cmfhir5a6l3OALqmLE4l/HiDftOdBHyhFBcNN6CzYGHRvvxu1Qep6iH1cck0B4yPWzmUY1O/PDbqFZOl1j2qtYkdSTsfwO3FhZm2vrrYXjx/JkD48sULZQdpWs+Bh/Np55cauWllcKyuy9w6u8c8691LndJS2NR1sZ68Vkw3Fr22ivTVK5DPV+Ni0z5RSXNW3FToAFzvL/eonG1TOqzIqjkjDoh0FuminZ+eaR8g9MRnOMQIrqjXodqhUMdqcGpn0lll1b+cnmoMqI3GmSErpz1QvSB9aM4OvbVCM+NzZDSJBicSzAHsFjUWZkhTZ8bBGmevErEPuBFdGlElBYNsd7BRqUVUTdU2LSgc+eX3AcPMQeiGoTqSbQwNTe1jBI5d+5mo8dWlW0PQr48/U9foiLZrpBg/GUIcEb4QKwjNyM9A38R3+uYzOGbQSckk4tQnW/f6LcqoBxKF4h0yHwPgq6CCVF9LXIjr4qwALjfWNzR+VsNVqdHG2Wa/4Wwqk1ZBaJacelOWEmWi4apFKhCWTMi4i8bAU/ZiAiwBg8keJouT+sM8S5zUsDOGUoBSA+yDj+zT/L6afCs4ZcGPOOOAQb4NBAxO1OvvfBSJMdDy7wUcJdCiDJeCcOzDOm7K3saBdKazMqzFFglodba2WsIIeJrOIUGzTpiEK5sq54bxjoWlDAKqW/a0ba7mvlgCzphYpIKzwVRGBzhwjKOIa+r5vdWSC8zl7FDGVO0NqNML08204gQvHSTrWgwF4JX0vYE1OREHVqWkOIAAubND4EY9V7sxpm5TNa8q3TBjgufKPF9d29eQqEwxg2wz55X5IgjsoIBtHs/KGsc+JWDif7f9Nhi0emVErBL8FQCrhvRZV6wNibyVwjHjil+QWsw/F+xInTQ+jZrYq8XBqdgXbpC+XhnpeQNCNbI/Huo7I9jigIszUFK9PEV51+0mCB5HOIh3SAANW0HtHJldAoME5nZ2tnWvnGvcj7VFFphn5kvA/6paO2Afz515pVQBqnoymVG4TV00Njn0YtorSHBpgZYYBkPJCHK2E9SSeumHQ9lMavWYB34/100ZEu/aSp6+t90H733tT+pZa7yhZUo/ocQGmRdAJ7/LWFUr+PpNe/vmjc4xt9gyRZx7RUgmOhiMIzW/2EOp6QpAu3ct9pl3whqDam6miRVvsQP8CStG53eJv5k9M92msA1zC2o6v7S+KUC4vf+4be0+alPT8/p2h+LqZa031GcJe5s7WuKHvz3MwC89A5N/8U//k3sMbiKnAT52ouzYu7h2bHIrh1597ywxHfGEAfQpEnzfzkUZcSEyXoqAiSJNYzRXGcTUEEgZ1IaCTRfa1WJF6PR7903UltQz6PCo4nQoNM4QXqrQd4yecwA7Qu3G9y6aDwfek+5ieQNCjztRVACXMpACTLeKzkrlLGCQ49MD1wHPIYlhIrKL+AaHhpW4DDhNowGwmQpj8MIhV5L9FXGOSpsjnF0USbdxdFj6VJIsNmhKlJfrkwnDcDM/zL3Br6PGfA00s8pYcchakAcgbDU41QVGWCYtKTTWihoL0DpDKFpfRaxT15h6QJwtP8O0DHFqH8assh2c/ssCOV1tqWoVe0DYG9ZP219kTV3fklUaxWMAhM72WuWOA4dDZpW2Betr7cmTxwKFzx4/1rvjEMDxhIrCPhEIlBM035ZwYKqeSc6qCxwVzWTO3UoEh8g1JHJauqye3kGpA0q6nh6R1QMJmXWcQYEWDt8CRDiMHJjzZE4WkehOXcSxHDBAAfen+F51gCeOhvOCyGpT9xexm4CnRHzVlkSUnwtlCpN5Y33qEC86c7LL7KHUZajp+tSUDlKAFMGQUDoRYgEoxekASEHdxHnAzkCtevXqdVE7b/Uz5h4nJLQkDnYcMSiQzEtoRQAvjeHMdWI44gLA09VCpoI83Adwjj1LawjGh+urhtEnJ3pu1rVFDTxP7FvsWhRLQ6lTH6wCjKolOT93ZvbdO0X15eDt7EjUgOdkP5Ap/f6HH/UZALAzQK6HzP24F86fpM9VS3qkNcY1dnd2G1Qz3gUOpxVp3c6BsavFR2VKHLSxmjLfzrjZLmVvKBtWLUECEnvwZ5aEg2EJHIh90SnjOktjJcxE9pMpE/Wd+Png3Bv0GCi6rhJZd1NZF9vCvKm8ti12mFKf5lYeqcl0lpR9ybgiauFgl+m77IucH/65z5xeRZRxpn6be86oHYuph1H75ec8h2pl6aHbZ/UU0HRQMPcKvRZnkScQUFWGzlQzMVLNExVsAAAgAElEQVTyTVCxKPT0eWNuDHz8O2bK+BqcFWRQHOh0+YKzYQZQYe7wTASEdA0FntxWh6zcAEjTT3HC/oW9cG3QWHX82BGApcTOENHhReiMCSfFxyUAgcCn66idQUvA1WT9UZWUMTJuMvLXAswGivw7jjf0dQPfCvAOQTBTCrE5CV6YCeNWCwlm9iwmsSG0npyN+6SmsEpOAIXJzPJ42JDQLvusewJ8yvwp2Ozs1MnHEwXcqO1M32Zls2YdDMdecw/mNrXm2JO8p+xLrocdwVbQyodx6z7UW59YmGYoN2C+q68sNPJQWJmPKCIzbQpQkXksJhX+EO+FxeSSlTllCjn/81nuod58/Lxo36z9BOcATrCe+LnW5t2tbCK2DrvH3qctEHaf59Q6LLGcZHTV/68E7tzDkgwgLAn6rpJ5vdDatX0y6PfSm1hIprO3UhN9DSh8PdSZJ7vqIArBpWnXZhcFO/Yp5T9Wl3fwATsbYSfeR0TOGG/mgeePsjzrD/YYwflp1tjisrKD6zt7bfPRftvYedRWN7ZU2tMaNrcC6f8BD/+BMvpLQ5+H+/25GZj8d//Fb+9z6Kk+SLVJBi45mPtIa3rNJOWPsUktYeoyMDYAM0X0S3JYFNCKSicr5zq19As0PcU0Oh0lg8gMlBSMO4eFsj5FcVX2S3Uz7h0o4RBFFOF1u/Dchek2RDqUSpkvmSdRRWsMfJ4x+FDncDPQg+7QF+UTzarjzoCpAJZAbPXrkaO/tCgwCBWEZ4BuaMAWpU+rgsZB8wHlwupkX3NAJkMop2cQkvErzWGY+RGwk8ECEOKom4I7cv4j5uOMlpyl9DYSVXUUqYnumWsAPb/OEvt9GQQWXXQQ0hizd8kakxlURLt6UDqSX3WZogZVlKxoQnkuK6UWZVR/8qqLLFk1jaJG2f0wzUj3KMqvqHUdIKz5npqUtDUOzeKCWkxsrq+3/f1H7enj/bZPzztUROfn7MAQvbygFs2HFHRJ3isObaiUt/cG0KLNIPpwjjKpqctD1BqnsyhxAdVSLat3kNoUO3pes6EpqR0FwgCqq6MX4qKccwAfhzKHPrRIwAptIbh3KKiKDk8bWOA8jNlit1jBiYGKapqn9y6gEIfBkVO/O1ZB1iafw2GUU12BHWezDHJ82E8P0WLuw0HNGHAc+AxfHO70TkwN1suXL9qjvT3NcaLpPDufA1xyTa5BTSCiL4wNQEgtYNSPoZKlzYwcahQxieqfURtnmqJpQg4QnCKmQd+pEn2KEjD34neZZwMrZzbSNFnZkKKbxUHCYeT3eQ9EzdM7EUD47Xc/6BnI3OHQJ1uaGjGuJ4D78aMEH3B4GAPzRVYyIJQ1wfuJgiD3NkhwnzH3aTPtL8+bfa7McfVfHdalaKSuxwr4S21a9lSCZXacR+ol85jWCLzT9Hh1oMHALnXDthdmaTiwYbq1aPXqfWbqH1/MT8aEiFIyj7KPAMKL8+E9Oqjm8wT776y8gdpABxOwNSOkzzhzL50RAo4+I1iLzuSeao2bzpqAWgXVKsif/mymAVr9NbW3ChwSyIrSpJp0W5gCu4F91pwU1ZXxa23NUy/n++Q8MN3T9kQBmFLgzp51ENP3FxWz9qpoo9VkO3vCLIY5AUwUipNt4p6MPfPT19UJ/Kt+3lRP2SGCtdREz84Mtf0AEYHv9Dotdoopl7alZIOub6w0S3ANlgRrwAFCg+AwchRAgD5fwjDxTxJYyFnBnKZ2TDWfYkV4ffUtQgL+BpottWCitrpuOedp1r1BjNcNn2NdJChiG2ShKp3lE9dBOhh3ovWYdiDK6lXwKP1MuR52giAZNo/51LigjJftTcsKg/tJW1ldka3OfuB9h62QMXJ9PxPBZ7fEYE05+IKYlfUKeNd8DkaC6kmrrMdUU2zUpC0uzAnsUV8ImEyGnnmIWBhznKAWz9t/BewEIDL/thfOJioIVgJEOlMKTMZX434ECKmDx07yhZAYAbOD9wfqD8x6iWCPaalW2WUeIpClwECxMGSzqq8gfoiVVl0/m6BmbDzjYB7QfkBMJpVCYkZBMwcQLq20deoH9x63zb39trq53RZXON8QknGJz5+UDibQ/slsPfzPwwz85WZg8t/8/df3FjSw4bDh6+rdKq3vCHIAhOlwPjTo/WNKiA4IangqmoaUMWpb0CwSnWYjKq1fUc2AwgCxUBFjjPkzh44jwPcNKkMyhJJ/VsZu4tYCdxhkRz35vKPgRfepjIYj1xZb6bNqdlwMxiKO4gi5a1z4Ul2YhFesnJeMXFXItemi5zBO0VWkEreoA091h2qPYYfI0fOR3mhnyf8eBypLQ9Hg6gOl6BkirUX96QGhDL1oQWQgneEtac6BFptDjwMzgFOHbAkHuFSEcVqBDkQpjS1RQtPU1ZlfgYMBQDqjYCqmv31Ijq07fDh43vIeQonso2QDkKxGt1kPzoZmVsZahl4Ax+tk7HE1zqt/z5LnExWqS0Ib2g+qsOtras0AKNzd3m4rS9TYARhcG2qKr9eOKCqIyVTLEoEO1St6D+GEicpYoDDOygrKh/q5aT123py9TbaGB0zjXO4lR/D6Wocbh7f2mIRp5uR0uNXFezn+HGY4KQARnpufA0D4PQIWAR7JFLH/ULhjjxJBzSEo6ujHUXghGRD2G46KqHFVB2IaW2WdywFPzSJjzXOGIsRewnkIPYko8x//+EdFm7EpX3/9dXv29ImoWPwO18fx4Dm+//573WuUFH+iv2OH3lWGDrDF/akXjNAD41fftsMPomk5MzHfFhcdaDr7+FH2gOxgQEgynIwpwSp+Fucwe40/GSNzzTh5T3GQiDSHbvb23XtlCKGe4oAgtAXQc62iW2Ywbu7F3H/37bfth++/HyhQX3zxhbOnGxvDeqC2EeCIOIQi3/f3ooSJ7qR6F9P9GQ92nc9EaCZgqReECRBmbyYrm8BFHOg4zhH1CCBk/IyNeQBIec9qlgZb0QNDIvTU3/psSa9ag1KvN4N2ByTdGslrjaCdM2G8C2dvDDSZO9Mu/c50fpBpL6DrLJMzgDwf69wN5OcFCBMMiTiTMkFqZWFqWwIjCVLBHhFQEovGwi0JKLr1TzE7yiapDrkys6qpTO15Bde4P3uDYKLOl2oVFHuZYAx/uhQjvT4J1Pj84DvCF3aqWRe0C3CNGu9JtWYLiw4qfDhWHTDnplg2FRRNywWflc4SLy+6Dnmo7a/6flow9c636Nkl0a+s9TQ2jfPCKrl8GxBW3S9Z02lT4LHq2ESdY1WTLmpxZbP7czegMO85WSCyoYjJZH0ECKdeMPMYcJjAHe8yge3cJ6dNGBHYW/YA44vwVGjQnO1k56SUXOJ02Lm0zQm9PIErroMNSK/YiNsxCRLqKqVU1nrq1mCB4PN4rTvLTbAI0MbYeW/Yl4Bcl/3MDYI20M/T8shBhmp7UQCF54RZ8vbtG/kcBD7pz0uNYNY4GUVUOrFTzEOC/UP2O9oPneBPGB78mYBZsr4pj2G/9yrTphzfSPCG9klkZLkHFFiJAx0fibbKc2AnYoMYD18J5KVVCfOWoCWfVQ28BIDe61nYOwkqxBY6IMq+RdwGPQtTlCmDuWP/0fd1eVVgkP6DG7t7bWl1o80tLLdJYxyf1sn37n7v8/zlYMDDnR9mwDMgQOiIqpuHqo6i6hPYLMkOiJqTmp4qwmYT4vQOhmrejVulGHh3p43KgTNsxmlTHuRUqUmsFS1j+H3IReK3QEWKuskQVnNoKFVDVnKgSVmEmL6zPEeoN3a07cTxHQNjUOTvHKICfEOkFnDjwvxkGLN5qUtLRmQAhAWCrIbuaLXaU6gpLo7ngmvF5FSEXunIbWiyyVSa1vlZFDpNgYue6TkbBYACCu1+Wdylp3zyr3legSKomADiTsxn6MGYLGABzrDdVaNZdYKaJ95fqZKGXuYomDNJAZ6at8rc+e+IXljAJnTFfHb8nRIVKOnxPwWEVSRTdSaD6E+919BUxndb9Y5DBHqi9byEip9A4ZKikI/JED59rAwhlFAOREUZKsrup3Lmgx9xDUDFoFypIscKHEBFLJEWZbOnppV1xPnsnRo5IUUns8PpjJYp225qr5qcUrHF6RH9+e5eamlkzo6OfCiy3gAhgEKuheMLWGAcRJrJIKbWQg4udMgjDtWPXTG/+/ilCTtjkGqo6EJ2cF2ra+n2HOZx5JN1iupg/y4CzgOAcJZwAFKfxzWpuwOYU8Pp6PGVHBwAIT0WuQaHNsIuT59a3Y89DyBUVu3NG4EtKbQWzYixqLfiBzdpjsiKhAvmDHJx6qF5x/FPpmqg1Hb9N/uAFeMJdTbZMeYgEetkjAGqr16/ad99/71oslx/c3NrUD7l88xhMpKA3x9/+EGfI4vw8uVLgUf+rgzhyYmelRYj6Y/I7xL5pvUN0XCyAdTEWJCk6X1F9ZVn4N8BIKH9uS2K6/USbMh7Zn3FRrn9CRkZgl7QmyP+Mu+sWtdGgUBignk+Z2y/qRkDgDsoZacpAiWpO/daIojo2iFUFwlGKoB5RVsSg93YN3Yn+yZ14Px/wGACncnSZO0q0yZJeNc2B9wrAMN4te/MVAgAszJmgb3KXgEah6yN2A8uQxB7t+yUsl9aR64nFN2jzg4/cwl9EZhVLah7pg411APl3DV0mCbbEoOngZ6X8opSboQ/4+Cka6YAhGQ9AwjpRQqrRsrQFXjl3HYwxGwK9skGgZwVNzZPawrmQs43KsJQFaGChg0k59lq2Xpvqo03ZZQAmgIzBdYVVCugG+YMD+nncgDXJ0sFKivlIvG5+TmNCzvFuQYFFz9BjnyxgwJW4gsEZKcNB/fpgU0CPUPgrhhGas1RgfLnz59pP0oISKU3pnKTIWTtcL1kzthbrC3WXYIRyZaJVbFiBU7GwZymnytPrDFUQIRn5T1ho7kX7wjbACgUnfzy0krGUp812GO/AgQJkmHjCIq5pKFaUFXpSmpwDw9QaX6lYPzW1oYAIecK7yggkmfk2nz1QSP+P6AqfQ0Zl9o9VAsifs467NkmCI1BDU3mEdEXCYnd3Cg4yDxv0ce37JPKJT6eCrgeHx1pHKHfxpYyVmj1h0cfhuflLEDBFCDO+iDIy/tLoCvrJOeZ5kjMkNZWl1dU58n5gjLv/dRMmy266Nb+k7b96HHb2Npu84urbWp2UdlBZ/JHnYcHQPgAv/5aZ2Dyz/7J1/dsOCKqlxeuu7BRtJy8Il+VUXMG0Gn3gKc4QGxOnAIZgOVlObBqHC2a1qkOWkWkB5U7Oz5xEEMPkbtdsusBh1FYMyC8FTc+gFDRY5T1qhCehFgPCL253bOtp4yOdKYeKLiG0I5PHeb3rjtJ9gaHmFqIHhCKylFlwzaOUIBuhma01BWkNxsZJUCErqHDjxo9ewJxtvqsXTJtAlSFRQYHW4IGI31VTpf5kyX2UtceVp9BoQBhlx1MRg1qJdnP1BEq4i7RgxEG8aRqS9GpiaZe0DNWlM0/4Ud0NX5d9DfPYiCo/xZlZ6w/yVgDyDUnQ43J2IusB5fDHIWCXO1BOEjjlJH9410szM8KFK6vrranTx6358+etP39vbaMsieZZyKEE+roLExEpNBO7ZV+TsSc2jzWmvphMT+ierlFSqLBvG8cddVhFH02Wew4l9kHdl590AbJOxPh7Bp/v7y8NiB8b7pLaHIRRWG9BwCwTzm8VaslutjY1y8HMAd0nBcOb4AkTjFjAMDhWLvFi2k+XDOR9WQEk0kM2EjvT8bCdeIQcS8OZA55rgGg4Z7MF/fa3uJnm8oUsB8ZY/oKske53pMnT/S9tbWjNavWED/+KFAokZX5BTkIyYqSBUW05+3b97oP18E5wkl2/1DaVqx0QSFT0v1enSFJwCKU2ziNZliMPdSYB36vp6ohcIPE+/c//KB3xlpnfIC8XD8AGGeNOeGZQxnlWXHKmDf2H/MPaE+GsH/HyfqtrkERdhNs5j+CDG/fWi0Vx6wHzRkv42DdMqesAf6egEQcpmTvIvqS+RmBFvRVB8ScVW1ap5n7peVF0dACCLEdANi0LWB8DnR57pk/j4Oerq6RVh1biTjl3LISq+24ApqDmFZEw6w4miwiQa6eBs88hbYG+yHnlAGb69FFbQXoiK1BBmHskyugAU29bKACdFUTFbOoLFTNCTQ01l9sggN5ttUSrpESq6/vc8jCJD4rS+G5Y7a4PtrUtmTQcGYjvmHw71YmAMIPR8ft4wmA8FJiMgqITE8rkHtxYco46wd7iEOOjdD6L9qhAicEGwAnei9FyS7hJn5u5U2LXEF7DZDAnsbxdg2/awNzHvjM88ni9eV3lX0IKE3NmGzX8orbkYgGSY9MX4t3EvsZW5WgHOs1JTJhByQwk2AIn+ErmXPNx/Jye6Z2E+sKysG0IEMoIIY9QHG8hLwCjAKmkr3jegBi6JzUs8uvUu9I1/ppj5WQlHwTFC9L6ITATqirX331leqV+TyfS1sX7qcs+GSqLa9YAZbnp9G7FFBvblwDvLjogDpiN2dn7f27d+31659L7Ga7vXz5XDV8fOUZ+F1Rl0sJ1gEbnzMJxmGrsPW8I9WlY0vExnCmDpvP+FjXYUsQ5MLuAAjFyLm/cwuJtXWd0ZThDG3Czs7aDz983969fafgNO2ZHu8/HoJcrBWxS968EZOGZ8bGu9ch2UbbpbBAzChLixwHYXkmKY1OmjO5W5QpTLcp6o1n5tVuYnVzp23vP2lbj/bb6tqGWk20yXwFwh3w6jUSHjKDf62Q6G97XJPf/f2v7hVRpdbpElVLor7m3Ad8QXtTDRI90KqXjmSp7+60wYk2saE4zEWPoAfOZKLeZmx+GYnqm4XxiSORaCp/JsOVSHIOc5wColQAKv1M6pQ+6JXer0MH1TL1+ar+h2OGcBTEiVMasJD6jP7eMaCijHLw3HMQ1UGsAmQXx+egDYANhYjxqZH57bXFBqqFBkAwxpjnoZZCwFOCO6ZW9rS7OOzKRKQSRz2VABtdI/rKsEpgZlD9tCNlfGVa6mCAFK12o1k3t63o/R2UUYsCYOhFi5VCJ/PQqcCWomgigvpzTOqaKjpQjguwFvU088w9kxWOoE5qjYZMYAdYM8bhGcpRzNYNkM6f+fdxPgpAwpmMYqrUWYnWQ0+iTmJetNEnjwsQ7u21lWWoUdPt7gZwf6/sNqCBtSjq09WlFE9xeNUzSTVpM3o/TEQoRqHe0d4gtT18JNFo9lSoaqq7PT9XBN+qi9THOvvN57kHAIc1yRpXrQpKb0euL9R+qaL6OC8ciKE4JbjSA2oOXw7mgCfWKf/PwSzJc4lqWAmVNROQ10fWIyoSUNAzC5IxZPzZX47S0u9vR/+GQ8U4pdxHHSQKvVtWKuVavYBBgAm/Sw0h42bdkun8+dWr9vPPrzQ3zBWAM3WT16JinupeADNsF87c1uaGa31X6KG2NID4ZD6jnGcQbioizxnwHlDc06USdOkVRPkc/SV/ohn04QfZF+YAkBenlc9EcIJ3wPxjM1PXEqptgGNqRFMDw/hCT1aUXlmTVc1jgI76cB0eas74bOYnqq2hW6WJs1QVj4/1npiDiB2Z6ln1cDMOEvAVxgj/7/c89h5zzdGp5pD53tyyzL17IxKcseqqszd9PXdUGck+4sA7ap9G3sl+sXa5L78rZ76ofQZiVV+uOTYgDCsiWSDeqQBMAUHSdG5HNAYJA+Y4CzhD+N3QvpXpLHEbZfZLMCxrxWdORM1mGlRLbMKQlZ7gcFcLqElKB5whtAhahDnGgI6BFBmxomJeX9m+V1sg5kj1mvOcvabkJuBEwPboGEENC6kxXjIfnO8GLVY1BTCsrS5bTXN5xYHMUpK2gNPUkMHifIytmqtggKjp52diDTkz5axVykzSfsBrxzRBZ2UnbWboSWxKb5hECjoBZpYJIqxoDy8uLLbzcwuxuF0QZ7WDAwlSJfCVoE5YQ6y5AMIEj0Obz76P/WKdYXdgM7COsZWAXUoR4hPQ7ojrsDZjB8ImCJDjnvgDomJWeyIURlX/qNY+S3ou7KvAoso66Dl7pEAQc8k1AISAU/ttDvzk/OP58AasY+BaSGwge5r3gr0F7MWmMbbDw4P2/v07vfetjc32aH9PQCrzb+q26ckuO+Acci9O1g3jxT4T7MIfZFxaT1UXmTmC8cE4+DmsFoJeYjAcvNf5yv1YvznToCyj2s64kskHEAJgCV5DK31WrBHXbN62N2/etm+//07XxZ5ubzsQmXICGAzJlGIzc0a6Pv9IQTfGQgD56ZMn7enjJxKTmZqZa7P0htzYVt2gsoM7+215da1Nz5I0mR2YURKVGWtdRn/sbxt/PDz9X9kMTH73D79xhvDMEtN9T6FE9D+eHMu4YkgwhMpQIFd/e1M1M6YuiCJVinlQRlD1UxP5opVx+CYCg7HLIRxAmEgh94lTEYOJ4Q9YTH8ovGQOnLR04PpX1zgCiCZc6vN2WMYM4QgGfdimD1Yi9KETua0GxexdhrAUTaNkGAco9xHQ0e8hKnBV4jiOcDJGKZ9VhlRqa4qAOWMVcRsOwURNdXBXxjTU1KHPX+TKCwTKOHNAV0bMmZpeobP63hXdxhSkkcYwRsgBg3bGqIdTzaD6VVVIGgdJkeERgBoQVtS2MnyqP+xEg6JUalA4RrUNCENK9e5IRjBOUkBi3r+auQNkQ96M4mnXQzMV3KNDFsW+UaTGdC1/A/62qCF8tCe66Nbmuuid0EYBjTMUlVcmkZoK03r9uxwUybopWl4iEgEzrHPAIHsE9Gx1XrcUibPP+0v9GYcWLQvogaeassqs8fxk6dh/bsRLLdSFQGFqeQH7mbeACynqlXMS6W3ul4wWxflpt2C1uiXtvzhDfcZHVLACvqkBDUgwdc8R5Dgq/D/PmMxknLDB4VleloPnwJKjy4yBjOvaqoEEX4wlwCTOiAEsc7QkRwNAGJVP1jNZEA5+A445AfWAstAmqU1BrADnhfvhMHOfCIpwf34WClIyR6F1Zsy8i9SvREQmjn+AokHKhSm+xxacWFp2TVccLa6XGhqph15dWghCdaOW0U9ALQCVuRFlreqMAAP5mp2bV72phI8qw8HnI5ADCEsEX1T+qtNiPFkDkW6PU83n+oym9+cYWQ9A9nkBbXd9UDelNilrA8ooTmaCCfNzNJiOqI0zLbm3AcvYjkfsinavbL0yHFUfx7PwFUotAQDXd5lOmewGfWpFK619kAAkv8uc+H3Qk2+cN+wg50Fk8QFyAdnMuM62AsmyVWqu4NrrAMLYcda/9qkAYf5eWT3ZMwtUOUNoRWQz732mSRFyqM+ipt9tAGihgvMayqGDMeN3Ws1oLm5ulTGXE1/iI5yhFsKBBWGFZO4JTS5NyxUQq4z47bWzYHwH7LBuxDSqDDk1hCohOWUPHxUDh7o2i8CEccBzZg0n6KOsnlgcdtQTTEz2uA8wp07fGULT2aEVp+1F7FTqDPvAZIKxAW62reeyybF/PQMggRxYDPwOARayg8mGCyCnj2WxBXje2N3sAT4XARzt/WPa3xwP4HWb+sKdHWWzEgT6eGYxKWyYwN5kIjAIoMo9TBOttlpDEYcZUFcXl6V0fCLtBTEytreLwuy6O/Yp36qFRi0dQZmF+U/eMfdi/Lx36iVZS5kv5oeaRr4RQOPcMPPKIJnfYV6/+eYb2VrWAeCa50gN8n2zvxi7JAXUufm2TC/d5eWy5R+UyURYjQCD1Vr33VpJ9eu37dXrV+2P33wzlEDQYzbKsGH9JIMc/4xnw05GXIr9yM+e7O+3x3v7Kk2amplv89hvxGQePW2bu3ttfXNHAjPTajVRLaOK+dR3Th78qb8yQPAwnL/tGZj8s//s79SYXrWAF1dtVT1YaOC8PBygJ6JyWWEvVK9QJ9+9c3YBI5KoP6BQwjKSAC8BilJeSwSWQy0/w0jFWMchiRHGcMgJKlGXMbPkwzERPbV0IDt4RYqfSOSp3iwGBUGCHFr9wexeRj6YRqfNqlt22m+EF3rAxzgviq4U8OJ7IIrgZq6AQQ4lvkx5ATT0Agmzlt++dpSN6yd7mShm6g4BNgC9UFnt3DgbaiqSwdTtjf9NB1tFoE0z6rKAHfDKPfndAWwWsGIe+Rb1MT2r9DAmxg7agclIfornPqG/fp61s/PoTdeD834bxtkMMAwgzFgzZzGqiVTmev21oG5GDMf1JNOKOKsp9J0pu7yf9dXltrezJXAAGJTy6OpKW19bUe3MvJTyWlvGiaUdwQLUX9cdje63nwl1PQl6FAVIa5b3Vi1YTK1xD7VkaHgGZ668n/b2HrWdnV1FbzlIVQNY9Lf0EQQUph6lNF2qftHrJRQeqacVmIxwSaibfIb6C1Qtk/1PBpDx6bD/+FHOR2pslFkuCmVquJLRDlACVAW4OXtDBg674jofouEJ7PB8fDZZd7KtacYdcGsBq2otUZ/F6SAzwGdQD0U0JvRGajwSxec5RAmTE8y8UEcHJeq17kP/L+pveN+sEZwa12Ue6doRfWHcmTfmhM9kXnBoEPLhG6eEr9TH9OuV98R1DciaKPTUdcZRDMVY86c6K6sUJsPnbThpiBMxr/w98zdkOgiMldiEMAzSBpUZCCjq6Z/KRBcQzJ7L5wLu+gxaQH2/HwkcpW4omWONkyzg5sYA9JIdsmM41WbnZqo35lpbliPlzCsZOe7NXFms5Mz2NO9SrSvSB9R93LK2mDPWC06zMxYWIQvoVpbn0kqg+bcEN8icAQjzPiyIZZp8WuYSYMQ5hTZKgK537gNw9BxVO+jfHRu/K3teQFBnFOCpgnOxabIZbayxRs9QZwHgsICnVBOlvu0sOuuawC2g0P33HAjxt8tA+LZDfqdzzE3aAYRuuK5MSdn6gGjWTpSB1UJJoh7n7fIcwIUCq8fB1xAMgrZabAJlvxC4+ngiQJhzmd9JljnrLRTNHhDyLDj3fe1zzt6sa/5fddjVj5AevJg3468AACAASURBVGQJAcfqV1xAOoEp7h0qcMAg85I1xL9lj2cPxJ7xudAbCXgwv4wbwZKVFQSdrK6c+r20IElAU6CsgBzPrzZF1drmHdmxd+81R4BgZaSePhXY44uxHJC9O3iv9+YMmoEQY5IvUKJAyarRtosvgioEJk9KlRpbw/0larNjtWZ/LmJo53oW6qwROcI2JkPKONKWh/uZeuz6bJ6NQBxjBhCyDhJ44R5ck8+w9v7whz/IhvIMfJ66cO/VOyl4Z23JB9A7nmlLCws6gyOec3DwXsIw9JdVneHWloAjPhfCZ7Q0QrRMzegvL9ve3q4YPaYQuw5a62egnzvjjY2OBgD/z/Pube+0nc2tdn3X2tTsfFtAuGznUdt+/Kytb2211bXNNjO31Kam5yQ64694CAmq9x5D7608/P1hBv6yMzD53T/89p4G4UR4zs/OZXhJyWPYFEFTX78zGX6+cMJcjDulqPzrN28UeaFwl+wFkVpqCDFG0/Tuq0NMf1aBuBz4Ug9M7Y03ZxTnRvEXPqvi6opG5QAPCMgBjKMvR+AK55mNHIl4IkxjL6KephrKaA8I7YxYcZV5URPgUnLj+RURVo8/R04DXlJnZPDmHkum7XjzKwqs2hPUQiv6KvW3iL1YQTWA0AfX/AgGaSNRvRED/EZRdzfwdcbTcSgixKYXpfNdqYYWKFQGUdFvMnn3Q4sKR6Sr5qWonukn5YYP/krUu88U2vaNxi6ZP/9ZNZnDeh8zjJ9vgYE+1VNdh95ElmFPFJvf7UF+7umheE6TnYyz68Kfus7kXrQtwMDu9mbb3HBmygIK9D7i/2kdQh+ySZsj4zznOkLRuOod9xE/NQ+vdiZZpzh8Q2uJa8u6x0lhz3DQRumMn+0SbaQR+cyMDiUOWg5W9pibpZPFaEMdX0QiFLC4RPbcwh4c3Py/Zepx0FEXtPJnHD45d9RxVGBDDiROr9QekVq/lANC9FrZdyTC7+81DmwBwiieawNRgkdRRFWNTLUlkLJc1Q3yGXr/WaABqlYJL6mGzFTZOGy8w+wvrpcs3ZgpozXHjWqecohTX8lXWAcK2qgGkrYCNwILzDcOARlf9Z1CrOHOtXkRRgnt1E2V3fsrmTM1R37zRuNkfDg/AMKo/XH/qNwpOywKHNkcB3UMPpztEdAs0Au1TqCqIupxMPsAiqhNqi8aFZRDV+da/L6ya+cXUsmMnUrWOpRe1TkukfG2sq2ZBQ4i5TpZw5//2TvUAMLcowePOJMAQrK5nB0OPpnCx9piL0XQZnrK88DYOU/SZsV96D7thygbQIaQOuACPclYqIfeuVVyXf/jDKHHbzvYsxpiT/sAVOiqapcj2nZqeu2Ao2LJ8yrwons4uCixmGqzoLReqTcTYEtbDN6j5kqBqREQjmBcVq3doVKazGCdo3KWResMfZQsTRQnEdpBXfpaIIN6ZdN7fQ74T9dMpd0AgRTVAlerpghroKCR4G3q4KROurSk85gAEiIy7DmUF5O9CxjxGP1ueFYc8+wFNaGvHqtZdwRH4wuoVZIAHMIq0JI5y/znQFOu+Zc/oCbszohZ5Aumwl27UJ2wKaOh2mY8spOVUc/+ZUzYM9YqX6y/1FGnJi+gMXRIg1oDcv5cXKI9iYFAH/AGfLOuE5gQEKR3J9mzWkeySQQFVV+MkvVie/7sWXvx/LnAkkDqKdnBsd0Dc6wsXrX5kS0vFXaeA3sr+6FM3l07+3iqRvIExHgm7s3v8tmcoxnjEECtoDIBKvmJdY/tnR0BaFZ5KKP8jLlIHbtAaukjJEOYuScT+la+o0V6sLGMg0xkmAWMnbVgkHqutg+I70ANZZyuc36vn7m34cJQdwl4xHd59/691KlDo93Z2bL4kPQyxn0RO9IHw/pyAAUYVce43m5pNzG/qPpBAcL9p219c7Mtr2206RkUgs1ssfZDhY0HltUDIPzLwp6Hu/+HZmDyu7//rWoIOYA5GDD2GFT1WJMUOPxqejrZWfgEEF5etp9e/awID7UxOgCK2qGNCSik+BzHuRoDi1ZSGQEMpoqvqzbF9BYfIL0zKEe1aid4EFE3qncakSBUt2SUBQivFE0mAxOnh55kMRSJ2pszbrpm6mC4d67vDCGfcS1GIvSi1xJ1rN5sPSDMZziQGZ/rPkYhCrMJbR5SJyIbYSG6Ap8U/zNeg1g7Jq6pUG/Ea7e8UOZt+GUObzdJDiASIKy+W6JlCoQ7ysxDh6YU4RJlUJQxjbNU4E7vLTWI1d+v6KKDg9hTNYvWVNawYmOfphB7xzaALgsU4//nMoP+nVIzIwuH4lzqH7tAQ56/zyoGuOe6OAhaG9U0e4boHwIX62ttfW1ZiqNE1FG53NnkUF1vmxurlRUwUZXsooSDJHaASqjrbhTtp/k36pjKglVvwsoqMAacUuabtZG1l4wGBxBjIzsIyOPvgCucBVEGq6cWQBxH37TOS0V4Ix7Cof3hyFQn1b6wLgogxxFj7/HFeOQwq04ybVqqtkfqjkT3bxT9pRYDQRauzT7b2t5WzSURbAdqLKpCzXGvgBfKKM4kwIvC/JOTo2qX8U4HfuiWcghKGIHn7p2bHOLJFmYdqR6qghXJvhIQ4vlDUWLuOND5k/mnjxUgW42XBQqX9fwSLKl2IIwrWcbMG++D+0fQBdsX+9VHxZ25mRpaUXAv08GjeGxHPusU2m+cLVHsRSf3fkygLBS3ZBzdGNxNmKVyW03TkzXGSVPU/uhkENTgOeL4yYEusG4Kl1UZI+IiqvPZ2QASk51L5iMZE7MAbL/6jBvXBBC6Z6TpY+776KBbAKEdVgN1qF/MFYqsvH/vE9gVABuDMN/PgLAXJdF1i66sbFkyXlVzbUBmOwLIcxAjdHdnUTPH1GlRqy5AWN9SWa5m6AEY7JuzUwdMc95Ivblqf3WelHJ1b+Py+xNsWeoI+6bsdS7QrkGKmyXkpUw6PYdkZy1WEZuiIA+A8e5WYJD9NtaF+gxzBpbG85clGnOpkg4CKARTddbbMMiR5fO8H2f3V9wPuFlwiFIS9gFBCdEekeKvDJX6x2IP698Iolq47sLCVaurOtOTzZWtYr/WfIQeSPYmokDay2Vf1beyVD8FFlinBUDxXZi3qwvq6HzGB0gmA821IojHe0t2O6JN2bsAwohusb74HCCHtQxzICCb53adppWYe0DIO5Nibyl/8gzrGxuq20NV03vvoh19sE2EscHrh2r57OlTfXMvPofK7tHRB6tiUnbQCVexntNg3WfIjsbpbLbrVGkv8vH4WECXz/KV7HrPtEm2jAQ55x37EBuFPUn9IyCVueCzyQzbr7r/pPdi1kQCM/w/z6szIgHLOg9VQiFF0Y22s7ur+WZNp+4ZX4x+wWRO+eLdHx0diuHGzzza5l6fM7NtamZGNiVteXiv0HyxS7a9Y+/W+F228Si0pobWAT/2EmBwbXVd6qIzqIuu0oweyuiTtr6xqf+fnnaLn36/f1JD2AXNH6DJwwz8Nc3A5Hf/8Hf30A0xMERs+NKmXFlys9hZR81jVBNNYjOxqRFxIEt4ePjBQKNEBhTBXlxwJJUoTAE9ZdgqEq5If/WZwYj2RjvGyTQBRwYTLaLoGkoUTlNUS3HscFzPL0x/xSEQvUYNdB05SmZkjGC7WD+1XNwj0SEMApRRZ9oMVLme6LUX54qwJpoux6rqbxQBlyiLC/utHueIkKK9+gsUTwMFZRBDoURd7R6Z9FkZNLUWkPInDjvqn4i8jL2mxv5+MYQFCOG3KwPoPoOwjZyVdVN1RcaKXsP/u69X6my4Bj0d3UwZx4nPD03l1eMwKqNWiY1jrkcrpZahSfxnlEoZ7IFq+uezhAGFnjdPToCenEHdx20zkgXsDzPPdTW6r+eNM2kAZOACEERQhsyfFUdn2soydBQ7U4ia8L27s9V2t7dUUzg7Q9bcWbCz0xMJzjCXUGqyxpS9Q1xDvdDcV1LCROWEKtNajn6yP+yl1F8wNmoIaRcQumgK73ESWBtE9FEHTO0YGUV+h/0JfeftO4I0FpNhj/B7oRhy70Ry7UxaiY/sZ2pytH4mztrr4L24ULuE3//hj+3n16/lTFHz8eWXX7avv/pKn8mB72i/64c59Nlf2BKDvvW2zhhPDHKV+cRBqjoWHDL2E9dHZZPnY8+Fihm6Ua7Nnzj1yjBWPSL739RRlFedHePZV9fXVY/H8xMw4toCFFKOJQhF9i92Y2x0DEgNUBhoYEXjTe0j+0BiOEVZSmArdSg8K++dcaa1g0VJvLaRYw/llblOn9OMPXVPzqiYpsh8E7SLQ6egW9X+JRhA70Mi5Nwnjn2cYt6LHOGVFc2TAZjty//H3pv+VrYl2X2b8zwnxxzfUIOrYastwbJgG7ZhfZBgSBBgw4Iahj/YkA3b8CcD9p9pdKu7hlevXr4hR2YymUzOZCZ5jd9asc49yXrVaqjRdgJFFljMR9577j777B07VsSKFckkav2oX+OMbDDrMTU+qUN0wMU1ZAFhoWASXCSLQG9P1gvgFVvNdUIZVdDhw1U7lOPmrCtOXMAozwxhnL6NtXqke9NhLzvbXOqhoeQpMyxVX2dAVRtddXKdim+1lMheHNYVXqpWKKJZrrOuDGEFLzXf51Y9jTOsrAB10spTDfdFGAFhpOg59FrvmJBvGjlZRoMqB5zUuL56xgFW09LCoNDZPIRleB32CXGV1KzbLg3rQ9mfZKHVI1iZl/PqJTtUrQ5tNJksCZtQOz1oGkdo5rzXom/OdLldhMGgQLEypB80R2HeEEgCDBGMEKBG/KeyTrw+53HuIetVKqiA4WYxGQGcEmGCCqn1THnJtJkNBGaVtatWVwkmOPhpSihrjH/LPpTKMj+5FnMDi4BvAAlf7AP2OGCLn/ZZxhRwTXBJvs74WFcDq+DR/r5r/mi3Qi3a9rayXNgWBbGOYSUcC7ApWFItYRJA43WMs6NzIqzU02SIXUjdN2sREMln8LeUrCho9OFKAAnKO/Mnf69qb+OcJjiPFooUYqkpp89qAULmkOunz2rOkTBP+EyumwBUP8CfIGSCkqqRr8Aln0/fZs4D5pjnh7bF8xfPJRbG+AGhD+/f1zNiLTJvPEepy1/6bFe2T9nbSTEvOGcSHOTaBBqs4TAsG7Ioomnr7HUCm9LAODsb1nSu3ml31tbbKImI2YU2s7DcFlfX1HuQ+sF5AOH4NDugY0V17KEugH+bIfyUQNDtWIYzMPJf/YNfDDhMaPLJhpejLC78nOgM05NTUsxkCbM5VUuwutpRiiQF/+q1DKbq2YpemaxAQB5ZPDYwX0QKOZA6gYYqNJYhLQClHnXlqKYfD06l6QYFCC8v5ehyAERB7kQH3EUnwW8lsyEgDH8fY4RTYSM+pKrGqQEQApLGx6y6GsMmBx06Xi/Dkigq94rRcZ+si2GdSHrw9RiVMUTJWgmYCRAORUEwJBaRcYP5DzQ+V1+6Eo/p+ttYjMD6oXYVpDBXdEbRpCQ4c9WjkzrrypeuTXQ5iqX6rbhMrhVLz62eOmgyraEwVeLRFIlez8S+6Yth7APIITj0+P2VFhU1jh4g1KuShbzReqK/sW9mCBMdtxCExYQE9pUR4aIICF23mWmyRTPqe0RtGYBwa3Nd32QMqSVsA6gqh3KKqNdRQ/M5FCpdJ2cHDccpzaOH4LRPXZP8+dycD70SRSHbwL5YWrSgDPOTAEq/JQAZLpx990q7FMWUaDCHJZHcV69fdQf+fFGCIl6S+g2uGzAop6En4c7aIQvZZWUGA4HBv/zlL9uz5y8EOnHyUbf78osvXMtUYMVrg+ySBVK4B/WzWlmRWAy2pV8rx2Nk7uJg8PwPDt62H354ovtjvNSWKNpdgRnG7nrLQ+2P6ZlZRd2zf3FUHRga0rSYa7fMMV2MMUBNwmGE+suYcQK45ziIAW9xuAJ44pxF9IR77tdgxkEKhVWZFIFBU0/5t4I1tXPlMFZNIplCnOg4xqFS4YDyHmwQDo6yImqXYXVnAH2cZ17DWF/u7ipohynlc6OsF2aDAgDT0wLgabgdhWbbsg9dP0UJHFEvVFTfKI/yfAGEyQ6KwdHVhbsGCceR50tAILbU/pH3PM+L3owvX7jVBs+O565gQvVSjJ22HalerwpAmrKHzXaNosUrOuaHsrUG39jtZDZDC+XM4rWMEwcS+5q2FVAdEaZwT1DXacdZdlZ2tF1VRjmf63OwerZ27SCGAhmmGVYtnzJ61WahACF//0OAULX11cPPa8eMCp0fsvO2Y8MMW6jYrifktZxNrHPsROjJKj2XuSUY6H/zWt4TujT/RomcdYfto4aQwAXAc242/SQrCFmBzpy3zvS7n6DVgaFoo9ZMucqxax+VNTaFTwGeYkOY7nil/ar9x16r1jkK0J6eisIa8G+lT5dQ3KQeRpuAz831WLcEKgimxcZ6noY1lglcxS6YKu8m6QQVeS3nAMyeuXm3dgCIRKCqqzdGSGp2Vlk/CVktLmrvKesGI6mo/S77GLVNoQxndrYLVivrSRBzAlDsoGjKAxywMk0Wv0V9VmEBcNbQjxRfZ2xce51v9nL2ijPv9j8UBELZlJ7J1w5AkTBAOCb1nTxDbBLrQ1TkG3XTzCE+RsaWzB0+m86X+ix8E4LsUrqXmv2Yntt62Xvm1r1WX2hsy0tLChBShkGgnPXMc7WwmgMz2aMT1X+V3zlwZYo6cwiQlBrtxYWCHQQql1csEuRs6plYG9w3c8OadMDvThuZmGpTswttdnG1LbGeNzfb4vKdNrdAmYd7ZosL1gv4Z7/2y2puwcjtDHxKMzDyj//BnwzYKOH3u5krBbSW9qWAnI2KgZmYHGvLyxQgW5EKI41TCh+dKJpaFVw7gppMQ6K6MpxQcjBeGPEChAJmleJPBjBOMNfnS9eqGiOc+PC6MerTs1amoyEs9TJHoooZEDoiOwR0GFcMA5/JNTg01HC3iuJ5fagPAYQ0ESdCjRGRU3h9reJ4opqhbjFfGJE4q8mQMHZn11xLmJ8+vC1o4KiqXxODLDDTU9BMqwmLvVxJLZH/EYXq97MzIPSBTuVgriNRgwKSojiWA8TBmyh5KLTVxtCOKsCuqCYC6j1AGKdP0dbEqwuo6X56fRmz4LtIWQ/gDSlbwyyg/RIfGDe/nIGMA2QHzfNselPmsQ8IBSIpvidbLDqnTbPBOM8G0Rdqby7bpA6jadFH1+9Ab1xpO9ub+qY9wQzR53YtBwTaI6CHa7ltgUVTPG7m33Wawwi+BYvslLwXbWpxecltLIoaGoXJ+dl5OfrsG76Y5ziS7AvA0IsXu+rzCdVL0eD1DTlaZJio+SPTwr9xOjhcAVTZW0SriSYnSpu1wlikIoyabPUTE5gen2hf/+537f/58z9vL17uap/h0Dx8+KB99tkjHdI4LqY2m3rmLJ771zHv9BYEEEQox7ViOCSuvwkg5JliT7777nuL6Xz4IPU5Pi/PmDnhNRYxeN+mpmcECNlDPvzJBBcVq8QOpAApR9yZLhwB6tsA/8yzhCjOAImW14+IRX8dZt3zOcNnaXEobARzFUok9+f+kAbei4uo+Vm8IWAw9EyygzAtcHxCye1oSktLmhsoWjwnnhkOJo6KMn+p3S4HOtR1XkfPQ3oz8jocwkT0Q2nVfI6Odo6rahcVLBs2m1bTbGh+8/NdPQ/PLWJizL8yytWe52NAZjET3suc4lAh6KD5vvqg9jvMD9nc/TdWTuTe1AKhA3UE7By064NCR/xhlnjOs/b4d+ZYY8JxLlEdPstAwKI1/Dc2hXVhsSiCMENhjtTWJbvF2szZpvVBOw+AooIgVasIfZ8Ag1oEpK+t1RXFnKn6OWUiStgmZ4NsVLFNBqPchymj/QwhY0EB2kG4IZ1fdFgyaNQyFiPBgNoN6ZMBhRadeydLCDDsRKmqtAPbn+w0zy5gErt3rL6FR66bG7MoUAJhsbsWJHPGON+Ml/UeQDg77fOY4BJ+h4PR9h3CCNLnlpAQWcDQPBOoCduB9ZhnDiVWPXSvPmjNbWzc6YIQYVQwhwEP9ne8PmNfwhTq068DOJlH9oPb0dg+q6UQgcF5C5vwd3wE7DABDmwVAIz5wU6wl9P/U9kt1mGJP8mP4JyvtSFFZrFOHAShxm4ewTPUe8vesBexNdYScHkIz4q5Nw0W4LYgEI5PFyBtwSarxPM7ninPANbAwhJq8u4hGSVj5j/ZP7K82Fxl/evM7/ZA9SeEecHYAqhVR7662q1x/A3WgNZh1Sfy3JjXze1tq2zjZ75+1d7svTbLQcrMi4paoPOQvY+wjDOUVQuttTQldpoSE2PYfgfNzs7J/iIc9lZrOUrTzFXEcmIreG6MwZlU7OBiu2afzi60efoPbm61zbt328LSWpudWzQgVH1wtZroouI3agk/JSRwO5bbGcBr/S/+3s8GbBA5SBWhwUDOzES0wPQt5Jv5PfxrHEtnwwZWvHpDXys7ZhyCUWHrNmJPwY7oSJwxIp0GIqZJpjA90fc4UqIekOVTo3BTMQLGJpR5ZPyATCI6psDQUFc1KtQ3zLiWguvz3kSsRDmaGIoaJNKmIntoQO+pX5lQjUTGxvgxJjjayo6VEEwiiz5IzD8PsOmDwqw66s8CCA0K3dPK1zNQCZCRw0GkOVTNEuhxubIBYEetrH/x/hzOOiAQNSgjrZpIgB4ZQqmYmjKaHn0SjKlocdQkc9haGMgNcqlndIaw6iCFITOq399ffUDov35MB+073n8IEBrJDfOOAZQCfCXYoxqOEmEYjsIODgeowXkHn9vIiB0pvsfHUHfDgbXqKKDw/t2ddndnS8CBNhRQTOWgfSCwcKZMmqTRp02d0jNUdNSy3Llv5gyqIg4A0WMAIU4FhyTPKGBQ2aRx1pwDERy2XDM0ROZc2ZSXu24mPRhIgIZvnDPqg4jkpofgXFGhcFKSQeOA7oMVUZ2r16h6uTHRFTlnHOyjrx9/0/78L/6iPX+xq7YJgLt79+62hw8fCrAAmNlfRF19bSvpMgeK+N5ZsygFQaYI3pyf6XP43doavaFW9B76BJKJxCHj3qP02Q+yREUSqpyEFSpDmP562CfeD8iAfqr6pKpHS8aPzwQUQh9m7ESNsXF8Xnp/mZZqwSd+aq6q7ofrK7taWcUAxYDBPAOcLDIKRJfjtHAv6fl6dELT+n0BwrcHbxU0c0DLvV+jasga5vknuk+wKGwMItwCNVWDyRgAg8wjq53PApQm48OYeTZqCVBtPXiPG7bbPpnm6rYhab0RJzzv4fWuiXNfwtgK2x8HybmGszAoyLpRNU0ZeNam1ZJxp9/hUQUqnGUUUFKfvmGQURm0coQDmBxkczAga0TOcbEl0qaBawIGcw6wV/R6KWJ6bfab1BNsARQ6M2wxoIAV7oc9DgATA6NjWAwECHXOlVgQ/w6gCODTPFVJBGcMfxeVH/AKCOQ8cJOfzk4rA5Q+fZrf0ObN9OC1VNTaFjpAhnONbRpSbqs1EjWiiA/RZ7iCuQrOArzV3xfancWlpMNFDRs0y5MT+QoKhLKmKhCmcVfQVEFX7X8D4mSMWSPuAedMDEAo1Hb2VLJhrLfsN9grAWYwmdijgCkDqnkBJ4K0qcv3/nTrp2QI+Sy+fLb77L55fksgpQKzjCVrJCyKAFWuoxZbCyhVmsJNxpR5xpYEEOIjsJcJcMRW8YzTtD1BGflAZKBKyIuzhGty3wrkFnPIte8f2vLqiuq3+Sz2Vmwp401QW2dMV49uBVICQqwLrzoHPXgNdkcBJoKLFxduLba01JZWlnVEc24pCE4WU5TXmba4ZFujfVwtsFg70wW+FAStQHTaKUkhlJYR2v8WxML2W/kZlWj7kpwbExNj7f6DB3qtAOkRn3+i9RFfjIzq+Zltj+05Poz9Cq9nixOheG/bxdntuT1FnOfgbTs5PlImkLUkem61GAo93usOoRyXCMnOUQdO9lV00fW2iiL4zo4oo3PzK22sAGGXIUxN0EfA8BZ/3M7ApzcDI//pn3wxcIbNESl+YuQkx6tattHOuWM9GxC63w2OAbUvNnau9YkzpsNkEgfBTkf3VSIWfq3r49T6ofjmOegTLXJ2AQltR1YDXuMsKfI7SpQJQOjNy88AQtElZm24uM8Y+fDCMTw4SMkAYgAi1OEso6WsQ/ERlQRKaGUaRfch6ifqqgUboJ4lA2lKzxCc5ZBjrkMPDX0rgKjvUMkBLdEUKKOiLQ0AiB3bqtpAWCyhcFwHKv15dpZwHo2n3JQ+NUdSRi1HSgdiuSFcK2NTTQj0KH22G0abRmUakJ2wAoQ3Enu5r48B4XBOeO+PZQN/9HfcbQFCO4uugVM2q5Mdt/AElM3Y4mRiXFfpz07bCbM6EHfgu6kZ/dzstADM5saddv/eTtvZ3pLYDICQfUHd2RgNbaXq90HMNzvFzlYwrhz4fibOGEBBISKPQwWFMTQlxpuaFtbO6IhrX8k8ho6TNcjcE4BB5EWH3qibxePQqsZOjh41FXYQQpXMIZfIZ19UQXuxlE/lPEkY1o3T1dh8YrJ98+3j9m/+8i/bs+e77e3BO9VbbG+7d9TODuqa66KU4TwcqPE5zrnpWIBHKLjKqHT9xuyY8UzIcqVBOuMD0O692e8cfA7s0Kby3ONo3GzfwPWnpma0JplLwCAqc6J5j4y06Wk7/jwjelIBZNkT3vuHAoNQkhKdVgPnYitkrQ6p5RddsIm5V8bj6EiOZ6LvrAfmFCeY76j0UasbqproZUdHGitNp90jz/W57MG0+0nGWK0rjo81LrMnZlSXxTxhK3n2jCM13owbW8zreJ7pRyl7VuIxqZcJrc7r2GIUfHuNuZbQ4Pmka+vg7JPBYDLZBs8OGkUh0p/vRtvsQ8oRuBcAIcES1eNV9lZzUPaFcSS7ljEYpBtwxg44u+mAjOsFzSBItlVUbvWKJTsJaHDDedfIu2H7kNaNojQAcphNIviQLBY2n+uyaGo4igAAIABJREFU9z+ycUW5BGzKoUTgRnRIqxomSyGAWFnD2Z5ojmx2o1abmnGLfWGXcLyV1VKfW7Kyw/punztVcoByMpmQCiSZgunsKp/PV54LoIUAp4K52HMJgky7ZrOoq7xezJrzC9f6If5SyrrMwcL8gsRRNBcA4aoLZH243CHr2KDe/UOXtG4FBPb3BR45h2Aa8DfWiDP8qOVaCVWMA4nZHHeCKexfrLfObIIZFwSQXLZx8f7C/X+rvpv571NG+88sQY9km7qg9eVlt3YUAFC9q2vUHMiLIMyB1ucmpQUrK9qviM9JTKban7DOEzhKtl3ZdLUhMT1UfkrZSM2dhORgXMBoONdz39zabBubm8qSAVRSy5vzGvsZm8U9M56okAqkXHs/KBik7NtrBaLIYnIt6URA719Zduuw95ft8IjSBDeKT31fQPvJkVkc/E1Zw8VFB1agcZ+f2w4eHXWA13We02LGCJgi1HdxIYbEixcvBPjJtj589KgtLi8alJIEuLpSn2vOeYFg/LyzcwW6eB6sPdsq13+SGHgv6uxUo2zCwlSTWscENY5P6K99oc8PLV9U5p6fmcBBMp86BzhTWfMrawKE1A+ubW215bWNNr+45hpCnFIruZXKaK9e6NPDAbcjup0BY4d/9PNHg9Qq5SBUI26olOX4JtKPocUJpBZomCFEEc6qVxxIcWDYeESSAgYTPeW/OTB0GFfkUNQgRGNKWZMDNxRWDDhR2ABC/sb7Eq1J8T4RQUdjAWMcxM5oWhCBOi1HrxW5DFWo7hPjjYOEMYkjhTGhFpFNncL9PrDFULomwpkDFa6XRLKK6C+cxew7LQFEyTIIEPaV5WpRBhAmu8TrlSEkk0eUULQQNRhz5LjfBqKugYPTVxJ1xswiLqlPSBsEQG1k0+PwDjOEbpfhsZBN8AE/NJB2uAwIS2C55yDlb332p6lOoXgOd+JNAPiHAGFqCLv5KdUHC/G4zQbRYjIBgDa3iBhSq0zcsLOKN0cNiCinowDgkTYtitucwKDrBzcEDgGDAEV6FM4gnT41aYEaDvUPpjcn88S/k9Hjs0NFUkAC56pX5yCwWDUtcZ4AhBxsuqcaexxt1d0gH/7usOp2nUXRN4Id1RqB+WNfZW3fbPWSPSbabwkthNamrPGHD3IOoK5y7cfffqcawucvXkvQBmotDhngaWdnRzWFrCVolwBCBXomnBkTVXRu1iISFWmWSmt6QVWdL3PW0cwq6MA+Sga+Txl1jzpT11R7VP22WKeAY4Gdy0tRZ58+fSpqGhkfswbsfAFiCXKxP1QzcnzY9eXCSVAtSdF8A5hCbUtwp589wzal3UEEHgTKFdmmnme6owwLKM7Q4me+awOA86T5IahUdDteF5pa1hRgUMJAH6yQmPpAHHMcJimMotb57p3u2/vTayTAThTXtLyoe0wmJsAqGT/WomsfXQseQGin33RZ9jX332dLuMVEFG2dbZTcPvaWljgjg26+iPbHproG1FkO5ltCIlPT3dhTsmA74sAQrwNUYidxxGKzDIZNH7N98z6V3ewJZLFuFEjq0T99VpXCs37PWnOmAIeW/YnVi83GkWWsnA88PwIzAYQJZAQYQgM0EJlu0Cc7e6wgYNWMK0iLArAH3jmo/K6cXwehnBUJZVS2v8B8eq3xOgKgcsKrV53FZcgQOvvJ50pcAwd62v30zB6C+nmuIBu2geG4YTyK5NDl55xJbJSEoMJ72q0713tGzXuqhKUs7EHN9N6bPT1r1jL7MbV1fCZ7PDWrsVcwEKBeu/H5uu6zH8wYGYXFgpo55Sim3Wbt5nmHYZQ9HNsd2nECx/xkfzq7v6rrMB95ltg6xoe9Y13vwCQRoHX/WMC2mraHtl697vA5GINqKwnGDlzjKyGgyoCnjhswxD5wdvO0be1sN1o+wOJivBEIw04kUM+4veftA/Hssw8A4qKOVh0zgBUbCbUVm4FdhDI6Oz+n+SMADiBkrOwrQDtBM16HPQdIKvjYRqT+ubW56WCaFHjdzoz3RrOAs4Y6QtZNWEr8/dXr1wpgUT+Ozdjc2hI1dnTcCQXWNPaNe2IuAuZgPZD9jE9BX07118SWVk047BFlCMcn2geCH7DTPhhkEmhxoMolHwlsJJiRACZrTGVGExMCmEur623pzkZbvrPRVje32vLqumij4xOUF40VIFTxSNUS3orJ3OKuT3sGRv7jnz0ccDjnILShtLInDjBOr+W6TbHAiGO0MDAcvG/332rjudF2HN8hEEvELY5uDnI5xcXj528YBg4gO07TMiBser7lpCLIUDU6MXYCWJUtUsRTTmwkgx2RjfOHQ8Pr85l2eKwyiiGQJD1F81KtIhppcZoOePWeYx+ocU3REqBKTNJ/ztkp08Ks2DcUS5E7IlBWugNdn8L8vu80yMmAElS0Lu4PsOn6DNOIRJmsBvUCfHX4yjj22l7ISQmlCSCq+jbX+glXVlP6vManyVAtrg/s+3UCodNYVdST1I+YxwHLT1M8DR4JOvAzwO+vB4ROO2qsJRWd9J/UXItex3wxR9QWXF5etYnx4ecYrpbKKXOh7Bp0Pxw81oqVRudmEd9YFCDcWL+jiOcSvQmhks65T6ejzpO6huuHfKiLAlPPPo5jshMczHJUlBkne+Z7V/S9qMx5D4BQf+8JTuRg5/U4qsoI1JwkG6K1VyqqcQZY2zyc0KB4L19EbxPFZ9ysmWQ/+AycEO8Lxn0tUZlf/urXbff1voDY9LSbGuOU0XoCUAgA5DA/Qjp9BErkZAkPzLWRgWmxOCAOOqHqigCDI7wKfFxZyVeZvJlk3F1/lRoyxs59xllE9EMAoOpxoyycrFEcnn3RZE+0/rAx2JqtLQvx4BggEERGIg4gzgFzzheOEk4T2QzGx3sDfKIAGgZCqL/8ZM4Zt+uw7JAoug0F8fKDqcV177HBsRuuq7Gzzl5B5EENlwvEpdUB8xixC0Xtqy+YG44jQmK6otpzQM+foCZ7Uk5ZgmD9Wq8EzBLcU2CiZNfjcCbLbFtshxv7I4GGsuHKFhV9XkEHespK9XGmACFBGkvHoyQoW1u1z6bcWpSIa6LuyT0GzMaWJ6CgsoFSKqXnG5/F8whIsV01hZJ7hhLJfQXE5kxR5rCEKdT3tQt+lUKpaKwG1xLoKLqa9k3VyZt9UICwyguUne5FxXi9aj+Ligsg1LomKyRb7PZCOOMKgBaLIcFBXqMWDFXfy7yhFk4drABk1aM5I0ULIwuQRIQk9wll1P3Z0qPRwReoegQ4VfOPKngFDLgH3HOdybWOuAfWZrL/vBaQybcoinxXPT9rT/ulsm1p/s4YmDPYBtTXRWzlzeu9Ugw+6gIzjCf1qIA0+SLlSwACU/cmuyp67XutyexlMUq0Fic65z9AkLWfejrThN9X25TNblwJiIYNcHj4TvW80FNhTGA3mMPMMfOhmtvDdx1AYw64jtf+hbKjvAcaJqBHtgW7IAXOEs5BBOXstK3eWdOY6OFpm2l6q9gWlc1PgCIBypwx7CGVKdCjcsqMKxROsW9uH3bgPVL9UQcjA9Wrck5wbnHd9BhkvSfgxvWpf3344IEEc7B3ohgjkMXYqiYYmwWg5/5cg2mhI+4BYS1A4atX1MYfCgzOqPZ1sgt6MTfYN10XBhBZyRXX/WWPszejDnt4fCQAR0sIBbNQbid4q17GBmtcz8ESly0lCGY/zd8EC1U/qd6pE216dq4tLK+2pbVkCLfb8upmW1i606amEFgCgDv0bPGsAoWfNh64Hd0f+QyM/MOfPhiwmTAmPnhNGSU7SESfjIg52kR/TRkIICKyRa0PVCcycolU43jQ+w+jZ8fSBeNsWF6jTEXXL8qFwESL+RuRyRhLIjJEeuLYYizJFmK043RLZEQ7juimJcKhv/DNl+s9UCe1MxDDiCFznYyj23FiOChCNyBiDfBK8/WAJR3CPTGYIVVhrI2iQlkOa6K5MSoBholQC0wWrYqxBFwOs1kcvG4/oSxeZQmlkqmegpE2Hzadd8N4r2rX10SBNA3c/Ud+K+po7+99ek+prvjvdZ3cVw7EZDo17p7QsoFqjzda/wwY5BnxHgDYvwsgxCNRMEBZPtfLiMJJHaacUmic1F4wf/7W/VYrDqsFAtadEZycZu0R7Xa0fmlpQRlBvlEZhdZFX0Ii7YBFqKNqrjyFoAAI1w5G6Yp1GWg+IxkRRY0X5rX2VZdU9R2J8GbvBZBxoPhecBY4wCzWFEeYNUF2SaqAdU1R26q+KM4Be6qfIVQ2s1R9eQ3jsBs+pLzyOXIC1ezXUf+zi4v2u989bn/1q1+3t2/f6XDkddSEUYf34MEDKYEiGc5YiQybhsdrTPOhbxniAAArsqwc7mQDyC6MTzjKj4MIUCKbtraOAAs1c86+Bvgk4JLWEqp/xeEsyhrPuS+4wX1I7e/goPp0DVtR0B+PWhzX69geyDFbcK1bHEmi548fPxaliXFCewNIhuYaIQLmEyCmfmKHh8UesPNjSu+0RbVO3XxdPQeLTpjsLD95ppkP9TytOkVqugCFyWzErvKeiJUwPziZqnMuMSlnFqkZHmazeCY8+z5rIk4sv9OarnZABtBWkkzGlDUShoQdIAN11htzyFcULWOzDSx9NhA5krAMwTkp2jqTwWeksfxQuIY1YUDITz6HNcj1UtsIgIJKLZGOylSyjpL5U+CRwEKJQ/BTc9WJjDlzZnB82S4vHNQLQI/d474SPEkrGeZXzmRR8ZgXxgBtUNcranmuFedzYW5eQRHXYjk7qc8MILx0uwaDUAcfc55EAdq9/txWAwBOvb/2CzZCc0azbhzv2E1nclWPWODX9hRlVOjWU6V+7H6qUMkFCJHfR5Ss1oSof3Xf/Mz5ChBMUIFrRcxGPTirVjKsB/Y7QRbGwnN/9OiR2pOwnwBZr3ZfdRnknN3MUQI6EX6SUHSdOeMAJTJbCrJB1zWtO0GngL+c+/2a22QjMzc8C/Y6Y4IJAQDlPhMQQTRLQjVnZwoSwpgIHTtzTFBGtNfTky67rM/EByLwzFlQ9wT7ilYRsT1QRgncOVsOtZc2Qi6fUX1n1Xim3ECskBLmCZsiZTDYI2wxgBtAKNt+Pdz/XCN15axdSlTMwBpoHXN2ARRTP0kQlnkAfHFGUdpzn/KB7W0DtAo6WhDJoFLjPD7WHGE/U5fJnJJJpQTpydMfRB/lswkKcj6Ixrq0JMBs++Dafc781JJ6X5rJRDkF58zh8aH2+/LKWlf2Q6sXBSgmrCcQfyW+bQKP8fGyXnhe2oemErWp2fk2v7TWVjc328bdu215dastLq+36RnalkyplENjyv8lYv5HDjpub//TnQFRRtngiYwpol0S3O7HBiBkYWNgqwC/6rDYKABCDKL6EUUEo4QbMMJqMXFq6Xc2MvVMitwPBqaCHB8p9c+uYeOy8VPcjbHhNcnAkanBgJjWVJHNalUgYRARAU2dwUmMcaSeKIani9pJVQug+r6rTUkE0YYcmoaBBQdtH+Ck8L8P3EJRMg2Ksv5SvavI+M3sl0GUuJ5uNC+aE0m5qnHTvQB2DAiZL9FdSkFM9UW9YmX9W/2L03ii4lM9I+TIqJXKVEtYSpimepaIAXRUiRkU/z0tJD5S9hz2QpRD6DhYL9vZ7zXIhYreWnQtlV0qM5fm0JX964PIG3WFJXOToFuXjbTjYzEGDgjXQ1Z7DUXlTMsFMBJMwGHDsKtpvBxE6IXQ2KCMuAWBDyAitUSyZ0Q5JUCifm/aEzO6HrWGoXmRQRe9uBQKAe2h+uUAFd0IOrEcFddHsR5DoQzlh7XKHHGIKnJeB1gySBKdmZpqS8urnbOlJvV14DrYcdVlYlL7wprj85L5SXYywJ738BVAwudZjGGknZydt69/9037q1/+ykGgQ7eT4OAHECIs8+jRQwFE1Xicn5WokzNC3MP+m9cCVLu7L+UEo+x29+6OBAqwMUSnERVgbyPOAzUKEKJWAJXdZnyhNSaCz0rGCRovp1TO+KVrw7iXBLugTh5KlOJENoL5gC5Kf0mcrmQ0Qx1KkAgHoQ8IeSYRIeiDQj4Le5VIO85PADk2DdEf6E04gFA5EQXifnlP/3URTegDNdUaVdYr41JmpOxLjphkDBxwmeh6lxrAUPvqdheeI4ulxOHJeuQnn+egUs1tOZls0Y8Ccj3RlwDCjI/3YmMRg0jWRYEU+tuq3pK67xN9DnvTgNNg2BQ50/EcULzS+yIOkkCKQHQBxTiVFsahv5qzqXxxHnC/KmWAAbBUffBqD5oGWO0NTk6rWbvrEbXvrorxQR12qSl37Xi6wKMBbRRNsaPqscY811wHgAkY0/tufsFZ8q7+3JlUPYMrPx/eQ+DKDqqDaM6G2Pll/adO3LaNbKTtoufa9fy2SWYV5BzMvhLQLJsLyCB7HJohn0+ABzulwFGJg6TxPZ/DV4JIvE52prWut59qRvU6g4gEHCJAxb1gJwgqsbcYD0GVXYSzSj2Ss1HPoxNfGxEIUXN4zkn6HVeWB6edYAOUTcaTmrku+1t0ePyNmwFo9+M0MOcLe5Deg4wtWXUFHgrwk/ni7IAaHyZH6h4VdHOEqiu/4L8BgxLoqcAK6wAaLICKWjzUNBXYQfinaPaUxsh3kAJ4BTmL1hv7ECAT+x5FYO6LwBSAMAEs+TcKnjoYEWYWGbpDapTxTZpbLgDOyARn/2LTuTeuD+OI54dNB9SqDq98Bs5E9jotZd7s7cn+8vkA3/hlmtMSOQIQvth9qf9m7VKmFMrugto0ub2X7JMCvS6vCC2coBt2lW9amrAfoXgm6AFlVXXrCCdR00v7io7N5SRCbHCCHLKnot261OSMINbouJRGEZXZvHevrW3cbSt3ttvc3FKbmJiRgBk+SQ20+/xPFw7cjuyPfQZG/pNffD5g8Sd6I1njSWSV58v5xSH0JmBTh7rFTzaRC6Zd9+IaDwqvHRXkui4I9wHBe9iYoQm4xuWgZK9drJ/msCneZlxyGEj7q7G0a3AwQimcdpTa0c+BDnW3I3AmxA6pe1lZzTFAE/qFFa1cy5HCZEeNyTJS0O3aimEkPE3dXVeXL/eeyqHt3+P8q6l8v/lwATRFppjZGiefqUO+vnNd5ox5ESDsgUKid/pKA3Y5CQaiAZ83QWgcDRlTUX/6joXHwxgEHDulUf8u36HbxJGwcqnB7RAgf0xP1TgK7PUpowbPfzPKaAdze8wLR7xNfeVedIhDo7zGaRltUxMu7OZziIimBi+y616TNCAnI2Qpaw4gqKDQcTgsUBQl+g0IXF1dVlbLSqOuTUxdBIqjPEtn8izCkcx2asxYZ0RaUS00Zdl0n/ROixNv6qGbOcuZKHpYotKse+Tx76xv6GDVPjtD0Q5A5XoOng/7JQ5P6GwBhM4Ml3hFAQCpCVd9LmNQpkDiH2O6/m8LENJqBlDIa/n7nbU1gUG1n1he1nxRo4ETi7MmiuPFRXv96mV7/vyZAOHivLOD9x/cs8rn+LjGjgNIfSIOCGBxZRV6lPsLcl8Ra0mgKE7AZAkLcPwCHuyUWkJd+wyQAQ39FJAB9cotB3juZIZ5BjxvrwPPW9YLcwXI+/777xV15pmENoWjGBEJPoNsx7Nnz9wfsii3oaSvrqJit95OpXy61x4//rYTc4hoDNfDQc24eV6xzYxRLIpSjQ0FOc5rHG3+O5Qs1ZMq8PVBz2FhflHPk/WR2u8+2O7vb2XUy9mP/Ytt7OyVACPUu1B+XdOYrJDqqM6GgNBg0cDp+ITWFQcdHXVhfqnLMgECzdSAQeIWC3EeA7Bwwu1kj3ctQlgnyWAmWxCbL5A45fooie/Q7qUCJMoOjDgbzbM7ObMScGw8jn9UDNX5ptQ9o8brdViy9tn/ZQNwbAGEuR+eE/uCACoZDwHCKZ+zzoYPlNnluXE+cb8W5XFw0LTAtByi7tFMiQSMcPDVY7eEeBgXwTeehYWenAlNdjn3mPOCwCzOctYg4032yLWDk0Wjd+29gMflZads7Forn9nUurHP2VPKrL23iJCYANBhyVBeXKoP3MryisCK/YbTtrdHAOllV7MHNTVZrwgz9QMWYSg5QwezoSkrF1vRt7X8O70E2Z/cA/ssdO8OcFRLKSlvVusV7svr+qxTgOV6fCbBxAQhsr+yb0UbpwRHfTfd1++oaqC5LwLegEG12Fld01kTMMh8BNDz3BTEkZLqsBF7mA0JFAnIn57KJjEW7g/bkeehGsCqoePMjE/H89l786a9frNnsZ/BtWiqKJuiPop958ztAlbsqwnXBos+XKIsYmdVv01e++03j9tzRGOOj3Wv6itbtF0FIVmX19ft2fOnAoTQmVnz0q1YXZUKKOUa3KfYMlVSAbUcG4F9MLNjSQFLvrkGzglKo13A6/0H2XrWHLafsfftnlllLhXgi7+FiQAbiAz8AVR2gooTM22JlkB377WNnQdtffNeW1xYa5NT6GcMgasAfE8d/Y8deNze/6c5AyP/+X/wU6mMps8MhxEHNn3YoIxCi+MwzIHIppdCWG0Y+mfF4LiPDtEVaD3OylGHF0BIhFCS55IAnpSRQvoXymki0mQQ4+QyZUTTcYh573I1jsV4q5BbPcjcugLxEOpxKOZ1tNQHpKh10y4YjuEPrQs1K6KPAYSJIsbpIYtDtskqdI7GKQKs2r4hgEp0VYCqQKIOSepRpGI3FF7Ra3o9Avt1JQGEqecKLQljyRXS20m1hHFkyBOK0lmtK6onIJ8/BISK/Q57FKnFgrOTua+AOWVvq8Yi7SQCOjuwmL+rDq+u0bXK6NXpMYZe3eJwC5Tyqp7XkAJ1c4v0Ae1NQNhXFzRr05+licIZIQOJ0SfzNzffFuh9Ri+nq+t2dn4qJzXgJ4CQTBUgBmeK9Y5AA5lnGtJTS4iSJhmlORwT0U+b2hUoEo3jKiU005lwDri3UJuSpTuDPiQVXHp7mo7WDxgw/6blQf2iJYspsQDPUAhZ9wRf1je3dAizbo9PTlWDQSbL2Y4RHaBxfEUx6h18zhQ4AMEaZfwEd/jJeosDxH4cn5hSfdZ333/fvvrqt+35i5ei5PA5HM44VoC3+/fu6t/U0tAbOnL3zBX3Sx+pvb1X6v9E0AlH+M6dVT0b7AmOOKDw1e5rreet7a22ubnV1jc2tc/5O/LoUtgs54a+UKbEjksh0ZkP0+GSIYwTKXnzYixEhMJKyGMYjKrDs+NnSflhy5CbNYR8ZqTvoxTLZwMcEbCRSMbVVdfPUMGuRRQUlxX5Zq6//fb7DhD2a6ISvZeTVMDt7f6+7ltOD/QpVFfLGc9e5zN1X+cAx2k9C/7tjKhB4vqdddloglxqcfH2bee8x6Ynkp56pDh+/exyIvJ2/F0XxjWzrvl9AmxkNbgG7yfowjiYW2TmX7162VGBFxeWTX8uyibry/c2pLuH0pkMPzaR16SOs59BdMsDZz3UKugMQEiQY07PN/er7LL6CQ70GvaRVHolsW9gZMfZQMuMCFty1fqpHCIKogTwXJsGJQ2wqsyLeu+SuTwTAOJv7AE70IgNmZrN9Z2hRczGwhe8P0EmXuMgoT/H4N6BpQRB4+Sztx3oJODpewhzoR8clN0scTLZm1AOq9m42wKc6hyHPo/Dr8w4glP0HiWzcwLweKPMNzaEc5C5BnyoJc3qqiiInLmc92TGFHRUBsXKlW5H4ezg4cE71ZI9f/5Ctpj75G9k4bhvtb8o4BnRGu7T9sjN0nkGMJBEaay6/mTjWH9RO2WOAha99i4+CoImMJKaYeaH9Wxb6QAxX/ydQHqAFZ/LnuW1rE/uT9Tg1gQG8Z0Qo+F6CqytrqoOm3rstZVVBQti89nDttnO7LM+oUNaaOb8o5rK3E+ooqGv876AJvlhtQ8jPkSQgzOHcb/cfdle7u62i6rJvHvvrpRNsXXKgJc6qOpsq0bZNXquF2U+XcrhbBtfKD3vvd4TvZb9RzaxH2weI9MrNsbL9ur1KzWrp14v9li1lepDOKf5lHjc5fu2u/tK4I95ZF2ura0rsIL/JkVv9e202JnWzPVAvu2d9bXKzpvenowq8+QgzLB2WucngU4U5jnDUXy9GrTB2GSbXVpuyxsbbXP7gb6XVzba9DTlTVMO0MsvHNK1P00ocDuq2xloTY3pMZxSZXr3TrV4M7PTbVWUhVlR4+DJc5BxmEhhamOjMgejbb/67Ozv7TviqJ5jZC1wmnFiLQ4w/NucHJmZ2Rl9JgeIxA/KQYb+w9+dmXAUKg4zBiHF6BjC1JcQSeUe1PhevG0f2byPa1DPGBoYDx2D7z5svq8+IAxAMWUUBTC3VUimTjUuaRxfQhxxOBVNKkVQ04ycIVQE/sZqSw0fvw4IiKOhaHVF5wVAAYQ4u71rhkImB6UAoWoN9QSHxdDJnqZ+MY6AAZRnKp+fnwGEMpL2ez4Cus5sWZQFR9pG3c5znMk4qTcBYf8A6PM+b2YzY6AzbR8b1mGNtkDqFVRRix0kZ0uDedYu2Su+OVT4OlfGGtqg26SoTmF60o14F+edibqg/cCRslxwQDc3NtqD+/eUBdvcWLc6mlRJAVSWxOaggSZJ9BBHM1lwU1Hd1oTDDkCY7FQivckU8tmZH9cvlcQ9Gezq3Zd1Ty0O2TPWrhyo42NRZCjKjyR8HxDixCEikChpPzuA44mzF7U/1gGggwMbeW2yKvhtz549Vx3dd9//IEeNdcJ9qUfenTWJy0hRdAllUtcu4VCzgaBk0gSYjNDR0WFR2pydxRYwZ8n87758pWujJIjS3Nb2TidPD+UUu8Ee5v74JiKM3eF3ZHWcIRrWwIWtQG845pS9nQBYFByZH9sIB6S4r4D10BOTPeC/cRCSqUt9Ep9PBpEMIf/my06sHQ6yurNz8/o3NvHZ8+dqM/Fm740cutBPFRCLMuBg0Akk4NiFRYEsPGu2H8hhDZoWeyiboebYyog64IYTRR0UtFHmgYwnzh+vTeClmWQAAAAgAElEQVQididMED7PAi92wHkuWd9kcVl7gE+ALn/L53H/nhcDboNJsta0DzEgfPV6tz19+qQi8GSdljU3CfIBdEzdgo3iayuzRKZLtZEOAPCcuDfmUGIbRRNln6Xvp4DyhWmknE195z4UuItz5PWP2+u9167rurry+lT/W+iKFnvpgnjX/vw862T4k2HAme0DwmS1AFCZX/Z1+s85a18tHnSPaXR/5Z6CalBve29nFbqksxtDQOhAaJgbvA77JgGsChLm9WZU+JvPToYmQcJkhwOmeC6muVppPKAamwrAEQA6fKegC2PEBpJVAhSyti8/uH2BbGWBrqw39gmAyQDzQztAYOTVK+0P9jP3AbBMD0tlGY+Ouqwo60HAamZGmSc+D9orr+M6oUf3wUsyfqy5PMdky2O/c++8z3W4Q3os47L6uYMGLjVwL0M+j+BQ6KcCQNXSgGuylxNIV5B9cVH3R4aQPbqytCxfp88OwGgSCOVzue7rfV+fdcW1ue/0T+VZM8/x67J3GZto1pXFDz2S/x4ZQOe9VGYWOvvu61dag2Q1qe3c3N7S2ad1UnXtCcRqzcAaI3PZq8klQ5gAf3qnEhDBzyNwyLwrcFcUTpIFnENv9t94v07RpsQJCNmdsfEGbVQZ5zYi5smTJ880l3wRDKAtmspsrgdmhByftOPTU509CAAhfgMllyAmAaq0dkowite4RQiBrtkGs0NAvnpMX76HLXDdKEy5HhlvE2Qtl5bbBoBw52G7s0YN5bJaH6lHdMT26uct8LidgU91Bkb+6T/6UwFCABKbilooDkF6hgUQ4sBRB0KEVKqCFCUXYDs4fCeHZv/NvvjmqGwuLiy1aTbDYNDeHQA0DwWMcNpCn6OOIwc8DgvAUUYXCfVZN0EOIAwoVFPTig6FxiL54QsXWkN1sZqoayqSdeR3RIWjRJVsQz9DGCcHw2bakVtXiIJYim2JJGtfF30zB3sc+aEqXa89A47Ejfq4CJDEQJsC8fvXzWe6Mb1VVHHgMyccLqJOVoYwIA6aRz5TLSgkhz6UWVcGFRBVFNU4ATczdjcBoa8xdDpEkyyqaR8Q9gu1+9nKftbl3xUQmirqLWVRHg6o1ia4T2vNlBrutGSwtze32szcjNTO3BOJ4vmjdnaBup5VIL0uZxrGniABtS3XA9cYbm1utYcP7osSub1FlHShTaDYV4AwjZMBknzrsFTmZEiB5vp8DhFXFexXL7QID4ROxvxwEKXdidYXzl/XfNd0SNbkxGQJNHFfR8cKrhB95xo4bjg8yl4VGGSN92mFjJHXiv50fibKV+pdUBkUfbEAIY8ZMAaIoJYQcMh7OZhxROQMdbUeK21FIiqAUDcCBig7QktE29lUnAfX/TgSm+wPtoh9B80bh3INmuXpqZwonDvVVRYl1j22lg0IC5jbicIuWHo99E6paio7ZvERso2MhcnGwSXYxX3gBASgph4t4JD549+Mt68uylzwWtFed3c7SnAEJhgHnx1qq8ZwYGoW75nDPpVtE5AqcZU4j9w7YIj1oJrUqn2SGmB9W+7/RJkHZ5XGP6q35LpQ8qYmcW6aMpnMdQCMnMJSmo2jiCPUp+py/w6ykXmyI0wAEKeJL/7OOZL6SbVUmJ3p9gT0LwVHxsfb7qvd9v333+q12IilpRXVgiVAgt1mfam+6JJ69f3O8Qt4SbBQ9b0LCwLgzkyOFji1UAbrW7QyOZYWSgstOuDw+MiiFjwT1hLjYOzQxZVNkbCafy/7dm2FYPaM7bDVtQMwyQKyLjtqXalW5rUKwFXGT3RYnmO1PlIGVNnPUqkuJoVaFMieI45j1VrG4yyhs6X67xJi8noh2IEUvo1mX1iN6wEeGTfjUZCqWs70nZbYdoALe1vU8Fovp6jBHh7atsK6qblTUKLrKzgvQAiFMyA+AUhel+CKsjD08nxngAmoMsV2QmvX4kwzWrc47aJOYk/FEnKmDQEYABKvCyAMCOX1fAbPKHsz1+A55Tzv+x+8V3XbVaPM60NLBhxnTdt2QKF1pjx7ltdzPeYsdFNsj6jJ1fdPNXIrK2rZgD2FUg/YtD6DNRiUjRwf03qGWfX6zWv9m3FzbYC3aJWVHU3wkGvwGubb2WfXw2YfM2aLwBjIYhvJkjPHatkxO6Mm8Vxfz6faagnrlMJ31lZ8Ou1p1lX1nWR8fOXztU6vycifyW8kWCnK6dysmAMHhwcSX1NyYnWlW7tjgybQn0wyLSSgFVPCwBzBGAEUUrbEmJiDg0MUXsnIwrI4aNMEKlZcvy6Wh0pFvP793Kg/3NPv6MfJ84g6NBlCBRFLre6qjbcRMqMzc21t827b3CZofK8tLa0p+HcLCD9V6HM7rh+bgZF/8V/+wwHUFaIyr19hfGn0OSkqFw4KYhrKpIkvf60NlCgUxvPw5Li9O3jX3r09kJc+MUWD6RVFPclykM5PA202nIQBUD2bnu4OU9O3XCsBsEvhMgOOQ8bfMJBEzdLDh83rYmtHnJzWn5Kzw2HKmC0egYNsqXOKzfkdAhz9GsLUC8VodYDwyoIoyRB22cA6eONYxCDa2TfHX5HYEoGx+mePxknJoRCNi/9Fw6jf8T6uy5iUIaxGtelDmGinKUAFCNWewtFLOVTKSpqu4CjskJ7Zpxcpq1bZvZsLRPekusxhDWHuwbQkN7vP101AmLHkPX8oO9h/Xf9av0cZ7bXz0dB8t8p08j3Kc9L9AgIWdMDu4BzIWeWQPpPEtusyTiRogViEem5WVi81O2QC/HtaK6zqoCZLSJuC1eWlKkY3bZRxyqmAWq3WBXYQATrJTDtbMiUVP55jHFne14/kcq1hgfyk1i1ZhDjK+SwptY4ite8MBZRRskNERAH5HMShSSuKXTV2cWT6oiHKilKfV83s+QzREldMceJzWNcvXuyK9vO7bx4LEPIlQLi5KacZe4F92Fhfaxt37sgRRT307MRA0EDOsv1p0SGKnHpbWuwmkXplR8cm5FAy/wSMcO44qHHsWc9yZBYQ5Viw4111PQKERyfKFvIcsBcAS+4pNZE4mtwLGQ2AKVF5gmA4d6Fs9sUYnGmh4fAwCx5Awf5Kdkw0+Ldvu+ebDAg/yeoCCFkL7GlsDAAEoMMzwg6HdhUVRp5N15sQafcah2wdTky14xCgvr4SLTENpm+uMdV0ra0JEOGpQBkNIAxLIg5xHOYoRQto7u93TbADIlnTps/itDm4wP0PFUBtd3nOAVihX+EUP3nyg5xbqF8Ay2S8rVRtkbEAQq7LeMVgqBrnBLJSP8a1cd54f0ROGAtBNN4jpctx1/ZwXZ6FzqTpadHOCF5CM2SPOuM3rmfD2sauiI5dVGv+zn+HHsx/c50ATLEXSiCHWqycCTL7xTIh4ycFWUBK1bFzTTntpUB9k+bJWgdsch/OhAQI2noqqFd22YDdNdIJdsr+6fwjIGZKOvPMfDs4BK3dIMSZ3SGNVIwLagKLUg1wVrP4Q7cHISgRVgxjUY/feVr2TAlInF+ed+dFKMnxC3iNsjRoBLwzY4nnze9YQ9ApoyPA/mWdJ0CT7Cz7G+CYnoHsYdaZggJ1TwGEOV9DE00WMDR413I7iMg4RCsuFXLsKH+7IyVq9yckU8h7eF55n/0TU+tDQ0/QJOdEKJEAHa4FAOHfE2Pupxegmmw794LdgjKa+nNsVlgGzBXjiNpxAmiMP2A2c8F+472MQVliZRYtYkN2nTXPPG1sub8ir0+Aw2fVmGicyZwy1zwXxkiAgwACzyLtQXgP9y02R2lBYKfUyxJbPj/f3h05sIAPMz0z1ZYWFrV/RfetWkH3W3XwCADL57HXyP5jR2QDUMeGmUJ5kdbSW9VsEiDFN4D5o9rEVYJIZtpwZqCGTSbbPhhCQSudkFBEmZgYCRgOqBsZb6NQ9Nd3lCHc2fmsrayut7m5hUbbjmGG8DZFeAvDPu0ZGPmX/+Q/U2N6Iu84CBhQHGE2Cup7AMLURxEhRZI/xhYKHAcH0XikhPlvKbgtr4ouikH54Ycn7cmTp9q4neHHcNJ+omS2+waZKL56GlXGoK/UJfXT6l/D5o1x4ydNWskocC9ESzFaiowpS2Bak2uNxmRooLXo8Ho/5IrzmYlOhzJKpsJ98yywEECYTFq/AJn74XMTAVWklkxdgbQ4Mvzst2YI2FTEreplEqEPZTRAgmv3ASGfEUEdHPcuQiynyX439ZV8Rgx+sh2iKHZqo8Pavz5wU02kVM2cYXQ02oI9EsSpbFgfyHVLvhOSMRDOdRmHodzw6yOwHKemn1UN9ULDTFay6jGr/98VwXOJT4y0TdX87YguOj87JyMPKMnzoS7l5ITM9YV7LtW3qdHuYdbPDnCw0aB+c3O9ra2uKIODqAzAJKp/UEwDCJ2hscPJumNtClCI/muKV9ZQevNFEIa5cHTSh/z0JJQ1siReW5o/qQuOqE8ah6VqdaHUIcKE41vRcgIoAi6TptwEECYTyLro1jziI/U8AU8rqvFwAOXk7EyRWIAgtW/QHRkLh/j65obmGCoPAjFbm+vtrpoTT7ex8RHVFg1BgqlVM1NkTKnJgG570k5Oj6vGqV9vOyoRFGiGEmE4OuoyRAHw2Au+A0aGIODMjYtRWyWItETk2G0ieCbYuq+//loUW5zaRw8eNFpQRFSG1zBmHE+cHBzNZB0S5U92P7SyUErjaMcedA71FMEwN6Jn/MSaOmdTSrkWwKmiOf2Ta6QGMDUtycx4HbjdhpxpMnSXFxozziDjCM0tLTAs+mPlWOaA18X+cF+xZ8m44cTi0DIGybiXAmMCVthVZSzpD1Zrxcqgpvm5xQRN620DbNe8FnGyyToDNHFABYaLIm+n3UwRP1sHTnD8uLZacfR6U8a+FSTqFENZo85ChGppsMg1+AogZDyMmz1EYIGv7A1+zovm6jOH56Rs3jg9N99rTPy+fz3Gz/0KMFI7eGGlyY+YGFXXhuMKtS5jCRBzTSzgcFg2oXGRVVf/NitaBxBmzKppq9Y+GntRGTMenvkhdbiVceZzASH85LMJLJFRCcU1QCnZNxxpMmPsrbRp4FpZrwlU8nldrZrO3Sv1tOufpX1QyPtV93Z0rIwjQJN1h91k76JAGuDK2iUTzxj5SmY2tXqhaqc2Otk47iVBFX7y1b9PrsNaJsuYYAjrExvAWHl/KOvcJ1km5kMlK+r1yfZ1H2LGzrUVzC6Kee6RayaAwLwCUtj33B8Bd0SGCBSwR3gmjIV9Q4DCjKrTj0RlGDfX4f0OioxrXzFu3s9nuQbO2c2IXnl9DBuyZ07iZwT0LS0vC9gHECYIwn8THOAnz/WHH34QZZ77Zo1AgU1taAAp8xIqbLK8UmFeXlYAMMwtoq30umRuIiZGCxQUTblXZdUpwyigjz3AFnKumCXm+ngB6HfvPG8nJwqywgYBfOMfrN9ZLe0A1y+rddOVA/rMG9TP+E6xMx9o8aLv1gb4hZNTbWl9q23e+6w9vP+Ttrq20WYXFtwerMeg6rk8t/+8nYFPbgZG/od//o8HUALo+8JGJvVOc1uiiop0VsQLP5yCcjIvKytLMlBEh3FAFFGigbyay7uom75UAMWnT5+1Z89eVNbkSkAwEdnURPTpHBgE6mMwcBhSiq7Dk8cgilo1Py9HCJoIFBQOzFD+opylguKTE0kqEy3qU0Yx5CenPqQZP39XtHW8lK5UkOxeVAMKh3sHeSJhyQiG9pL/7sASh3n1k9Lv6tH3X6dm8AV6XJfoJqZ2GiwcYFU513co41iCMoncMjbV+FWWL6+xwEAVNOt6/i6Ps4uw92sZ44uaWVT9ygR4fNBF9MCU0RIxKAChcfyBL/2tVFg74+h/fJw1vTFHH13O/JSql6SWxlLZ6iUIhWq0NTo/ANSWl2ba/Xs7ciCATaiK7u+/ahfnlk2XvPz1tTIC0FIcRbdTq6FShUkGQXWIE6ZCLi+rvQLRxKXFhcraIejAPLxXlol38hz74NaCDoA7DnTXFKRdCFl01pMPu3eK+uJI4FAAwkKl0utGRvU61qUyiJXpAGDCZeN5k2WHMhoamJqel7y9GppPTmg/83sosWSoRLeKEm61fhGIFX0Hp++DBWvevGlPnz5vT54+0zeZ//fQOlVDuCQJ8c11g2UO2LWVZdURom7oaP6eMi/sa5yW9MFirBcXpSb5wVFg0dMHI212hpqcZUVoQ83zHNhBxh7gGABKRS+v3mquR3bQgj2lRsJQF+cspMD8RfyF7BQZCZyWOD3QiQCG2EKELbhX7Mrq2qrnpZpc85ylSnmEWiAONP1RL7W2BLIkhT5UnPUOGVGmUmtBtYTH7rUq6rYFhWQXKvsfcMA7w0aISIMotqqD9XPG+WAOYi9NM0PkwcEEya9jt9VwfFT1WYDeBBninONoJbuMnU8kHweTf/NZAadmKKQHIoBurFtXXM/r382nk6HyPTmzltpEU9qsnumfbiHA87KTSn2T629R6VUGD3CEA0hmbcKfEUfWfWiLSpm6P+1N29HMjTP3BldmqpwpwyVwVfPqe3D7CvZDGB08IwnXlKpvah771EJl+6QE6TY0rL2AdDd9hzr93kEcgP20sy2cjZL8r+CbsuhqD+DaSd17MUs6W828QUNVecCIxokzTRCVTItqQQmqVAaXcTMW5kAiRVWmweuwIwDDBDd4DWtCNcJRaAUMF/inlguHnHFlfAkAaz5Sg6mWRgihmS2UbCrPn7Wg8/7gXZd1Zc5Tpyy6c2URs3YDdAKCcj+8Lmc1Ntp74lxnYBgY7oFpAaoIjiQrzdlB8IhnKpGVly9KqIT6ctNe+QogtMKsA51Z5xF8YZ8mgBJaPOCEz0q/UwXrTk878Ds7TbujsW5/RjkVQMgeZE2Rfcr64HOZ7zxDfs+42bMJ8jDX+fyAKMbFe7h+gjGhlqYsRcF8BRns0/B7njd2hEwdgDhBKkA6AljWkpgT8Mp18zzCemBsAfSsLfw+vrUPzx3EQbSNuRVbAxFBAk1j7m0bpkFKWMLGiuaDAlSU/+hMcSsa9uPczKzGRZaQs5xeoJSHwF7Rea59Z9vKv6GfDlvY+KzlmiQVzi8+EKFpE9Dxt++1u/c/b3cfft5W1zfb/NKyW6ENhhoLnxwCuB3Q7Qz0ZmDkf/pv/on6EL589ao9efpUcujnZ6fusyZJXuhq1DGNyZlkA1HkS1oeainGwT0BT0UtQ27XKXZkxU9EM0NKnn9jRHPIx2BjuNIMlb+n3w8UUMDa/t6bzsEx6LNDxhevh856cUkPRItY8O0MoZUT4anjDEs0pBz+RO8iLS7QJUA4bK7sgwLVyIgIWJFRmbICPwF3BmTe9FEfldOhXlIlKsMhjlNUjpGay5fTWl34PqIi9bNpMcb97Fw/KtxXAY1z3wHCwmnDxsZ2SgsZqQ6uOiIGjv0eAI4zZ8A4PISSaezvqD4w/OtAYg5OX2+Y5czv81m5tiSbmd+ivtKwN83nEYmcMFtWCqDbmyuq+bt//57Wx8HbN+313jOJvnDAAP6Rnzk8IhvgejAOfzJAOLSMybVldrqoMVhdAZgsteUlKIqzbVJ0LTIXzgqScWSfhIaUbIIdW6swkk35MDCFmQx6DjRTn50l8/MjGwKdy02+UUcFuFs6/FR7S9Q3KIZTk21C9Q/jAgPOil/ISVW2b2RElJ5EsOP44QQlUsu/FTmnyXfVYjG2RIO5JrTv775/0n548lSZwld7+1JZk9T6wpyoufeVkV1td9SeAwnyadkMOyZv2tHJcTlBpm6KXqWMt5X9UH89PjY9i8Dq0tKq6OfYE4MvR7dxGPjJXJuu6N5g1Gcm2p+sF85IgjY4MKZfD9oB9Xt7e5p3wMn09KzALXZH7IiFBUWVAY44OYw1c5fMbehjOKdcS3TCXg1eaIwBRHKkLi8FYMkUMsZkPgH82WfqJVf9AZNJDgCLDeT3OCU47sm84WonI5aAkcDVqKlufRo64yTjByCMKEo+n9dx/8nuCCCU6BjX0ZqsjEifesb6TkAuNUoBmXkOBvyuybJ69TADFmCT1xpQOmvI2FT7JjolYl1FlxcocoY0rzEl3K0P+nY0rJLYrWSKIkQWKpsBsoEDtGdf26102JvJEihjrwBOqRxXawz+nuywAzxWSjWt0fVrAYWMVY6q6tdGHbxQhmfMjcHVkN61X4wLai2fyX9njYuOXEHNPEPex2dhq9iDXC/ZaJ556IoBZRFS6meAyBKS3WT8oTxmXSg7Wv0JVe+oemDXQGo8la0R9Zlvk/sd7LqyngCBkTRgJ6DCHkKFUo5/1fNlj6cOOM84tMRkVftBh8wBnxUqdDJa8Tt4FlknAaNq50N/16Ul9VUF/HLvfBYZSeYszyuZs+2tLWX0sIMBhAE+CeBlLyhoVeqk/C1AVwC7VJZD3wXEc8Ykg+ZAltkoCnQhLKQaVQcg2VdmpXiv899RF02NID/zN/7OvxlrAKHXkTPfKSNIgCV2NxRY/p5s5r2dHa0P5hTbzWuYx7A4YvdybT5HdZAVjGKRKzNLzfvSkgFnrSkaIzEnrA/WBWuO8xBF8JRhcD2CELINPZEkJQ0EYFE5Ru2d2v4Rta5YXFi0Si6MNMTWrtmnLmeIeBSiNpfvPxQDA9tG2zKy/mYrSKzm+EyAcHJ2tt2797A9/OzLdvfR521ta7stLK8SIsaLMA/rtjH9Lfj6xGdg5F//t/90MLcwJ4lhnL3d3ddyktRnTdLWpsdwqLB5kODHOXa/wUjhu2mtKDyKLlP3MS6H5c0b1LR8AAUQxlAMQZ1pQBgZjCOGmNfw+tTPhHaRgv04iPSywnlPNJRMTwCUo8QcjM4kzM3PCSAS+YFLTv2jaq4QZGFTV80eGzeAkDGI4pmv9OfrMmLO6tnprEblRY/COAUQyjmJGsqIaxyjwNlRNMnK1ecIxxWIDF0hmSdFBVO714FRZ/+IRNvhMdWVL3/ssPapA11dP63+Kh32BYwj3c+CBhCGFsTP/28A4agyYcpSShDnym0zqBscpbE1VNGxtrqy2B7dv9vu7my1jY07OnRodfD61YsSRjLIs9gDgMkgjjVHbYydLwINpkAREHEQhANkQTQYNavXWAZSImVtAgxxPqCZxjmxAIedWpxl9gRrAlBLxDH7IJRDMpnqzVXAhrkms60Gv9fucUeNk3uV0Zh4vGsWPDU9K/AX5zKAkIOyW1ODge6RPcZ9xtHvMo9Q/Mi4lXol9y/gURSjb7/7oX39u8dNfQjfHihDCIgkCIP6KqBwY43GxEttYW5GgHB2esrKqufOyAOGo47IwU5AAkBG9ufg3dv25o1rg0ilrqzcUYaQZu469MvRiVPGvIYiRjZX+7poZr8XPKp1KsfhkuyUhWcM2MnaTCmgxd/jHPP8sD/MO69LNiOAENvA3CG0A/WR8fFM+XsAXLKJvD9OFSwK5pm/xRlVjWfR5Mm6EGVPFiJBtDh2ONGMTfVRSOoPBl5zREaKAhcnlEwkFNEAxIAVgEpUEHltWBBxdFX7JZqa+76Guo8dCW2PZ8IYIjRjJ9AS8zZfpkgGuPAzmd6A+kTtMwbvFQcw+OYrrAf9lC125F9OrZCWM6S5t8xzPj9/C7CK7eLawywS68KBEf7OGnVWjEAOZ5F7+IVGxnvjhDsIiOvq5tViIPSER5Lt9J43wEzgKOuVLLXVQ50ZNVvFPU1dl+asJiUQ2tuVoYoTnyyQaegW3eJ3ZD/EMBkMOlDPs0wNMc9XlMXKlDLWnK3QxBNgsW1zNl5nrAD6h3YBJbJYBrw3df6ybVVvhs3LNaGI89/c18b6hlV4Z2cEBtlDB28NKHh9AhgZo+nDpu0mEJHMYOj3CUJ6vqzmyvzxFbDHdXld6K5y7slAvXuneSAgFHoq8xShqH7AINl6aIfQ5KM0yrwkYMDrfTZ43fDN3Odz2V+ASQKR/Pvk6KijkaY3Ze6T++Nc4FtZUIT35i3OxFcy7XxWaPMBb8xx+tEmQxh/jPGmrCE2K+stpSmMmXM0ADO2hbMESuj9e/esz9BThc9ey1i4lmngDoYEcCqbWqU28R+T+R4rtg2tnGhrcqZyCJ/J3L+CoqWyjR1QJr6YFRLhqz3oUgsHUMR+mJ1rZGBla1S7i1YDdsq+kqjN1OYXdRTfEB9yfNytYVCeJzBLv9z9g3dif01MzbRHn33Rvvzpz9vDL3/W1nfutsWVNQPCkQDCYd/qj5ym2/+4nYFPZAZG/pd/+V8PAEovXr6UnPzu7p6MlkWUHLXmkJOhn5kVJQzeNU4gBx9UN/UVOj3TIeaaEsRbxuWgHb47UiPoREoTJepHoRwttkx8CpxFgaoC7tRO9aNOOSClFnluIQ1Lxw+j12zqiBMwpkTIoI6g8CdVxuMjbXL1K1TTZBssnEYodcmeJCMXJyMHkOmdPgSYJyL9vAaD91EfwgCyEVfA9TN8HfCqXF1A183PMsBLhq4IaLpuHDA78MkOGvgFrP5+QfNNkDhck+qc09W7DKPOvsZHDlrVwt1czwGvfwgs5rNvvq4/phzu+l1FmskciQorQHjt+JsA4UhbWppp29t32pefPbQo0vxM23v9Wr3OlA06oTfcsI5nIDDImqEudkVKiYm2cmizplj3tCKQkhyqmaKn0XqEz2XdVO0lGRh6i5Uz66CCaXB2SMfluIael/oHZT+KaoXiKYca4ChZGyjSOvQHzRH0vb12dIRIxnsdNurbubigPSfxl8sLBwtKZVY9KysLgwPHfbpXIH3jroqyeKSf6R2G4yUQWgsI55bxPP72+/ab3/5OLII3bw/a5QcrK5LVuLO6Isro1sZ6W19bESCcAxDOTCsbjXNLHeywibbXGGqtpsh+aAcHb9rem9euExyMtKXltTYzzZ704c0eY8w4OnyHLrayuiLngIM8dTupi8mel3NTveB4b+xNHCXmTi0pELYqhz0ODteMg5qsEtfnGqwT6mbIIrIvsB99QMi/45BaDOJQc33Xl6AAACAASURBVE9PQj6b++H6onIixIVc/atX7emTJ91aUX1NKTumdxrXQgkQu51sigJaExaOYOxyfuYWNH9xTpO54r8jEsNjjg1L8CuBtwTmUufNWo7CJHORhtfJNvAcFHBBUKWUN0MZy57gs+Nc5znEDsTRzvNWVqwAR2cPR91eR9n0qpWOHc7+TUYoQCCZxkTpc93Q4pI1zP0nIxaqnpRxCyzGPmfszoK65VHuG9B2JuaM2xql1pJAakAv70vdKfPBPhC1v85dol1xomX5qTnUXjbNO/ORZ80z49/5Yg/zO97HWAPqcxbzupRv5BllLWALBN5L/IPfCxRS/1v96wRQz8nymsLNNUT9W1pS8Ji1ExpuAkvQw3kf90WdXlRhCU6Qae/qwSpblcBAf3w5O3PfmfP+MzSYcZ2ogOo0rVGWrLJbPZQjWhPaNsEf9iRAh9cxxtSfAYby/LOmQq1njUhAq4BmxtoHRRFRSaadZ5HxYI+5FjoMeSZQ6vFnHIgwVZjaOhTf2efzC1As3cKFOboJbvlv+z8jXRAQu57go2rlemqwCZrwM+sotoI54NmkhjggkjkCECK4xpwmmBR/IUBSNGz19LSOQ9gh2ZOM483bt6Yon593NFrWEKBQZQWsMwKsMDCKTq56wQL70OUVgC+V3GR/VT9ciqoJEqp+XaIz+A3jOtMRj5uahCnm3qKcw9QfUiuopvIj3t/QP9GVIJj4Zt+KxB+uB21iarp99vmX7ac//0X77Kf/Xtu8e78tr91pI2MTbWSUs9/1vrdftzPwKc/AyP/+Z/98MDM3K5GIb7/7ru3uvlH0Ax809WxdhnCaxsZ3lA3QQTNoXe8hAKGU0krNU3VKiiyftrNTqy6aMmM1pzgHMZQ54LJpQ33IYYOxyUGaCBZG5khKW6ei1AFScdxjaGII+n0IHdWn59p+e4MM8eFhNbAeb3NFk3LkniyCmzonmhZnIQafMQXMycGvjAcOeehNRJkCbFQzV30C+4daIooYP/6XCHY+bxj99FLqg8mbNAT1xyn58dBEM8YsxDhfee/wGr9fB2jjPqSzxRlKxLM/xpvgr7vv+kP/v/vAL9cw/vi4l2EcFGVxMcjCOq6xog0Ki1BN0MdH2tbWSvvs0Xb78otHoixif1+pwe5LRZ4RXik9H4txjEN3XFRtIHWvqVVLbRMOFYcyEXEd+NBVJZdNX7ARAUNqanUoKzPgG1XWodqX2NF2DVTUbznU1DOzggler9yfo8Bx3nlvBEi4Bgey6JqvXqsGFtEgIvZLy0ttZm5On4HjyrgBF5x4csTOoDpZyZd7Cf2Kvcg6RaVN4gWiFbpuS45YiShxTzjeBIx+/dXv2ouXu8oSXlxeaT2PT4xKWIDGyvd2ttvWxp22vDiv7OCMBKQmBRrJYOHcmHKD2MJ7UXhd39ra0dG79vbADdg5eBfmyQwSzXcdETaHuWVP8hplOUZQlF1S7RXzlYw+85YMV+hEOElRAWUtco+IaVA7SKAgNYgCuVW/xuf1QUuyXfyd58Q1AYNkEZxZskOVrFCU+TzPZED3q5WGM7WMA6dlHgr+5KT+DcD8+quvOkYFGQucLxzVCDRwH3zuk2fPOuVPBL2SMUlWBVEeQEiXiSoHH7ub/q9xrBO5j30JOEuAi7nF8Uu/OO6Ve+I6UgBURtC0M67Zz/LEhgWw8/pkBQMg+wCHa/CeOK5xbgW6REt0nSFZOZ5v3x6FlpozpV+rxpi5dijTaRwepgOfyd8DwlPDeH7uIEJARwBlgBLZP6kIq8UKDqypzQGEDhQs6FkkGJQMa2rorbRLc1hT+kdGLC4VAJaG36LKd8qiDnBl3WXuZVPrfMKRjrhJaM2xszlTM39y6mEFlShOsiyZnylo4FWfp0BR1SHzftH+ql0NAQ4c+n6NqPu/usUIr2VNR3mT/ZMG8sl6GmgbZGcNZo2ECpqMZp6LajbVCsS04YBfPoe9TuYP28D7+lmvAHO11cImqH7QdXhZs/ls5phnkrUh9lRPdCiZqNybajdL2CTiJtgOMoMIn2HbOD8Q5uFeQ4NljvRcql7+nXo+v24jKCzPO7tIGQP3kzMLwJn74r3ME/OsvoylksxchQoaOmcyzozdQRDXYMY+ocgMKGSeuE5s0sb6uqiXfLGnYqf5b+4VG5VMeupQs7eYY9Yf8/P02bP2FKGgV69k53gGaysrXVkBvSkBhp22XCnzQvGPTwSIo+UJQT0+O8JaCQiotcnCYleCQbB0YtSlULMSJUSkZrSh+KD9TR9psScUe9aZpDP86lpB2b099/0VIJycap998WX7yc9+0T77yc/b9v2HbfXOhso6xiamWhs1c+D263YGPuUZGPnf/uyfDYg4sSG//e77treH44w6nQ9GgYlEZcbH253VNRkYccZb04ZAOh2jyeYWrUSU0bF2fomEL4pSbmjMtTA0cRYSdU6kKn+/GaFKRJT3JqLJpLJpAYRqLl8KpGQIM25HyokOWvKZbz6LjObe6zdt/+CgyxCq3qJX02BRGjd27UebMdgBcIwhGc/Q/6Awpi9des4JCBVaUON6ZUpMQw1Y0zV/JEP4+yArHPd+hnBI84yYhpvYljCMnG6AXQQMTSe9CdhuLlQHBIYN5wMc+85DH8zdHGsfgP7+tQ38fixDePO1AVUBhMmAjQwMCAGDszMT7f69jfbo4U67d3erjY1SB4jRRiWSQx1qE1RLUw91WE5OtdW1O3ISAIT0MEpdHQc2a2puFkCIGMlUg7oiFdGzM4FQFHihCwEKAY4R7VELkQKEvr/M43Au++B3SGnzmibL54wBlFFTC1nDZHRc0/aqHZ9Q29Oc1aZutupIWKsU+nOoEkHFmehHwLPHcBBwJPhswAXZJgR21KIFEQq1qpjSo8g6eflqr/3w9LmUg589322n5+/1uURVF3FQVlfbo4f32t3trbaytKD5mYQ1ACiUQt5EV9MB9VX1kMzjFPQ8+t1BLXXTatbx6Agy+GQnTceVMMzsnOanczQr8hwAIWesaJuhwYlO9P6977OEFrgv9qwk9KlRlPiQFXwDPvpN5UOfilOYbKXsSfVg45nFJvD3PkWNv/H5fK+tr2u9OajmsSkaPuoeY08AhL/9bQcIcY5wHMmouO/iotYCzhMZwtA2JRpUUfg0aZ+b5Rm7jrNrDF0UtjjMrAmuyf0mk8M4eQ4BSAnk4SyG4sb9MY70WwPgJ0gWZ56169ptKz/z+qg0xnFOvSrjyN6M0xpncmhnRsSw6AIXBFPIDvecXM6vUB35fc4lq/062xy6NGMP0EuWNICQOTG100EB1zyaIh5Am+AB+5NvHFeyg3kNP7MmWLvpgch88t6cgQaY1E759aaPOsvLGGJ70wi8byNztgYk8VP7tuwc4PTHAHj/LGOcoXZGtTbnXGz0Rz+ba6lCX03ANr0go5wpQF/g3/Pn2jXuPbWojDVZ44ypDwYVXK05zd+Zl37Wl2tmDZhSahpo1g+2DgB19+7dzu6xDqPYmflJ64YEngjCMbaAq2Qsh7RfM0Cmp9yyA8DrDNq0GqRj27BzyUb2M/XsN3ypZBKpkeO5LyhwYBss20ugRcH3PdUy4lcgEoRNSIsN5ifAM03vGTNrmfsO+Mq6CdhjzKktTTaN58La5z2MjdcACNMDlmeM3eSbswb/MEE63pssIM+BayezmsAT95a+iYwPO4R+xfMXL9rrvT23glhbk5Abc2DBPdfpst7iD/L8o0hPVh07TwkQ/h1AFDYN88LnYTeh9y4j9FI1vxJyGnM5FEBwcorSAUS4CNwPDC6hjX5gbaXfMSVH71XT+Gb/rb6JPM/Mzrf7jx61z774aXtAHeGDR219a6dNUlo1NaPXDAHhbfuJTxkU/TGPbeR//Vf/bADVE4XR73540vb3He1lY2DMMHYcLEpHtOb+Leo7Zj6/ACHp/qOjqqGiabL71XBgoOTIdxwFF0e71iW0oUQt40QFNGLQclDwmtBnUkvA3zHAiMr40J9RwXCuz3sAEURlo5rH9cgKAhLggB+fnrjOa2r6oyJ36KJQXRNlSrYxAC4HdA6IOBrMEwegor5lULoMXPHlEQu4CQh1XRM1/yBQ6x/IUO/y1TkLFSnvZwDt5BgQ9gGaaJe9thB9xz9gpQ9a+pnImw5C/719kPlvB5zDVhc/di/5/ABCsmSuH0Q9kkMSyuh1m5mm39FM++zh3fbg3pbqCC8v4Pi7ua4zIdDLqndfUb8QQNra3m4/+clP5KAD/Ghcy3OX0AgR73mr2nJokCWgzoMWFlBGAwglslTrDlCIQ5VsFXuAg7FTsq21n7mJg+OIvUUXQiNk/aYmjexCor9QNpMhzGdBt2EPcqgDIBBFwNFmnSExTx2v+r1pT7ihPN8RTwEQkkHlS61fEGmanu6y1bzn3dFxe/3moH3zzeP23Q9P2/GJm2eTADUgXGmff/aw3b+7LUAIHVTzND3VphHn6ADQlaKrjIvABTWZS0uLUndFsVXZgA8oZrK/TxVUYrVznWTVUkPH/fYDFYxdNNr5+S5bxj3xDKD34CSgZMgXNoP+hItLiNJYSCGMBeYNh4f54XWpo0sGMsEWfqZmLe0HAhKSMeG/U6eEuBbXJTPdD4ggr85/84yfPX3avn38uMs48jxxZOmVyP3jcCU48PrNUHQLr4nMTgSScKoAKaiM4swRTMBWKwuECE8JUfC5vBbAaQYF6tBPuxYTYW3kfvqAMM6n95izfnwF7MXB5vc8K+rEAsKytlPDFlZIslJxnjPnWhcS6yLzYSVUxMKshmv1wz5VLMwOxsJnhB7M8+R5pE/bTfolNj2U4yFVmcCEqa757gMxzhhofn1KZxxhz8mI1r/UUKVA6+yXgEwpNrtlzZmCh64zpnbJGU0DA1vJuJNZ95nzBHsCIDm3BTR7YCrnlwOEvlJo2KKh4yT3ar0CSBPEDdgm6KlsXBSKi8GTAECyXFHL1WdJgt/CR8kO98+q7KmAwWQHI0KUvR4wmDrMvC6AMGvNa9JtH5K5lO9SokjJ/IlpUGs2ojmhVJMVi38yDM6ZHsrnTugZjQtYUJdMU/Ost3v37skGBSylpyKflSAMQMUA9kx7mjlQX0LVqls8T30vK/hOsOjo5EiMCwKZ2AXsSTJ+8m/evet6oTJOABb3nHkyYLV6L/eWGskwBvgbexy7w/pjPq1Av6+5ZHz8zS1sJqVYjV3FvvA5sT9hHDC2fkY9YwKoMiaeL9lB3s8c5WySqJX2zESxr6y0jaI9QVnWKftfvlclGuhhyFmG/QIU8rk8U5472UxA4ftLdCGsCC72G7Z3lJpVWnO4nRTA/Aw2hdpQkFG1ojkiM6iLmmli32JsfLLNLSy2uw8etgePvmj3HnwmQLi5c6/NzC20qVmzd5wUyPcfM+y4vfdPdQYECFmjGD6yhIhFsOkxchFEgBryoSIz0LPYWDEwiB8gY83GcATIalEcfhg3MgHvDhwl4u+pqQltJ4d+nJTQezBEHJaJevE63sMhoBqnojNwSL//4F6CRNlRVQv4caSfOopqoTE1VRL/SG8fCAyy4a1SN10F86ZLQGkDGKQAP447nxN6Cg81UVnVHgo8u7Gu6pQ4MK9czxN1UcBgGvcm25DDOT1MDQ6G330gx3scRe8DwqGbkL/n2sMs4cdUTL/OoDDfAXb57B8DhH0QefN9N0Hlvw0Q/k02RcbvA9i1dALTUJABhCNXbXVpoW1vrUlMZmN9pY2PQemg4feeggU4qmdn1BfgfJkaSAaKw+T+/QftF7/4hSKIHCwcehKUGdBU2e0mlP0bQUDjQCAGQMihQVTYdFIr+RFAUeR4mog+0X9EBVzv4z6EDoYECMQhi8NLdamdIYt1sPZzeANW+W9nrfnbebuUuEzTetqjrUPVjQAcPvvss06Nl2hmAGGoQXHuOdxZq5JlJyMk6rUpTIwl2XvW+dnF+3Z4fNq++uq37XePv2tHxxfKdhNdXZibVR3howf3292tjba0MN9GAbjXtJqZlAACdkHiLSOjynIy19SCWhhmWWTqK1RYJV2Po9ra0eGx9ir3zngMclwrFec/DelFzysZ/T5N0Nm/9wKE2CtAGc4yjjnPF8oo9+zWHaaaMU+siX69ZYRQ4kCGUmmKmumjvC9gKKwB7EW/V93c/IKCBsxtl4FD+ZYI98mJ616rJpHPwEHCecIJw7nh3pRtpAb68FBRcUX3oVAX5QxnjblivqnHZK6Tncv4knXhJ5/B9fmSg/b0qT6DvyVjwP5IJjHOeAIunjOL0wRgZY1x7YAOgGnovvw9tN4AiOyPZNgC0EN51H4SFa5aY0DzX3BTbT439aWpEzVLxLV0fSpcXsd1sSc8h9Aw+beZLuVs4hQjUFHsAAkknZ2rzUcosogCKUNYzm8ynclciVqNWnDVCyeQKNYD9bVR271MVtZiRznLZPMQ0OrqjX8/oMe4cx51Z0avhQnvDZDpbE8FQQgoJSMc+ik/mYeoYEJFhw2k7LFaH3zQPlKdctWSJxubGlT2ss5tnY92tnm2CaKwLrIHAnxzzgeMh+bN/kogp88WSvY6oIM5IxOZTDT7M5nLZMoSyMk9Zy2GLs97Wav4RWFrpOUGe0B2VwG7yTY5hRL7eDs9ORa44rmx1thP3ENqN7lOsq79NckYVBOMmFaDAr+o0hy+BcQL2Isi/uRJQ0iPe37w4EEXtFKGtwB9rpd1HSZIgvIJeDA25oz5BdCFDcXvY3MYL8/ItetH+jdrgr9LfEw+3jvZK+aL3wFAE7xiHcQ+Rk2euU+GUIGpy0vZZq7PHAV4sw4Iyqpsg+z65GSXaeUchokjoS3q+wvks44BhABYnl1orNhPKcICnt8TkHfrFpRc5bcNsBME1AD4DtbQ3oZviwM6S0h2kDPYgbC3SirANCKoeA9A+NkXbefeQwPC7XttdnFJ2UPVr9wCwr+Jy3f7mv8fZ2Dk//jv/8UAp47NTB0hBh/jglHwgTiraAwUDH6SqUBURpHziUltYqJibA4OSDaSKHbVXB5RGSTeoX2RPUltD5u+f9iHphXFKww0BowDu+8cJ2KZLCCqZThCGJmIykjqutTI0iNLh/GoI0zJWp4KTH5ooxgFWlMUd940BjvfqY1JpDZRtTjxOWRDeyINxXsYt6KnA9M2dJDjtBDJ/mAluz7dUiBM/aWGYi65xxzeAWB2MnrN2SvSa6AxbA0RQOcarWFEOGAwDlBA5E1A+IdA6U2AmvfdzDj693+71c2tZY5FC8SMX+NAvW9QRhFWvLu90X76xaP24P5OW16YbScnB+313m57/Xq3JKTJNrV2foFIgiWtoZesrKwJOAEIE+0kuKGemqOjQ1oLhyKR1H2yS/tqnDw5QY+vOLSmlXFgqbakAhZxYgMI2Ut9hyxRdw5B6GJDmXSLBOC08oxYmzlYvWf4plbCEXrezyFIT06eAUDA1Cjo0xPq3QQI4rtP3wm9MJkVgiPML85tQGvAD/dFpPTo5Kz91S9/1b76+hv9m6+p6Qkpt60uL7X7NGpeX2tzM1NtcEXdx2WbmrGU+50NAknU+E61589fKCJ8/eFKoj3r63c6QMg18X8BhOxVsvlRfQ3VlflQJolsfLVFYM7iFLNfY0tEp0W4oLJpfYo64yLIhT0yowEqq+cpkW4+M9mrPqU4GRnGm6wu889rYy9CwWT8cQJpE+KAASq0rlccHx2yJoi4swb5ynsk1kFEvkSLkqlRnXaJ7CjQVPYmGTG1WBmMaP74Tk0b10kmjt9HdIO9xr1zHjCforNWdi0gKaI5jA9nkDmJ/cbeyvYVoyPZxWRBcD75uzJRvXrLsD9yf5nTOLdharDWCerghDlDCCBckI3IM0jtXuxbH0T0M12sg2T5Aihj1/s0U+am0Zes7Ho/i8y1lSmagE1j6mrfruYZCtihYlvUxoBy1kru1T1NHVBICwM3pq8MFiUXky65CJBKwCxWth/Mc1YxXU9NkQ6Q1/6uui/2T+pAuXbWb4ADfeZ49mQ12bPpR5m5I2urIGlPRCjANODONEJokJMdg4b1laBIMpe2d5MfNVhnLSaQEOpmAsMJWjNnAYR8JvOWIAzzkMwf7+Mra5+f/K5fV83r3XvwpTLaoVKGtg3g4X2MPz0qOS/wkVjfjF/CUVqXZgckWMLYOCsMgq2km2z1m709/R67w2ftbG+VkInFhCh/wG5Cq+c6m5v1XKomlrnJ/WXNBGxzT7E3CdTwk/dEYTUZU+YnoI95Fcvk8LALGAQ885NAhoXbXmnOZOdRH93Z6ajlYXNkD3N9bGoyhPhE0Dz7diO0Z3w6sqVL2OiZmarDfqP1yr2pVnrOLYNEBUcRuyijrFXmlnEKpKKCvb7erkX/JFh57fYoqvG/EiCEpp39R2sbvt2E3llCzhv68u6/2XeA8eCdzrPFpRVRRh8WINy5/7BtbN1VL8LZ+UXJl5oyepsh/Nt5hLfv/rucgZH/83/87wZkrYg+weEWnaeoatRUUfeAshVtGqBEIH6Aw7lM5GNmWpkKACFOG/UPGB42p4rnJ6a6+iUAIRsYJzWUgDgJMTaJPoXuxY1jTHLAc2gEHCSi64aizpQQTaInGs5V/i71UGUrLXLAIeHM36k44mTwOKgxzhFkcPbBTZAxhjm8U7OQg6dvdOPIjKhPjTMGai2B4En10gogNC99SJvpDnP3mO9q/xIt/+sAoR2Oj7OJAXzhGN10GuxwO9M4zDgOW2v0gWD+3c/23fz3j2UK/zow+DcBif2WGV37E9Q6CzhfnF0IEE5PjbaffPGo/enf+5P24N5Om52ZbLu7z9qzp9+35y+eCYST3Ru0sXZ6ZhowmTV+v7m51T7//PP2s5/9TA4BWbHQZjgo0oqCLBe9Odkj9NODNgpdlGy0e9PN6BkkY5SIbOqD7BxbdCJ0p9QQMU8WlaDtCup7buQd5z3rj/XJdZxxdG+l82qqrGj72Zn6dvJ6nHA7QNRzkE035Yx97qwQMugWROI+1S+zKGBy1MeImFopl+txX9zT2flle3tw2P7i3/xl+/Vvv27I0ouSXVTt5cXFtrO12VaXF9vk+Gh7T83Q+ZkiuHc27rS79+61pSVAzXR7qub2u6pxpJ0Hzg2U2atrK0dafOa6vXt3JCEW5ogxJaCkGmYc4+vrLsOJHQkVjTFrHhYXBf5DyQqwjC0RPQuhgQnTCCMiEWoUtg7HJXRD3q/6vd1dzZmi2NWzse9wxf5EZj411jiK1Lwx9jjUDnSITWdhlqh+9oI4sUHJMGTfXpZjquykmpZ7Tw9fj3jR0FlmfuLwB6yGysaaxI4lcMb9MMYI1Khmp8Q0eE0cxWSymcOsXdZk314zV9kPAc2x5ckoBsTzGQEuvCe1nzoHqK2Ffil14Hn1c4QmHECX4CHPL8GXPijjnmOfs7YzjuwBxpM54jOsumu1wzitXD/j5llHZTSZQT4zdpf9QUkCNi3Bl/xNz76yk+pDSBatKKLU1CYAIWCloCVjsZNuIGpQkfsPbVLANu1Eek3LWX/JvGHxE3Dt13UGnGXfb6MZUMrDAYR8ToIZtvVuWs53MlGxh53A0QJCT7Ousa9Ab9ZYMqv8ZIxQ/MIEItujlhQHB9rf3HcAYXyFZLuyJ722HbBiHKkfZcwB9v2auSiL9gMi1OsBChOY46x49OiR7AHvJWumtVMlGWQlA0A4E1gTPKd+4CdzmyAt9jOlAPtv9vRsOXcI6O3sbMu+snDou4uiO+ePWEcIy8xZNbRP/Q7FPffN+PqBddZaAHcAYejwYQwwh7EfCSTnOcVGZH8yD7svXsgmsvcAXmRGU7fIs4+YVwScuEZeJybYYKB5I7AVJlgCJdBmUa2l9o9/45+yDmLHJc6GX1gt0kwpv+rqtXkd12JeUEMFEELAjfCfbK2eIeqlndSD1g3K09iaK9V5E8gnAHmpwCpnEj0zCSBzNlMm9fDzzyUss3P/s7a986CtbWwJKM4uLLVR9rnKdm4B4d8loLm99t9uBkb+r3/9rwZEll+8fCGaEEIrGFMi+Ymcd0pySALPz1uIQdLSs1IZIzuBgyQQdHUl8QcVz9OLMPRJCVYYEKZoOFG6iBJgiHJ4YHB4fQ7wULHiEOX3l+9pyOpr0wtIWREazX+kcmeHQYCQTMnxsTKAogOg7EZeRKCwMnnVhzB9DBPlDAUMIxwwm4hydzATa5LDfilDF0CYQ/s9Tnk533lvnIcUj/8YIMuh66DvkDLafy2HTD9LF1AVtdibGcRkKAPo+kDvx0Bk/+/9Zfc3BYR9IPjXgUIi1xJikVFGGtr0KTlLKJ4OrrXuAB3Ly3PtFz//SfuP/v6ftrs7m2o/8cMP37Zvvvm6ffvdY9PoGofgTLu4/NAOj05ER6TmAFoLBzxZQme8Ha2lBlRrVfUQi4ok0tSeon4igxzMjIkDymDBkWA/R0dXLTLjSL6pVdyVHT5nj6y2y7Mk40eG8Pr6gylfFUXnfUyE1tHANbeKqDeAENRXZ8h0WEvkwYEIxmBnzlFqwIyCHRMTlU2yFLefp/t68V47kdBwh61TuCfmBXotjXhfvd5vf/lXv2q//eYbZd04TJVpRChgYbHd29lqK8uLbWxk0N5Dmb04bytrK21za7Ntb+/IeSc4Q6Qbh4pnTG/T7e0tUXUolsFhJAr79i0Kwm5eHsckPxX57jnCPDf2drKyzCNj5t65rwA5KEXcd8BN+jLywYyHnoI4aMxjot28RiIHKyu6Pk7x48eP5awnoo9jqrkq0JRAVq7VzxxCayXDlWg++xAHGUESZRegKxYFiut/9HwqiNMXzIE6ikPmFgymPwYwAgat0Ov1GSCRYBPj7BRbqw0Bc5dMcuYqICJZvQCZ0MwUSGDtTk51z6ALdKmHmoVB8rrUkjNW5jT1frG1cfR5X3pBBoQh4R5qsKiI1fuQa3CWRCwn4hax/az5UFH5yVfsthzTnjCJgHk1zKZxEj+STQAAIABJREFUNdRA9mruIa8NABy2U7FgVZ63nG/OSrV5GQYvuK8A0qxpAqwRRSPISX08z4b7Dwiir2AAY87KqEf2GTfD/WwKNveS+Ujgk6yF9o3OQyty9s8T2ZDZWa39nMfuhfquq2/NOuS1arNUKo85KwJaeR0tb9burLYBGZfLS31uVLx5dgFoPHvqWXNfADP2HK/tr99+FhebGzAcgI1fEODYnb8okx/RCssMDMZJUI+zgKwW72Ue8WcAoWS+AjKpNee8wC6I2l0ZPbWkrXZQjIFx8XkZTwBWf605C+V9KVEXURD39ayw2bE3Dtq5FzSsGEAnrCMFm3V2mOIegB6ac4IrAX2xfwHU2EWeSQBlfLcumN3rL8wc5R76dZTcteoHKxOHnWIuHSSd/Si4FCZBAkz4gJydOiMJ6hVVn3HE11GCQL2vl6VdgUJo1jg/Y1MIEnHOa94lMmWGDffM9WDuqJaZ8oClJQPCEqjRqQy7bIrWUOn16LMQu4JKKK+90Fl7qYAUZ4hKMNQqA/rupADhA2UIvxRlFLro2vpmW1pda/OLy9V+4hYQ/u3gyu27/65nYOT//p//bMDGevb8Wfv+yRNRRvlaWrKaHUY5VCteJ4Up1Jpq01+cQ2Ww+hUGPRSMvgHOxmXzY7CkUKXUvYUGcn02ryihqBJWP6scLHIAC7BxndQhnJxS+2Bufg5U1T8VBSuZP/eQGbSTs1NlBw0IaQRusREZhorI25Ef0jLjpKQuifmJkxnDpIiyWgkMOf846XjnAgBkt6CM0hNKht0R5oAyZQEBDTeQUrKDWQihhMZh+Rg8frxc+nOX6wRQWjUL53H4nj6wy3WHnzusWen/rQ9AY8j9s3/dH//3zdd1nyXyoAEhhy00jik1D59o4/RVRJiA2qbZ6ba5udb+/V/8vP3Dv/8fqhH9SLtq3z7+Xfv1b37Zvvr6K9X9cK9zcwuNkjuePdE6HDScAOowKP4n0MHBkSyBqElkmabd1BiQguAMNWgcBGTWOKwAMiiN8ozTvNqtKqy2Fof+/IwDLHSwjx10RcevWAu0LaBOFudzqCJrpc2hdPyEGuR6LXFAAczGJ/l805hCPw3tpwvgzM5KUIkDzRlqq81mfyojWFRkqRkWhVm9mmZn2sG7o/Zy93X71W++ao+/+951Q+pDONlwmpcXF9qDe3eVISS2+v7yXJTRjc0NAUIoo6ZKXqp1Bq1AANL0NiUajnLe+MSY9gYR2CdPaPY+6FSCmeM4jrEVfTtDDWTaK7BXsTXYMK6HQ0I0FzoR9565MbXJogxPnjxtv/nNb2SPcLJSh8f84bzwzbVwEn/9618rCs064feAxYBBrs04UrOXrG2AGpRRmBeMjb9hA3EI6VvHmHEGsbE4c9g1nn0yjfyb58TYeC0tGNKCQvamKIwJWOH8kKkIoEv2Jtk7Xhe6INftgGaBmtjdgJBkDsKI6FNs03Ozz36ITUmNU5e5LZqngnTHx3KKmTP+m8/AcWP/cC3T/GkPZLBL8I66bwdPLFYUe6x+o70a0LT94N5+rEQhGQ/mJ88nYEpONhkVggvKzJnyz08CIWyeZNdZ0wQuklVXcEDquQChNdFayXpnXZgVcNFRi7lnAksIVDFH2AKYOWkhwPNSGQeU62rdlPXNZ/ClLMsJqt7u68s3VHe+uLc483l22EHXJZsizb30DbftH62cFjROvlgrPC/uM9TDZN8yv6fn5x0DJllw9iMsgO2dLc0pVPE89wDDABvGmfo73s9+Y40zxqzv/nUT9EqgNmcqAdKInLCumA/uNVkmPo8v9i9nAN98YVsAhGQH1RO1NT3HL7/8UkIu/JvrYCdKFq2y/UNldua7ewa9Oslk2B0UdAA6lE3OFnyigFhey3OHwk+ASPWKE+MChLCxYGxl7kIhDk0+4j7cP/PBZwCqEwgJIOwHSeLXZG3ytwTe+cmYUzuYvcn6OSw72M/E9v2CrLFkSnkv9gubyRc+mCjwJdiU80gJgqkpZQgpU1pdWdV88cU9hWq7f/BWvtz/y96b9ViWZVtay9pzrG/Osd7M24jI7qouKiGg6hYIIYGEQEKo3nhB4o03/mgJqrjcuhGR0WSEN+bW932DvjHW2Ge7Z2SSgirhpTSTTOZuts/ea692jjnHHJModhgkydtUcGNyUmDQILVbdQic65zSLAib4dP151xqbGp6VirecsaiOn9xVc6qei3zUTmPN9faf3D6bGw+K1vPXpa1jWdleXW9LPaWyuLScplZ6LXKTjxFCAfW4NO/PrceGPrf/ud/+ciieff+Xfnp559lMHGwL0iZyrL0rp3jQ0DCAjOWJIYWQaSG0DmA0F7eeGrwuEBHI4/IBi//JweRum8YYaF1NIDw8kqFlUOtgyqYig1ssKYkeSM19QZFrSMtYAxLDHTykZTQTsHSKvdv+oHrVWlzugQQOtpimpUVoBIVQ2FKgKnW84sRlHwYbWK31Ck0xSEeRJ5DXTWMaRn5qInWnCKoDdwHbxhRybbR1EwKjLCW0It/7yOnXXz+U6BnIOtDny9jiT9WIfVGOhClGYBKg+E23SlGRO4Zr3f+3waqn4LCQRv8BgGHn/78uJX12toZaT2AkKifAeFoGUd9r5ZCQU10a3OtfPn6VfnNl1+WmRlEHa7Lm59/Kl9/83X59vfflAsVlCbyQmmGIeXdER2ESogXOkpt1FJi/qgobaW3kR+hmoPKo7hXnSiS2VkPKkkxNSkaCoAQYw3KJ2CsDQgTnbg4Jw/XpSSaedZS+WN9oLDJnA/ICb3I7bEDgWFFvAJAyEF6RMmDszPNf+Yy85G2cmtFyaamdPAm4sL6joCEjW9EkmoOEIaLivV67QLeWLsYKSBzIoSHR6fl629/r5qEUK4B7nLGAAhnZsrW5npZWkR9blTAnUyl/lK/9Pq9MjMHAKIcyLU8rCfHJ5qnSJcvLfVU2gNAiGGw82G3/OEPb8rIiAuhI+HOwc6aOwKYHwEm3VehOfL+MZBYb/w+XnDWuopC1xxBfk+/4BBgL7q4vJJgwzfffNMYoMnbizcbw5F1gDHw3XffaR4wJqkPGAYBcyFKfxgYjCMGWNbY8MiojBfeKxEwitGfn7lYNbQm5hUGDPdqrtndbfKpMYIlpFBLKPA8CdnVHDAZarXGKlHCiLaExheAaPBtAMxz6E/Pd1MSk3fG9QIY1biN4Rljz9EWz7mAQO6XvSGUQPogfc89EyGJWmkicKHotg3WgFjWcfYHzorOxESTP5h34XkAa755XgBjcikDjOWAbNX6Y/v5KIr4wBoZbgqACyDWkgfMsQBvxvnszJGavLPUdYmcQ3ebBtwyP11DM/laAQZ2lpqR4GicAR7nm8a2FtEGEPIZ9pC2cBL/T3QnEVexVOqazvWhN8uwriUFABcDB5GdRHbGGQxHCI7PyAFQAWHmcOYp7dWZWAVO5Pi8diRWIG+pX1ZWlz8ChEkHyfzgZ6iqeScJXlU14VB5Q5PMtcyXROTo/4BV0+anGnE6+pL1G4osbUvONWdBnM2Ap9glXEO/4UDkWvo/4JI+8hlnKnYicgFSTaS2lplq5zJmrcmWOD8X+CTiFvAVWiaA0Hm8OLhmNPdxPmL3xAZpOxjoC/Y27RE1cjrYD1zyg9/zFYo1/Rk6cXv+Zz9VxKxG2hKFlJOnzrG8e9gMifRln+GZ/I2fWW/KS6+OCznm5ZxHWdpODd6J+cf79HsW2eEz2WNoO3l8xyfHOvsAZaF4R6AmIHW2MjgU2b/zHFeUtu6XkxNdnVU4YVij2A0w5BCEgTLK+XByiuPqtBxqTbosD9RdKdiSWrC8WlbXNkt/ea0srayX3tJy6S+vukD9KGkCgNknQPi5gaCn9gx6YOh/RWW0lLKtHMJ3WoQYiXMqZGpVRG0KF6Y0ZeHLw9SdEL1OOTXbH+SlgS6pPKiOQ/cYum16DAs26n0GhFfaeLOAY+DFO87mHjDC76JeloMYw5JFTD0zACoHKoeANrxab4Z7xOjF2GSxk0+WdlkBCq8v5RlG9JNNgwOcTSreWZ4tgYEqIsEm2z6YDAir5xgaXgWFHGyih6iQMnUIPy6k7APF1U8DQgcgy4M1AHsfA702hc6U0Y/rC34KFEN1cr86/5DvGIGMSb7a4K8dPfz07/nbpzTQX4oSttTTfZDW73ZlnrYOTQMIKYMyPlomO2NlutspbPAUQAcQri4vlZWlvnI5rq8vys7Odvnu+x/K9z/8WC4uXf4j+QAEYRlDAGE8wxgCUFKIEkLDAdRh9JydncpI59CwoXgtap/XiKXseS5UKA5Tz7M7HWLQl0PNoh8vL5yTGiO5DQplyFRA6Dwi5wRlbJmHOUxNBbKMNeCWuk0ciliQzC3ar3ur5qQl5O28MbgADAIKOXD1dz3LBxXtIPIJ8MKTirF9cXbu3A5J4t+Uq5u78vvvfyg//OEn3Ydke/piBuA5N1fWVpZLf3G+THbHS0f9MFYWe4tlfgElzwkd3NBAOVgVaUCBlfGcnSkdaDujFn7a3d0vb968Vx4yERYieRy89P3u3q683YAfmAQyWDsGFwEorDHmlA796oxhrzmjOP0xQgDjDVUMYHZ6dqEcaorCO1f0QH0TUJgoYfbDlGVgPEPvigFH/wt8Hh/L4GFfYL/ks/Q5QgXsjQBN9g/A0M4HAOGZ2oSjYn11tclbZFy4hlwqImD8W0ANx1fdj2RIjztqlqgDkRXmDlHCtpiXKM21/A/Pj2BH5nXopYkyZO4kGshn0i+hnPG3AELePx78UNna+zhrhT7jvrQ3Koe0IwI1iTq1GRABYgSxod0rTxE6nZwxjgC2o52plUZbGYdEhmgrXwEXcfQlCpooNPeTGm2ljpI3rPWHkAVrhMjkvaN+ov0d0Qc1sq7C2ZyDEZ4yPY89IBRNnpO1znuG4eKxsVJmG8AK/OAEQCgoeaafKIfGmZWIrDb5+hXwKwdpVFWl6Euk865xVnlTfpQCcAC8gGuNZrHG+Eo0Ww6Z+jdo20qJ0PnnMeK9J7vUnpsr8wtzqrcbdlCcDKFQMo/jNMu7JHKY6Bo/AyQD/mhLQKUjzLMuj1Wp18yx1MwMzZnruRZ7hP2FvD3el+cmTYb2J2odsBEnX+a2KaOppzrRMC7SnkTa6IcAQkW3K7U00csDRK+OjxtF5cz3OGVwPPb7vcaxRBmkpBEkcks7ohgcQMhzw6gSBVXCNo4OEwUN4A7TQY78Sv+No4b/02b2sdBB1TdVBMi1/LyW+WZ8AtZpB+OQOcvvs8ew3llnOQ/5fVu52EEEq30TIeReipyOQLUFEO5pjTBlrRbtOqPtaLOo0hMT5fqyqr/X9CVycmkz37brHlRfUM6aqyupF5OjjDo5TlcEZOgPOQrOYCxYcTX5kAu9fuktrZbF3nIFhCtleXVNBeqHx7vaq54A4RP8+px7YOh/+R//60cWIXQqFpfUQEdGlX+Tw4q6K3hIMIYDGIj04bnCU6Wk6INDeQMBNBjDon1SrPXOYgJ8jsUdCkc8ehENiCQxC7OdAM5GxDVsaPEsxfi2MeWcBvISiNggX69i4TOzTnSvha3j9cKwhdJyfW2KjICXwOCoDKpsVtB/rq9uRBXkKxtHqDPZZGlfckEAAhyaiRDiIU2xX4xXAQtAW6sge9tQ4h0iBJBJ8+dy7WIsDaiuvwwIE2XMsxwJdF6amlTFegIW2xO2bZAFuLbBYYy/vwQM+vOmg7ZBnzPZBvW1/ggQjqB8SVmR0TJHeYOFWRWf31xbKcv9BUUPOZTxLkK7Ozo6LG/fvS9v3r73vGX+6SEG/YwhzgMMAcAgOYSoXKKSKScFqnu1iPnh4X4TtVXB2grmeW8OHqh9+uziohwhGHIeQ0dYYnSSlI5SXAygHI78tHcehUjWiA/s9HHoT/RODKJuB+OyqEwEjhy+yR1TPh+OmFraQgdtVfbF2KS9OHYAchxsiWwD/KKQyBoD2EVQCiojaxsv7P3jkGou/f677wUKt3d2lGjPZ3oLi2Wl31f9wdnpydIFuE/CJpgWIJydn1PbUGwjQija9jlRqRsJdrjvALWhAp2Wo0Nyp4hyTotCFk8/BzKAEKCnWpEYCZMTdkDV/UIiO3JQ3SkaZ7D/qLlAlDAREwkAyYC4ElCMgEnq9bEfRYEwqngYQoAX9izGExCHEZY8K9rQzoliHiQywz6A6jJ7D58LnZV+hm3BfVB1JEIo8a75ee0vtIf8xghsiDJX8zcT/SMCG8OLPgK0sp+TyEwfpe5kDDTaFXqc6jNSGLtS87lnpOEDHlPsmevoN/qDd6Zfo6KKIyEgMXMsxn4ipLRRtRhrWQcB4irxD7hi3AJe7ACZaOiOiJWxlFnXEUBjTmmvr7mwidIlQsj48Z6J+vC5OOl4Ts4cUzVN4Y2zTzXgxE5xNHq8ihVxPoqO9/jYgH8AIV/NnsmmVPcJRzUcxeP92qkG2UOhi7cdSewJqX2YcUHNNxGSRJ9i5Of37UgZIlwBJAEhvDPtBrilrbBZ4vjUOYUATtUESEQyZVFou/YJin33enYmPj42kU/2BPYjfhdAiLw/kv5S2JSj1nn4fMUuSDQ/lMHkNybaxLxN6QdHZAelMhhDMX5U4mdCc/PZs61mfmbPSI4p1yZaZQbCclN2hecnx7AduRycs3bWyclbz3XGjj02US/6qM24yZwMiyDnR/IkibQJaBwfOzJW52X7egA1gDDjcXs7mEdmcZ3qmfQT798GYqHT5jzi/wBkcqFZF/QllFmAcUpz5Br2Bt4n45Soduinky0nedRGeV/AUpz/3DMUWd49+3QcONkfuSaAkHEQ+wSRqfGOy4rVdTfepTQYbBFqTTrvEMZEnG5hOCS1iXXLeYND0E7Z2HS1VFRVnw1dFGerAiKjlFu6FhjcQ0iGeot7u+XiEuaHS1PBMFldXSvzi73S6y8LEC6vbpb+CpHCNdFGx7qTutcTIPyc4dBT24b+p//2P39kESlH5exU3hDlvVVlTKKF5CphxEU2GAoegjKmyd3LCCeSAnhiIXKosTmSd2Qg5shI2wiLCAO/574sbq41NcJeKK5nI4o3MDk6/D2bCoDw5PhIwI/IIHRUIjZsQBw6gFSMPWpH4Z3VYQzVgehfRTHEElycviOvrgylS55ro1LyxK38RZ4dAyQGu6hYSI9XxUB5rG9riQOsd6I2UDsDCqsnOYeGAACGTc3d+f8CCDnN/xSQ/Oh5TnFsolFtcJrntyNZAYSJ2A7a2H5eKDQDWPcpVbQNCNsRwkQJ29FCkOLoMEnfI2V6Yrz0F2bKxmq/vKYA+vpKmZ+dKqjxURsQAK+yEkStj45VRB2aIwIl1xgfKmFBfqnzOvEiAwi//OIL5bf0FuYtK626ffs6oJlfdnQ4tyMUGPqAviGyiCcaSevJKQ4uqHWe7zqUqkeWh1OXmXmR/kt/yyuODupIaMs24uJsMLC0Ycz36CjrzqUUdpD83tuV4wEwKUqNclmH5OXEMHNkGxGTcR1u9AniOMm14uAzDbXo0FW0FIXhiSkBY5xFFLWHpjrenSzf/fBj+f13P5Q3794qSgkYW6HO0/JKmZ5CYKarJH1yCvu9xbKwuFCmZ6e1xhzZwZBhnDDgbkXLdYkm5lEou7fl9oYcrpGmJAxrLHkjGA0poI1hLoNiHCEHvOHeq6D+4JBiL8EwiMEMWGR8HJl1P1NSI2JPieDY6+8ID3tO6o8lqpecafay1AfMvhTPfYxO2pBIAMXk6QM+o/2TqDNtvb3V+JEvAyjEyZA8QwxZAB6A0EDvWgY3e1aEHMjRTM0/wNuPP/6oyDTOn0T0uF+AWKj3GIQYchiIyV9Kjk/6jXYissE3RhHtTMFr+tV0U+fMhU7H+okhmWiHokXVq559nndLG3LGZN9R3hyy8ygNVsEKBHkAhLzjMZHmWvYidNYY67me8QsThXcM8I3Dpg0IGaM25VJRZq3hQTH50GUBhbwPDlGrV1tkKPukC87fy3HB3Pe54T0gQKPtZHOJHa9h5zRCGvG1AoQyjp3LGNCd6EreJfcLCLcYiZ2qiQwxXjjPVGamnks4ygDzUFsRMeEtLqooR8AE5ztrh59aUwsLmgNhlyTyBmtAQBMae61VSE4/9YKxBcgfzDkXCrPLvziKzlxK3ihjxVphTAFERM/Zb5NTG0GkUBLp26iUPn/+TGue+zG/UmuP//NFH2dvALjQhtBukwqiiH4VRAqwjjOPtjKgjoRN6Zuxy/VxDiQals/FmRy2ldp+e9uoZ4pVMMK+Z9XeADCzq+x44tmkGCQSHIol/c18Zu5nz0pEMxHRrHvW57fffqt1RD8TIYVCTx+7ZIbzk1kzzJ/shwMnsPN9iZhHgTcCgQ1Vc9ZOKr7bDAr2cUfVnRvaCJ+Njjb1ELOOFbG8db6f5gn5xdNe0wKUdS/nmZyDmetE0wH6pINwLkPLRS3fzhg7IzhX25FznwVW88aBjJ14goDQ/kHZ3dktB4doCByUm1vWk2neAEIUyxf7S6KNEiVcXd+SsEx/aaUs9JfK2MTUEyB8wluffQ8M/cv/6j8RIIznEkodhgZGu+vkjMsTzeHBpkqYng06iekYYEQ+bq+dX8Jm1+my0U5oEyACgBKW8hkqsGITliBC9V5GYp825PCPIEe472x4juy4KGq8uY4QHllkZIp6Zj0dUjGMFI04PbeK1aVBJ5uBQYlzUUydHK5RTWrKuQ7h2alVC3WotwRnMqoBg/HeEiHkOyqNAEKMdgGAiNa0AGEicg1AqIDw41nzETz6owk1iBIacA4MjI+po+0PtgHJp4dWQMqfA4SfXuNoVvOJpg3+jY2gpl0tmqh+14oWWg2vgtRanJy/QweeGB8tMxNjZX1lsbzYWitfvnpRNtZWysxURw6BDx+25ZiQcMvoSLm4RqkSYHhUDo8pug448uFNBBfnPYfe1tZm+fVXX5VVyiUsLsiDSHL//v6uVcRQo8PgxAky6SL0HPqhCmNIkFsCsIT2ONntaL7LCVKVDOXBH7GyaL4+jWjYIPPfMQLj7c6hFdoQPwFmWnd398qlA7BRcoJoII6YiCopp5fc3VEiVKawMh+hgKqo7pEFIpyLRI3EMUXSAIQuBNzV34mokbf3CCDsTIguCij8w89v7MSZmixI0wMIEeGhBiGUUQrVr6wsCRByjaKvEseBMWB69IOosv5W7JjwgeYB+R2sJX5aSID9ITktrEvAEDlaAerZE2L8i9J6Z5DVeIqrEyuCFvQdNFqexz7Hdww/7tfO0+I5oaqnRh/jmAhWIml6z6oIm1ymRKkwrgCE7C9cH+MKcIzhzl6MiAJ5hKH6xmkGaAOQAQgD5gHFvT4GyUpZXVtTNJYxIaebPEeeQyHmCJBETKKhX97fy+BL9Cz5R0QY6DPaqMjq1ZWeDSClHfRNxDxYE/HkM4+yZyeywDsmism92gYre3ZoWFGwbItahKYWWtbyyooU/djX6Qco0/sHh43CdTsK1gbqAfERr8m+1x7jOAzaETzn0iHoArXae3EAIe8dQCiRsisbzdnXGTc5QikLpPPDEaVEStuUQj7HGoBZEIYMIDTP5O/0MZESWtFmzrT36gBSzduaS5+INdclmijqdo2sZOwCIMKCYS/kWw6LKoLDPEj0R8qNtUZnosTck3snEtVum0Ryjg50VpNawnND10skifXC/VOqANDCfgGgXlyc0z77/PnzxjEUmnH2U34y7gAB9naewXpIuQzeg69EnuMoSY51W2QnTj/aE+AVR1L6kr/xrkt9O2+YGwH8bXpmootyFF9DmXc02cDfFOuoYsqxUXM4AxrtqCFCZueXWSSDckHtvD/+RjsSTQ3jJECYttAG+pYIIeuatcceQv+ipGrGy3gDzDPu3Ct0Uq21Sn1NGZFEhDOHaWucFXF08N68P/sDgI5353l5r9DGWV+0VfOBPNKLS11Hvt7snBVHBQjJQ6ygkLON/TzqpABcHGz8X2088Xw2A8BBiswFns/+75JHdwVmnGoOHh+XDzs75cMH7F/OzFMSf8QaiGOMHPel5ZWysrYhuihKo4jLABLnFwGETxHCxvh5+sdn2wND/8N/8U9FGY2Rj5w9Hj4WGR7DTs0jZKOHmhZAaBVQBCnIs7MnFIOGxc0mgWFKxMQiHVXxrOYksNDZMORhK1Z2YoGyYbEoY3SzWONtZqNhgwrllI2JZ1IKAIogz4YySkQCQwZjRd4+5WxYNUrUQYFW00RF3dTh6t+plk3llHO4O+/rsh5eA+59m84XUMi70CfdcfqlGrB4q24NlHWA8HtyuyoQjkGQ+9UgSSNK8GmUL4c99xLVtUVPci1Ci8vYKHEuC9/5XNt73Y7yBVRmln5KCc1hluf+KUD4y8qiA0Cr+/4FgFBMqwoIGSr+P9kZLXOT4+XZxnJ5/WyjrK0ulYW56UKlgouLs3J6gvCC+4C5cX51U05OL8vB4bGihRKXEUXJfQLAJ0L4bGuz/Oqrr0T7BNChmHZycqQ5GcqhPN+ok7byLxK9C92IwxRxlKnpCXl3CQdeV9U0eSwVPcbbm/wJGwEqRl3zlKBUETHjc4kKSFZ/zPm48fBL7OXuQdE5g7VjAVC+iAJCo1T0XtEFS2jToTJEUf9EufHsXEnyZ6cI0gyicBQABpCo1tm9axGyBjlkqd+IoAeCMqiMvn2/LbU72rgwN2/14dlpicos9aDSEunqCwyytthDiNLb4z/CaCk6iCFMOwGD1CI0JYrnDylfivePUZti1rQrYND1nUzVY82zZjEAAbEArYlaLzJCJfQDxpfUOXd2lIOJR1hR2Lov0ddcn8hfnh/Dq+1tZ8+iv9tggP2GcQ+ggVoXRWUitOxF7ndTlnAe0FY5xeTYWrJzqeZFJmoFeMKQCl01gBADWHmak5Pa6zCUAUzsYexvccIl/yfPpR8bx8fFhaicEWLhfUJ947pEZ7k+0bi2o8L5UTNN9CZjxX0CEFgke3NZAAAgAElEQVR7fCbUL/rO0TXntQZ4hLKp86RGcmgb0Yv5hUUJMmPEHhxaYCgRnTZ9MvnmijBEybCWuKAduTZnTqh4GeO8O3tRm4odBwCf4752DjCH7RBNlMlU8Hvn9la6PPM+BnqAI/PWbQRA3lTwjGPSALJxOHL+TVgMJMyZAJw28OIzeqfKKMAjFwdT2sT5rrIxVb00YDCOWNotQAgtswqn8bsAooDI5Ojxf9a3nlNBUiJCGXsct7t7Fk8in4szK9HZ5HsGUEX8BcdVoqDs1zjfiGTF6RBAGGc0fZUcVdfxsyI54MfRRtsRsTH4OQBYjg5HwKYddW1Hdds00kTzVtdWlOeW9meeJ+0me0PGLm3hXmE48DfuJ3EebKIKXkNbh57IGSUWiFRfTbttPlNBO/0d52UoqYkEZywYR841cghZz6w91r3YLmtrDfU81NwAwgBs/s8aZq+iPYkQys6pdFr+nfnGvwOYaQvjG0Vg+oq/Zb7QNu7BfsK1jH8AoWy7OQNv9tAoEzPnmM84+BhrIoKMx+vXr0WDpUYu8w7Gy2CfsehVnoXyMwEQ7nN2cWkRteOTsn945AgzzI7LC9XX5cgZ74wV1EmZu/QZ9NCV1Q3VHwQMEiWc7y2p9MRYx/TTJ8roZ4uFnhrG7Pzv/+5vBQhZ6BxWoodWmXMA4cTklIAMeXfv328r/wjDBeMJo1G1r2oOB8VTodZxkBGRABBigFt90RSteItzkDAKoYRqc61KXUpUr8pUbAj8LYYEm4IpE/dld3dHIXxTRSZF+4vhF+MQQAhFLR4yKYrWoqPKpSDCKbAwpBwzUQ9u78rNteltvFPEPjhMGvBcZZkT+ZQ8f8cRGhmnbNZ3fu9sPIBBjPIcKjwHr7A2Uug7EbKuUbcohv4SqGsbAdnwfwn0BfC1AaWNEZedaAPCNh0kRvafA4SJDv65HMJ2DmM7IqhD8pN8QsCf+kE5gdTgMyCc6o6VhalOebG5Ul5urZf5eaJxY6U83kpa/e7upsnTIpJ1enZZDo/PysHhiTZ1ACEb/d39rXqYOQrwARBSXwpHAt5XgOXFuRV1Ex1IfkZooLSbf+cgw2vp0g6zKrKOYhnzRQdZrXmVaHvbQGhHC2z08RkXo47nOQp/rM2sUVMv70Sbg+atSBiHKOIXyj2xuiYAi7UXiiRjLmGjoWpQklNx5lpcBkAuAAywxckDbTrGqwyla4vKECHkmxxCgZ7xcYvKzM7JU05u58b6qgR36FdROR/vRe0zDbvuHyPO/QQUYgxDgYKbwBrjHQkaEqVEvIrn0C9R9qQv5NXHI1/zkVhT9AP7CYYihg7thtIKvQ2PeQwP5Z8cHZW3FJ/+8KGcn1/qPaAjJVc55Tr4f2TbAxLCVogwCuMXxb9QxgIaMWwAbIlSMR5Qm+n3CLfAsogDAUMer3boaqGm8gz6IJLn6XsUoWlr8ii5HrBEHwDAiRDGAE40NYCQORHjlH9jEDKfE/GhD9tfPDORjBhubSo/VOO2EZl1kr2En+m7gEk56yqATiSmfSYEEDlKuCIFbIwr0QqJ6B/hEKEerWlgWVdxoMQYpy3Zd7UWKJlSBSViZOfMSXtyzwnSCca8r5uC7SgN65R24IDDURMHSsZM+yzzW2cF+62f2d67EyljDcAuiNHOHsU+wjND5Z2dntFHaV/2ljgHwxBpAGGtZ8k+lqh1HAtKm7i9laMpEVvmKc8JqJXhXEtYSK20OjLjTKSdiTRDi1VEtILgjHE7F1SAcPdDOTo8liMKozqMHxwgrBHaQlsDCJNjxjtjMyTXL+/frk+YOcZ1nitL6ivmFPM4yqJ5ZpwjcSQxh+KIyJxmXsRhnrmZMeZ62oFzkXIaMCtCDee5mVM5U+MYzj6QPEVFvRYX9VmewTvv71Hzdl/zlT5xPjER2YFwCnaDnWmusxrFUOZToms8O/t73jdRWN41FG2em4gvz+L9s5dmvfMcxpxree/QbKlByzNiv4VCnBxQOVbv7/WOzDHu0a4tKlZZdWLmfOT5XKu5zjlXI9XYeOz5agfOP/q/2oJEBx3J+yAbDED41Vdfla3NzdJbXBQgJFdbAYgLWGu3Yg3RR1Ztnpbjlvx2bIbDo5OyR33IwyOVQSLwAPDlvOKsRhV7ZnpS6SabW1uii1JuYqG3XFYqZXSu1y+zCxUQPonKPIGuz7wHBAhZhKKAKv/pVtEAog4sDuUWDQ2X88tLLTYWFSBGgLAKqLCoVJMJ0HcbaeFxAULlpz/akxVQFMpNImnyiF1caDMOOGVDiDEaLxMbYxLLswlAFSRKyKYioRDlIljVyp6zS5XMiDHPPTm8eCfECMQ5l7fUOV8xKFSe4d7AzRElvPnmmysaWvNA4pnUoQ6YRaAjgPDefPQcoEQyMMYBRaYT2aucA53cNkQA8hXhFxsboVO2S0s0ZoX6uQ3scs9ECD8FdaLsNe/r3LUAxk+jh/+uASGtDsP0zwHCuyp8Q7/MTY6V/my3rC33y/rqcpmZniidMUp83JbxMWoCem4wvihG7u4dlA+7h+X0/LKcnV+qXhCCQhxOeKYZS+bJ1saGcghJ1p+bmynXogj74CPSx7Oj9GevvHNRE9EO5YhDVIWXe4uK0KF4ioGXGlNE0zEGY5zSx8kJHBiHUPNcF4x5lYM9AIn/cx/AEnQW5vXJmXOoRH1DPl+5go4QDo9QaoX8X78360FzX2VV7p1zeeXDmrEnujMzPSOVUUAEIifcl7+xDi4Ql7q6UXSQb/YDDmTmB55i1t7G2mp5vrVRttbXJPBEHiHIGurm2bnVinlmcjegtQEK6avz81Ml62uNjoyVocK4Tqn2WmhWgBzay/tRyxTnkJVL3W+h0uF93j/YL8fHJ4ruoEDnMaKcDlR2A8c3b9+Wd++3ZQQEECZihPGZXBqei6hLjKIYcRhF8WKnbhntaEcXErHgOsYAA4M9lveI6rJK81SKoWhItSSFaL81h4x9OlE6DCoZYGNjUszFmMOZxUbB9RL6OjwUqE+EMB74GPEx/jEKaQvjCLCMmmsUBtuR8UQKM5/aFE3nCk03e3n2beZ6wHqM07YBmL2UMcl98zOAkr4LnRX1P84mGcI4CU7sEMl+ljVmB8pgzbXboz29ij7RlohacH3AU6Ii7LgSZapR+uyHAUi0lXWp9IpWfh/Po00CDlp/NkADWHl+nq0ocU2vsAFt+rBVoF0mgLXJfAOAJH9KgmqtaKf21hqFdRmmmYZiGrp15hTXQbsmqpwoVd6pPRaaf9Vwbp8rzXuQI1mjsDkPc1Yzl3k37ivKKLnZe3uan9o3oKhXh0aASKKuUW+lP/JOAS28QxxEoSnyDPpsID4z19Cdcy/2CZ4ZUSPaxpri78kdZl2lXbQpwD+pLXEIJhLM/3GEpdRDztKst/RpnBFxRuV+RL2JMNEPPDt1nd+/e6e5w31wEHFGwWSJM51c9Yx9zhkpbjKutUxMoqsByQGFiU7zvKybJjd2aqpxxmdf5f60P7RqPhMxremaHx0HGP3BcyPQxT24PiqmSbmgrdkXaEeomzkXmUOKbqsG4IVSfqQcX1k+duy7Pif3IT0E+iv7MGtVEcJXrySWAyAUWwzRqhrJxr4zWQxK+2QZ63SV3kJEcEfq3Ydldx9BNasIk0JkUP9YOmNDZWa6WxYX5srm5kZ5+epV6fVXVGpiem6hLK1ulJW1rTK72Csz84tlrAOtHpVRuS0+c1jw1Ly/1h4QIAyFggWIoYkRRdi9DI9Y0vuBgu5XrpMjAyUiKxavUJTo4VFg8B7qV6XYQBVzFQZHKlQEtKpGxYPF39ggQxvls6FSiXpXvZscpGxqbEJsnBwmbMjb2+/L/t6uFqp44wtzDY3BUQUXomdDiqcVYxQgAgjkoOZnOOgBUCC3RL100LToggZzNkACnhrjoqnhNuQC9DUyqhxC+qoqz+VwMCD09ONPAMJBlA/PLuUh2oCQbvzjDWUQ6cuGM8jri1ERb6HbPbhv/j4Aolbt050ihtMSS0iENMZH9Qd8tIY+jhgOhBYCBP8cINS71LqRXDc2MlwWp8bLyvyEKIgry0vKVYMu+vhwoxIUvZ7rLvFuGPg/vXlf3r3fLdcAmxtHapVrACiq+XpEBBGDefXihZVCF+blvADMAYpU87IWBmcu8Z21Qf4dczaGgwECUah5fYZ7cHDkQE1ph9DRmD/JwRqMixPiAYW8B3MqdESVQ6nGLYql0D0BFuQOsjZMwZsUZdmAyoqqtEF0mtp+qdxWo1HlLG4HIjdjYx2BSr65iAMzRrWiU9RiOrsoP/38pvz48xsBQgxyInQozc3PzpWtjbXy4tlm2VxfFRicmnJODdRS6n8CpjGMORyJpgPKWVso5u3tU/tr17lSCFxMIkgwI5ocz8GQBMBxP/rl+YsXohC2I2cxZImcHopOeKh+w8iI6mSoSIwFojzkodEunETQX2MYYeAlbxBDA0CYqJ5y9lZXZVgyVhgMycfBSGd/A8Bg5MRAzZ71XmUtTLvkb8wdWSYpIK5ary6xwRwLiGKfZj41dLNaLBpQKK+8KNkes0TyYDng/KE9obXGkA8LA4M6+24i0olE8iyuD4ikLYnGZRxiJDqy5XqFiaxlf+QZtD0GbBx+mV/taGgk42OoZg8KVZM8VhwbimKeXyhK2I6SBYC2HVmJ6uS6RA+9Vhx9j4OSzycapOikIi7Q9DjvfO7oHeUYrGkS48xX53dxnxi6cTxY9dafYcPHkMVxCE3NuVVjLtNweSHjF2Gk7MvZB3C6zM8v6HPcN8yFACH6NO+uCFe3q31B4mq1KDt9G6ZM7kvx7YC2jF0coT67a8qDJ6jMWc3WdgpAFV/JORtlXvZR5odB3onyvbEjABiJ8ifXjbM94Ct5i4m60wbugw3AO+XvoU5njYReGcEiQHYiVbExUtqFa+indg5rIrsp3QDdMOMZhVLaGLskToO52elGyKU9pzIHZSNVW4dxow8CZEODBTDRT0Q9KX9DXdQ2IKQO3/IyTIBJjcHZGSrMjga2GRQB0HEA8I68M/dP1DLtSb/Rt/mWo7+2N3Ode2UMsn8o9Yec+lbpm0RTaQM2JNG6rPvsl4xh1iM/s6dln44gjvoZESbo3lc4dgeUcuaZRMVqtJCzXcJUu7vqW9oFA4jc9jA9YLLhdHOUDx2BEYFBqY9LYbiUC5S7d3aVDrGzu1d2Jb5GuQpU9l1Tc3S4lKnJsbI4P12W+gtlc2tTSuWz86hpL5Tu1ExZWtssa+vPRRdtAGGjIfAECP9aAdfn/t5D/90//yeP4fGzWRABOTw8Lrt7++WemmZw8O/uFR2A5gF44veOoNhgtvH4UAGh87QoOTE1M6XIVqgN/D6HUAQV4nFms2aDzOEWYyWeLDqSTRpPD4YdN+Z6AOHe3q4WOXxu1YTD+Kne9ER0uG8ioQBCFEYBvzp8OeCr6lQMBoXyiFFUL3PbK5ycijZocn+MNgqP/I37JocwhlCBAlS9yPaMO0KoEhAVFMbDaEU6DuSPAWGbgpkJZkBob3j7yyqiVeH0I3VUPzPKdjGGAvb+fQLCT0tOpFJWozJaaawBwp3RYUUH1xemRM9YXlkunTGid0y829JbnC9ra6s67BjPb775tnz3/R/Kz28/lMchDrehctPU+qMGnMszEE3jkH22uSl6kSS9Rx1tnJuZHlBQ6+HIeOG9JTdre/uDAIfmpLy3zkEEZHKy0OcYkKFfAYDo73ihmbvxdjNeybW1s+Hmo3Vg43lM98JgOzk5K3t7+zqwRsZGJbdNGxCEof2+H/RQ15hkvuVgv0XApUaGVQJE9TjitHkQEMfgJG+PGoBtY5NoK/mY7z/sqKzHB+XpHctJ1B3vqM8219cUIbTgz5SAu0rP3Fjd10qeRD8QbEHRFABtquybNz+Vt+/eqD0zM3NldWVdgJCyGBhjeMy//+GHSg+fKr/+9a91ENM/GH1xWPEs3jegJhE2DM8od7Je6SMidXwjMCC6m1SSXfom9C/GDMMGoRbWCYZkvPoYWTyLZ3/99dcy4vh3ckszxjw7BuEffvpZhgvPT4SQfZR8SYHRamillmFYE+0IoQxvgFqn0+QQifY+5PpwfDmv7k7qtokqMIdDnUyUjncK6Mo+wGcTGQ+1kn5OlFOG0ehokwue6Kzys+tXHBi8dwz4gLxQw+L841qMyEQ62vOO53Idn1HEeni0ioE9iA5Nrk/6iOtibMZwpTmJ5tCWGNGOvFuxk8/ECE6Ui/8ngsfZQh4s14aeFzDgCN6USh1JCIjSGBU4894xzJ224LxCAc3afwGRiRDyTjhQ8P8EqJoBAAuCNe69IMyaOCPDXuFd7VTpFOh8iXiGDplnc33or6F8Kh+yRjbp7/SnzoMKZNtMksynOLq4jvuyHykXDcGh4eEahTsxKKyF5rl3FHyjRNlmBeWeAWlcH6dAnCXMuwBc/tYWpWP/TUQ98485RtuIGrEmaWtKngAoAtKaeqAVENIWAA73a0eTA7BTSzXlZ+i7tkMjIDGKutxLoGZsrMnbYy+hP9k/cD4BCnkuz3NuL9Twnuq7wqiAGcUY8z7MQfY5HDjpX/7ddlpy/3bKQtZp5nj2gUS24yRivOk/2hY6c/YCxhZbK46DODfzHuyZseuYD4nMBlBzHeuDvg/gxNmWd5JN8FgECNmnA8rpO0W2cXhUuj7jmHcnOghjJXm0cqxWFXgcJDC+YHOZcTNcrm/vytnlVTk6PS1v3r0vP715J4cnTCNsw+ub+3J3g+JwKd3OcFmcmyxLS/Nlud8rGxvrooySXtWZmi7j3emysrFVNp69LPOLUEb7EmN7yiH83OHQU/uG/pv/+NeP5B0hpsDGwKGFfDZ5GYjLkO92dQNX27UI2XwxmgaA0KqNKTmBpxuaXXeiU6ZnSQq2eppzhCyfHWAWKkUOKuU01BzCeLPjjWbDYZNgU+MnmwebHYCQEgEcVjPT1LfqaYPi/y6kjLd1cEDiTceQwmvud7oUdbRN5fFmRW6k+eUBhTGc1aZaRiOGiDbKWpg+m+OngJDnEiFFjjv3Mo3JETsEFgdKm4ZHjuQNJmqLUVrv8enfiDD6d22aaQCtjZ+P6xCm9l2ARLz6vscATKbNAY2D/7u+YPvrz0UIPwWEEtr55PN2JPgd2oAQ5biNzc0yQomCh5tyd3Mp2gYqocxfogVff/1N+f6Hn8u77V3VzgPzMGd5hKPE42Vislu6nXFR86AG9kT3nBewIRrAXAJgYWAwrjQERwDFyx0J2lYhauYj4ICfitBRa6+WUpBUfY1AEDlhdAMImUMRV8p8IQ9S6+ve1JxEZXxQ+8DHQGB9EqFkjVKPiUNRst3k3Wq9IVRzV2v7jei9k/dBLiXzUvceQ7jCRh9fVqQ05RujdmZqxvmcNXpyfHpW9g6OJMG9s4+gB+UoTH8c5TPdCQFBooRrK0tlWhHLMSmdUudMjqFKA+Z9OKCRBEdI5vLyorx//7Zsf3ivtsxMU1h6vXS7lJ9xsWKidBhJMgYmJspXv/pVefnyhYAlewgUUXJDoAbzDrxnHE2JyKYWX/K4FFGEWn7pfCCLaTkHk7EL/TIFlxP5y324ziD9RAqcGHMYiXEUROmSz2XPIm8RZUzeI/lMGPmMn64n2js5KQMUQ4n784VRk3FM7hvRHZ4NYD2/oMzGXVNHTN7/EStF8xzGmfeN0cj70X7ampw41gftCiUxhivXYkBjuAdoZa/mnlGgZhwSacjc53rNyUpLzT4RpkWMVNGSL8hrPdMYZBwyP+VAq6JgUsOG6SAKmfMSE9lwlN3OxbwPv6NteecoqPL3RFfaNNWALAlnqJxA13nhVYwjpZJCk4NuPTc3X3pEBGam5VjJu0TZVLnq5NnX/MW0JcA0OYQ4UMg79Nni/P4Y5+TTJiUhUf8AvMxpxj379hiR4yp0E0M/Ed8AAZ7PZzLmLstUafO1iHnGFAo650cioJyDoaTTN+1oPLU0iR4lgo9CI4AwlNUAvLYiZcYroJn/27FhRg5tpd2s69A8+T2/i8OHMWPvxZZBEZL5Hoo/7WO/BxCmzAVOvtTPY33RF+1SJxn3lLgIpZy1w76l0jZiFnQb9XU78Rg3r6esBeZ2IpJ5H1gli4ums6evEiHkvXkObXYkdU4srPOzM9k9/E35w3W/avdLzpqA6OQ7JzoeAJh50F77ifCH8utzyU6TzIVEkdn7sy8lmhwnHftCgK+Er+bnm7IZeV4cbqGWIhrEtVqDVduCtXRyamVSsSbYD6lPWgveM2dZZ2m3SidNTdWIoFWsOdOIsruuKOJrE82ewdm2f3Ssb6KDb99/KDu7h2X/6ETznSD5w30p05PkJk6WjbXlsrbSU+1i9s+5+bkyxFrpTJTu5EzZeP6qvHj9lYrSz6Ey+lSY/glt/QfQA0P/5T95JcqovF7iYhPCt9wuBWZvH+5Vu4zfISqRPAw8K9pYhu0Jk8Q+lFAWG1EWjOq52UZUxrUIvdnGy2TgZTpbNpcYAfF2shFkk05CORtjDuadnQ/l+OhQCxvjEkAIIOWgwjhjs4FiFwNqqB6uvCfCDq7VZvQUo8IHwF25vTGADegLEKLOXdvLG++1Pj/kwuS8j3ITpTJai1wACBEKqHlZAyBgUIgnX6CwxSj4JTrmp39vz7NQR/07Rxbb1Ck/03RR7k13WDDHESwZWa1aiP++AaFaWd9X71pfRmIjtS/GR4ZKb4YI4WR59eplef7ieSmP9+X+FhrHqYRclpf6MhYAJ99++/vyh5/ele2d/XJDXbq7QdkPGWGTXdOKux0VTle9srmZMj8/KwOGaEBkq/mbgNYwQjVnAiTffPNN+fABb+RpWVtbL+vrGwKFzHmoX9dXKNM6ytdFbVcRa6Irw42KnfK/RLHz+rHwktcX0cKo38XI86FkxU9y8MiLJB+PSHzUNmWAML4oi95bsVf3r8aeDtWzU81L030wdF3oGgNWogtVOp+8vfk55yuJBlRKOTg6EYXm6Pi0HJ6cNLnGKJ2yiLpjY2VtdVk5nitLPdUjHB+38MbjECq+zn+M0prKXEwRTXEx8L29D6KNMkenJqEBL6vmInOVtmFcAAq5H/vE6y9el61nz2QMCRBWDz77CZEz+uLq5qbp8wBwG4xRey0CGaIFVQXKtsMKYzT11bhv6EzxkCdqy/OT18cUDhAMsA9tjusQ4wHQB9hCG5Uyc3eiqR1GXg7vi4ed++ba7EGJqGAQoX7HvIQey36GgcLfTRukVIqjnQLJNzcCjzHU+L0UcqvKXxtAJZcpEad4+AMes+8xr4iMYlTzXok6KS+9UtHaUSz6JxFc3i0ON7EqKq077xcmCdc3UR5F2ewlG5fwmUvBcB8+n+hRO1rBOPJ7ruNdMaJ5Bs9MLlo7hyznRerjYewzTxPFBGQkB8qRPmrEmb1CpJDIPMrEifJacdXRQb5ypjBGAcSsf85JGDgGgK5/2I7SUeA94CKAOmAxkdTQ9lTr70/s5zlnM0bsO+2cPGq7BWiGQs1ccbSfdl5rr+Dcp28TWeNdcGZwRsO+CNj0+jjWd84XRT0rRTvR6jgO+Kn5W+v6BaynTfR96j/SP6wh5jHffMbRMgvJhGJNP/EO7NVQQbmOvgpAS008rotDgvdhjmT+0a7MIeaGxusBsGF1aaUcVLGd3D8MBdqZ+YNtEqDIPEz6AJ/lGak3ymezRuWEmp4WyMXmod38LXm/9GXWVURYeF57r2u3jXdMJJl/5z1ZJwFWdohMq02Zb3EEsdbk5KlK8QDmOK9YY/wt1GDalvztMA54Jn3AvGNP4lraC1hnHLV3VOYVzB9UoyMihGGj/FeJpw3J4dsOKEAX5Sw/OT7W9/npmfqO36v94+QNT+jcY//f2dsv2+QNHhyV9x92y/YO/z4rRyeXWou2uYbK4vxkWV+ZLy9fPNM5NzvlmqEwdXA8D+F8m54rz19/Vb741W9Lb2lFgHBklJx+qMZmnj19PfXA59gDQ//it88eY5hKcEI1zgBLtwKEN/fwt6+UP3R55QgGOYQceITdRYWrEULAoAqqQmOjZk4TIeQwv2hqRWVDiHGTzSfeRedUWLyFzYJNgn+HmpcCsmwg0EUpSi6ltLk5e9kwOG6um0K0eGZzwMPD4bm8gyJ4eATZFqriXDZPPoPoRryt/F7gRQZ3pd3VZP6PAeGQ6LNtQBgaFTldqnU2aopWALHzCe/BOA0i+n8CfW5LhX0VOLUVQ0N/svFh6mA+k/zBNiDM+/3/BQjbYDBRUuH0WodwfqpTlucmyuuXz8rL58/K+PhIebijxuRRmZzsloX5OR0OjJuFQijYflhOMfQFcoYESABsFLUlR4sIFt58QAkgkKLqGH4cJMw/rlEuSq0XR0SMYt+///3vy+4u0v/nKki7ubklKXQ8vdzv8oI5i6MBhTjTmFKmpZ1bFGMtkT/y6FyLzDLcfM5UIANBH0wurXF3DyX5zjVDHw3ipZ46MlweHskLdJ4dEXGeQ66sxAxOTPHEkAD0TU4aHMkzjRrvlQUcAGSUoCDCwDiwTvYPjhQZhKJ3en6hgsAc1HwTxu6MjjnHs98riwuzZRzZfARjYAaMDAscRxTH5UHGNAZcgzF8enpcTs/wyN6X4RHUD5HYdzT/RiI6pwJ9icoQKYY+zNrGQATAJJoASI7QRQyZRFwj9hDji2gIbAEr/lr0I0Z4xCu4B3+L8cVYxBsfw4j7qV+JKqt0hqNEcWiFQgnVF6ot7xF6ahsQ4tjCeOFdAcAYfjw/BlwojwAh3hPjEgNy//BAbWoDX8QSGEt+l/dNEXjaxr3YVyOIEfqi6fjbmu9cxxeGGpFw3i9Agp8Y+1Dc3rxxjcIA6hj7+Rkabvol9Q81dysTI+Awhihjxt8DuMnhhamCEUd/ogq7sNhTm3i/UAQxTvmys8Xrh3MkeegprcGYMne4fkDtdEkQ3s2RIpcfYQ/lPrk+ZTU87hj1ppPaqlYAACAASURBVIzyDM5BxDBCGWWvcIRl4KBLpDU/yRtk35BztBCJGZVCL/dXhKwKTZGakLHM2Rkjnb5v/w0FZtE961fOHcYk48j1iZJGUVLr6O5OayjRMhy8yQXlp8qk4Hy6sXpr2sD+6f1lSr/j+c6lPhOYaYPhOA/ijA245H2Tn83nkxObSGGirmFaMJ4APb65F/MAZ7FZQqaVymlMjc/l5SYCFYdA2xmQ/SV9JhZBFeXieuYFdoZTV9gvhrS/oz7J+AW0Zh9Im2PvJBLL73Nt5lrWOHtZnDaJAqZsA3mYAELejb8FaPFZ2h7nR/a9AD1+T99znaJaUCprbnGcKYk685kAbeZzIuz0K2uS38Wg4HyJqnEE0VLHkPtkj+Nn2AIB1fyfe4rhUEXBAIPsszxf30PDEpRhz2wDQgIYcvxxLlaNh0RDNfdGRlRGilITJ8cnmo/srXbSIf43JjVtzkPSIN592Cl7EpQ5KPuo0p7dlosrxN0Gzpnl/kLZ2lgtr55vldWlXpnomD2kPibyP9YpMwu98uKLX5Uvf/27sthfkcooNHeU7Z8A4ecIg57a1JwP//w3W48AO0WRZAjZiwFdlNxBfrqo+6WMJgQ6MFADNEaGnfirw0oFuMmFMdd/emZaiXEUn764OBcPPN4yrnOUyvRFFj7GeugY8cxxkITuwYaYGoPxaOIF5N7Q1ST7Pz+v0g14LhGLYDO4ukKNb0SRHtM1UeKzwijfDhA6ShaBhgDC9oGbSJvAVvW8xkgXqFYpDmqr2aOYshM5kEMZDSDMAZG8kjYgbE/RT2mi+Vs7ephcwRz4bUDoNhpMBBT67xgn2ewMeP9dAsKWGVKfW/PVPilGL+XVVnRQ5R7oxwjbEHHpjpbF6U754sVWef1yq0xOdAQIT472S7dLzaE5zQ3Gdmdnt7z/sCdAeHB8KqVRHbzjVtMF6CkqCN1jZlry0eOjiDwgPmIqKZ5J5rAOGLyQpSivFgMZyuj+/qGAUK/Xl6H8/NlzCdMACmXY3VwrSic69iTeY/JtDbzSx1KVrPLvMQYdeS4y0DmsuRbqE4e5DW1L3gOYiGzzHA40DlXmJG33MDsiJwN7hBxCC9bgZaXdoV4hJGNajq+BMioqI5TR6Vn1g7y4GFh4UXf2pDiMw4j5jGEO2HygqPrQcOn3FspSb6EszM0Wqh4mL4oxBogDUKCqkk+BlxaaLf3uSNtVuby+UDvZE4aHxxTNVn23OzMJonbHG1J+gALF9KmdQwaErFnAEgZDjAUDaU80+tj7zUAxmL2OudN2jCTSFEOK6wOIAAZR0ePf3BsjBmOTn9mfMJQiDGOwM1L2D4iyHsugZs9z/atRRQhlqFVAmOLNobxpz600KsRvBGzHxmQYqs5aHVvoUBg/qI+qdFB3QnMp0WbAT2T42aeiQIgRF5DAnkt0kvlO39JnEYXgmgBf/s24/PDDD+VHalO+fas+d9QM1VFHJ7kuTg7+TpuTuxW2RcBBO4eT+9CXEZ7AKXN8fCZnHn3GHKAgNP0Wx0DUUdt7meimd3cfUQEZT35HJA8RIlQIEXTC+cGhwJowcJoqC4vON+OebZES7jsAwHZkAg7Yv+IYDG1ZZY1qHcJf2qezBzAmNGCsM6CNS+Tmxr/nvA7QigMjEb8AQu4hgZiqIpnzIA5O9rXU2OQzBmwW7RDYI/JXnVDK8wMUz85+xHBoaITkNDzWqJre/48FShy55f7nTX/RBuV21RxR+jb1KLme+Ugkj3fl/4xrAGsAfJxnAXmsT8bNUadt3Y93Cq20rWhqx7ABlB3dEfW6ahwJcUaYaWTBvAA0l8lA0dllRGBmMIY5t7Lmcs4zV7yfuzA975RoKXtDm4qaPNU4yTkPwvgADGL3oOnAPodugpzoY5SKwAlR6yeTL670EFhfLt1AWxjvXr/v8wqRohoFBcza+W6HP/2eNUt/xmES8Kpxgw5ehXDYL+IkaTuYXJ90uqElc032HO5FvwL0eDbtS5639uyaT8IZg0q1KKMXF2ZuVcDIXsBZxDOifKoarhLeoUbxiSKEZv9QE9d6D9iuvDMCbe+2t8vb7R0BQWiiJ6fn5fqWVBMEtaw5wPfq8lLZ2lwrzzfWSm9htoyh5I2KMvvLw2MZZQ/vLQkQvv7qN2VusV9m5hbLEKrZ0nh4ihA+wa/PtweG/sXvXjxySOXAUK4T0uWE4FWWwR4U0akuqzBEBYTy6tYC0zbih6WSCSjqUIdwGlEZL5jLywoIq1dMha9FTYQeYwEOFdWuNZ7YKPhis8ghFa8mC5/Phs7FIU7CPQf39AyqhRS1pmg9xWhRg6RWzXDpdgz47KVCfbECQgEPR5BGAYW1DiERwlBZG29V3YTkEaqUCf5tQMgmQykEG50CnKirVkQW0J0cQh0iNbdGlNFWhPBTQNg2IP4SQGjgl+L0/kSihPlbbdZHeSo5vBow9v8yhzC5PfXl/wgQ5h2kWPcJIJS4jgBhJKZLmRgfLnPd0fLly63y1etnAoRQRg/3d8rUZFeHG55FPIZE796+2xEo1OZ+7gMEqXrmJZFkZLx1IIpaQhTtrjzc3ejQAGCKqjI6XKAYS0XtsZSd3f3yh59+kuGLoAw5dxiiGC3Pn78QbZXDWeVFVGsSYQgfrBxsKBSGHkb/cpCqVIto01Fh9GFMPhJrgLnNc5jrUdhDaGVsvCN1tCTbY2CwlsibcG4IpRzupaLGuomQUQyp5ALRBs3t6tCws+ROVENk7skPgY7DIfxu+0N5g0iA1BIfS3fCNMQYUtxrYX7WRen7i+Xh3rkuh4f7EslQeYRZ6hzybo4iAAgxqHhn6hDe3F5JTc7CMwA2gOJteWQvqvlKWZMygjrkPxXll7De5TyqgDDURqJoqlcIsIA2e3JiOm9Vx+OdYQlIta7bbYw2jA/RaKv0e6iGtLsBKAcH+jvjurW1pW/mYSiuGLH8Pc4k9i1Eu5KDxtzgPfg8P2XQzM7KcGlHbaArMwYCTwCuVs5cIgKX11XBdbg65KZnGi97KKShjfIZgGaifzwXICuKdC0Wj9ceAaUYw6FPJo8yZTx4J5wkgMKff37TREQT5QsgjGHoPji0KuDOzkfUOa7lOxTCRGoxnq3OeChaF04+6MjzC/Olv+TcpOQtMQ+S++h9b5CznbYoF3JouED/b1MeG2ocka+aT0t/9Po9OTSIaidfCuMfIy90VeZUgCfzNXtoHJouteKSMHwlevlxFNNOU/YP0cG7LomRNqLkHcCdSBt9lahw8sIS0XKNVlNVA+BoZ8Rc1Nfj47o/6y5jragqUUnONubm5IQ+086zpN3e2ItSRQyGncvJOSiacJOiYacwea6hoKbUhWjtVTArVFz6mHX04sWLRukX5wrfrK0UU2f9REETIMEc5f28Pg8bgBkgF6VhAEuYGXZAWdU5wDh9xufCTIjjJ3VFad/0DKkHzu0lQuh9bJAvG/ZQztys6dArA0oTeQx9NEySjC1riXtxHfUcsWsoocD1zE3sH/q8LWIUsMmzA0Jdb7mUPufl8kpZrkIzPoNI3XEk1d/DDXMgZTvYL2iT6vaxb1WHDXsl+0XqRsYBFIXldikb1rzWVK+n9jNeKX3Dc/kscwSHCnac+vPBjsfs8Un94R1xrjFPGX8cAnynfNcNeeEqu3RTxquN5tqD2KojijyqXEWNEJLbfXx6Uc4vcfJxLpq2zH4M6w2VV6iiq/3FMjs9UYbRMqgMnQfy4ienynxvpWy9+qK8eP2lwODk7FwZGSXt5ClC+PlCoaeWCQ/83e9ePAq0WURMB54AYQU0Vlhy3hIbhqikt45iSKGS6GJVt0y+EScEuQ8Y3wGERDI4QFnkopuKakpulwGhue3ISju3Kd5sPF7x3iXXkc0kG1g8gDxb1KR4wquozOnJmYpOp9RA6GI+IA0IFamstAPJ9VMUG6+P6gR+LAIQaksAYQ5Ze35HylitNaNixMj6VwognRVASMQGgMBTpc76cK+fSaZL9K6hhKZ4fGvOfnpNW0DGnjUDQh9EFZZ9lJvoX0qFsrYtt8/nDBjd7vbf4nnPIdeOVDblJD4Rial2w0erTmU4VJw+3FczZnka42k6pMdmujtWFqe75Vevt8pXr7a0Ed9cXZTTkwOVnVhlk15dFdAAEP7h53cqPXF4ciZ6I6qyACiUAlGq5SAkxwWVSwAlUtLAuJERiruPSmkUg9PKgggu3EhM5ec3bwsqkRzIADUKuW+sb5Tnz58rf5UI4di489OIEGr+QBVT6RDPc5wu8qKTx1ZFE6BUc5g/PlqBMPkn/E6e/jtTQImwCUCgkFYdFyqdcu3SARFxsGrprRZp8rDkmLkyuGT+Q2MzkCQaZ8U/DAut3RpZ0vpFGhwKIeqi79/Le8r+ML/Qk7HIOgL40c5+f1GCMqvLfbXpEOnxnQ8CthHdWFjoKSrGMzzi/h5CNbaYys2B3emQC+R6ieqH6kGOpz0gi5wr9qZ2dANwN1brMTpK6vxKjAOMTsYhjiVPDcC6AWEcTaEx8RyMzqjf0Z/KBdzeVhSNMWZfwXiFOoxhgkcdozV5MXHoxIDx/LnQPpdIQvY3/q8xq+JWMtbJmao5NhHJyrpMNAjQjUCWVGIr8EgOXzsSI2fE/b36IRSvGG48l76J+AXvkAhe6GXMM67HoCNKwrv99NPP5YcfDQiVl11LXbRzYUPZjTMveWBJIWD+BQh6nQzoj/QBfQkgxGjjPBoZHS5T04n2u2A378Z1vJty3EQVdB5sIn6sITlJhjCUibz5jEm/ZM+Psc7nEI1gvkABD/2UfnCEF2qzHSn5G+3DuGbvCGUwOXFtAEnUrwFsNcLEu/JsQBhOTvpFTBlq9SL8VI36iIG1BVBoK/2baM7ttfsgayZgUgyeGumFOZP1AygMbZA1joIjtFXGhT4LDTH3095RHcNydrGnt0RzRJ2uireizJZH0eoTiWZt8hVnTwql8w5RKo1zWDnQJ1YpTdQ8ThTWXGjM3MsKw8wTRzvp+8xZ7gtwTKSX+UK/0SbmcqL7YRtwXXLyaGvy9gAe7AtT05OKxAIMzLTwmKY9ieaSDtCmJWcsuH+o5fSX55mZIBHcUb7dI04xItrnjeonv4/Q02NNsck+2I4KC4hWhxITPwI8OJ8Yg5zpWCY4CJzbOirWFY4Q5fAdHZXDg4Mm+s+7AwoZb8T7oAObess5hlqz83VRR+Un5w0pPgiz8RWHnVMW+L+dDrKxVGvT4n2yU5S64Fxy9VWN7Koc0cGB+ptxxTlLrnPicLJcalk0zd0qmISFBFPllKjj/r6cne93UM0+c2rUPUJFtkfJDY6zAXbRHAyj2eky1R1XugNnrcrJ4Iibni39tc2y9fKLsvXiVelOTZfOxHQZGXsChE+Q6/PvgaF/9rsXssYdjbGiJr+4v3PeEWDQOUymoFxR0+3m3jXzRgAUyYczcADsYECywEW/UvSnFq1vJdRrkxQYNBiQNxGKwsysKH3ZpOyFtZc3xg0/c4CwCbEZcdjwedMqkCm3t4y/XTaA8GP1wOZwQ8mzAU0V6VYPbttTGIMtIJfNyspxqKu57xIBEo2ACGHNSxK4qtfEOEk0zh5iZOQN5KSICT6Eisu4qC7fgPL5S0DM4C45ZkMCVb/01QZ7AXwxVvP/9u9DtWsfLvE8mvJbpVFr/0n97xce/Ck+tBExLKDG+wrQ0ufV24yHD0NfhWMpOTLVLSsL0+VXXzwvX7zcKPL8XZ6Vq4vTMj83W9bWLCiQCOEPP74p3//4czk+u3C+W837pL1EQmTcIwKxMF/mZqbKZLejfAArfA5LbEZU0vFRCbgcn5xJUfPtu22BQhQ+L84vy+L8ggDhs2fPymJvUcI0GIkYqwB9eScxkBt1zSEdoikAjzFmmtRZrT/oMHG8wQZv9A85dwMjWYBHkYZBvUzmFdfogJJxOVCnZEhkxEnp09E2jGvEcZTLorIuNTpVBUlCn0x0AQo2NR5d//C2LK+u6VAlYshBTVvX11fKJiqjy31FBHY4aLffi2GAFHi/h0pwv8ldDAXs4eFOtO7xjmmuAqQT0w1d8PjoWP2YaEIMUtN1nEvJV5MDw54iim2nqcMIUCJKSFv5vYraV5VfU8ZN0QtVE0827xQhCqJ/UfTDKEHI5bvvvlO/YpgCCCPQEnETrksOdNYZHm2EeDBaZahG5KYax9nHAHU46MKS4Hr2MwyuZl3WceU9EjltC5XwnnGCxZmVKFKilGk/RluiXKEP0vbsezJKaz4ffYJRGfEH5Rv+4afy05ufy+UFtF33SYziNvMg/ZAoSOjLAaMB+nYSmtaZHMKovQI6cfCENULbMfgdVa8lM07PytXlZZOzlvMjoDNARHNJUQjnGzJHQkljzqnOZi3e3o6SJarL71ijgEvGnbYKQCgPz0CT+7WjPRkTcmOTg8o8tjIuxcVdkiRR2bzT6bHXGeslZ6KNbpe+ScRekbTjY1Ooq0Jn9of0tyiKAscuXaLzsoIT5i17M5/pyDnm+qaOgFbF4Bq9SckU7Vk10mc9gVE7hWu+Lc4j+hGqvvOjK92uGvehJdKW5K+lNIT3NeeSJk+Ud2vTBOnnvAdRNPqAucM7JHeUPgqdkflPxInrGMsIDfGuiUQmIpr1zPszdgFUojfOzEhYJp7XAPAAO68p6Kg4o46lp6B+raIooZ7jfOEdWQcZz/Y9mB9SgL22tkGots4pv5PDDLCoOftJGZVQgO38GxZAC/iiffweZ7YcHN0JORZFDSUCOjmhPYw+2a5gjnEEEGvP4AyqKTSZp/RtnsO7sNcyvrt7u6KVS929Rq4BnvzdjIOe96C7e0VAbVtRH7aj805rq5YKot+ITO61ACHpG3wzFgoScE6KuTXSCDw50uu9A7ooJYAAhB/29svZOakeqPshDIYQjksMra6ulX6v36R+IJiGgvaImDjYebeljIyW6fmFsr71smy+/KKsb70oozhYVXICGvlThPDzh0R/3S0c+s/+5vUjmzeRMiZ2eM724qIsak656G3KuSPygCfM4APg5aSlAQTBW8KvWOj8HFBjnIDNAuVbsZ9WMWWuJzpIeN6gi2f5cIixhveK6yzRTU5R6ohdN3W54NIr76DSgeDPq+4MRj+AsR5sysvQYQkosTJLDC0MTNFmqLtY3yde0hg32tCqIIwPW0AtXHGD4EQgFQmtkpkBg6kZGM+cqLNVyUpRMaJjFRRGbfPjPEDnALajfx8pjH5SwuKXgF2mfgy0XJOfMcwCQNPWpmwFI1jzEB2RNKBzhumf/mpY9DWnSzHiRC9r7g6OBRv9j2VsuJSF2YmyvDir6OCr5xvlDkW+q4tydX5a5uZmyurKsrx4RJ4R7fj57XuBNyKER8oHQHnT4zA7O1cWFxZFzaPsxMLsTJmdocwCuX5Qn1yLkLlNSQRyaRCmuby8KXuAqJ3dsrd3IJoL85Vo49bmlryp09MTmocpCUn0HKDPIZ5IgYvmEpl0vUznyZK7Q0H6gQqh14CBTiK1nlf2mhIhxKsKdVOe+ErP9gEVdVs7ZkIXzuGP4Xl0eKQDGjEZokuIyKRIdBwycQTwOVQsqc3Eu6M4DFWP/kahE08ta3KLGoTrq6oNeXVxWQ729xUp0/1x9szOlZmpWUU6WQN7B/77+flp6XTH5W3HK0sEkXfTGj85VR9htDuyo03FEWSMeOql1pwSefOpKyixqCIjQsZQLYfAXkf/YAwBUEPv0vpXjtdwEx3DAEp0gUhY6KB8FsMHIRUAIdfQ/3inQ4NifBKpARzwndwbjG6AMN+8D0Y/xjJfUfgzgMAQN3Vea1DlQyheblVHAIcUj+v+EgofbUH1krqYicAELMYQ5Zrsf/RBgFXop4BiOQpqhJm/89nkcSbCSr9gwEo6fndX8+PslJqyBpIBoW3KYtqZn6HJtSM0MVyTYxQBn4BY9lZysemfUBBDvY1Rqr65c45fQHD2OudzEg9J5w72/4a5UNMS6AfRzWuUjH7jO9Q5isVzL94xYEUK1xjnNwha2eGJER01yQBCxhKgoFq45AqLOn4hQEi/RPyDNsgYPj6p0aEBIGS9YJhrHlXgRD+J7izWQXL0HfmJ87VxMI3gdLDiNs8QG4hcuBqZsbAN3yNmvciQHwgwASojvEWfMxfsFOasNx0cYJy8RddsndV+AYjm/U1JNIClvYmO0V8Zu/Y5FLG5zEPePWPAu+/u7ojCyJlEXnhEYCLMQj8EiDFWjAdzmfvQzkT3A+4Y2zArso5pW3JkYZaElRMHQCLeWTeJWloIx9EwvkOBDYBlvqa9iS5mz5cnXmekc6CznzNu14gt3d0qShtnXqi4qf/KWaRxTw3O6qRn76O+IcrbiI3hqMTOmpwij76riBz99WF7Wwc9fZQyEllFvDfvFoGv7Csq69TraT/Bqfr+/TuVLBK9FLXtsVGlb6yvrZeV1TW1n88SEVfeLPOBkh6VmotDDRDXiGPh9BkZaXJOAXASoyOIIPoyLDYLfCXSS3/gaVfk8+RYuYNHJyhwm53CfoxdIcbL6mpZ7PULpWXIZYftMzM5oXx9hkOCbZwv3cmy0F8uWy+/FCjsr6yXMcrEdCbKKBHC6vB7Uhn96wZdn/PbD/2zv/3q0eF5GxgO6dn4ECC8Mr+++RbFsRpgohsOAGHykgCN2GzjY44emopjYxwjGxVS1QpsCfBCzbOwAqIelkBOpCP5eUR/yDPk8xw4bDDQ16BSKXFcuXxj2uzYVKF8BhQ66vAxIEyEMKqbonXWuk+0F5BsXj1A2Unz5CKJ5lk9yYP3ch4W3tK8s3IIP6Hr0F+maTrBWP1aw4Eqv5B8ul8ChG3g1KKCGjAMIogcTdxXm6JAzYD22fbUJ1rYBoChoeV3A3upGt/ypNeyFfWP5IyaOuFI658DhO2UapvgbncjN8NhV9VYJV70+FDGR0pZnJ0oK/258vLZetnaWJFQ0d3NVbm5upSACYcAgIw7Esl6v71Ttnf3VSrh8Pi0XOC9r6qciGygvAjVFFCwOD9bFuZm9A1dlHlrlqzHmc59kLT1UDk5Oy8Hh8cqDE+EDVVPgOXayoqoUHhTGU/RqVVM2lSrRAqZSzyf58Y5EcqfVUZd6yljNsjnMLXKVE8LHHDNzOxcma35hjmQY+hn7HIvxjbGVWhRHMoxsuNFBxTyFdED/s0aBGgdHB7o3XGyQBnlRc/OLmr5lgdRZwGEC/MzWntEKSLPr4Lr3WnlJwJ2mC/bOx/K9odtFVmmHMjcvCmAVujr6LMYSjhViDjo98rJtNNFgBDPCdH3SnWUHD15iIjHVAVFjAtFiKrQjpwBtVg8Diz2uZQySJ6PinRXdUIMNKhIGDcBhEQIyZ1LjmAMytAz6e/kH2G8AAgwjALq2bO4VvXQyMWpRamjimgBIVM4ocLPzM5oY76+vpVnnOhGSlJkXPkJSGIMMbwdNTGdNjlQGHNt2mKiDbSFuZAoHOPOdfxekdZamiA5mPzOCofTgqt42w+PUfQDwF+p3QFe9GOiLQGn2qOGhjTetBdjPHTS0CJ5dp4bup0i36IyEkGt5Y9az1JqA8CiFqBmvNqGtfK9KtUx+zXvGqcjz+TvPJd+S2kinB9hpyRSlMhGUhxMaz2QsSqhmmsDwlABE8kMMEtEO1RTGfYoFD84EpVcLO7BeUbUJDTyOEox2J176dIbfKmvoHFfDxRTMy9zPvnc8DkkATRRz6+lH5CxsXPLAh4CXFWILXOJc5y9jLHDUGadMX8U9SQ6V88e9nQcFIwzgiZExSVWV+mPRPSYezxXQEQOIRgaOEQqE6WWg2BOpr+YV6GD0l+craQMADrevXsvEEvbOB9Ye3Fs8O7tyBy/D8ChL1MAvX1GZt4kshdaf8o2Je9dQKRF/WRMEuGWc+zmujoGAJTTcgCEPk3/8xVHgIDR5aX+zhgAjFBf9rsO8rcdGbyW/SHxlJqbl6gpwAsQlCgx5600FGq0kTnBZzmv5mfnpLotXYcqmsO12Fl7OztqX/pLQJwYYXWmxykCGKfdvHvKgfA57sF+j3oydHvmAOBrbW21PHv23NE9sV5M78dJQoRb7agMBUAlZW5SPoc5il3WFgxSDiuMNdpV6UncT31JLivMsepYozav+ofc3Zozi+DZwuK80kr6KCtPkcM5JsciCvZzovVawA1QiV0wNT1XllY3JSizsvGszC8uCySOy2HbBoSfMyR4attfcw8M/d0//e0jm6bpGueOZGkBDdtbSd5OpQY6WmChD0W6hiyeQTgEECIvsCKISXx33oYiF8mjSoSQ/Kwkn1ePFoc2vG0OGQNQy+erNcMGkp2az5BDjXqJGCIy3gBuw44mOgro+ogYB/KMp95ilcIOzcoUyCIF0hgY/E5eWTalGpEJdUplNvSeSIHXmlEtOh/PitFnbzJRRj/DJSDcJzLw1af1+dVd7chfjRDWyECAVHIFB0DN/wog1MZcoxMSMqk5gnneICLpiF4ivQELAYQ5CBMhivFt0Od5kC/AYFRBBQhbiqGfLq4AwBj0eW47x8VqrPa4gzA7AMK5blnpzZS1lX5ZXlpQAn95uCtDjw/atLc2NiX7zu4PICSKR4mE/cMTCctAG3UdzXvRPtjwMUqIEPYXUcWcUS3CDmCQ/MSbywacTUFFI09ISehX5fjkVMIg0H/wyHY7YxKqSW4McxYjigMMz7lEB5Atr/k8zG8ii8rVqHPd/WwVOr13Bco28Aeeff6evDT+PT2D+p8jAzFgmXP8O8ahI9ymNMdI5/+J2nA/DI52FCOe5RjvfC4CNjKWLq/KzMxcYfqzb5jCN1RevnxeNjfWy8LCbEHQAkNFa/OmKq52J8tEx4CQNfF+54OMNyTiAYTzC7NVYZUC6CMyzKBups+awsZxNNV1qtpt1Qus6JuiMzea4IoQXl1VBWTTEDFkGHvemTkBBTjFuOn7AJP0XahpGPTsL9wP6hOgkPszj0OhCiWR30VNUpPCOQAAIABJREFUEwMIIwqjJbl43Dt5ZSwn2hshG7UXJVZFCcdFR17f2BAd/u72XgIuPJvrA+iyPxF9jXHE/EzuFffkK+JEbeCafQ8wE6BJ30Q6n/nSVqJsgxyMWp7NeXFC39cIYXuuxYCPsyI0K/og9Dt+0u+h2YY+F0eHI+mOeImuOeWcr1AJ48DIHocDgbUXhUbanLwxni/QU9kYiYQGgLWjTbBQcCYxv0KbTJ8zjwAavD+fsfCN+xBDkci4jO2quhrRnADl0OayFg1mLxWx4ys009w/eYSeH57LAexmCfApl3kQVfnuzjUuW/Rd0z4tNBNWR/LecK5onxg340DAuDqpuLO0Baq4E+870elo3kOnA4DTv8rvgypdFX+5T3eyaxXepaUyVcuyJEquMYE2f3GufZkoFY4Qn5M4wdJWl+NRuYdipgTiXvybOc/+C4BkL3n79l3Z3vaa47k4c5gH3JNx5/2Ti0h76UeuS25jxFFkd9T9N3tB8vsYm/SzBMhqygdtUFoAwiu1rAPjFTVgPkNUl4gTazGO77bTJGPKGGZOEalFmKvfXxKQZL5H7IXcUsZ6qj439GnGMtFllQeqTu/UtZVdVg9zCYwND5f+4qLOM9ooWwaBtAc7RyjjYPaCnUEAJfHDarqC99M7gTXGlz4DaK+srmheSf11Z0d71/c//KA1YnaF8/Ap4eT9lzQjU8V5rtSVxTgb0vwiZ5ko8NHhoeYT5WeI1CvnkTzE6pzXvRCnkYCbc3wRkkGEDFVmHDbM6ag2t9OSUDBGbyBChZwP5+RxX12WxTlYLh31DQ5RAOHMfE9A8NWXvy7La8/K7MJSGe9Olc7EpMUMmwjhXzPkeHr3z7kHhv7Tv/2VIoSmMZ1X5U+yCYfLTSsPyVG0Rv7D6qJS1PTvdLBUY5aSDnwBNAUcUd5COh5DWQIyFbSNA/6szCkaqUQEMFq9aVthyqIcfNaeN+cJJjeFdp/WKKGAW821whjgc6JYCRC68LxqzNXoZA7GgB5vOpbMDiDEeyRv530tOIsKqyI1HEg3NXfJKqmhqoYOmsgPtBjoit44a7SuZdAGaAe06UiXoMqgUPufAoSZXPHQNfeoCnDtSJ9B3afKo4O6WDFSDJBz3cA7m4MjgDCgUBHCCjxtkVi1UfOida+mra18yADCxkCpuZYCpkTakF8ffiyLcxNltT9XlvtE9KYF9IfKg3j8G2vr5eWLV7WA7l15/+F9+fntO+UFHJ1SXPa8nF9aEAmHBdhhuGDsTgoMLvf7Km5PLiGUURRHLy8chaMvZolYzc6W4dExqWtCK1FtTnK6OPTublU6AWMFlVGLsnQU1SGiDW1KirTxQKo0ixPn+Y5Ri/EeEaUYIcn3SUSBMUikhMOSKAmU0QhqcHgmKh36WGiI9H9yoUI3Yg0kXyxGrmuu2akRyXwBRGi6lS7H3MRTjcDUycmphWCGh8uzZ5ui787NTmn94VGlvaJeUrS3M6kIIdEWxmJnd0e01cPDgzI51S2zc679mAgigEdgCmW76RlHpCrVNsBNec7ah2wIE8nEE81hT99KEhyRh/FxfbO+lT9VaZABhFwXA5ufMRwdtfBn+Gad8D4pHI/RxnNSgy6AMAZQIkYyoCdcWiJCEFlzrBveI1Q19izAH/3AOKIk+Oz5c+Vs4nD7+uuvRVcFeLQjfKZfujxPciSJQNAG5gFfGL1tuhvvmr5UTs4eNTbtIAhlL/OO/jVjwg4G78U1gkjOLPX+rqBH331EaQsQC/BI3zL/6I9EhZMvmOckr1BgpIIYni1ny+SU9l/6CiPRUv6OnOucaM2ZREQjSpIIllIW6kZG3yWCF+DAfcn3JIJsNWyrVOf9o7gaynbKBfDTpWcGDs3MC8YzYKsdgUpU0vL/LoXgd/HcM+tlQBm2A9UMhME9Hd3THsA4FdfN4/0DKgPG7RCtTtzsTbAaqMVKyZsKBn3+GTjks4A9xp/zdKlPXjCR7wdFqdgTWfcC8FeXWpfMOQBX8hxpY/Yxxk/RNzm4rF6piG4FbukPnp28Vd6Hr73dXT0DuwJQwN7AfoITiTnPmAJIUi4m8y5R5zjD6FvmYfoolGl+n/5j3Pl/RJ9oA8+ASu9yExaV0TyqpY3QREhEM9Fj1gL3DGW07cw1O+HMtlatH0vZBCiWPJt3hLo+N7cgBwzPV7kdKPV393JyJrqYMW8Eg+r6Z9y8jyPaUsF2LYdB7j7qoyvLSxJI01xCcZccRcoptWoZhhKLom7O8VD6U26HecjcUDmQUUdKaS/lbL799luVMGKsV1bWlIfvCKHTj5hzEYhiHZkB5lqjUEZdeuNUwFplUaZnGkq0ov2kSiCYQ1RbzmCnPTHXcD5QxgJHYsZscsqKsdnnmbMCl+yPOLrv7srp6Um5uryQ85gIIfaU63Rfl+m5xbK0tlmevfyqrK4/L/O91dKZmCrjXXIIacufUnb4nCHCU9v+mnpg6D/6zUupjBI+R6wgG38MBNGx4rGphwb/x3vPd0BgAIS9swOPUQ5PKa5RguHR+RQ2dP0Nz9ueGaKGzr9SknI15G6hBlYVRdGnkAGu/Pt4rY/x4t7Yi6vFhyewiuFAfZXIzYgNMozCGOFNxCzCNm1AiHe95lRIwr+K7thYtjKaIqR4EZEUV66KPasxYBSduHYeIvuB+kNet1rkvnppnSfYZLQ06prtyShAOdC8+Wie8tlE9z7Ki6lXDQDex9PbnxsojcYznn75FHDm//p7zRkEREE3+ZjeaLETUWtr/aUYP7mHnQX+lqHIdTXaaRrqYxkZeiyjQw9lcX6qrK0slv7ibJmbmZDRwfY6Oz1VXjx7Xr784isd1ICWn37+qXyHDP5PP5XTi8tydnlVbu4o5I6hdF9ursn9fFTOIDkCqysrqkc4PUF+GuUgbspFy6DjEKYo86iUPcdVikLjK2GW/XKqmnKXEktYWVlu8oQsnGBgJTBYgQXOlLqoGkU+e3GtHscBHsM0h3oMFT7HNVJ8QwGSen0jTspXFK8a7AExHIABAzmcU8g4/d6oCt4hqDPW1Cfjfnw2in4Rb/GBOSHltMvLa0dKVUx+RNSffn9BZUFQvcOACAUSQDg1MVWmJigb8ygxGhTiTk4ttECEcGbWeTXsLYAKPM1E4lA/xciKiEPUVJ1XByBEwdARIHn+EbkBqNX+FxCiJh4F6+VscC1RvnjOKc6wWnQ6Qh4xSuifzN3ko9G/9H9qHzLHE4UJiOda2obhSx+GBpnaXm0gxgZFH1qlz0I0RBoAW7R3fmGhbD3bKmOj48q7+od/+AfRVbkvbckzmXOo4iVXig2XewFeubf6oVUTEMBHu2k/hjnXqdbX+bnWc+Ywz0iNsazZwXo3bVMGj2iFVo7O+/Hema/aM6uwRRxPAadcn2gG85h/t+l5cW45MtYpnYmJRnAHALC/D+jFwCRfz1LxGOSJyvK55GsFMH0KCGMEfgQIj09kuEaIInOgiVRmTlU1zaQZSD260prp99B6B2yLyi5piZHxjjc3NUe0rmWuz7nFJGdO0T/t6CDtbUcb6VupfXPmSZ3YdFI5SGoqgyJSOEyrsSyAh7JprRvHfMTRk/cJ0JRSI7lf9SyGek1OtNYL98YpcE3O9aWMbij0UbEF0Ck9JYCx7ncBt1KulGqr91fnJEZ060qAkFzdFD5n3Kk1zP1Yt4xfKM88m3UQoSfmUtgTvEu7HZnrObdTJD1gnD0p0fzMEX6Hs4pIJFR6bBzew45BzipUpxe0n4W9ESqq+roqvSa6RvuIDqu2cnU2MkbJfePeOCZfvXpdev0lORxYr6JnVmE99kgovOlH2pwom+ewo9Xck3fUOqMeYl3/nOM4WFFLRrmbditiLcVcOzfarBXpT6g+pm0b+oZn5t70d5xT7A+AJ8YHQPj1N9/IvmKvJ+oJGOS5sS3Zk7hWe9f5ufZz+oixO790+3kPOTlRZu5aZZg+C/0bWw87EMDM3Iw94pJjt1IRzx6T6D1zle8wHLT3V02GszNyeM/LzAzzoZZLwaa4eygT03NlYWmtrD97VdY2Xpallc0y1plUDuHImAMjT19PPfA598DQr54tk7BUBVDsSc9BPYg6uQRAPCymTvhwMXCooiyKC/nLm1wbHAEIyccit9CUvXEV3kWpyZESDvKGEpn8IKlnWXKeL65vb8iRY8egU+7isIGJDHHVLrNny6UtvAnjORbwqR6jeJ9CqWMjiDGIF44DU7XQtCkYQPElwQ8omlBNVei0qkjVcgnyRtbyFmwoiZjGSJXCZqXSfgyW/jg6yPP+UkCoxlXFmU9BmN7gk31JYFF18vxuMVj0zJobEGD/MfA3b3QMdciq0NjU2VIE1HQfFTy/uTPgq54+F5Nol8aoHNQaUZZq6/BjGR0mQvhQlnuzZXN9pSz1oGZ2y9HBoQAHXP6XL1+VX3/1a3n28OD949f/WP6vf/tvyzfffS910Zv7x/I4RNSZPMBSbogU3t7LUIIes7G+Jinp6anJMsr7PxBZvvKhfHHuOYWXfmKqTCLVTn7GsA2r/b29cniwV05Pj5vyF8srK2VpecmHipT3XLMyyfgcmKPDIzJ49HtFPzC8rI7IQRdxlxywGYcY7hyUEiGQOq3zZJi3Md5oG8/hZ7ugs+hd5PDUKGAMpDiC+EyeyZhD7UFBkoMXyhLvTtvwyhIdPDw6Uc4OY8vfBYinpwpFNRH+4f2YM/QDER0A4WQXURZk0C8l+80ckRE/NaEooY1igJTpZ4jf4DhCvEIiDnUNJyqDUaEafLe3LkRcI5I4hjCgQsdTDmOlcLH2o8Znj/GVQe3wsPom0QLa3lYajPeYn6HHRQo9ThnuERZDDPUIUrAnxNDImtI6S73H8/MmdzOAkM9gqC/2emV4iOjkrcYFoMyzAzRjsKIWG+99qHXJh5RRGc93LesQJxD9EODGu3FtDCPaGKpyjMIYXezzOPLYQ4jTcjawHyYXL4AU4x3Ho2jbo6bisR9jMPKT9wyQCFU5BjlGW3svgskx3nEZBNoaxwVgmbnEsxlrogahz9Hu0BR1hlXhiRzQodCGFhqGB3P14uqqAYS0m3ZxjxjzAUuJpun8QUe7nmMBwXlW9tg2nTsA21pb1N80sOJbfxOjoIrhVLGf5LEFcISSS3sUSR2HFZOcUUc2rY5dQZtqDFvIRWt/diCUohz4Ch7jINR+oVQJi/XIOVuN8dgHOufre2N009FxbNG3g3418LXIioVxAqCk0lzVR73HHmjsmLtE/KCAcj2UwYw9z5BTkHe7cbkNrmHPCyMijoa0NT8T7c440q5EaDNPNafYf2pZGP7PnCYnDvoie3jmc5Q1AcqAtOwjrKFQt3U/yjbUSaE6giqvciKhL5xktCvnKHOJPQ3gtLDYE9AOnZTILP3O84kSKi+50mMRYWGPZK6JGVHrqLJ3KJJXc02ZG8yV9dXVsrGxLiCNg5UI7MMjyvKu1RpRQK7X+sP2qmk1AeUJFIQWTx/COIsD/+27dxLlEl2zQ/4mZ6aF4UalyDmsuRdASFs5FxWh114zKFXimpfWpYhDScC3MhjCVKEjVeq+Spo/Dg3Ei8KaoG/iDMqapU/lBMLpQmmfu+syplI26NIQgx8uj0NjZZTavQtLZWX9uQDh8uqzMt6ZlNIo1ciwGZ6+nnrgc+6BoefLs0oIg5wn3nYiOvfOJcCDYo96kUgDC04eoUoN5LNEKapSrwGd1MkGgFARkkr7lDgLeQ/KjSEqSH2w+hktGJMNHe2iTh8eKqvp8asou7GAWagSQThGROJCxjFRioaGlQLxUWWsSm+i2NQNh8PItQgHtIfQbxg4UaCgSlxbjRRlqoBWiaIo3428M4PByC8PlEItqBPqT4xAVWCs7aP/Eq1ITbYmlbMlvKP0/z8TIYzB1AaD7Vy/NjUlYC+AvmLbQmSuDSJDjUpUIAn+gKZUnFDyuaK9zv2gflxAr/MibpQcriggwi5VCCQlELLxSkwGg0fCPkMVDD6W8ZH7srK0UJ5vbZR+Dy9wpxzs7ZWH23sdtl+8+qL89je/1aa9f7Bf/vW/+T/Kv/4//7784zffljuimAj5jIxVUIiH3VQpnBJ4cTc3NlSgnlITzAvMWoweQB5iB9QlgpLYnZwSwOCwlaEvERAodrvl6HBfifjU33vx6mXZ2CSncUaHJ6FU1VN6fLShjhgGuR3QdmpRZANnR5MwGkKj0z0qxTnrKAIFig4RcR9FVdIF6bU+ax2sGK2pN8fnAIMYK9yXsWX+O5pg8B8qEwc4z4OWSAI/bSJXg4LGGFjkspydXZYPO1A6txtAiFocuRV3MshuVJ9LeVDK8ZkpUwgijE9IHRiK+vXtjQpwS6F1ZrJ0J1w2ABoqkcd4gU33dAmFUD9j5EEPBVhGMl8UcdY6OaK9nr3cl5cCkjHmZGzWGo8x+KMoHNVLrk1OTLzsoYwBYkK3xahiH2o7UpLfFfGHONliWOdnQKRFHiwgEZAAIFTOYI3cTs2Qr0M0/a6J5KXcB58xeHLuUiiG2kMrhTDj2/RB3esbunalIwfgJtqR6DRzk/ZxvwHLI4XWXSYGRolyH8cdlaJPGA+iGDgWoPdjsAMII2KEEUh7E7GJsAZrjOcEeDb7W9Qvx8blBKBNcXrwLg2VslNBYfX205ZEptTvlfaahGhFOasRHcCk//MO1+SJOprQBoTZu8QEqSAi4Io9kMMwDIk2AyRGQfIes8866tcRwA7IYw1kjcJEiVMi4IS/iSpdBWeypuOYkBM06rw1iicBmRppBITQZvKo2Nsmp1iH1AC1qviA4WEqKr9HqIN1GEpv6qmyv9OfSv0gp1Gllky15D5ZY6buGezynVxMl4QgygQ932f/h/fbZefDB4EDnsd8eba1pX2MvgltMmtOZ2x1LCZal8hR1El5j5zFbUdDKIUZy0TfAwbp8za4hbINKNzd21EEjb9HIVSOJc4Lctsr5TkMEM57Ac1aUzl9zHOz5zE3Mnb0n5Tg7++dq1wF1HBYyilU+53r4vjinowtETb2Rt4ztGjen/ki8SPUaGtJH+yqlf6SRHhWVpbKFYJUl5eyxST6V4vRc37p/peX5VhliKw1wbuzN4ZarX2v2AairVwvuv3eXtmWCuyj9uTl5dUyT77eNOItOOQ5m250/tLH7K+cGQJ6pOd0fD6RikQ7POdwiN7IQeR1CcDtKodQZ0J1ANlGdM5nHBHUGcWWAJzKQag1Z9YLAJv1IFA4hH1qZ6dqBstG7pSR8YkyPNYtU7O90l99JkC4srZVxsYnBAiJFUR5/HMGBE9t++vugaG12Y4wAwsNlUsWmKWlrQjKwW2qiQ9GlJgAhAYaRJRqqQGiMKnl1wBC50rwFYMIzKcQvXIiTBFV1CiAUWDQeRN4ZFh0Umi8rjkLE92P6BBRezy7sPw6nsUAQsmrVDAaw0vGUCsPiM0OwzzRgRghucetuPOWGcdujocpeZNwOHWgaLuxeM5AeCXlI6waKQNWoLcWpQ8gRLUU71VT0o8tdKDa0uQP/qWAkOua0hURAoqiZ3IGPeYyTKuAjZQxPwGE7f7gEEjkbrg8NApyqkOlCGGndCogZPezx9/0JiID8l4jsJNcU723n4/nE+cDgAwnAXNjdOi+jA7fl7HRx7K61Csvn29KrGRycrwcEyF8eFApgy+/+LL8zW//Rgc8ntp/9b//q/Jv/v7vy7fffVdu6WNGbXhMKqE2cCzi0+1MlKVev2xtbpY+NZAWFlSgvhAhJJn/xNEphDLIIVJdOyTWJTBTdECfnhzLGD06PCjd7ljp9xbK73732/Lq9asGEErlrNZFUu6rVDLJq03ZElNZqC3GwcWBFgpg452sdK+AkBgWREn4bkdwQwlTNKDWcEueDgZS6IQx1nWgVipQDJ9E3yJewqEMCFzfcGkFIoXHx2fl/faH8ubNOwu4DA1JPnxqEgXRW+VuMEaS28drPTMroDAyNCqwxwGPhxU1N6ims3PTKj3h+lL7lQJodUxyLhOFjmAABgBzjPwavpEPz3sAXmcA+XNzjdcYAYzQgjBgWasGeuQdnsvwwThNVArjhOv5f0B4aIx4zxNJgmKJwaK8p8qkiKGf8Uu72FcCBhMF42+i5tV9JtdGATJgD0Aomv79o57HvAsFjefF+4/ARpxarGnmRnLNAhT5Xdv4zP6UCF2bMspnabcUN0Wht0hXIicAQCJaOOSg7kq0qeNIRKIIyaNkbGOwMQ9xUIT+l3xV+jhR1HbUNXuy+k1njKNNjZBJq+Ygn2eeEPGIUyVjI/o+66nmOLfBecCzHIWVeqZxVqqDc/bSjjbQy7pNtFbXwXipADPPYGzjXItDhuckcszn6BcAEWNKtCjRXdrfHXfuWWht/JvPu6SB+1aK2xW0B1AwVqHLySFX67K6vrBzxCRaAoV40oDQUR6LXDG+OtfI6c+9GeOJyQr0XAOPfZO9FQfhhEoWOHcxYFwlKaoegWulGhACImBVpIg576+ahlfXciRAzWQPon+4Fmoh+xB9FBpwHCnM8bw3yqaATefmIZxnp0aikmlfmBdxGGT8E+EKcAh7IjZN1qBybkehTJpBwTefSTReyt9Q6Ou8Ym+M4yIRU/6WiGkibnw+FHbaQvkk0Vc7jKdBFs+GccL9ck/AOhRL+oa+Y7/gK+JYcR7ydwSAGDfGCacZZyprknz4y2vXpsRBq7/X/ZBzOnR4xoVznT3VtQTt4MkeRJSY8/+4lhVJpP6wqspiN1DWYW4eZgO1Zx0dZ1+GLpyyPYgH4mRUUfmuFYYTBWXO8U7Maz4bBwtsMOYrdYuzl5AWIqZTrflIeYneYk99g93l5zqH2meB83QldtQZL6NjQ+Xs9KTc3bscDTmC4xSfH8dh3C9Lq88VJewvb+hsHoXdgG/oKYXwrxtt/Qfw9kNb891HIjWiJbDp6wDg2603ILDqI4ebKSTOBXSx7CqHX0sRGPhV8ZSUYOBGFS0CKORZBJQRfZTR6sgRPwNKtKEoV+vRCo031w3l0xQjxB1GZTju7R8olwmgMTzqnLQc2sR7Aq14FhtaNqscEqHZNIe11BidI0nkBoU5rkmen0HuUM3zCw3A5Tryqo4W2Duf6KOMbABXI5lvz1lAmfVBHSWl5EFTlqH+NtHBPLEBpZ+ojCrPsFJaUxDdWT2DSGyihQ0FtAXm019cj1iKIoA15xMRIP1uxIXlDUQyF4j4dlRzRzTJu3sZ2SmmbUBoIR6DwkqpAojWaDSAVGqynVGBwfGRxzLRGSnrq0vlxbPNMjeHt25ceXvDj0W187549br85v9m701+NE237a4n+r7vM6uyr+aec1vbFwEDJGBgyRKy7IGNQDYYEJIBWXAlwKIZYBDyxMhjxBiJPwdLoEudU6cqu8jMiMzI6PsG/dba6/3eKi7zW8oMKZRNfPE2T7OfvfZee+1vfyUjj6DAv/gX/2f7v/78/27f//C7dnZ51S5oX9HIJtxKaRSHmjmcnpoRLYYaxI319ba6utKGyXJc07cOJTJ6Yx1KVRTAQJaQPUDkOxRqaD1EWPf3D9vE+LDaLfzhH/5+e/bVU4l7MG4U6osSXQcME5sgSOoaeHYOKtZCnEpFQ0tJMNkwfpY2Doz9zCwO3EzX/DwZjoC8AMLQHlN7m4h9V+9U9LdkCLNHIg8O6AEErm+4pxQHNy1ftt+8ay9fvnKbh+vrtrJChH+mjY/W+6pXIpma6i/aqO29075lXAkErK2vtgcPvmxLywuqI8TJ4r4ATRwkZS8Qz6km6xLiqSCW+ikCIPf2VMeDgyfqGeIzZIaqjo/rYHOk+ko9VUmSq86JGr9D6pToBWnHgXFPjQ+OQpyfNFwmgs7/87kIKGBb4viG4hQHKtdM/VkyBsmQqE9Y1WgnY1Gsb9P5JsZV2wUTAZsRsYWuvvP6ugO7ZBX5MqXRwbVQuXgnBf8qG5i2I6ybZPSyZtiTP7eXkcfn9+N8dhRLBEpE/3WGMAqlfDbPi/MYwBI6XwR2IuSRDBvXzV7I86UmivEiOx4AGypeaJey/0MoU7vEIJks22czUHAIu7KBYomY0WAwGNo1NDlqw8mgsZazx/oZwWQIuX7WjpUFSyCtsrTJ9JkBQ2snB8qYq+w95oo5Oz09UYaEOUoWhPsTWElgh/nheZkXPpfarZw5WX+MR94rzjL3IPgLIIRyzf8LSFFnPznZBXITzHXgs5k6iLgKFO6iH2IDVWMqJo/X0uy8xYt4L8ZTtrTeJeDU2WnEYhbbugAhdHSyRDCHrDSJ7SELx59Zy2TJ8AN4tp9n1QzeTBVOvW7uzTOmRjfghc+FLp36w2SyGATGnM9wP4N1g2t+J/0evVZYazNtds7vzefyneC0Tnd8g7K3vE+AYOq/cybLvvfAP2cmQSOxDgA/t4OWFMwF9k2BkOq7yXV5Phge2FSekbEFsMkXqfWnAMvtbbEvYGBYfI/3hi7K2hDAl3bDdPWWHNZcSyjnw55p/yOjXamD7QagbUw+QAR1uB42H5Dos8etgVDK5kyB4YAdts8wCEBJKKxoowmQpXbQ2WDToTN2vF9U5TlvYarEb0p5BgwRnhF2CuuJtQyIDq08gQXmEPYPJSVT07A2aHJ/IHAq6vrUdJuYnmtjk3NtfnG9rW09bGsbD9ryymYbZ04mxqWT8/NSnV8APvj8iJ/YCAx9szl/14GeK/dhST85KfvfQkmDj00volE58qKMUPfXK4bv1xiG7ogRFGiprSj6CA4/tJhx9wySY0RPuaK6RfylT3niZ6TouR9GiQ1MBJp/v//wQdkB1+hIzaYDhIkgaSdW9i2RQ9ML3J8rUTmeRT2XQgOtZsOuQ6SVBo4EG5voMsQB1xGiWqnfLWEXxiaCKskCxCFUhrCrvTQokhFzFV8PEHrkBFJ7mcF+kKmvQmow6xH3LVzDZ1AKvKxnrGv1xWmS2dX1Stk09YoT4yNtagIaymSbJeKrPpGD7C4g4bnCAAAgAElEQVT35B3dQB26J0CayD01Whei8kINxMCHzii427uX54wsnsEl9yTbNjZ806YmhtrC7HS7v7XeHj64L9ERWpOcHh3LqV+aX2wPHzxsT5880zhCGf1/vvvz9t1vvms/vnjeDogwnhK1Hm9n59ft+PRUEUjGGsB2/9699uzpUyljAghvUfqk3copFERnjQAu9FY7IVOtXoZR1DXtiXc7Ojxp42NDbXFhqv3qV98qQwhY1TpW7023QhHVFKezaj4i+611rwivI71xmASGSiWQGQzVh79rLywuCRRaYdHtD/rUNOYmFCTWeyhPfE4RZwVbTOfNQYvT0Kdk48TjUEDVIfMmyujcvKi09HtEApzeUESSEdZZWsRhnZGIy2xFlDmgef/rCwr8L9q7dzvKEo7QlHh9Xeqkq2srml87Ma/ad999p3Vk55NaJdfvqHFxCQTgIHGA7+27logoMzWc9I6SSENR43hH1zrZaZIIEjU7AoQnRTs/0XjkC/vCeBHtTzYV6iNjCiDEQeTnEVtJH73Iy+NcBlgHhPSj7HGSTf11PXLowQb0DuEwn3JKiyZG24nU+nHvgH87YRYPcXbezjnOHM4vz8d1AkYZt2Q4co/QJrOW4hQxlnEwlRHoteLRmiYyXzVnyRAmE801sbHpyYjN5X6h8/H7ca4DNENT5Z78Xx/Upq0IcwvdN4CAawSQKVt7e6c5Voa6hFL6jBWpWFeNXMBSALqzYm7oDiAk0k/dLNfJPgwAS6Yw9EI7zqgTEgAsUakS7cg+4xp8nrFwsNF0cubI9b1D1RPSDbyzfqYmDE76AD/vH8ooa7r7fAnehFaqbDu0wgIanJnKJFXPTYF8bHypeNof6JVTIAhXypsJ8qQWDVBIwE/7dcZ9M1OLyzMGbA0YNwOq+jI939ZX1AOPPRrgzv37jdu5doBeAgnJ6ppWePSTekTop8w/toHv0KGZZ7KM1OORpebfqgd8+7aozUeal74NSF03eyG2M2uAdaU65xnTc/sUXb+MgTR2jPFzANC+RrK62VOhW/IzAZsKhEXkh70BiMJnyNwTJICFETDI7+asSHsa3tGiU0sdpTOtJgJcZX8qK6w1c4GgzKXAWsSfCBDj41yRdcV27u93Nag8Qz5nle0JnT8W4NrVeQrTJvswviQCUWQKWX+0Ejk4OOzOJj7DvHLG5P9JUohmvLys9crv2Qey/8fa4PxhLxIYUl1rCRUSxCXQQv0pc4Y/SV0qn+VZ1ce26lUT0Jifn22L81YW5YxGXIaglFhNnPFT9CBebPPLm23t3qO2ugabab2NTU0YEJbf9Ynhi8+v+wsbgaF//U++vlOvvnKcZLtKJAZnjG82gGsJq06uDko7sMhwG9jl89CGkkl0k9tBnzxFrCuK1d2rFJ9wlA2cLAoQ56ijk5bcOBvdlLZh9ZLBSDjK6hsZeNqxViS41/6gyzLgnFY/JZwKyUbHoFDDprYapch26SyhDE7XAN7ALlF8/8wNfBOpIvoVxyJR/xRZpv0DYxOCqLs5gjgNBnVo/ExMJoZUBzXApAf0OuAo6+NDKACvo/P+RTWIBQL79YYjEv/hAHN0jIMVjv20GuMSJbNRB8gw9n7XTstGNTenJ+dqzkzd0CmAkM9I7MDWkfkTLY4icaVDccCG2vQkAHSijbTrNj0x3NZWl0QXffL4gerTWEPITTNeOBCbG5vt3taWHBcOjtdvttsPP/7Qnr94rszRx0P6iI200/Nr9SC6uKSVSdPBBSAEvK2vrbaVpUW1uiD4cH5GrZPrS1WXcHbRjiQyg5Q6NKfQiK3OyMFIUHtmZqI9ffK4PSTjtbQsgRXGbJCdxVmnFveyXZydiw7NOIp+N+2seGgwpmwhwGGqWkAiB3tqaaHoEqjBMcEBSH1TsiupLeJ3+P3QIPuAMJQcfs6hiIOEs86hmmipaILUAo2Pu6+bDs/z9nr7Tfvhh+cKzJAlJDK/trbcNtZW2+qK+zjli2V9dUGg4FJ0UIA2DvPsnEEXPQipI+RQRjDlu+9+q2cW8K1WCgFdF6VSqAxiUS6JZEdBEweDtcYzxTkGnGJXQhdkTpzxOhIgTC1VGAZx8Lknc4RjgsPIPUPj4n4Rn0gmMY4v4xpKWh9kAiST6aKGR30WoRKXWAmf5b0Bd9A/ub7AyRiUVGj9FpPg+qkvVNazxLTYi8k6sFeTFYjyINdiz6ZfHs5aAg/siWQ6Mw55B947zn+f5ujroVZ5oZojWAIEjZJdTDbaFMijDnQnAxuwzbX5Cl2a+ydrEgDJmnRWEKl31yPxnUx3fp9rYN8pgYhTrybavT50ZkCYdmyKmpULs1fiYOqcG5uQ0ivBEJ6FzxMcYOz4fAJ+ffBJM2057v0m9+kPWPX4eT/ulSxUQLtbZOxrzLKGyQTRI465FL1zaqqrH2RNhNLL9Xhv7ETun3slE8nvs55wbAlqUQfGWKQuPms2GVvT5vwt0CP6+5jWEWuYHm38Ps8k0Lq00GXUWDuMFZ/NnPXrPQGEZAcBTO4h7J6s/TpKrpHsqwJMBZZy3mZPOGhMf0hnwvjqUzuTIaR9A73vCO7wxXintygMBubVGaQFZdUC1pNJT0AHG8IYwVqSmItYU4OWPXwO6jL1hAoiwSQo5lDOLLUpKfEgxjYgMMwQPqcWW9BDq52CRIvqjKDkYWlxqWubkTlnPcO24P0Zd+aF4FDOGM6fjGmyyVZ2tV1EUZNsXkRyIjIlvwqKePlQCZ70113o+bEbBJJkj1mb1Xos6w3qJV/4RaL/7x9URtvtItQW7QjBNQeWmfPFBVPOEdxKa4hcd3Z6RiJvsFqSDUVtlPfFPn/4sCtBONSICQST2YVZkYBNMvYB9+gLLMyTwaSO3eI1Ut1GfWNkrA2PT7WpGQPC5Y0vCxButNGJMX3r67OmzC8MHn16jzv0b//1f/VOUVE5uT7YnO2zo4sYyChN5FGSGzIoBCg54u9mm6GSmFp5ZTUpqZfRhynZo4BCU1ATxU6NQnqwiVpXfZfCQQ9lhekBgLKJRSmREXdTbcBoWmSEEtP//VA3eW6MbBzmUIQSXe7TTeME8k6oUmpPF6DqAF5vl/u+jlTZILuP4uBgHXA/AyQlPlMfECDseAX+3xBeVQtUip+5PmI0Sswl6/czm9Ov6cxj/kSUJn0O/4J+h2SEpyeHRZMADJIRsgOCM+AoWZ7VWSYoVhzgphyfnjo7eHgAlei4nZ2eu1YR0FyZWNQxtX4qoyGZdOowpsfb3MxEG767btOTo+3+vfX21dNH7dnTx6LlUFeK1DjezMLsvEDHyupql8Xh8Hv56qUVMnfetZ33H9vJeWsn5+W0npMRuxXg2draaI8ePWxrq9QQ2mGkD+HlOeIezphD/qc+6viEbOGxgEyoWfwccHeuHk+3bXyC572nbxwSNayfne7aTiSSSb0gIFLqndUf042Ah5yWrwwCh6Ez8ePaS+lliGLnIgC2uS4SZybgKcIXoUMmi8R8paaFa3Jt9jgHNY4ae0Qg+f59OT8c6HGeFJyAij3qrBmO7tHRaXv5altN0nfff1CWgbWysbHaHnxxv93b2lRLj652CUrhBVLy1wrisD6oW2YtMa8zs9DVLCpDBvGHH34sR2uqLS8tq85TYi7QZovOCwghEh0BC7078vJVW8YzscZwYpUdLUDIXmL9SK0VB+TgsIJfplzxjU1gvhizAGhAAOPZF5lIJB9Hkb2QnniMHffsZwmZ19TMMWepjyLzivOizFbVPRNQQDFUrSgAEup1hnEZ6oAV906dUTIlfboV8+F6IIs98NnUS/EuATU8F3YRBystTEJrzPOnpUeCDwEpAZgocTIfI8MOFAbYMSd9WxEaqAOKdv6Zc96Te/brHLlnwGcAZrKfp+cDaqephwZ/yWrSrBtamBzyqan/T2Ny7j2HYnCB/cyb2SbOEDrjQEB0TAJFlsV3RhPwIMGOkxO9B/dNQMK1eHZUbSNc55catoDYiAhlHiPIIQBQnz89dV86njOAkABKMrBxuLF7oTrmHMv45pxjnHhO0e307lBa7wTkxZRRcG9wlubsCnhXBgiRjaLOEjze3dmp1gcnekaNwQK0bT8j6yAZQp4R5W6B7mv3/XQWnlYJCyoXwATyDMo6F9hPUCSUyGTFQwXmvuxLxox3Yxyxv8mMhhodcSieh+wggBDFUt6HZ9re3lZLhO1tAj9uIM9Ysy+UdZqdFViTn3R722WT+Dv3FZugkZ23mAv35R1oBbG1udUpPKOQHbuIHUh2NzRtaR306i81fgcHslXal/LTnLllTFTysLL6E0pz6mslHFNMAoK6gDu+SATk/Mm5wLUi1MO5QE9EzkEyaPxeaOBaXwR0e0rhXDMZ74BM9kHWvjK0BISunEVWFjWtp3Qemb4M9Z9sYNgrycaayYXCrXs6E3ykPytjRfCFrwQJ5qZntE4l4lZ1vwDdk6NjzcvOzrv2ce+DroEyNs+bgBp/Z13yFXtEEmJ+jowj9amefyi7l9eXqCm0NjrRpmaX2vzSRlta/6KtrJIhBBCOKpDXRYQ/PYzx+Y1/QSMw9A//zl+/S3YtfWYAVxTWAur4GSl5eoi5PoONY5Un16qEYnorOX/JyZ+F/32husSI1vTHhVyYVLNUO+ieMJ3zK6W1AQ3AhjPN7i11Lcf9zhkhHCBFFLs6RQPOgMZ+vUKcEH6WKFooczEAySyy6V1LQkaniioVeXVNmCmOzv0MKEYDIR0Asuote19uTI/CnWXJuXaxxSrjhqFxZlDYQOIwvgD3HauaTYk4XKfdhz+rshQyjj2AZ1BZQDZ/Fp9dTnEyiXU/ev85ck79EPUq0AddB5LMoARflH31u7soPoDQc3V6CkXsRFTLOHUAK0Cgs59+tyFlnzGYpUYH4Jga0/dwu2lz0+Pt0YP77etnj9qTJ48UnUPhlLoFCsWpE1hfW2/3tu6VIuRVOzg6aq9evWzPX7xor169aq+237b9k+t2cua+W1AdLy6ui0rnvlbrayttbZWm52TpqI8YAEIav4+OTQoUAgg/7BFhdH8+zz1ZRPc5IsNIxJF6GHocMn6AEKmMNmhh09WKwk4D61/OoxysZKRxdF1bw9SHMmrBJ5TmrhVJX1zE+bDzFCXC7Bv2R1pYhDoYulUUSaUQd3CgAxJHjd/F8cHp5ZBljkOnFp2UfTnlGirmmBpCKKNyjN9/kMPCgbm5sdYePfpS6q33K3Or/SlAiCjVtTI8gAfTh2ERUEsC4PR6wkna2Xmvdc/hDP1W4HpuTs908PFjR5OFJopcPlnL7GscCkQLiKjnUEdUJg474w11CwcQlVTWjMUwrCLJu+PkhV4X0EO0vU+RYsz6AkA8e5RiGd9+7VGcSJ6BL8YcQEh2BUAIsB0Empp6cwEKlcnbs9Iee4jm9KGi85w43TjAzLPpWc4qcX+A4ObmRufQZfwYX2qLeH+egy/eHcePNcD8i5pWWUfGIoCJewQsmaJmm4c9JxgIBVcBoF62KDQ4BViqzo410c/wJcPN+oxtVga4GCn8XubB5QGljN0Tkghw4fkJRh1WXV2AfSh1AlfT020FIakCpdSoKYtR2RqeT46vMoTjbXl5RTXHfJ5nBUzzecY52bjQRUW5Lke1DwgTSEoG12evzxZ+V5Toqi9M5hKmAt/sf70Hzun8fEcbzZpLhpB/98+5gMFkP0QPVODEZzjgnS8ES8jEMObamyVMxsZQ5rPohoAb7G7szu7OrkBhR7GcHbSQ4DnZI7wj4MI1fAgTnZXSc+irpqlz7kjwqSjPspHY1XL2E1hwttOMCJ9FIx6jm5s2P79QAHOxU6BVcLvAboA26zxN61lzXIf5ZI9j0/ArsGeAPAlp9RgGWYt9IDdQ8HQmnDMIBhPvQrP3hw8edIJ4URXnXbMWYsMDevNu3Iv3Akxh1/RvstoIrBTNnKAoAQvarJC5ZT2qNrr61Sa4JXu0sNCJrzCOzE+AO9cORZf1RB0r5xCZccYhADzUTLV8QMW7gJ2CV6XymQBJ9iw2jL6zB4eHphVjYybQHLCAIIFNzueP+2QILZDEc8dmqPZeEXC3j2C8CSJMTDmjyjOQiSUDq3KFoozG9hwdUu/I/G7r/OC9EM5B0Mz+lTPq+Y7fwnxwbtPzmGA439g8fv/k/FSAcGhsss0urLTFlXtteSOAcLMNj41I1+IzIPwFoaJP+FGH/st//2/eYXDTrsERNRShjpQ1tPNpLrgENUbdQF687bHxqsEA+Dj7AjXwEGU0JOXPL5UBcF1ZFf1W5oMoj1T1qh0BzoTocaVWiaHo03sATnYkBoAwUVSMmrKI5TCwsQPq4lgk4pjIaRzHRNXD3+//Lvfz7w2UKV3rRZ8tdIQHHADV0d3QJHxQ4IyBw7H/CRVzmHpMI7JkEX8KCDH+LnjUwViA0LWXRKHdo4cvgQbGRZFsK4RKqKXEWpJ7FJW16hUAlXrGonvmYMMpB8wMIaU8ZCpVoshxUmL0mX8yOu4/5lpMKJQGz84QIvLDgXpcMvNSAZMq2Ijl6aGbqJn5sGsKJE9OfQrKgGNtegLF0Ts1oX/26Mv29VdP2pMnDwXi4Hu+e/vWGYWhoXZvc6s9evjIjt3tTUcbffX6dXv+44/txcvttrN/rlpC1NAAhOcXV7o3AijUrgEIN9c59BZEk6UIPVkHMjf0IBweGVe/ur2PB+3tW7IrSI0jDOSWEXzfXF0VLQd6makoKJMRESYzzr9dQ2KVVtY7dEgcrJsb7yFU31jTWZOhYMUxYLxxFkRPqsBGshp9ZzL0Mda4xrZ6DKb2hvEDDOIE4QRw4OMgQaHiOgb6ocbeKgrLWNjBvW5HJ8j9H7S9vY866B29HpLS6pPHD9uXX9xXplTUr2pXQ9Do+tIBFtGHAcFS8r1Qrys0Yb22UY9kXztLY0EYR80ZHzLEEddBrpyMBO+V1g1vd3bkPJEpTA2iwF1F8XFuAdU4ftvbb2TvsB8BeKFqJZKdbCoAjvEKvSvOQ6hFPDtjxrMxJ8wRziQOVd6La/J+aWwP4DN4MNgOCFtZgbq7IDENxJIYY/bP5KSBY39OuU+ERZgP/s5zcO9797YEZACHON0ReCBYwvsHECYgkD6VqTfFLrOWUoPFdZOZSLACeiv2hjpC9sbuznu9P9cUxbhocHFyk4nA6eRzoYFxPewN/876T/YNBy3jioFkvFhD+SzjgcObGibWiFSCDw81XqydPuAnW8K7hqIIMOc7Tn6AlUDT2LhUdnmXsFsYt76YTejayVASPCGIwvjpfKyeewFoyYD0AU8ojnH0Y58BUJcX58qOZE326yITDAjA5D1D6w8dNplWnXEofFcLC2jn2HHAPAEUgAm224AQkbg7q7XOzmgdo8iorF+tCah3ONrsVa4L9V0lBvOwSlCFtpCRx8B0RIGGW7dKgVKvoMq4z7acqp5XxOScsWGNOVvketT06UvwN0GKZMNZR8l29c/91M4GvIcKyudZ54ARQGEyv6l15fM8b4Ayf/IZnpOf5Tv33H4DqDxWMJ0s5ONHj7pAt3wulHpT1lItUZir0EB51z7bSVn0Alv8vvsD2j4mQCCqP0BrzGrNzvKdyPYAkJR5rBYvOTNSJx37lDY6zBFnG+ckY4rNDHiLP4eQDO/AuGRP97OE3C8Z+N0P79s7WnTs7soXSPkC+9iMlZteL9kj+ZKDoEwF+FN+VLXB7GHV+FZgQGCQDDYBbLQOqs91gC7r9O3bN42SA8A+6/nevc0SQrSAnt9lrFtjOX9gS+H34IfxGXymU+YAQDw20WYXVtvS6r2fZAhxzOhT3X7qLn7CkOPzq/9lHoGh/+Y/+lt3GHKcvbFxIs9E8lwErOzWUFNDaVT++HuiV85EQKsyPZTDIRQ1HZQAwssrbXQZETJB7s5ZrS0sRczv4qQLdFVzXEn1lqMroQJlEQMIrf6X7F+c3oDBRJP//wAhxinAJhOTyKFAi1ptuPYwBtL1DP40YEnGp54Ph4QaR4AQ46jsYfXTI+uBgyqsVVk+tW0YcWRbYEI1hIMAUjHZSoynVEF1z1E17Z6ZtQw+juEVEVEyT7c3VTeJE0+PHPcrSmRNzlsJAMVwl87OgM6nd6DpsGnDoV7FQQ7lNo4KcxAnz0XxRH2tGsZ7MWfn57ScMFU0tEcOEJx0oruAQoFTFchbFEdAdBJQONrGR1pbnJ9pXz951L75+qkyhIjN3N1ct1cvX7aD/QPRT6H+PHv2TPfgcCYC+W7nnQ6fF8+ft+fPX7ftvZN2cOSaI+ob+SbYCEURZVDA272tDWUJiQTirADwFFkdI5oOVXa2Xd3cqY7w5cvX7dWr19XTkHcxKLy+vJIDRORyfZ0G8BxONPMdtnqb1HGdJVWdzfy8o67qa3ilfUStRMSOOPgjNhFnkf2ZDIfoMlAkqw9a6oSSQQrdOus+YjGsCZxxHOBkFhItJ9ukLNzBQQkGefEHEAqYKoJ/LWBtmo9BIY4rgjKPHz4QIKS2M5SfM+qU6Ol46f3EM42O+2DV2N1ctptbMrcEg6i1TP/SW9XcSDWSBscKPJ2UkNSN1EQRscCxYNykUvr2rWrMCCxFQAMADhgP9YuaQhym3d33yiaydkM5Cm0x0WXWFWMbAI1TmT3SzxDGCU8LhdTs4HiwHxnXgEuc2qgUioXRy04yPzjT1BCa1rqnDCx0zAjHeE+ZesUacisKAyAAAnMPFY97M7fMK2PL53D60huwX0OYbKOUWpeWOsl+CffQxLp64vF8ojqnXmxhURk79vbzH19IFIj34zOhqkbxkWfgi/vyDHnWvI/muCe0Ejpber4xhgQnUdeVY1y9G7HbAYTsC/YRQic8O19x6JUhq4DK6vJyRwFlbgHfAXnJWDIvgCeEzDqqZM+Bj3OftZJMQ9pOBLD2aaihQg7OnoHICPOWrHYcXRgIPmPPFYQNwGUtJ3gRwJd3zf8zXqmN5DP9rKcCGWLcjOi8PjymBMNU9gBCngcHG2ebBuKA6MnxcVHeCVTs7zlbj/0WeJuMIqUplq5Nc285ACZ0cYCSA48jKj1RI6aqoxA9XcFW/jQlOvWS2BfqKlMvyLvmPM+aFHip/q2sDd49e55nYX6xex0Nt+izrI8+KMpaT+YvrIkECkNH5XkBlf11zTriOfkZz7K1ualzKgFqnovnBQSLVj7hrH/WRV+RNYE8xoTf5zwlgC7gJbvphvOxc8nu0x+QPcv8cw3aKmH/Ao54BuaL/cmccm/emX2WWl+CGjOzbnOS90uAWfa7RIYAX/1zKCA09pB3e7e707bfvBHYJkkAK0J9L6vfq5THy9/zOX2uZ+WZHUx2D1ZpDShrB43TQdHoUiSIrX7GMJisrKd6R8aBgMfHjx8U/IZhA9WWDCGf9Udduxqwz+/o7JPSKH1pXfKkvUUw8/a63VFGNTrRpueW2sLyZltav9+WV+63xcUN0bbuJFL4ue3EX2Yg9PnZCt/8D//p371jAyi6yUF85QOWui++ckhzAJONYqMRBRwAQqLh1EaYokRkUb1tOLh0sFW2riicSrUrqst9DCQ4iJRhEyCcECWKjSRaBBmKHvWS5+nTFiwIg3Nf7RvIhhTNB4MbAxzaaMBOAF/oPHagfbi45YQBYYy/fibRmGEdYBgFCTx0zZ3duxGNFGfjDAz59kHoAvBEF6EfdiBTNXXucWhKaf2ODkTTRIlOLS6i2gYFx3LOAEKUvnCmcZi5dmTUDWKdNY3YDcZZapfKyHlslAUqpUlRhc5pQut5H9BxrCKYSDb/n4Jx5mIgD52s2p17klVm1e1JTDXm/VyTaVCot0aavXpXEm2kzcTkONnC4bayONe+ffZEgPDx4wdtYtxiQADCw4N9gQSaFH/99dcaK5xLObz0aDvYb9uvt1Xn9vrdYdvbPxJIIJt5DlULSiC9t+ZnlNXa3FhtK8tLbXFhTllcA/1ridBck/2tXoaXVzft3c5ue/t2pxOX0Tq5pr7B8vGu3bJQwtKi6wiZQxwjr8krZQuJcJouyhi7T2PmI84M492vRQtFLRHpCM70nczQw7I+ExxIloSxYt4CSJh7HIMo6QUQxonVOiQ6Ws68aMFnUD5xAsmcngqw7O9/bNNTE6KMQhelhhDnQtSlvb12c8n+RCQHB8KS3Ph+AOpzKdpZMMdrz/VXsg2iVjuwoHmp3m2iHevA5ds0KVExd3a0xtSLsHovKiiSaDaBqhHkwy2Ff3SM6JEd7TigigIXdS3ZUt4jgCHCPv1sXZ7de8kZsqi2Mj8RguG6fFkg5UwtTfhKAMaUKgsdSOABavwpwkW0gBmoMGavsr/iJLO/AiqokQkgSyAtmUQBzT1Tnxnb0Cpx/uJgsu6SYcLJYy4SMEvmxjTNOe1j9tTz5y/aq5ev9a6s6zjUWV/JGnBvMq79ujfem2/Gha+I93AN5hVnVXZI69HKp32Qmvo40RR7JQmxZ6HkdmB2ZqarYezvhdA4FUDDiY4AVqlJZz8lm5M1wDMnaBY6NOPXz3aytrk+7xEQFyqkbHhRSBnfrCeXZtAf1a17OmBXQYEESAOOUn/G87AOE2DiWQSi1ObHwQSCEQTHOEvVc7WCu336MgCQa0q8BJrtyGg7OT4WgKaeVwBHwVQL0CXTmyxzMmuMl6l41JG5VyTnG/tZgZ6iCWYMuU5qYNlHUBgRBGHNBuhnzLMXAh4Zi5y5oYonk85zRzwo2dSfl4pkj/bnIWdMmBNiNY2OClBlXiOeA+ODjJJYAssr+kwCS1GO5Xege0a4CtDPvgl9OeA+rUiYt5QJiGp6ca4gTJgK8Xm0vqocB3+IM4YMX2wO4yfRnIkJtejh2RI4YF+GNg3zAjGlUGrlJ8HsSHuVSdoxuE6PuUxgkj2ZoI6ozzAi9j+2nd1dBdVUClHtPLh2gp3JSIe5xdj2/T3un0Bi/BnqWLNewtQQsKT+lHpg/Nai1nK9y6sLrTnKEAiYQRvNuOWZGfTGXkwAACAASURBVKf+ecq/x4p55iyhM6JEpG9FzxpvE9MLbX5pva1sfNmW1+63xaUN9dlVlvBz24nPmOsXMAJD//TP/p4oo6k5oI4gCoo4HzHkcowvOEyspJlNGifHfHNnCRMFt6F2Ub6ATl1PEa4raEinpdoIZcgCHjhAqNTJ6N0YEAIYAYVxCBO95/kG0VdTTkMxMEXEoE1iHNXvr0/J4vkwbqplVOsEZ6kECEvABUcVmk4USA1sigKrTAkHuylwyhJWFpHec+abT1jRq0CAlVivlGlSSw/14DMQjFPhSLOziG4IOyZQsbq8pCgfWaZE0UVDKrU9PSsRLt63VMziuMiIFvUmkey+Q+rsLsDe2adQwuKoZJy5XgBKQKHnPO0LTK+lDvLuzkqiWVuJcP6Eilh8WVOLnUWbGIVKMyRQuLq80H79zTMBQloT2Hm4ENXt+PBQY0vbiW+++abLwMixO8aBPlWWcHv7XXu9vdd23u+3g6NjK+pWZHV0bEQNlJfpg7W2LGEZeh1OA9IEVG7b/gEOOdQgg/7bu6G2f0A9B0po1CMWrVLZYAdXyBKSKdva3BBlD8CJKhrzKhEa6h8nAHqm8ED3NbC3NCwHYkCZ94UzW1yb8TNgcLY4h2mc0/5BFmc0wC4OZoIBOAURukgtCY47+yGOdiL26UVqkHYjEDUyCnV1wVSfk2MrZo6PKEPIu6+trur/3my/aW/fvJEgyswUzZZRSZxvYwBCrXV6Vh63s/PTjh5GdowvZaeVSo/QkvuadiwBWAas/TuaChvkvtvd1b+pq8GZIhMr575EsOIwiB53eiqxAuyAs2quGYozjfNk+2Bnlnnh76kPTPBFEf9qERKHMRR09kDAauYTRzF7EAVb5iIg38CQWqBRB1xUA3WhfngSGCowkefiOq7PoqXDYM8RdAhFODSvBBr4LL8TQSKelc8mYp99m/0a28qzxQYmK8Ozci6wacgOvtk2pTv2wqqPdooj0sO4sjYcQHQgKgyUAJc+IExtpoJqOlysQso7xHkP8IuDCnUue8S0NNv6vBsBKMZ9ENSyoEx/3hQMvXFWJpn3OKC8f/ZWzvvYT7VoUn0xzImiCBaw6tZ1icUEvAQo5n3Y72ZjQAEdVWAEcaHzM9fE9YFhxi5Zbv7NWKVGLXV02s8I5RD0Q81bNuVGawwVyHwuzBJsbADH8uKSglhcQ1njok9ju6RETr/iUk1OUCHrJe9mKiQZW9fxumbbWX+AEHPBF7/HHiPDHbEjMosIgtA2ICJEGcucdTxrwF3GItkz1hPvB2gL+GSM+eroiSVM5KC3ReJCu+czAU7J8jE/ZOD5PPOcWluzeqg9m+uCQspS0btvb6/TTIBOur62JkDFMyV7z1hwf9fKWZlYz9MJ/xFEM8sqYxxaNWPDOCi4NTNrGmmxK7B50KlZP9OTUwKEy6srXXAlYJt1w88QbEsQh9/BdhKUy/wA2CfGxgUSszb7tbJQkSkPim1WT0T2WNFGc67hr/V79THmvEMAY6ja7Ef7pWQUXYccO5OAt2zc8XE7OjjU8zJu2B+EhqxiP+E+mjNQTGe68iSuFT8soLSrKUaQqew7PtmYxBZHBAhvh8iMz7VZ9SF80FY2DAirT5lNw2eV0V8AJPq0H3Hon/3X/0CiMgJHADWBKhfuWkCGhrZ2YAF8fAajD82ETSmKafWiCSgIlYCMgltYOHsFzVENb1FousF5MwCBXopRI6JFNNYSxJUhrNpEao+UpaPwt4QcyJJZnRR5cfdRU2RcrSdcyyfntYBijLqcGWWALOsvkEYGovjpwyNDovCF2qnsG+PRZTtdg8cGj0qqM3+mf4ZGgbHhQGA8FBksoR4DZoPMCTn0iBb4gNYBhiMo8Zjq2zgGFcptH4jGYYyYG9ojUE/hCHs5HUW16TspipJW748+KPTc+iB249ejdnhkEY4A5wDCjG0/cquscqkxmvo0oM4CBplnX8vvlug3cyY12mpSr9yIaiuJLI+3MQJuQ9CURtv6ymL7/d/7un397LG4/gBC5nrn3VuNJ+OHfPhXX32lNcw4R0yFFhMfoKXtfGjbrz+07be7bUfS16ft+OxU64LDgd5R6oO1ttIWFywvLXEZVHSHhgX8qJU7OAQ8AHyhw1Lvx0HUtG45mEV7LBEh9zeabQ++/EIqprRgANSjosr7OxPr4APgkz81xgUq44gwt32HMvMR8QyBpQKhcRgSpU2NUhwlxieOfIAEP0s2i79zyOM0xaGKM6Q9RrChWhao2fAxggTTbW1tXXucDBZ0oLGx4fbk0UP1diSAESn3t9tv2tjoeFtaWG5LSwZqtBxRH9TLi3Z0fNCOT0wzdMsF1zaxhsZHHZEVqKmzNQc2gI66VGyHgPTFRdt9/14OPHVfEYMI1UnOX0WQ7bhAa46A050cB0Bhss1kpbhusgP8ybMl48U1cHZiXxjDgCjGO2Oe/oTcH0cNR5CfMV/QbdmDAQCmfZkJoIALTIDrKzWmFzugV9+Zvckz8MwGBuMlBEUm1hkpbbNSyGTOua7p3vTmNOBN24nMe66dTEvokAmM9YGhAnjXVw3J/r0PdrhzX5zGUJJ5d8YQx5ixTS+3jB/zn4xagk78mbXOs7F3JRBVlMBk2gKKlFmIwEQ1Og+ITkBFTIyqQcxeSWY9wDLg8+eAMIDFmX2PXQInAYSwVnhOsyH8mWSb+uOWNRLKYD7P2MUhhhnCuAHOWC/U0TJ+fQVhZUzKJidYwjX62azuGaUWbmE07LRUxS8uOyG5gGaB6R5AEqNhYtLBqhIskU/AHp1AddxZuZwfoS/GNjPOfic3j4eKx6l5cX7Wjg+PlD3infjKu5vS6GAC551rWR2A5ixkvAP0k0EKoE+msk+pTLArtG4+28/Y8j7cM60mAqr5TDLSGfswALBl2ATeO2uJoKACMiXQxXOyJwBcvGfAfFpfcP5xdlGTGVCWjDegKAHV0aI8K5N+iZo3wi9+NsBWfpd3gBIpddCZWZVX6PmryTsaEYBQvevKiuin2HV+H38Mm66yhh4dVmuPM0kBzQkJ1LCv8VkAaGSwO4aLxImcwUxAWUGo42Pti9hB1nXozaji2ZfwfmH9pH+qdCUKMbK3sNv4LnyWfcEYJRggOn6tT4IoZLg3NjclsCUwNzqqtZ+WWhnbrPtQwxlXrqXa5dPTTqF3AAhH2w3CckMjbWJqrs0vb7T1+w/bytoXbWFp3TVGxTb7DAg/bbD1S3j7of/lH/8DtZ1Idk2ZHYBIZcFwWjG8cXp0wA/ThJWI5bgQEBszjbHZxBhGHeRTU10xvaNvON/ToowBhrimeoCVjD/AUyBUUbkAQkdYiTAB2ACE1HMp04GjAy1RgjSm6w0OPGfcVM9WgjVyOFTLSAaQmi1z9mn0HLVPiblI0cxUlqhw5pCzU0q209c3ECx5cngBpYbGs2GEed843WmKi0FVdpDIq/rajKsIXAf6hB05KDlyLJRBdISW6JSoCkW9BMheXiLFPFBQk/ppRTszFpnbOFypeeLPRMdF60OVj4bvNffJKPQXcg5a/gylaJCldX2DwKBaaDhaLMeLsaJGgIyqqCwG8G6dIT6ua7JQNkTp9I5oHIBwqf3hr79V24mNzTVlVKHKfvjwXpSQmalpAcKnT5/WfDuzFtrTwdFh+/Bhv715u9devHrbXqMSeXjY9mnEfO0aV2ozoY7gdMzPoeBHQ/VJHXI439S8ICSzt3colVEUVKGNAupd68Yh5gxpovasEyi+jx89bE+fPu4BQuocOVQHzjKAUDTeIQSBDN5T78QYcYiyVwLy41TyGWWIq+F8aKWhJWVf9533RMIFxstxiyPK/zEeAQURE+JzqkFir9y4dgVq+MnZRZubW2j37t2X88BB/+rVC2U7Hz960DYQ6VlctNLry5dtZ2e3TY5PtpWlValnzs7N6fdwPoj8Hxx+bMcnhwVkyIq4TlU0V6khVvPhEkniPbV+acStHqVWxeR5qQlk3xO4yvtTb5t31lqsLChgi4xJ1msk/QEqABa+k9UL+OYzodfioKYfHWs9mYJ+Jor/T0aMazHGDx480LvyuQDCOPV27K0AGWeXLGjaTgQM8/7Zf2Fm8HuppeHd8Un4WTJfme9kguIM8/9ZQwESXD97uHP8yyEdOHFW/6N1AXOJsjB2Pc/G7+GU9qXrGQ/WETYxNNxkaBxoDGPEdYpx9rgn765sFrVuRW/kXgFc/D7rAPtLZrij45V4TbJ1rAH1Kuxo/2Zv8O9klgRCFVQ0BZ7fzT5k7ngPfufnYFBAETBYdi5zGKDJeySAk/XJ/kvWKkGgZHkAQ9goj81VO60gbPrLcf84w8kM9uf155lElQwQQIPdoneC1lfnYY1HnpGsC2e51hTgZnjEtPwPXvdqyM55P+va/j6gDRvFNtL2MS0hlFmaIIhz087wBfa933C+eXbuH8AFrW9tbVVzbL/BdbIAywRcY/e5f7KUWTt9QBiAlwbkCjBUxj012KxVZe7W1ztmANdNVj0ggXUZWqzot9X3kfuLKi6ly4mOep6gUB8QcnZRX8jvQL/lZ3qOEqtJnbj2JL1mK2vGOLK+HMw9FFDmd9lPjJEFU+6Jtk+WklM5gI6ekQRUGQueE1vGOqCXq9rKlNBg7EjsavwFgBhzS4AAwSreWzapKM15VmxC9oyCArQ6Kn+Te2fsdH2JzV2rVpb7sD65P6AT0S0yylLEraBkGAMKHlATXHWOrP/Q4VUffXOr9Us9O2yd2ETbOwDnfFfS0w/ChHkjFgVlBYe0G7LolVkHo22YQG4BwqmZ+ba4utk27j9qy2v32tz8mgKeVlb/nCH8JQCiT/0Zh/7pn/27AoSJvjrLlabrrmcg8ycBGEk9V6SzVMokbiIBkYE8tBSv5h3RjAH1gYSzOWsgifGrrFR6khGhdMNygJyjwKJjUnNWNYYAQmpHxBVH+VS0T9dkRbkxQAWDEsdG1yq+f+r6RN2rfkjqYZi2Fc00TWXqoJ3WdUQlqHolJPIFzEpVVBQkieZU3aX6Uk0J8AFayYbSbDVOWLKBBmd2Dsh8dnQXgcs7vZvagajQ3uCwn+VxVsoRaLU9KHpLnBaPpTOhcYZD/+FP5oVnknGFMnpy2jnQyUbFEUz0/Sd1ClUI7zYJpFidEfTvGpA7NeGOinbEr1yHUO+o/oRq91eqa5jYu6s2OT7W1leX2x/9+lftq2eP2ubmqursTk+O5TgQAKAxPY71kydPurpPr1nXzRA93d8/FF30xas37cXL1+3D3se2R38oZLtx4KdpPkydBzRGCuhn2gwgpCg6aqFxjHouDuxxOz7muq5/9Tvwrm6iTOYTgM4ckXUkQ/jgwZdtjZ6Ei1BGiSAz3oNm01BGoco6UOFa0kTWGcdQlJg/vgLG4xzx8zSSD8BIXRafT4AmQCWAMU531kecxjhRykgUzU51c2RBS8wAmwDtmUwfzkzkwn/3u9+1u7vr9vDBF21jbU0ZQol17L6XwAf1bwtzi21mZlb7GAcHVeL9fXpU7bfTs5PqlUi/L8uh49CLaSDaOn3uaL3gLFJongoo9Ohd7GtGSw2La/9CrQ5IU+a66qsIRJnq7b0V4Z2AQZyKAL1khgIGAXYIo8SJY4/0s1n94AsOGxlUnDLmCWeNOWH8oeoHiIipcUWwwpk+OzBDosWKzXBp+iGfi4OXwIAd6UEzbV/Lqqd8NhmtBC74Oc8oJsX1dadMyd+T6Qi9kmuHIZBanWTGMJ04k2RrtUeOfL8EoSJcEREJrsnPcVyT0fA7u+Y85wz/Tg1iasNY29RUYk8laFZBkYCI1IQBCMWqqD6Sorv1wJ/GoGoVk9kJmEmmVsEsHOmrACdn3JJlDJjoB8oGv0O5g8cggFCZtKKBxrFM4C1nZZ8VEEDkrDW0QYPl81O3jAEIJJvaLwXog8H8vQN47An1UbszoFZrD5doJHiadcEZK1BaPfgIXmHIoTPyjbAX4wtgW1xe6Oo/mddQeXP/rBXehd5vgFwAIWc32cGjg4OOvh5bxDthj2Sfaag+4ows65nP4E/0bVRUa7vnr56LsSOsIc3n5aWeX/TFXsA4fkzUlnnGBHT5XCjKOcc79kHRGBnjZHxNv56SqFjAJM8n1eDd3W6/U/9OUJMv5vN9ZQ+ZlIi3pVSA+6LKzXugBs3RwxxiV2gho5pOMnDX17KbEpRaXXOWrxRSFQgjmFL04FA/sS/YTeZNissVBOAZApgZt1CQ2Rn8LsCeedI6v4StZR+R4CGMs3wloEe9dHyKBFU4B6jtM3vGQoOUEiRLjGgNYEz03rtBfR/PwlnAM7LXM/5pt0GQQeB8ZsYMBc2ngSfvRJaatZugGv8X9k0CXl0Q4CDsFdO3ZZcRCGzD7XZ4pM0uLLfl9XvKEC4ub7aZmaU2BMuozqXPGcJPHW795X//of/pH/3dO5xYNmjCGDjoNuLpe2ZpbzYfwJA/5eMjsDKGVPSIRU3KWVXdh5qYT3U9bfI7KU7GkpmyxIHktgUYhbQj0L0FYgZ9DlVuhuM3bHEL1edVc9Sra9Neu+xWZe844KA3oFbK9djIodPEuClDlffnHjhJJVsMlU+AkChwGsAjPKPWCwZyqk3iuoyDQ/gen6qdjIAOQj2AOxxPZQbr8HArDxf4u56B8bcTYdUttzRQloKWF9XQuaNWRECmHMmAP54hWcwcxjgffWpRP9OAY4BQSCLWCRLEqesDwhzyA6qVa7hSM2rwZzVKYULFGIA6/P+gtUUysMwP7wxVd3iI9hfXbWpirG2srLQ/+oNft6+/ety2ttbb2Sm9lRyZZrw319fVXPjRo0c/oZQNKCqo0h21nQ977fmL1+2H5y/b+w8f297+voRliErSOBYQCGBDWh3xFw7xZKWurln/UNTIjuH0ui0L1x30x7SDzrg4q+LGuTg+W5vrbXkRsElRPxRN6jWPuzknegkgTO0q2WsFH8o5Zh6Tic5BGoc9WcCIxcQ5CpWOuesLKoQe2s9qJIjAZ5MNCihkznknybxzUIvu6716ezvUFpdo1g0gNO3x++9/o7X65f0tZQgRTABYqWbn5FQZQgAhdoO1QjPzg8P99vHjXjs5PZJTYBl4qJ4zrv+j7qdYChq36sWW7I1qanBASiFOADf1hlJ0dQ2QBQau7bBpnbl/qOXO3fORn0WQI04F7y4KYqkQBvRFuZA6ON6RsVXUfH6+W4sJvrCvGQOcNjl1IyNWa6x6PPeFc8YptDLsB+BONYBkXujVWmyGROQdVDvUt9cG/UOn5aRZ2dQZ8ygHBmgluJB3SVYtAbTUSgb48PNk8AJoGI/YIOYS+wpldP8jQOWoq5HqapnKYUtNX7JGffZJ7FMfsAYUBRC6TupEEvxxTkN7DYBQVoUMUymDxlHk+tyXOYU6RzaCNc84JKPJz+VgVlsXfn5Rwmb8LPWG/YBZ7HfAHZ9LfRfzElAoFkRPaCjXYGyTMZVDXNnsXDfqqdSlcdZCzctezlzm3foANAA4mY+sR7YHNhcAj2pyAKHWRwUfZQPI/E1P6zwnyySwfgVl/117T7uag0PZOVr3LK8s69149vSyM1MjwWLG2S0MkvF0k+/WLk7PBFAyn7xb7JHXj3vOJfsZOrLpjA5o0GJkb++DABLBQpWfVN08n4tqLmPO+sq+7Wd9kz0m65VG7AnQCIiXYiv/1z8P+ZnPfAeVmDe1eUD9eNzBqzA9sCsAt2R1CWYSHEqAj59Du+TfrGFlkgnMXTlIc3V7o4wZ/WIVcL69lV3hGzE1npFra51RfziPqNmsBYTERPIcQhl1zfGQgTzKnpdmYzF2ym6WinVfGyJrinWY+tIE3Rh31XtXYJNAXc6U7A3pMRSVXufL7Y3qz015xzYO+khjo1mbanU27ppIbKJtutlhfDE+As9ij40r0CSaJ0qqI25x4fmfL1YY5xc9K+f0/wH4jHmyydm3CpqTEDl1v1HPO8kA2oLdtruhESKPbXF5ra1ufqEaQuii0zOLBQit7PoZEP7lB0Sf+hMO/ZP/7O8IECpiXtHQOLVuNn7ThtICQip5NJd1BIoN049ghQ4TyhlGJr22MCg5lBzddpSH/4OkqSyRDlHqGEyD8s+oB6TeoSpyrSbQ1cgkq4ITmoM9oDBgh3sLINxcDwqzeypSySjqcIbySBuOiowqqkX0vA5oUYNoEF9Rqbx/sjYBSnn+Pp0LYx7HMhSo/iGSyHaydnYMoNlYiZDnyAHBIRGnKYuY509m6C+ie/bvlShmH2zgFKdVCNfqv0sOOVMbq4F6BQn0HKyHsnpyTG6oHb2TemKwtg+GIWVmEBKgxlTS0NRWIJJwcSWbOdI4aG7b1PhY21hbaX/8B79u3379tN2/vyla4a5EBQ4kxvLowUMBQr4zz1nHoQYdHZ1IFfSH5y/a9z++cIbw4347RV1Vz02tAg4g2YRpZQfHSw5dkuhafwALsuG37fzySvRaJP5FbblzbzBqTuNs6ECeGhfdBcEaMuYAv9QP8qwcUjgqykZOEFiBImzKb3+/BHgE1MeR5jM/P2yZAuaDtUNGir9zHxfUr3QR+ARPQovpBw/Y26Fr8XPeRYdr1YM4UOCWKQuLS21z854AIs7Ib37zXbu8OFMLDwAhqoSAEZw1nndqYkqAEADB+lAG9wAZ+Y/t8opaPg5pGq0vdX3MsCdkIlApxVkia0HmsbNZcthd/xLnLrVRzvx5XiKGoH1QtFPWtd7v5EyOFfuTfcj/x6ngT8YBxzhOAtdI9DpKnYw1zgQOhkBpj3rIeCZDyNzwPAE4XEdNpQtI8jmcOzKEsAz4HA4agJBxZwdhd7gHmQa++Z3YJMA0DjeAMBlpmtDzuTiA2c99cMI6SzQ8jaGTNYwjzp+h8fIMURMM1R8K1fvdD8reyaEtYQt+J6AydjpgKHaM8cpzBRgkq5ksN9ezjbuSbclaj/Irz5cASBHXu6wvWcqsZ2WHUFM8Ouoc4oBb5pZ9CXBR8FAAgjpz00VDVQsQ4z3iRMaeCuAR8DxL+wafbwHTacGRdYLNz3UHZ5/XLs+gkgGNoSnA0OASJMo4BggmyxnwnwBhrsEzsNY5a/2MZ5UddBDSTJSRRluWKPRix+iXyj0Yf/rAht45Nz/XVlaXNV7ZIxFOMR2YbLH7sE5MjGpsrXxL8G1KdjzKwTn7Qp111tftephX5pc1zbrj/XNP/o/53N3dMZOp2EAJdAcQsjeVbQfUViCnDwgD2AGE/M7P2TChpTKW/Dxj3qdfJ6ihOa7edQGTyYqzX3kO1jXAjr0q/6cAZ7LEAB0ougRKE6w5Pj2RPbj/xRdtbmFegSTUet++e6eWS7ybzoViNAGkyOxyLwRmFubmOmp9PxstBe7LC613gCDPz+8w5tlfYQn4jDcgi4/TD0RnH2e+cibbRXD/3WTguOfH/b1OFAvQxllM5o/AB/uC95GdpOfsPErriL7ZX8u5zz05YwG/2QNhDUQ5mt9jbSkD3VrXLzPrLRl8Ppexkc1HlPDGAVPbL7eOwibfMUcTU215bVOAcHXzSwHCmdmlNjQy1oY+Zwg/dZz1i3n/oX/+j//DooyatqdomKhvg55yZFBw6onecNDz7YNjINEegBMglUwFhi+NnEMDYZOqn0xzRBtqAg4Fzk5ofkTDFLFHTKIifTo8lTl0TzIoYs4o0dzaRlAGtMRw1ChZ/cNOBXTYvKoL06FqcQ8MjgVoXPNGWkvRxVG3aLDhs+Oh5u2tIoNSmcKoua7PwimmD/qQJ5p4oWxQVCh570Se4a7zu3YqLEjjzCWqcC7cdt2PFb0y3urJU1mPRJIFUstxCMgOKI6zwJ85HJNlysGlDOfoqObf6qCDTFectRj4GPZQoPp0m7shZ8n8/kV3rVZAdl68L1BgHRsj+2HnRk7GOcDXgJAMLd8zUyNta32l/dU//iMBws2t9ba787Ztb7+SQV9cWGzPnjwRZZEIq5VuTy1wUJFV1hkODyIjL16+as9fvGw77z+0nfd77eDopJ2c+XBwzSf1IETETeFUNFViJuNahwBC9JYYIzmiatdhqnKimmpXoawoDtuNslkSTqhxAeDzc9YbBx+O0dSkKVlzROALoBBIYQ3wHqE79Q/cOJJ9pzAgP9Qm9l0AIffBgYmARyLnqclKhDtgM0AhxfXel8cCcD4Uh9vN3VCbn0eMZ137DGfk+fMfpQK7sbHa6PGGIykJ9fdkEw7a5PhUW5h3hpD1dnCIWI/7koG5xyfs0ANqoJViT3hGRDTUV+7oSOMJwFZGnZodqFZHh7pP6lOgiiK+gI3IWrgsaiFjIpGlivKz/yUqBTugJ0/OulA2lIh5XSesggClgKIAowDHzE/fMZK634GBEv+fej3eETCIHQQIMW84eIwRY8B7EhDDLo+OWHCH3+GzoYmRkXFWd1bXxXEiAOBM4k37/vvv24sXL3RtnjFqonH43UR8TuPL2gM8hn4Xmx7Amd/luQIcJYCFAvPYaDvYZz69D0O/Cp0x2cDUJiZbGNZDqKih5mVPM97JyGiORLE3KGZOQjvtR/ijTMs9QlnNemetSF7/8NAZhqKpxjamD6OzIVaPdp8y17DhpAYQBrCFWsfvJKtExqUfdEvGL7VTYd7wDmbMeNzy7eBLtYWquiUR1As8Z8/HzieI12cC5HkY29SjCeReXWvv8X1RmWfstlUYx+VYs38BUfwdRUquC/Wb7CCiHYwFvVxn52bdELwy3ryXqL3a24gWmRWCnUxfSYJgBODmZ2dlJznHMw6hbvLu+T3WIe8ZUMoYs8YDXKDh55nIciU4xlqLOAnvEt8kbVr6Zxjrg7kBoEXIJWOaDHL/HE/gwuwpq6wzdzwrz8b4wWQyo8NZTz7DPkwgQZ9bXCys5Jr7lDykng4q5uUF/Z5hO121sYkJ1e7Nc/3pKa1lAnIS2IJpU4FsjKyCrOpFPKxM78rSAFQl+M/zR5mbtc44eK2k37Rr4j0kPwAAIABJREFU5K3W7vKTm1JM1/9XZlkMKAL2nL/lV2htyj+x2J++Iw6js/9M80bwhHVz/77bFREoYKxQspUq6fCwWmAoiDozYz/o7q6zU6wh3o+xjK/T35uc5Zy7AX/4elGf5b4J8iUIkPYbsuH4AdJ1MIVcKvB30Mgv2/DYeBufmm1Lq+sChMvr99vCykabnVtubRjxms81hL8YRPSJP+jQ//Y//ud3iW6pAbzaMFgVqttUozSPJhJjhay9vf3OqUm0LypbGD/AkSgSJycyVB/3963AKG55OdOKkttxxxnC+eF+lkE33UjywtQLTiCNbUVTO2nUoCGdjRqoW1rglMfwCSiOjKJwL+ERDA3RUDv+8L8N9MyLp67GbSR0HSiqN0UrQziFgmHdF0CIxwh9wQXFug/flTUTXaSK9WX4Rcc57WhVvF+oC6Klwbsv8BVnn0wkTm0O9DiulpI3FcX9D13PkPrPUFW4b8ClZZx/anxFswBQS8QFGhyRQxdsY7hw0uOk5Pr8Ow5bDuQcos7imiTL0SPwKqXMAoCVDZbYjP7PKrAGhM4+uQfdlY2+ot937fb6rs1Oj7T7WyvtX/orf6V989WTtra+0ra3X7bXL1+KroxU91fPnrV7W/eUEeGQxUFhLFIMb/W8i7a3/1F1Fq+3t9vbd+/b63e77f3eRwnG8PPBwTEp5TFAIWp6iP0QHBgdGRc1hHd0ja2DJ1JLK+XdcdGIHdhgHmmhoMyy6GBQo52p5mBmn0CBoi4I4AnASS8rRhIAxbsk44GzHsculN5EupmLAI/UmjB3ETpJdJQ/c8jxuTj6me84n6mjSCSWa3Po4ziSzfP92V/U28235WUU6gwIX79+JYEnaj95Jyi46R/3ce9jG6dNxeyCnHkGkV6RR0duOzA1DTBKM2sU49yfkffsU5w4+ENli2oxPa6YX8A/7wO4Et2pGm8rMowaaPVZU6S7o3hB/7HQVahgcqjS8qLEd3iWOH2MR9ZMnMI4Fcm6JlAT555x5fcCOkPzFYjEwRkd7RpDA8h4fwCeaOQKepG5pUG4MyU8CwquOLb8PYqc/J6FO1YEyNhzv/3tbxv1nYyRa7LcnzGBgmSsUuNE9oR5Yw0mExoacRgg/DuN3OWEIsQ1MdGOj2hdcNFlw1ImwPqK2AP3CWDkegET+XsyTHmOtBhIhpJxmZ2fc2Di5kbrmmuGhSEgrMChs3dROWXO+HyyqtBGAwINPoZklxE8Ykyg7rHHh4n0lxPbF3lKpj17KUBG97l13WE/EJcMdOY+gT+eO99higzOqCtnVKonIi7p7S0AedBXlrXDuypjdUPLmFNRYsM04DljExXk0fPdieb9/sNetXZyb9zJSeiC1GTNyz4hDKXzanRM5zPjjAOvNidqbo7ytwVguoArZ8HdrWrVsHs+lxwR5FqcNwpMTJPRmXFwp+pKU4aQ/cP5wBrmywCdllVuU8IaT9aIuSJgBWA1uIDibwVgzrjQA0VTLIpugqo5f2nELjEiCZlMKfCczJwDtBYcyl5IgCOZv6xTWAyAyuWlZdFGpaRcpTaMB/adgDW+Db3+2CN8OYM8LTvBszPWBMIILEObx6dgXbHPzCqYk52zBoBbKvn8h1p81+5SToIOwe1tm5+bbavLq21jc0PzyhqL/d8/PFBtLvXMCZKkX2zfFiYrf02w7MJ+3c/3EGs42UHP+53LakatbmuBObMoEjjAx+Jzjx8/al9++YWYM4wv9GSNfameAvqwE4wV6xibAnDGn4AeC+g3/X+4KKQOKmpvaE3gk5nZw57A9mQfMw8JMmF7GH8FcUrIEHaGCl8IZN/BGgCcT7apufm2uLLelta22tL6vbawstnmFmhdhKDeZ0D4ieOsX8zrD/0f//y/v2NDYlCoy5BwQRUFJxPABuZQjIHyYQ6NxeqMGGScWwxZItIcSAf7H+VUoM5k0OB6QCih3JO/YzQkc0/G4PZGDnoykGoxUX1f+FP1gJU90+FdNT/KCBZXXf8nJVE7dGx8BEBEd7u4VN8zA0IcA9Md7LC5rsiZHBRRyTw6GpQMnewAIFVZS5xIK5byrWhxqY0mGyfBA6iy6qPmgyyAMId+QEUoJS6oHqhVBnAxthyaOAE8dyKSPtCSbY3gjDONBolWReVLgJ86pGtTsxyhxfGZk+OpfltFW3GdzrHuwzMkOs91DKRN6c2hLZCa3oeDokHLLgs9YUAd7SYyhygPY5DD9lrpaSL1w+3m6qZdnl23+dmR9uX9tfav/OmftmdPH7Wlpbn2+tXLtv3qZZuamW5bm5vt6ZMnbX1tXY4tzunPQZQjs5cNmg2gAbroq+23qifcfvu2vd/bE101tYAcHFCZVpYW3XBXNZ2CDjQeMRgkLiD1MAv/MJZIrpPpA+hRmyHVzIPDcsqsyhnxhrHxEYEfKFiAJtYv2ULqIWmBgeOHI0VE2WqtEeixnHsi4qzj9Huyk+XMUd85YXyTiQptkXmNY6rsW+3/ZAn5WQ7KfqYZwPf+w3tnxQnSjE20aYQ75hfkiBGhhrJFQGVpcd6gbWrS43/s3ltEaaCNzszMCQDRzF6A8PREjhHUM2zKT3oQas14Hwp0sc+q7kuR6PHxRh+/nd2dTjwFgMVemyZrUUEgMpTqeXd6KocBYGlHZqRNTqNWaEn/rPUAueznvhMZ8BCHqnOSeuqYAYYB2lonODFE61WH4sy8wHyBPvZdGltjX6mjDIVVrTVGCEJZKKdPC05AKHXLUG7JIBjMXyg7yDeZR9ZJlFTZN/31FPAeGixrJdnirAmcsayptI0gSEd2ECBO8INax1BLU7/H+LFHEeHh93h3rsWzcIakryPnQXqxAXj5O+OS8dNaR3VwesaZkNYMUrSWKphI0KlaT4QuyD0yh3L2qjm3wEqv11wUsnkXBXSqPy62lLWQ7E0omQH42UsBDZx3Co4VEEqwgXmPw8x7JWMR6l3otVYBdRCBNZyMOOb8tjKmapJdWXTe16Dp9iegjedJRrpTdYTxMDQkYAydnjY6l9feZ6guLy7MibGwSFCHgG1dW/WqxcSI7eEcVDBAtfBezwkaKat27fp3HHDGOtRV6gexr9TFay+UgFXUwpNNBShESTtgkTngK7WyEX/h56xhvrE52F0+GzDIeg/Qdvaf8hSzNhiPAa2WOUK4zoIqXINr87tpw8B7usURGVDXCEJB7jKE9PdbXFL2VOd89VJm3N7tvOtKaGiQDvgkqMY4YvsMSi4UHMdekSEEFIrueH2l82dmdrbNzKJiOuUgshgrvIuL9tXTVowcAJjFkLDJK0tLEjsjCxcGiII1qCp/3FOrplBEYWpQFqA1WWsgLIKLM/sqoXOGxq6gyjg14i47CWuJrDOBff1/gUGt8comE2oluPDo4YN2//49ZQgJatBLWDXsZM+rVjCgkDFgTFgzrCfAPOe2MtLDZrDJfg6PyAekjh0/ViyRuzudc9idsIoiCMZcJ9glW10ZQhTysbFtSBZD7Y4mYfcsLrW5xdW2uLrR5lc22sLyRpsVIOSz9iM/1xD+YnDRJ/ugQ//7P/vv7lBbjOKnmjQreuJm2GxgVjIHGxlCPscGdG0ICk1Qk5ZlJAW06sDEySMjgFFOzYzolDSPPkNm3tQGMj0YHTYd98SJ5ts8eGfjoEip7qFklzGUGDBx5HGQCpTJcauplHhJKecl4yaDrh6EBn+Oplo5r9+jTCCnJ8iiw6yuG2cujlwolAFI+bfBqIGdwHBFyRz1d5NYO0pklEyhdbTRxsqqnRbV4fkECInS1jj0KSrcO/QljDaOdiJ2HFoCFCU4E6pnopzppRbKiim2bjOiJsVkXKrPT6iqGreeMlvGvVMU7Vk/RjIRNTsFBtw8UubcCrDJbA6p+fL1xVVbXpxujx9stX/5r/219uWXW1Kk2333pr3f3VFkFBnpRw8fKbOGUY/cdjIPOD9kKgRq76yWy/p+tf2m/fDji/biFaDwnZrME6TAqeUeqrlbWixhJINwDgIa0jtLzWEz3CnM0qDWctRTqmHg4CYI4gbFOCUeSwtf3IieSiZMUu6TU3ICCKhsbawrWs7Bpkh4Ce1kzpSFGRlVywYOQgA90XAOy9RYcaDlgGXfxQFLAAJHCadOjoIEisZK7ACpd1NfB+0eqNOAmu3PET0mo8A9WI8AEzJ93JvotOqF1Q7kQkBQa7wcPd5H6ncELwCFU9M6hK0wTODhvC2vLClyTe8s5o61oj2ESA8OTmXTVR9SwgcJGBHVVjT9+EjrV/Q4iToYNLBG9z+SEXY2zdmJaTkmqpmZnHatWK+FQLLi2UMBA8kSJjIewBhWBe8l5318vMv089kAq4C3PtgWU6Doj5HVxzbYXsy4x6IcatRWnS3JPsze9/h4b6ZulGdjbFVj9PatwFUyhOyZZAYDrFJDyFwGYIX2GRpZaIeMoSmB7gUGqAWoAQbDQkgwg8/yd8SDoG9DAxNIKbEH1rQoikVt5v6ANjKaMEywQ1w/WSgyJFxTIK3XwiLtCLTui/a2tLjUFhYR1piTM83z0jLB4NFCZqHBKThQas/KzBICEjsDIG66fmjD/JkgSgKD/QCawFlltnh3rhG7zxrgGbseZ7VXde5W5iNZNf5kDgIUAYQS9KgAQ2i2Yb5wDYGiD/TrO+zKDZzVskgMFHjONNf477WzMzKh3v+qNZtFbRmVVgd2FCy8oecwAIjenS5p4GzNF2eqxqGCHR4/nX7+LmEx3h0QaDaRwYr85ap503WKak+Gn367ak1DxrNXgsEZwrohE0dLijAJOkZCCawwR/gp7is4r89lDtkbYglVayeeOfYigk6nJ2ZbCJhPTrYvvvjSQk/Dw1Uf7UbrDuS6TQtzMTs9ozMktiyB1FDHfa67nQf3xIYyUhKKKSClzFgJpyCKRXCbelbC4cpKlzgdgXwFaKPkTXunOqMpq8Ez4jpqE7G23p48edy+uHdPQNRBhJtGiyaowGbR7LS9D/sCs7RjwiYTuOH9WVO7O7uN1hXYvAQ4CEwA6JLNVvavhJ94Fs4rzpL4ATxrxpqsNkF9ssTMJWJkDq6ea/+rv+LHfe1f5ggqLgFE7JcDyYjKTBaN1CCT+WHOGWPWpfot01OQFk4EVAhgwSAp6nkCoQnwx9dN0HsU+qcqDwG0rrUd5eyn1GRhUaIyooourrW5pTVlCO8USCZ4nMDuJ4s1Pr/4L2AEhv7Xf/JfCP6oNuCIKL4bd0O3NJ1wsuPth9LCZsPIAQJxxtPAlSiNshPHxxaK2P/4E3EYq2da6hrHHOeYzdWP9HbqUOcWnCG7ZYqmKaWSDCaDJ4ES1+2p95546t6scaA5NN0Xj7o80zCTceuDmw7wRZmwqEEBcjqoiq+uzEJF9gNoOLBTXxBaEb+b5/Dv+7AU+Kx3Sk1HPkvxPZklgIsdFWixFjSJM6F6omrMHLW7frZukCnwmOjbL1LPA8iE9kKtxLQoNxyo/Mk4cE1FwKln6R38iXIH8Pad8zrNfa+qf4k6rOuyrL4WSp7nxZlC3g2ATo2nonocdfz/3U3bXFtpzx4/aH/6V/+kra0uqeXE4f7Hdnp8pIMA2W1aTqSORFHEEi/yeE10kU4i6TwIMthv3ryVwMyPL1625y9ft3fvdtVSgr56U1PUElrC2plTIogU1zvqeH5G9s/KbAaFzg5yeDkjZuXFHPrQfXC2jk5c/8a6V2Z9eaWNjbImoLSNi76DCEt6IMpBB8RrXKByx8l2I+HU1yHVTpPmAHyAQIBU6MSJtLN2OgEUZT6ccQw9WY5aqd16zw2+cbxRIyRLaMqgGyW7NYJBJRFmJNNN2/U6Z80rSksgQ5H2C42hqXs4xIddy5rl1eW2dW+rPfjiC70j11dw4si0PtWtVEsRUUyrPx1/JgAjpgP1iMNk3UztSmDIAD39y2YUvccRIZBObR42D1CWLER/nwd4Mhe8XwRaAvT4OV+pQYqTJ2l++npdXXV1TLYBA3vA77HfqHtKxjEMCsaX8VY2HcXQM5QBrXbH/3Gf0K74k/swxqwfxp174fACrkStOj/vBFCw4fmOU8ifXIPPGmA7QxinKs5fAGnf9hCwmpm2o8zcEtwy7fxStDki/lyPIADzgF1gvMgwe49ZQCe1jFJj/PBBQQ/mRM8xPS16b0eFhxI/jIM/6BHnjI8z92TWFiRgMquzTHtYdXCVeSmnOZRB1kqAVn/+4+TzvKH+8kwJCuSsT3BOgE8gfyCUE0ov78HvhdadOkmuoX1fgc0wM7hnQGpsuoS5lFmDYhiwaCo391apxp5BL8wY9k72dtdO5vZGtgyKr7IsqVWETk4pB3OhcfP+MttiUM7AelVwptSws66T/e7XniLcRfZQAU0xkGCdwLgwvT7rSNnfqg1O0JXnSu0i+yRAnHkCpLglx5JcdZ6F8cSPIfgQYBBRLd7J9pHgIMHtE1PMJycHQe1q6WK2yGx7//5De/nildYY586vfvV7osnzc8Sa3r55oz1o0F/0QOYHFlXNXfZVwDTvlAAR78lzq+ab1itjo51N1jWxseNjHgOYI+f4UQlSmKFEwFNgcoLMHHaydAhU0+gaQr5pu4B9/eqrr9oXX9zX50kIqGb3+FgBvxcvX7Qfn79ur17ttqmpsba2uti++eab9ujRYwE1/LvdXoadda2AQdXkcQ5yJgLmyCYT0KPeUO0XKOMpsMZ7h9WiswLmhOr/oWi6DZfmqrJ1sbmso6Vl17WKBaIApfcAY5RWLFwflgRzrjOq6MTYINYdYJcgD7aE9+deqY9m7Waf52dc4/aaMiTov2dteHS4zczNtAmYcTOzbWV9sy2ubrXp+WVlCwGEN7dAcQdVO2HEXwAw+PyIn+YIDP3P/+jfEwwyj/zcHHKiXNU0HWeVDQMQ60dGiR5ihFdXVpXdwEG0UpjFQTC0ohye24Crf1ZlPCRvrEPKgAd+NvfDSGIw+ebzygIWeFJD0k5+3/+fBu0AQUdTFWfsgFg+H2eRjR2aT3+6A+LiFCTiHspYKDC5Xpy5LsNVlJJkA/lcIsCJLvlapm7y3pJRLocun827uw7FIhfFpCyKrmlDAbPJQCYSGLCrUSjg+XNAqMxTNf3FkPYBIb8XagxjFTpTgLTno+gPFVXsZ0kCBvM+OIUdkKzCco1hzaNpd3Dsh1W3IMWum2uBQlyFB/c327fPnrY/+eM/aMtLC+3i4qydHh+289OTrg8TgJDABFG+9MnLfEHzQLSEd5FAUCkGvnn7rv3w4/P2ux9+VKbw9du3Upk8v6C/mw91O6pzbXGBOjgAkCmFkv4WYK82GdT2cHgpYzGqOhsMf5x0HHj16MNJ+Ui7jH3V7kxOTTdqDicnEPigOW7da46o8ozop5Yar1reTt3Mogcu9h9t5wgmlZPPMwRQmDrkmqiMB5/nsMRJJKIcJzfrqE+b4f2dgXEQ4+5uSNkAIvWu9zIQyT1wFAOUAKiulfPhHjVNQhPq/XlO/Z0zDsjWizJ3dSWmwebWpiLXOF7YHKizAIKsaQNJA59kRvr0pKxb1X0RcS7Kr9svOFssEFfNnePUSna/GAP5TGh9ieTHkeY9cQRTswZ4lThQD9AwllyHz+Gc88zpC9bPDMoWVi897CPvZIfVjjbP1WUIb+80xgSOAuT4PO/Ms3CP1FknIxUHtV/r1A8QBGgkwJOxNHAzxTb2LnaNdRTb2M+oGCy67pNnSQ0ic9WnM4eOHnsF0yTU2GTQYnsCzmOzrLZq5kRsCX9NttRnTcZuUJIQ6pgyL1V2oPrAAoQ5F2KveZcAMf7s76UEJ0LxzO/GgXQgs5Sz75zdY76SjWVdxXElYBCgHlaHCH8VMAiFMXuxO79KECk92DKPORu6wM+5Kf+5dgJHjCPOOS0hyIDxPMpOViaXsQ34B6Ap+8jeq/ZNfQAtkFhMEnwAnT0Sd4MaT0bSNYP6noRCDhsDlg8tetxHMuPLOP2cVs3PHOhwL+RkYXnX1A9inwNYmVeJuZ3byWcukg3nc5xArBMFiI4skIetJ8CYe8t+KQtHEM31ydgP5vLx48ddSwrVrkojwXV32DWeV+PQ8FFMh5U2QKkLBzhnjfFvAlGin1ZGzboHF/pd2+JxvTeAEJ2iqysHyGwXXY5BiwcAnnviQoVFkI76csCgFaw3NzfasyeP27fffiuGjetNCVYeVk/Yo/Z6+3V7+Wq7vX27axGgmWmJtt2/d980dPb3FQENt33h65RWSicnJSIFXX9GWey0dqFhvctsyAh7Tvi36Oo6W10ScHuFbSYAYgZAgnlQcQk48qfAnMAgWWwHkLy/x/UeAHipKbfWNre2uswmz5ogN+MF4BT9sw35TKxER/ZpgiAOzlmoB0AIAwJAODJG78H5Nsb+mJpuy6ubqiGcXVpts/MrbWZ28acZwijlf5pY4/Nb/wJGYOi/+vt/804G7M7F6Dgo9PDC2EKFU280Rcwwym5KirFM7Qey8tBK5MiUIeS9bcBPLeQAyKt+g6JNlFJoetYhHJONn6xXarrsoFu8JV8SJpFq1qABug6oaicY0BMwEkCYLF7/8LcR9zuG0mG66sCRTqQ4gLAf4U/WgoM1VNYuo1gPnKiueP1F+wroSORdRrXqSZQhlFiJMxYACGU8xgaGMrSGvGv/Tx8UbmQfQIhx9GcMZHDUDQiRp1+V0WQ+HBgYKKZlPjJm/QyoHVD3AYqzGEfx5+C6y1YKUOIs2YkzOKQnVkWJr5GDtrjMk4dftF9985X6EC4uzGo9nZ0ct6uLc1HNqIF48PCBnEkCBmTRuA9rUU7ryIgFBk5PuzXE8717t9N+pAXF735ov/3dj+3V9nY7ob/mZdFsRCNsqu+jvYF7E1a9EplWNZ934CMOLLWpcpyHhkXDgbrLgQwY5Ju6jJ3dXX2TgWd6oadCrYT+yj2mpycEBgGhql+cICJp6svICI6Ba4/GxwdBAQ7RqKWxJpLFx/nIuh7sG2fK2ePKhFTtTtY9Y8f1+4rB/J9EctSrj+bBsAPcND6R+vw+B2en3lh1iqzvNCMPmEudngBhUQ55Xpw7HI7N9Q2JTVB7hAMAaAx4zX7pshklEJV3TC1fsqN98GJga0dK9gNAXbVBonxhm8RycH1savf4nYA91hbr6ccffxTQ451peMx3gKH6JkJ1+vhRQi5E/vmCTYFjFWqfKINiUxhA829T0RDlcuNk/m8CKpRqni26xbeUH2lHUZLwBp2u0fK3wXqyvH3A1M/gBADk59yf/2P8mBuc5sE144AO6I+8q4MlYWzYlmJHUtPLe2SfJHvNuGX9uD7a8vaZo9hqrhXbkbmk5IC+gGI9QJEtEBKAiPPNPfnm95kXnpH3SjCBwA6f6/5dtZ85MzJGAZI/B4xy4ntN7mM3+0wREyXvutpI5izXw/lnzpK59Xq1zba6trMnyXywd8J0SRYyCsZhmiRYyHyx5pi/AJPYbf5MsIcWIbT64bxJTZXGCLoh4wOwLZug5yBTWJSPLlhadF3AgOaUbFDV03Mv9TAksLZEFnhWQiEOgBjYJXDM3IWyJ8e7HPCA8ZwnCUone8qYigI7MtIBRoEkXPFqn9Fn17CnGUd8GTemd7CGHooEF93+xxkjqNkOoh1pPDnj+TeMmtTg9uv9U7evc1FiYgNdAYJ2gOYIMgW4JwDB+9ICib2t0ofT03Z2cd4Jf8F2MfMEEHbXLs5dW6qxZpXBwhmxSJ99NddYKuuGpkKBka2tzfb1V8/ar779VjRQ09MRkzmQ30cGFmr5m7dv3Cvx1gI1rFuC/9hn6Jq0r5BQTqlti6b7ca/USalRXtS9FSyA5kqGf2pCgdnsZ553adnlDwJfKMGjCDtF7aZrEONfsf9YNwSpYE8xT6Gyu28tLIoxjR01yowjv7u1taVzBbuWgIECCgRLZVvcAo3fY02Y+eYAX+4fQCif64ae1CRHzgVo5+iNSfB2YqotrmwIEC6sbrSZueU2NT1fojIEvT/XEP4C8NAn/4hD/8nf/jfvfKAWrU/RPXP4oXlE3UtUzTIAGIGIowAIcZzZnFnzMehE/3DIoQ3Qt+3w6NjUEJQ8SwlLFBfV0TkKmGyFjHpRqxKhxnjaoevV/dWmtniJhLQqUm7lqxzwAS+J6sqYVoYjUe44thiM3DuOQbKBiTjG2U5kPa0lEtU3ZS69HQeO6MDhcF2WW1Y46+aD0oczDniygz7eMO4u3kf5Uj38lDVyfWL//ZgnuxUDQKj+iuUM0w7B9UAzyspAf6G2wkI7pucECKZWJFHmOBa5Vh8Q/hwsCvD1WmJ04zFkhbvrazuvBr0Gqxh7mtIP3922J4++bL/6+ln7/V//noDSxcWpwCBZRKKKa+trqucQjbYcfOoYAGTJOFNETruBqPAxJhxeZAm///6H9n0Bwv0jGl17/B3tvROQgdq5tDAndTar0KJUBni9lvqss2+utVXGd2pKzoWpo9QrUY952t5/3G/vdnd1353dj23/8LyNjgDAaCQO3XRSByZiLKsry4rKTomGeCtwSV0Rh3BfsZHn5IDl8BQVixqfHs3XgRycn8G+6pQoq5VBPwgSqlwoguxpr3vqYVFNdc2QWyFY8r8PBnFy1WICSXr6RJZ4iSmupphmnQaIJCvOnmO8ObyXFhYVmT49PXaN5OFRR8UM/WcQZPF+T0AidiSAsB+84d37lL9+ht2qcdR8DUSTssYDDkNPSuYPJ4K/C8RubnaAMGquCKIACHHMuTefoUUK64TnYl6gaBEkyDswZg5OlQATNNRJPg/IutZYcD0y+4wF12HcWdOhUSoLVvVMyfKknovn7TI/RQVkDtjz/E4AHvOaesLs4y47Vc471wzIGTi41bqoq+m00mWy1PncT9edqY4JcmW9xukPmEwN3dHxaUexxYlmXGTrez6X1JnrOVl/ARbJHmJL+Uz/PBhkw123zXeUdvvPm7XWD7hwnYgzMZad7VWNvKXw1XtvZlZ7Gdos9GoY2K8sAAAgAElEQVR6x9kZtVoxhAnZ+GIdJAuecYsAjdYkNrxAI+urzx6BXse5y3PDpMn750yExUDALDVRBOQitKTgD5TKE7cBcBuK1LoNzi2pL48aiEnVtOqk+y2ryArOz88qsLa4aNVhjXllcgMIk+3KOk3QyABn0FYpACFzG3vA/yfTzudVUzbh1gmp4cu8OZN7odIBap4Zd0Deo8ePdLbyJYDM3lNwxIqfzky6BUgysqG1ckIn854gwzmg7tSBDwPz5lYR1W809Fv5LXU+AwQlkHR0qGAR827Aj/qlW1IdH1POgZoyrbkqEEP5AcI+ahGGP3Dlek71MTR9n/W8vr7WHj980J48eaKzX+rXZ+x/awUgvgYg3HmHyvC+/ZDSMWAsmUdop9Qh4nuk7hkmDoEt1QKODOtz3FtZ+CtYP3fqx8t6FfirgA17Qoqh1Bfiy7WhNjkOMwX77wwk45mgPLaOuevaf1GribjODEq1ZAgN3tMWhvFO0CD3lX0RI8kBN+aUz3MfZ5KtwGx/0sy4+H03V5RxsH7OlTCZX15qY5NTbWRiqs0vr7fltS19T88ttYkpgG5KmT4Dwk8ebf0CBmDoP/63/rU7DtUUA+PYynkeHha3/OLSVBL3ysOJt3MpCszcXBn6BW1KRaOroFyR4Ch+7X1sHz7sVSTcqm2cfFbEc8oew4KRCEgbgKkCNb3ovgBPHRKJTEOBMbByVElOjICnldMMOJwBSpRR4PTamQAO4Wx+jFAOIWUncVaqNkB0hxGyk85ASbxGB4gzawGais6V4A1/F+ip5u08s4VwTKHINTCcMlQRlCkFRGi1UatLpsR0tkH95AAQDoQO1PNdyqmOVDLsBvh3irAxh3LAl5asMloS26IR1WEmGmYZxDg5LlwvECrwGQGtAr4KHtxUI1cil6U6V+097iShD1CxMZZYhvo/EpW+akO318oSPn7wRfv62ZP2e9981RbmZ9rl5ZlktHkvsiY4xUQAEZhg7uO0EMlmjckpLloYmTt9qQ7rXLVwL168FGX05evttvt+r+3u7bdDZNLPWPO3zoKTtVpfk8jM0PBduyGDKhn19FWs2gdaIcxAo14ULYf6BKLv0PuIMO8fHqv34es3b9qLl2/aq+33Wm+0rkR1FOoogBBq7NraigAhkVIOc+YKiiPXZs9xEFNbyCFOHQUBGQ5f1nMK4XFOE+FkXQZ4RdFxfnFBw5Ga0ThgfTCYOjiug5BBan+p98JBSSZI9ScV2caZicof4IY5InvGAZvnYQ8GEHLf0MBSU0N2lMgOUWu9z8lp1XKaHkSmnGBId7BLrrz6eFYvVdkAL3hn+0dH5JCzb5hfxGeo78w+x+7h4FLnQkY39LRkY3ACQ9/j+XG47ZxcdhlCwFQyQFDMnj9/3l69ovbIQAtASBPqOL2Aa64DKEggaZCVrIBYqeqxw3DeAA+Mrxt7u/1EoudRwbQzb8p+KILJ4rEWQlVPvWl6DrIWovaZQEKCY4xvss+MSRzV1O8O6PPOTAYgJcvI9RJwCPAanI/OQmMzOvpsUaUduLJTbzXUadGvRR8j+AENmMxCCWuJ2SJVQJ9h/D5rJvuDd2C8aI+QNRSQyGeTxbag043rDxE4qvdnrfJ53megSDmuOQ7NlnGU9D+ZGdkFn5X0jFOmcnRc80h2kG/sg+rFJbQ1LKGQcRQZEVZB9KLsG+PKvJLhB2DgXEc1NKJR6rU2Mlzq3oeyE5lvn9+uXeTdAIWIywCO8QH4t3rjVnmIahtPTrWPeIYEVMRSIAilljyjovr3bYyzv64Jl5L1zHRbWlww/X5uNo17NP0Gk67j45lEtS0nPFl8/p1zLxnv/Mn9+b2szQAI6PgE8SImYyaAz8YAsYgssbcQTiFYkyBaFNAV6Ab41D2sSjoQcfMacGssMqGsF+ZGlGBUb8VQOVNtHNeC1YIt4DnUKqIyWTpDq57brIF9BdGzzryG8VGa1OAJXLIo5UNRYzhZInUl2uKgsOmkAqtVBsF4bG7AaFjTfJoq7PFVP8DDQwFChJ9Yl8psEqS+cOspxpTM4r3NLfmMrBk8igSRqcsEFHImsRYV6Lq7k1jMyvKS9pLOjUt8SycW0nKGNabgD6D29qZrI8VYpU+qM/BmU4QFYYA+ofFVEoJa/ZMTfSZMirCGsr+xvalHZe/GpqU+Hl9C7kLtmQQTLi+u28UZPvCZBGXml5ZUPzg+PdcWVnqAcHahjU1MN3ydzjvqaVP8ArDB50f8BEdg6B/+rX/jDoMeWgXUt6hUwmM/PTsZ1IGpNsS9+3LIIJ2vXkVEf6q416n1GxkT+PcouomesQ81KoDQG4XaJA6g0J369KDQh7IxHflKRHhAx3ALDACSI0uRXucgk+HoqD0GhX3qa+hMAMpEjDGAjlimdYMjbd7YxX8vGivGGG5+n2qpd6RofsROpgBhj16ZjGcyg13ms2iUgFQ1NodwUBlUGa2iNcnpkeCHn0uNijtAbUcmRdo64Io+FlDP81CjxuFsQaBFgSk5gWQGTohAnpoCVJnUZFr6NA7uI8eiZ+gCxjkUulqBChII/AI6b7nPbbu8qrpPqCF3NwLtoki26zYydNO+vLfZnj5+0L5++lRiKzc3F+5hqL5Xkzp8ieySFcSRpz8bmUP+TeACx1+ZTbUoGVKzewEEAhA31233/W579ep1e/7ilVpRvHi17d6ERxxqNwJbrOuHDx82qDYcfRco7R5RV+UM8C0pJUVprRRKb0QAIVLtZBIFBqmTO7toHw+ORE+Fpvr9755X70WzsJjL6elxRdHXVlfazAwCHfTmglZK5nGirdLbT/0IAaWuk6HPFVn6OLyhHfcBIWsTxxwgEar3yuqqlrPbzTiLw5qK4x1HM3OLw6oMyOmpIqjUfXEQxxEGVLDH2U9ScdzbswMxP9++/PJL0SXjbIXK14/ABnjwDDgNrP+jA4ug8PypE5lGnRQUfXdn5daSfE8GPUqGOADcL5k3xgfngEAMqnU45GTbAII4c9wT4ROCCRbPcSbOGRKDizilycSGHhinM0Ex9hFOFWCQMeffqrdeXRV4DP3v9PxcTg9j5/cEKNvJVnQfJ24CGvGC1ggOOp/lOzRBxiUqzKm5SYsP5iCAKsIgPDN2mmflufnqN7cPFa6/pwOUrETtGtTQ+wCEOLiDDFyi7g6+8f6MReyEKc9+x2S/oJAzzqHD9p1kPpt+iVITnp9vO7vv2+7ue/WwVGbqzLVlUvAtKnxohPy+VDJ7gJZ9yZxnfYT9AMAChBGUsyNsGjPge3TcNVzZL/ws48hY8jOLmexp/Q8NWdRILVrUW25S1LipySntMwnmKJvO5wtAivLn3rBjE2N65mSj4pgGPDFv7FHunfkhxZ3PhynA/mSck/Hg38psoyReDBIMAe8MhVSZ/AJlahkFq+fSioycGX2hGP6PwKjON9UDutTAmR072WSsqBsEFIZ6P6E953Fh7HPO8GyxCWGeJJPOucJ8JdsacJogWPZqsv6ACkAoQRiChgZfiMi4eTzzx9iTqcWWc13WMn5IMtOhu3q9QiN1oJTShVDNHYikp+yS7D6tkHgmxl/jR5/b83ONAXNAy4cIQfHMrJlkRx2ENxODOeKbcxSbQFkOZx7BhNCL+TelBMzXJAyT0hdQr2eBdJexYDyYO+6/AGilzVeV4PBz5pS+m1KR/vhB+5WxSU9HKPuX51cSyZmbne5UR+OHjJfwIEHv/YOPOpd4R4IuFrOht+dom5+d014k6yoWQ9WByyZUb0cHTKidv9RzRJCLuUlrkajWmnLM3nGtsOoWK5iRoEdql2OvuD6fBxDyvgmIxh4l42yf098G1magXZxftbMTn72IyswuLkhhdG5xpS2vbbbl9XttfmW9TU0TuJw0IKxgdN+mfoJY4/Mr/wJGYOjP/p2/cSc+ddEz6W+TptvOEA5kpQ3QHJkJqCFKCKcc+kHfmVBj7tNTHZAChRRfH1K4C82BDWYlOokgVG88ZUy6HkZW6wpdyVlK/xtnPr2KCIFhdDCacTbyZ9/hTFYwlJMANP7s0z9DV+rTHZOt7Og2PQlxZRWIsBLxqgMx0U5nCA0IEzXPe/SplwbBzm52X1KxhNYDddeCHqaSui7G4xRKqmXI/cyAHxtIgeOu1mXQ3Jf74fykNxMZH5wUgKwzI/5OND2UkepeoflPNtfy8n4OUSq7DE2EDIq20tUHNdX9AAj5k1YOqbXhunfXV21k+LaNj7qG8Kunj9qTx48EiM7PT9TUHYcCQAIg5CDGWZNMOY3kEXeREqAdlIyJMoSVpeVwxHGEzoOK4fb2GymO/ub7H9rO7geBQg5lOZOzs+3xo4fqi8RBdXlxLkAI7daUQmaMQ88HElQZ9gJja5B23c6ZN+q/js/ai5ev2p9/91t9o2wKULy+hipGJpBswrQO7bk5nL2pNkmGY9Yy8Gsr9GqbFigVLevqSmBwdXWt+iWmdncg1JA161qRQS2emiXfogRpqhdjFaU9QLYpOJNFN3VNFpkYDnH3G3UdY5zkUEVZd6xTnHrWBAfyo0ePBIQS7Pl5UCF7R5nzqp0ik0vtcWyNVSItH+7AkEVLAh64VwARf+9nz+Jw4Qhxj/SXCgjGWWMPSFFxZlptcRBviAhVsl8BNXHOOyBRGSycDdM9r3UPsj+p5cQZC7BhxTCOygT01DzZf64Zcz/J9HebnZ1Xtp33BQxyXcYhGX7eyxl+C2oBCLm/m9s7s5N3YKxTD8mc8P8AwtSy5Tk7KlxJ47MXAvS5NvfiOjhpACbWirMogzY73CvtI+LgZ10lWMCZgX3BUXdN16AtSgB4qMTKNC8sqAaY3nmINB2folhtWrZEeWjpMmenN2caQYD0sJRNk3DFREdRTRYZZ1UCIJVFY2+E6okd6AdWmLsAQp7P9U2uufScV5/JEmYyKJySfWLucHQ/7H2QaJKUJbtyADMFsDWs2wRqQ1kNaEq2VY3gq80QbIjQgc2Q8bku6vvSUpeBVV/H6o8L4OD+nC9cB8CdPea2I5R5AEoMVEPfVda9KIkJ2MrJr3PQgNA9PbG10DcZc9UoV3ue0EGzNvpnfLKC/F+cdq7PeiPAJJqhqLcHP9lrPrMQnIJtsaSMHLRBBxvSMsPZQp9xVvYNAyDPr7EokEjgFGGcA5TT1bYm6rnONjM2YasAPrlGR59FdAX1yukZZc2UUSwAlCx6gqg8B/PQD7y4B6ZpkdjdtOsh0GCRK/wDWCZjOgfN5rhUDSJ2AKorPoBqAFdXBEx5t9gdgv74b4ivACIBgcmcpn5bNY3HZ6qPX4T+u2xl16zPKerdqQ9kPhBxOz9zEGB2ts3DYlCbL3PyrSLqOk3cnbQM49/JuHM+M2bYJKnkXl52+3DA3HKdZ8Rg8HUoexkAXftKg4Bm6KBe37G/CZykXpdn4Mtr0nTcBO5lty+u2/mZWULI2k7MTLf55dW2srHV1jbvt5WNe1IZHZ+YbiPDY9BWJJzYB5W/AFzw+RE/0REY+m//g799RxQj2R7J2+sgoSZj0H9vMD523/N5HBXoMDiRHNgxFBxOKEzRrJr+XzSbh+oACADECUSVgIkj7c5sRVUrh1LoOTEEBlemJQFGgBPpE5WoeeqkEgEO/YvN3wdkMcQxGsmyYQwCCLOR48TGuQxl6ueAMFkDRzRH2vCQhW/6144jmWcxmBoo9wnwkYEcQ6bZGTXVb1WdD88kECvRGM9MHH9JTCNJL0fENEnV5onmxLy6VpQxwmkaOJOOgCLZjwpk3iMCAbmHqV0WbOA9LO9e/adk/IoCmxYeBRbd9xEAddeuJARRbQRuXbul6zOvN1dtYozm5aPt26+giz5rjx5+IfDLgczBgnOxvLLSFtWPb66NQiGUMJCpqfyb57ZSrSkrdrCuRVWZx4jPzaofnur73r9vv/vxx/bn3/2mvXv3XhkIajhU5zo23h4+uN/u39uSQ3ejPmZEzU1d4VQYGhoVILRyJSIKs21ufraRzXJPMXqljbb/l703+7E0y7K8zrV5nkd38yE8PCIjI8moqq4uukuUWvDCE6BuGrrVtEACFfSEEEggUANdooR4gD8OurqrsrIyI8IjfLbBbXIb3Qb0W2uve7/wCnitjEy3lKV5mN373fOd75x99tp77bVPzy7V7uLPfvYX7Wc//0V78+ZAVFLEbFxTC2WLFhYTbX6OHmDUBY3p34tzs21lGVGKyXby9kgRVB49MuDUdDiyalW2BDWyjpmT70bvL6gO1kGbaDnvwVmP8ElX/MI1ZhYwcO8o93/js1I3lb51yUThxPHFAYsqH7ahG/CJg9ulcIcipho70bAtjEOtVIRuElhh7KlV5HO4xwhGcB2cYNHZUityfS0HhS/ex/gUXKnrp9ExfQtRQGa/RdgqDgKf2bUf3Ux/HHFey2cmws/r+VtsEj+5B+btDVnKilLb8UkmtHqXiUYG8JoWtT391QB6fHEt5tV1fLN9OjxOIPeIQxWbGBAtuqR6yM4oc4JzJorYzo6CdsnEpn40wI/rOKuyJ8VF7oH3sl7Snyz1x8kE83rmgffEOTPt07WpZN8YP8EbMulpWI/THTDH8+8CQuzVq9c0U99ubw72DQZlt/w8qbvFMWRMDtjcqIl71hv7P2UCOWNYa9inKFzm+bDuAy4BhlxDAGRvT5TViFoYEJIhPJIz78wY7JAqKygBNNGBofT1eiXYQzsSA2gzXAwiAbUEvjJnCbIEOAUMqoZcTqszrGEF5LOxR4zRQarlPtCN2A8CSmrWTVaPOs+RkX72iLkL9Y76RqifgKJcO+dxnnUAXPan9l1Ri03hrRZRw8NtVu1OLASTIFEAWTcAnHNZ2fxj9zOGck3LBJ4HY2Hdkonnm7knc4PXQsAztpE1mswuNd2u06dO3IHYOPxulQIz5lS/gwlB1s99lufazs7rEpdxza1LRKw3wGcAPPGDYleT1ST7Re0o4Cj2wJTK1PsN1Jr5/PT/lFImAEq0VPcjJfAzCETMF8X5Ro3qeS3XBwwiFOPrHPWZGlA9wyT5+uuvGzXOx2+PXT/58COBSvw/7MabXbd7Yd6lNkwmtddTeyS+2YcKThBcRnQNwaCZqXYkZflznYXMP+UWEpK5ba5pvbysoIL1EwZ+hYMf7ANsMXMTlWI+J/Yz7CfWC8+JICfPgue1tOTAVGih7BcFMqtVSgIjFk66cQlE1dyb3WbV0bC9XNdstsbAh+N8vZb4Dafh8NhoW1hZa+t377eNu/cFCMen59rwCMASlofLED58fZiBH8IM9P7oH/19uePhVPMzPYNSK2BQQVbHoEI1f0UdvTgzdQaDCD0D4+ID1VxuJJnhpUPPYgNapMxGWJHJPtBxDcH3AcIAt2xMC9ykTtCKkFBXUv8USXZez3v7/PYChHHkDC4tPhDnwSDHv8vf349c5jBkrBgQR+YHWbPvZgEtGxc5+DjrAYV2fJxFMw0ROiiiAhPuw4ODeXUtxyeAkANPwI739umaBupyqlVHk8iWG9JGaCZON3MUsQ+ijSqsLkl76sV4NgPQ54bYboxtCm7/4K4WG0S4lZEsxdYO16Kf92RaBSglIgPNCONqCrDv47bd3ly16cnRNjc73n73d367/bXf/mnburspmefnz58KkJEhvLt1r62tr7fpGYwvUVL6HKIsh5y1my6nSTfPcXJiTPWDiNIQgUTtDqBhJ+9YTvHTp89Ea94jo33gwn4okhyA0EGJbPPlehXXVjpTS70P3xaXAbwC5KZncoDPtBGpxF2r7+GXXz5pXz35tu29OWh7+4fKHBKpjlIc18Fhoh8iWcN5lEfnZtryEs21J9vVuwtRa9kHSwsLcvYUfR+zVHfWbWpdOGgTkEhw5Pzyon/YJxPGIY9TgxJm1CYTWVfkvYI5VoR078HQ/FK7k1q11HAwPwgYYB9Sq8GcJ4ARABtqZva/peEvtJblDNHqoqK31J6Yjg7r4EjrO9TIroOZbF1otGSUiVwHhGovIlpwda3gCyCJOUizc9ZVQE5q8rJ/4sAGhHIf/M2Bqms5UVHo5LURPhAgxGmjl2H1KGR87AHsogCZ+jxO9hkUqe1NNpY55z7Zt2Qv+Mk8D8C167L45jnymZn7gBXmlGcSp5q55LqR5++KFzF+OVHX13KseS3X4Ss1QJ4HR9ZNyx/UlXFdO3K+v2QJUxto8SU7wlGd7QbLktGMkM7evvsTwjxR25DrG9USil5XANKqyT3ZKmWYiv5usRkrbUo+v8Q+kkWJQxk6WtYVmUnuTUC/+jMm+4qTbpqgRTAYO+8T9TL2sYJmAkxSk3SNp3sxOgPE/PDf2CWCfQmGJvPLdZVBr76QBGMDEvkZerUoj8NQ0Kdk43HMAd8BjXK0q9WLnhX0emrSek17DNuZ6/Vr8sbINNtmKsNTdp55w2dgP6p/IrXqnf6/AsVSuFR7bv3bdFHbqW49K3OfemLGmnM6/UP5XQBhRKoAhGS4CVKY+n6q8VN/jW3k/gNevAeYJwKeZAZdxx8AQZ1cKNGwcgCBd+5stPX1NdH1d3a21d+Qzwhbh3ugli4+B2s1vkQAPuCGDCEMBPUAHuF8c49HnlE3cMczTD/dAB3Os9SImhJM7SjtPKwITAYKyq5qOS8RwIH1wVpEOdtBLJ4ba4z1x98BhC9evtB8Ly8tt7tbWxZj6/X6CrXsmZwXZyen2i+ULERcS+qb1JdOT+q91L5Cx2dtAchpa/Hoowdq20QN4e72TjurHrWquyzF5gglMRcBnMxjShl47gkOMB72CO9PJpZx8MUZ7T6Mgybw3DtrGFvI+k29InPGPsxZLntQ9ZfySS5Zf4P1ER+R4C9Aj+A153WPsoilFWUH1za32tLapgDh0DBiSEMCg5wjH74+zMAPYQZ6f/xP/5NbNrUK4o8OBdow3lDKuv1YMDYYGQ5dTn7TQ7zRMDYqVt7Y6GcCoAAR9cW4kRnMpndUzk296QdFhNItG6z6GYpMUv+hX8ahSDQvILGfsSsqQoQp4tDEIKS2gYcSelkX8HUjk/y+SzXo/i0OXxzAwUM2XTLvi1EShbKAD/PFQWQqo/sMSv2LLFo1WOYgl1KmZL7tPALOiGwyT3IS5GakYNxKo/nvNKAFlHSzmu4PlWbGdkAssuFaGrIiR0cWQAGAqjVIAUmDb2eOOeztzNfnF93VWU4yha7h7H7F+dfcKUtoVTXooiouP7/oO0OAtvm5yba6PNv+4N/6/fY3fu932/rqcjs82G+/+MXPRdchS/jo0eN2Z+tem1tYUHaVDJvqFiXm4MbVdlDtuALmhno0QT5XXR6ZBJwGpk71BNC99g+UGQJk7Oy9aa+gpu1s90G6ejyhuIn4zyVAouT0Ae+jjky6B+E7CdAAPKH7zc7Ot8kphCmG2stXO+3Z81e69u6bg7azeyBgiJgNc566HvftAuSNtrkZ6L1TbXF+RuCQhvbcCxrYFpXhwHUPON4XCnSi9tlLPAf2GXuOe04WKVkNnGiyRogrhGaY5uRqg0B9zc1Nm5qymEmix/xM1oL38TXY7001mNiHUEkDaAKueD1rLSDLgRz3KOuKonSddfZz11FkPKFsDvaeM0S8DhCTBtYZI+MhYAU1itexJ6itDIiivQd7T1kuqO97e3LM2Jt5TaT4RZeUsuelsvECyijXcV/KWlkanVpF+h0y50Ticc75t+ugoa4CCGdUyyi1xwsDq9g/Pb+KiJuy5yxD9mpAYewiNpyxJhIeR5t5jUppIvF8Dr9LljABte58JvsROnmeGT9dE37bz56YQupG5gmABUAmcOA16TYujC2ZlzjJrJHUxSW7eHR8ovpBqxretFv6gxarg7GyJ7BtcfR5xrBVGDt/1xkzOqa9L2BbwkNQRqlB5hljl1hj+vxxgPdsfy3EUY1zjoMeumTOBdEhESOpa+esCSXx9NR0RaTy3YfUFFfWC/YttVB5jlw/AApwwTMNDbabNc85xznC/bDm06sv8yuhJgBygXqpCL/z+csYcJQZZ846gonMF2vSjvxkvw6U+VH2jf5wOhQc8DVrBOaEWSq0kBEYl7iQ/84X1Hoo74AvrmvKsP0QnWVFb+T5cWZsbmy2jz562GcDhBpNzZvB5LlslO2m1SdTN5ZzS+2A6IsnlVSL0UlF+dRtDbD/3ArBFgDhxoZFWACD7rHqUgTmijOBbzn90gDgOUGnNV1e66xaIQFIAPHcF6Ce+m+yj/gHnM2UvRiIu19ynrntJADa5y7PQOURgHOyyaNj7u8K8CHDqXpk93lOQIvxej9YVOibb76V/eFzCJSRqc+e5FxIraqfmQXxCLrPlJote4S2GMw19a7KFPeaAjUEllnTHz182H7y+Y/b8uJSmxofb69evlTWEVZXKJr7b+jNaxsISA7LTPst9rSAW9goPEdq7HOeCZjKfrv9DfcU0SHmiHXP9d3qCwaO1aYJaqAV4KBKCdsp4E1QL5rF9lcdrOmpLpBvMV7xcwD784ttaXW9La/daQurG21iZr71htCksKDeB0D4Q4BCH8YoDPHH/+wf3iryeYh6HbUFpktQS8BhwsHKFwc7BzBRIxkr+ha+owH9qSgBGHSyg/S1i1MAuAAYmqJhWihfMswdZc4+PbEA4SBLYDGWgMLve2Q5MDnc877QC+IIDyLng3YSoQsFWAa0BAzGACRj+H0ZjW4m0JFQsoU2HF1QmQM7LSXkmBSCE8AVOCLDYGfFYgtE3CztDwABjJ9VNiMtJTIfA02X2yri5sB9r9WFHBPmyBLk4vdDWxml6TJ1GgChY9d5ChBCMwUEuG9h5smf7cykahzVWL5AflHcXA+ZL6vTOmpaNFEOTiU0e/4M0Vn9eoLJK8uz7e7mUvt3/tYfCBBC79zd3W4///mft4ODfYG8jx8/bvcffNRWVlfb0DAUEIRqaGnCQW1gpsyK6giIGE+2UZob3lxZlIY2EcrwOotAs1numftjTb/e3m0vXsYcGzwAACAASURBVL4UcBNdFycgNTIKXpj67INtqk2MT1p1Fofq8twOUPWyg/KHcM/Y2GQ7OKRw/7Ad0Ntq/6ht77xpr7Z3294bnKBzgQVnMEwdm5gYbTNTiDIAFiYFChcX59skohO31FpCDx5po8OOIuMspP4r9T6pMWItx3FmAXJ4p3E69wwgJAJPP660P3DNDFFZhCeu5HRwvzh7qT+UDUiNlIBBWqg4gEHG0bViNwJmRPV9uJpKmX2aGpLBQX/Sz/wFePD6RHyTnUxdlTP2Dkx0gxA4jdARQ+uKsAtjE1Vyb0/PXg4JKoBzc21mdk6ZZu6d97989UpZZFEIqx6QsQAWsH/sX9U0oipYkXXAjQRMJqyIi+PFe3HEcVBwvFI3xz5kXruAkDUGIGR+mbtk6XK/7JlkfgO4cEj5ewBy2kKEhsbcBYjzGtYDWZGAgWTtunWHoV517XDsctaan6HtXmpS+R2v64K8AfVtWr93DahtSgBol0XB72LXQ6ukvpPvkzMUMMsxK3vKCCKMlNrBOJzcewKOai9Q2YPMXURuqNsNmNXnF2UZwE9wIMEOnhnZ2W5WXoyBootiHzgn+co8hBED2MfWMNZQ97PuYTHg0GdcvD9BSZ5dKIMCW5WVTQZYmWEyj33Q4d6Hort3a/xKpCwBWqt8u/WPQCvsBwX2TEHXvBEMof3E9JTFQaoekjUPXZYsFfOPHRRYrmyjr3khkA3Dg2vmLFpbX5W9Yd3zGa9evdaehOoYcC21S9VHulYPFoNZD7cCcNTKoRztgCPrzXV7PMfoCSSowZlgoAtFcUB9T0aYoOjb4xMtZQAGPXqxG2QIKRVIhsrraLTfYxVRNMCoqPIEJYeGlTXjJ+eVmSSoZ1r9HMDP3lxfW5f9IKge+6WgpgTYDG6YB50rYtO4Bx9jV4AXcblxr1eeG9RpbJl9Ar8na9YglrP5Vi03+L1B+ZxKMMIywFYC8Llmf2zQOZnPyhA74OH+h+xe/EYCYJwpJ6dQrWfaJ48fty+++KKtLi236ckJAULq76lF5DxmHdN6hefNHmUvhAIfEaTYcexlAoBWALeqPWOWndUcD/VVa1WrWnuLe3SJgNWB8a0ccHdG1IrknNkOHlPmw/lGkCAtbZJEGB+njIOexMNq89EbHWtTs/NtdnG1LSyvSVCGlhOUiAAsPwDC7/PaP/zuV3UGev/bP/0HtxgZwCBF7kRbVEtQUSOii2waDGaa3SZFnx40HLyTUxM62NjI6VumKNOlG9yGRqIWEDimOXgqMpyIWAznwDj6QIoj2wVhXWoAH6oMVfHQIxqAZZTKaFEdu1QXOVOMrSMnxUHKQavXdWor9f76Vh86ItKS7jZFM/UiNvb+7qqdmkLlQmdAShxXja8zNkmNlzAKgjQYKwBaJJK79x8UZQCaz7SQTGg6cSR8PFj6XY44lMSZWR9Y16k7eOtekd+TIfQ9uYZMETPRfp3d7GA/R4j9f/4iQyoqqN9vymi1wKAqu+Zeyqq09Oi1tr620O5vrba/9Qe/3373d35L9EsOji+//GXb3d3RGr3/8GG7d/9BW11b1yF3Ue065NQQDa16HNFnETUgqjo63EZp80CkUO1ETNEiZSkBoBK+wXmhBxOUtMjbEzXm39TCok7mbF5PmT+oO6gWcjg7CvuuXSkbfK55Yr4XFpakgkpD7bPzy3Z6QQ+6g/bq9V578fJ1e72zJzB+Sf85qY5ST2Qa7tQkSokTyhQuLc21jfVV0UnBt8O92zYqcIVD4Yi8njGRyxmEYSjQH7RuMRjgMHP9zZdfftmX92avA94QbQggSO0OasCq+RXYwBkhqu4sCt/dzH4cmUR4caiwDXx2VCdZGowTJzyURD6Tte+skqP9HNzYlGSKeA0OQKiFqVXMOu/ahGQ4kgnFAUutM5/J30PbZCwSkajm4dQSUr8L8FBfru1tgbc473GyQ1Nnf1CTgzPVVQ7k94yfzGt6/KUVQ1p08JM5xVFRhm5uVpkq1dteOqIf+mBskANW3nuDSLrtJF+iXy0uVo3wdF+Ap5tdDKjLHKaGh3tSHWdae5RQSKhbPJMA0QQdmD/GQQAw2aXUk5pO6bqrzBfv43c4ea4BH3Uv26IdRnky54EDbtDCLbtviqjtr2T3a+9x7wGQsd/Mt2m5BjbsVcbB3oed4FqwbvawFKfJNBQQwnnk/alZMvXWAlZpccFYUmaB7cfupZ1S6L6hZycgEopu6ls9h67D4nyR3a6gYWx/suZ8bkB0ShKgMyKWxVxxj2RL+YkdZL4Cth08MxDnf5wz+vuVa/80V9Q+FyhRdqVo6QLOkxOiqDOfoVMna+aSB1PYHQyAAURwxNlzUieijk6MtY3NDTEIcN4Zs9SKd3YVoOae8BsQKcG5Jhsmpcz5eYOn3pD+xlj57KwRMXAQi6s9osxrBcOyP1hzgHne4wx1agLdLsM0UFhS81J+jnAQ4JY5Z62S8SNgriDV5Xk7O4UJddYX88n6J4iewDLPM4F0nn1sIwqc2HplLWX7XYPKfce2SYUbkFaiLKwVhdar7ARDr5KfohZDjQWkvX71SnuGs95gfrpt77jdCe8VrXjFgXz2CUFCMneswSls0oyzrArIDHtd8d8om+In8Znbu9T1vpYP6QzhdHv8+HH77S++aBtra6KavtndUbCCAy71raHWs6+4L2sa+PO4/zxTiTDt7cmOMR/U6UcJ23PrYEaUfnk/zwx7zzVMfTWlm7MywR9l73q09EHcyQGj8THs30Qp0jrQoNpenVVkxymZoO/jaBsaG2/Tc4vqQUjbibmlVWcI6bV8dV0q8RGV+VWFAR/G9WEGPAO9P/onf0+AkMg9G46Ng2O7QPRqfV0GK1GYCA9ErVCGlqgT/YzKSLJpZPRQeTw3f53XiU73ngNj/rbpUDGYqRtI5JlrxXF5n0YRahzv6WcKixIU5z4POml/06y8QbvXy+vy9xii7kGSSHnGy884wr4/90ZLVC/3wBz4wB6I1WTsuT+u1Y2G96mx6qFo8Q6uG4dXNXeVVstru2DRPoRBonBZ/TvPIpF6nglNsFHrQ4WNCOMldNF6Ju9nSDNPAbTJhuZzuhur+7duxoZWDfgiFighuzUi+jBAma/N9cX28P5G+5t/46+3L376uTJ70HU4qNy366htbN5tm3fvKqPDGqTGkiwfoIVvHLWIPuAUjVevv8mxEYHBsRGrnGkOoRhJ/c50Rw5sDnE5itUvCnEk+hU+e/5CCocAI7J5E5OzEv2IE60aBhxBtb041QHOsyJDCHUU5/WGxhrXZOj2BQafv3jdXrziMD1o55fXao6OQ8IzZP7JFE5PIzQz3VZXFtqdzfU2N0uUcqgNt5tGbgYwgZOF06XWHAKh8661gB5V4MtU1EnND/3vfv7zn2vvs75C+yZLGFEZiyzgdNmZRIiCiUvfOOaIv2efZ9/EkeQ9oUty4AMAsCPJfgQU5lnxHOLAIwKUNhk8FznzVXci5bvqXxZwx1i6X8nMp3dfaNLcJ58jgHpgmrCAGBQzMr4FUt/d3KqmlBqlCFsk6JXasoybz/rlL3/Zvv32W91fHAjGjA3F6U1bioi4EPUOlZM5lbz83JwAITWTyqCXWm6eQ+xcMqY4kMmYst6Yb/6Gk8fncj3uNdH1ZAi599jf0Ehjr0K34hkF8DsKb1pvovf8PU4Z71Wz9VIg5RpWQbRIQwRKRKOrLHKUb0OXzfzwDC0QYlGhnAm2o1cC6WSrNV59x1lzdjqgOaA1dWmhkkVUB8AAIAygCbDI+cDnZZ55D+/nOYTRMqqWEs4Qxnar7c2E11YCEqG64ax2s9mpjUxwIfenjNd59QosulrqxZPJ5fMSSMlnMT7up6s2ymfkfgIGRWsusGmaL4Q5A8KciTmPAqaynrsB24CW0JgZf8aVsTk7e9yuyXhevTPIvb0RsABQIdoCRT2MhOxV5qrLHGIc2XMBJ3x+QCh/5xqi+wogGkznzOYZ+DnTEsTXElAeGenXLfLanOcBPaE2hplgcOB644BTbOqJFD1dWxgAx1j490kJ4nA/Ca5zn9mnlNqwV7s2LoGWnN2+T2cOs3+yR7jfBNZ4XRgABC/JuHJuMjbOqdWVVYEkbBSBTS5KdpAxcB3m/auvvmqvXryUCAz3SfsO2BMKLioDP9XmF+bVoxdlU4KlT59+2558+0TUegAh9/7xo0fti5/+tG3dudNWlhbbydGxagjJFPPseE0o1EkycG/dNcRr+I5aMWcVwA+qceafZ4Y3AagPGyQBMQJxCTJGWCjZPj4LX5eAC2sUVo8zizNtZnpWgBlmFnOatQdddHgYGnBrQ4D28ck2u7DUFtc22uLyRptdWm2jk9MSmwPMQysFNMvZ7ojIf+eg+vAfH2bgV2QGev/Lf/V3bzH+McSiG+FMztMge1WbXlGg8/O+Eh1GQ4cBKfOiZ3GNftYLh7Ff8O56AWcwyCyYBhFDwM8uwMq8xLHkmt2/x5HsA6PKUHUBSeieXRAUI5m/xXGII5vfvw9I41Qw5kRO3/8sRfJKTILXhP5kRwHaFGpXg559GTvXyfv4GTDadUjSS1GASa+pFg/UyJWIShdsd0Fhsnr6jBqf6FkIGcggT8hKXV/dtNNzHHs3oaUuB7Cj5uupGfTJVHRf9/LTfRCFrYfWnZdigNoQljXM65IlhE6FU0Z/I4q4iaiBEtdW59rW3ZX2b/7132mf//hHqqkhg/3ixXP1H0MZbWV1rS2vrLa5uQUJv+yW0AXXARCSHVtcJOO1qUa6Y6Oo2022eRoj0/Pw6lJKoYA/nAcUQYli6kAqZ05rZnhYhynZwZevXrdffv11++WXX0l45vD4pI0oS0C7iwlFXu3cOZLK9a1y2vqgiHoP2kycnV1ILfHZi9dte3ev7e4d6Hpn1JheXqdA1E19xwBC1MSQ9Zlra6tLbXFhTjWQUEfHR1wvqUL3G9N8iODT+wlHkownv3NW2PVHUObIjnUzhGtr68pk8R0lyOxT0Z1RAu7Tjhz8iLAMz571DmCKsEIc7TRs5+9R0ct+Ym3GQY/KI/YFehbjToYwQIJnwnVNZXWQhPezB7KXWW5dR4NxYje6AijZYwpI4eQVxY3a0jiz6v13fKznnib0EVQYZAmgEFmoJo3ocUqSbeNaOHs4vfybceCgAQqZC+7HdbzVnmXU7VOgi7sm6UaOcYRxMs8Wy3B2AmcJUQ3o1MxJ1GIJ6MV5ZnwRiJDISol5JaiVgIaoVOUoA8wTgOE93FOk+EW1qrrLBAFx1nBA+fJ9DZ5L7HYcf55JajunpukfSm1s9V8sgZzvC8BZCIJAowVJ2HehMXLGqEZKrShw5GxzATrJoiaoQPaU9QjVEHoizjMtlhTVVyYS22fBFwVRCBbdNr2G6xus0gvW31aFNgUacY3uORdQzRz6nDSjxJmKwXpzjM+gF3obtNH++dQVyqgAX9gAmuc6J3VGoeRY9E5oi9hXvrKGGLtaCakdgAE3gR6VCVTt2gAQmmKYrGvOGrFFOq2g+HdfEK36TDIHBJmhlOq+aYckFip2n/o72wtooKEDpwaSn92gUeY5AC1gNIAp6zhZpQAOxh5/w7bqSOuB4FnWpzJtjL83pEAMYENBsxLo8rlMJpE2EwT4BlkygBJ+EErqABIxlfKsilmV+lXGkeA6NiKZJ+wtNiI2g/3EuZ+ARGybxOSKCcT64Dmmll0sFUToCpSztthftGjB1pAFJdt5Z/OOWihF9Z3PicAcQZvdXQKv37ajg0PtJfd9JLA4IfYOfogyo4uLbWFpUcJ3Zxdn7rv64rmo9YBC1tTW3Tvtsx/9qN3f2mqbBG4J1tLL8eRtlQsQrHDmny8C5qK9VjCI+WA/sUZybqTN0FT1XXSmlppAi15hAwG7CbYwr7G7rCnmjDlKcIT7xwcig42jYso8CuHTCh5w7rGOc0YhFHNzYwYU+32MdiLLa215Y0uU0dmFlTY8Pikg6NpQl9R8AIS/IojnwzD+f2eg98//8O/cYpg4/PlOFBVDoGL0KnYnip6UPZsy3Hx41Lw/zdjh5rMRJB5SlB4k+UOlwcFOxi+HdBcUJbqWjJ4O5/eA0/dlvrpAKLSjZLf47xwUXUpZ3hMQmJ/dLGHGlkPFgK9ok1VozPt8LzieGH07dd0I6vsZUD47Kpjde/b4BqqnuvdyavjcjC1G1PdmCl/uO/el9+ZzpAprOgyHuSO9FKo7y3txYb48mSCrgBqsvv+VsWYOBvNpIQT7CKaEptaxm030GN3IGNqlop5kKQEbV7QRaW11Zbbd2VwSXfTTTz8WKBUgfPlCVBYikFAwZ+UQT0u+H6c9tS88KxrKr69vtEePPmpbW3dVZweIonXDu4uzdvr2qJ0cI1ntgnSU0FDjk7AEDYAl/+6eUWQLdVi+2Wu//PLr9mc//7ka2VP7J9oVbSdGyOKhUjnXFuYN1gTQ6mCn5oG/k1FAxZU6FbKCXOeNagrftpMzQPllOzm/LIfAaBoRGeijoo1KbXShLS3OC9zOzky0qQmLYFCzSLsYxsyBqdpU0cQudChKuXRmRqCQ+0OI4dtvv1GGEKoT8xWl4ARvnGUrBUNovXqwzhCGCghA44s9zvtxMHgGAJXQLNPwl/dwKCe4EkAX9Tf2aZT+Li7O+syDLtDEOYiwR7JWydIkU5+MAGPjmnEQ4jQli6R9VODGdCFTACUJT6bq5LTt7O4pi8hnBWDFSYjjyN+6/fwShXamdkHzwu+4d7KIADiDN/p6LfepUarD6nlvxvYkk5cMA8+SZ5V+kYC2r7/+qmqvjvWMqcWB/pusCePABjEf2HGeOWPhi9dH/TM/mUee3ZMnT/Ra5ptrAaRSg8naDojn2qq1fPmqDxS6tqrr7PK+9DTk2nPziwZcZd/C7uB1EaUJrdMsi1LblDOIeqMzqjwz6GuhoWnvVVsiRFNUDkGbkfHxvsIqvwt1F/tNKYPWhOqcCcaYykr2ONlOASuayVP3KFVoA0Iau9s5tZAIazzjtvNOiwlngpP5jG30z1D9HQjA2XeroIFqGGAj6yLzpfroUjIMoyXUXAFwnNJqIyEK+AVOMeJb1RqDFlBisHD/piUm05SSAO2JCpaxX7A32sPFWlFWp8CxbIfO7RsBJdej3YrpMT5GKJGZMwsiyo8OwlDT+l3NgAReVEZRzcsjLpUgbuY54BkAHx2BwZl4I1bH27dHffp1avF42Mnwpu+kgxyUyrj9jGtzi/1zE1qyWSU8N84ngosKapRfIEr9+ZnWikpMbswCIqDBHmRtsD6lvbC0LEps6My8j7Vs6qTbCeFbOLh8KREg2fwSpKGtBfftNlDUN5pp4b2+p+fNmYlNuHt3S6rvBDYkwKPzYlq11NgSav0YO+cIbAXWPiww2CfsF2Xf8A0BipMT6l8IVZRWME+fPWvbOzs6s6m/RFjm4b17yhKKtkyPxGqFEXDPXLMnCEgzZmj32AWeb2ifrOuUKDhjZzozr7HNcg9YAokA4ayV0IsT2A+DK3R1ngvPAAV11h/XSp/d8zPrXvDMkjEmmMu3zmX8g+lZCcmsbt5r80srbXpuqQ2NGRD29+0HEPJhBn4gM9D753/4t2/Tf6crXhAZ5USrONCgVyV60weEZawc1YRyUsCC/xY9xM3yqCeIUedASHNz3hfnLD/Z/PmKQX9/PrsZu1ApA+gSvU5mIBHrOBoBMdmw/Izz0o/4FlWpC0a7WY1ck5/gpsGBbxUwO/9uwGqngExUFNYGGUXmyyBrQOt0rR1gbNDv0epsFjiIM5ED0PflxvapdQwcE/hCrVB1IT7Eyf7pnnvDejYcKmoSj/pntWswgHWez4aXI7xkxSsyjJ9iIJpSQIPIAWCPWITr2tKig2vKwBMBr9fjMEiVq9faxtpCu7e12r746U/UFB5l0Z3t7fb85QvX8NDqhCge9TGTZEgO2suXr0Ubtcw2h9GqgOCjRw/bPVGSJtrq8mLbWFtWYfve7nbb3X7tmobW5Ohurm+4efi8m5RT44JEOC0vztXv7LS9ePlKTeyffPusff3ts7Z/SDuVi3ZzO6QidVoG0Cx+QX3whttwAXyr0eHUjGktAAgRrHlOcf8RSryM/bqdnl8KGBKxVxRf4jhWox1DkXBqQhSepQV6SM62hblpZT4VmVY/NSvf0dy6Jwl4Z0OTGenXTgwP6+Ak62qV0asShVru9+vLvtJauvXact3wQBUy2fs4btBNOeg5cAE91NXhZAUQBrB1gyCJ5rNX+H3Eas7PBxQssgihKsYBDH2P8YXqJRpQ0cBCEcKBIVIcqmjeh4ORjBX9s1jhca4VuKJlzcWl6NShHYaa1Q0e8XnMQ1e8JPaK++E9OCZ8YQsAjkSx+ffs7JxUFpOtEBVZdpPX2gFLBiP2hM/b3LzTVwYkOv/VV1/2m8vzeYC2UPG4R+w5+xJAwDPhPaGPqoao1CjZBzwr7g/nkAwyYwU0hYbF3kr2JPPnGnMLBnWDXwE8fH5oyNxPGtALaE7PmK3QCbTFVgfEppaV95KZ4x5RbCXrsbiwqPsDhFAzFcAbJ1+ZwIsLMQuYA67NWuDvoq0eH1tYR4qKBiqJ6mtdT7Dn3PdOtNETAhJem8nIiClRdD5ex313M5w5H+2se40mixg7HvVN1R2W8y+RFrJ/pfAclkaCdfwta5I1q3OpMho5o23fr9xXjr1+iQoy7XmstKhxqDfsoE5egNAG3vdY9fkAHimEl9qtalIr4MrZ1D9jK4tJwO3dxaUYQyPDON236kmHnU8W2dl/bKPPxZytsQsBdwG5XisDoTLqv6SOXUI8phlSB+bxKBgx4XOT1zgLSnBnABwNSkxzTgsQ7Azrwg3sDQ4cUHXmR+PnjG89UQ6xvzAMMCRat6p1PXP29Z0DxtyjShwAiRJTuxWbBUAX/4hxqgXL8bHWNeNnzATInDmN2NtVvwE8dgvWR7KQ3L/rUc/0zTXY24j+EYAiA8h9ESwQLXpiou3t7rbt7R395PXYTAAvNfjQ0ZlnnndfjZnA4tioAOHB0aF6TmPznf28ls3b3Nho9+7Sx/dOm0HV+7bpWg4IeC+YneA2E+xdekpiR5jf1LWHSmp/0YJMCfqlrtutehy8jH2Ozcwe433MC2qxfMZ5UXzJ8jIObF/a+Ehp9NblF2GNAAbfvbtpI6PDbQL9gNn5trCy3pY37goMTs4utOEPgPAHAn8+DPP9Gej9z//l377F8WST2EA5C5Xslg6jis5Aw5HDcuVIF98IL3SdH14r6mHVX3EQcM1sKkdPTT9U64X3slDvg8NuRgoDEjCUAynOHQcbkTQMrjMY7j/oezKvPvQYv5YDeQBkpHqGdH9JOuezEo1138V3Bewsn811kg2lABvQxeEqZ2VmRgaa1+hvij6bjsQ9WHFzoPoYxUB/ngVr3PNRSLENiXZrwxQnK0ZObR4q82ZRFbe0KIUXA/VSKCMiJoet/h41Mh6DwJ0cGahWjopyDY95IGIRwJf3DuaxaKZFJyo2RqfPoqPgjnYOIsH+LK8iRF/u3iGyeKd9/uPPJPu9u7Pdnr94IUdaz1u0Zg4x+h9NSQhnd+eN+/nJYSTLuNw272zIKaapPCBvfW2l3dlYbXs72+3Z02/bi+c0Mz7WnK4sLUnSHNCBFPja6oqK6anfu8Apv4Bmda2M0cHBUXv+ars9efqsffXNU7WSeHt6rqjg+ORkW1laVg8s08FG1RuNOdQBqEwNa/NCimzbu7vt7QkUN3pGXemn7kO1kKj5RqSIAxQa3qgcYZrV8720ONeWFtzkGIooqqMAx/QyI/gC0kZIJxF+KZ8RTT09kXCOs963/egojqWl5y/6fR2pUWQtsIZd+2aHJg5pMkCABdY3YBNqJNmwiJskyoqD1z2wY0tC83RGzMpxobnhGHBY81rWD45BqHiMI5mfOMepq2Os7EXGxTV41mmlwftxJnDEyDpzXeYtEX71roNuiiw/IJioeTmOrNUEiJJNBVzwOwNojzHOCffM7xhrwBD/xhFSdhSKL5RS2BUKrNGsHSoj4hqWUQ9Qw8aQIVT/SRy5vV05UThi3BtzEUeq2x+NPcff2UcAQmxNMpi8PmAwz4coPc8vYmKhb/G5Ae+5d56d25AcufVGJ3PE2sg4GBtzwrVTPwnt2q1ibGv47oImnhPXjq3vK7Kq5QqiH4t9mjLUbqjQjDl0Mn7y7PYP9vsgjjnH1mV9kQEOEInzGTo81LA0y9a5Au3tFHq9s8Y6zkptsXtuDs6ylAZ4vpNVTrCQa7A2kiFMUAClaOaL+QtTJHaT7BBf3XUfAIh6csAFr0lmJTWrjAtbxTxK7FlMEml/+l7E6kTcalAyoD0qIS6DTsbI/mDeRPsv5557ShBVn6PN4OsBCMfGTKmEFaKsYimBZux5BrEnoTB3QWEysLyWz2CfyLmv5xFArs8vsErTdIKCPqt8tkENhQ7J2md9Dhx/9x/Fj+F8AFARAJDSd6mZ5rnQ7of7V10cGU/6ECpoBug4kh/EnNCigbWWbDJznLXeDS5l7tj37FXmhd85MGS1dnwc/AGCfXPzc2YYAOxlpxgH5QHUsdGZyAE85myeTLzo4KOyQaZ/uoSAkgkC/vtv9lU7yLybCUC9u8VayL4BbEMbh5bMOM7fXYqirfNk/43uW2UYZBLnFyQqs7G+1mYBtzVXXu/e6wb+E6JoYhewT+xf5lhKrOvr/aCHg/gWqIvQTGoJYc/kfOD6+cqc2qcb0j3wXspPRBOv7KD7OxqAO0kw1hD2iy/I74jV4atwlhKQnppfaAvL621p/W6bmllwD8LRie/NEH6oIfwAwH7VZ6D3v/6j/1CUUW8aC8AkE5Tof34qsiaKHBtjUJcWo5vDwE2Rz9QmIRG1GNBsNsEV0WFsGAP04kyZGjGoveP3OTS4hqNfp30BCloPsEkDOGXQSwDAdU98DoerD0I3xjU4wTEzDWFMFBZqweSQT1TiGwAAIABJREFUFIUFxxSjGoc1GT0ApsBNHQB2Bt0wWhE7NTuNilkprCXbVpSkRNMz/6b8UE9nNTYrjzHm74oIDKgwvi/MnxRJq9G7j3V1rzc1FSqohGIsuQ1Fwj2yDBx7zf0D+Q6VVa0VOjRVBQDs7vazh90FHsMbwBijPHi+Xlt2lKwMZorQtRs4U9s43NqDexvtk8cP2qefftJWlpfak2+etG+efNNevnyhA1YKn0TymefpGfdQRBDnLQEAemYNtQWA0tJitRpYaxury+3unXUpdL54/rT98he/aM++/UbRSpxDsnprq6s6EFZXVtr9e1ttdXlJoJBCeAAhdYguEB9uB8dvRfn8v//kT9vP/uKXUgtFgIa6HA5BanDpfRiHhlNEkfsITlzfqj5tX+IJUIugi160o7cAzuN2en6uus7zC6LBdtj46NGRng58+jBRU7i6stRWVxaVOUTaG5qPFErHoC712ijrRwEeK9dBa3ItqhuZJ8IvkKhABfLzzgA6g0SAw2p6rA2eF84EByr7JtmvROJxAvg9B3oXEAZs8JNrJTIc0Qs+NzWH7DPTq9zjDAcj/fQCQOIk9QNCVbMWwJZ7s5iCx89nM06cjqiUpkdbN7Ptg/+6HeI04WChSColRrL/7vPI31M/mfon5pL3cm9cj3lIU3beF+aCAa8Da/lc9XiTKAZUX/fHI0MHfYp7zT1k/6iNxfy87FiaxeNE8m+uGapVlwLK50bUhzkIOEnfQZ5dAA33mIi9nUEaO1u5j28+IxnG2KKsGeYh9NZkeRJh5174e0RmJEhEjqXfx9TBky7VNdRk1z5aCZC6QbL4KCXzzfwmSwsw5v5m58miu/8jbARRX09O5FzL0W6tTwVmvShog3NaokLJ/GLjaGEQEKz+kMqS00rhnajayp4jltJRRsy8OPjnIFhqkbqZ7AiryRL3rPjM9dxvrhrBF9AiuMjfmQtlWQpUBXDnJ5+jLGXVZGW9hyass3B4tF1hgxG/KKXKnM85FxPg4PfZewm2hsrczcQmgJzsqICp2i3cttERJP97tkel6hxAGDsZkBCgG/vA8+Xestcyf4wzIILxJEOWvZfxAwg526EaOrjZdD5AawRwAA6xkQlWYotD9wUQIri2vb2r2jueP3YWPyHtIjiQ+DelAoijMc/MOeNg3nhmh8dHLkWojH2/56UCzQ6iJNCdljqsCa5l5WKrn85TP05Pw5trlUYQ7LpGUI2+zij50vd0br6AjTPV+CRzs/P6N3uZWkHuY5Va/OUlnVeAXin4np72W+UQmDt+68CURNIor5il9REZ9iH5EIBd9hfAMVRXxk3wk326zBiXlhwI4YyJem7Rn0O/Z54JKKnu9Pi4n7HFdmdfCVArwGqaLjYSu2S1Xivq8ppQp7s+LLaS+WMObDMP3H/z1gkO9yjEvhsQTk6w3hBrGwhEqdn8EDZirE3OzLap+UVlCJfW7rbJ6bk2PjnXeqPjpb7+3drBD4DwVx0OfRhf71/847+rUEo36+SaIRtEDFqXYolKIt/8TRF6Fag78hnFJlFqTk7cV62c9zQs53MAOo4eQkWpRsEF5jwOC8+YGmZDGepVxCUCCFMcjSRjN0rJmOOYYBQG2bREpHxg8vsYY97vomIXaMewBAjGWHvZOHobqqfpss7qRTTAjW8dbfT9pKeQ7zERThutZAxNL1EdBz1zxkfVdgBAmAjXIPJl6So3gk8/HUuGp9YLR0sAjEytS9JFzUzfqUEkzdcZGD+Ao6m7XcAemm3e1/0ZIBhQn/8OtTTPNuA32VABwsKvAMKtO6vt44+2BAg5tKGtff31E9UQMocCtdCOoF+NTyibxXrlOlybuSKTxgHN4QXYu3/vTnv00YP24P699uTrL9uf/um/bs+fPZUiHy1WFuZwHqF5jii79+DB/fbg3pYUPW8B+jdkdy2uAP353fWNegr+y3/9s/Ynf/qz9hdfft2OVSviBudQgHDoiLyyZoka88TdSiK0K7KASIdTb+T+WfsHR21nj2znSTtmD51e9ltRFINLmVzWxfTUmOoJlynuHxtRLSEUH/pnzc4iHOOMpLKD9e8wARw9d+bXzthA8S37Jg4Wc2IQx54Z7rcwYE2HRpiADusDh4OIfQAhTjlgjO9kopItDJUxTg+OgPexW4WIKgUFqLKarPesQaLyZPCSQUt0V0I6Vb+FjeL1AT/8O5kSPpMxUSed8cchFK2ROp8ChKwz6MkBTfw9PRWT4WROkwkOIAwNX2ugsoYJrKDuyxhUl4McPBFnKdQhcnDZb3fB68M6CLAI0AMwJFua+2Lf4jCrZ2K1Agr1kjEH4HWbxHezKrGVYYbEMZYzO2GV2nymQYwze7HXocIlgMdYYjuz/uL86trFSOBaseEDsQjX4+U8kIMvxgnON8If2EbTARkvTjj3iANLloR+ugGwUPDI+OCcy85Vq4Xcg34WKORe+ZZ9K6GQsEUktlXtk7pMh5yDyVJ0M4Rh3qQ3WrJ+rI/QkcWYub1RYIl9yfNLX9E8H+aLPUJtHjZdjvcYAaJpvT7nF5kgxsEeSU1lPif3K4VpAoiq5R6cw4xtkL28dlulCihFLI46RMAwIAAmjJg1Yx0RIQWZDWoFCG9v2tQkoMSqpwlSZd+ZNjjed+RZJwlAZE8lqJD9wOv56gJCnofKXG5uXGdc7WtEo9fapdWE2/kAAgFUBFfE6Bkb1O0mWMO8QEclm+Rm7lCibwW4OFfIHGNzZWOqnVGCJQTOmCfWlDKqBIzIflePvIDabgAlZzu/S7ArmTCviRn1RAQUch98/sL8QntLQPR4oMyrgEqV6aSlC2Us+GZQuxkba1I149UWSAGdcxrcm0rKnEGzPjw6sOhbKbdqDc/N6Z4BhAKDrN2iY8Ii0RrCVtNrkxrc6ak2IVVe12i7hMJ1g/Yxydafaa65d54j98B1+ErQPtRzzjj2AeDRwQoHLFI/muB0P6MuNgtr3EF8Ajp83sU7xNKsDKuyjKI9c85NT7H/XNvsQCkq7wQUnFCYmJ5uk3MLqiFc2bjXJskQTs213gg9GsngWjQvvt4HQPgBcP2qz0Dvj/7Jf3QbhykRUTYpRcfuKXXR7+lmgzzWhkfHZKwSvcchV4QFtTM1c0bi2RQLoo8YngBOJfyLFqmap2FvQow7Bjugx86I+wNZrMUGIpHEAEJk4TGEomAUvSYHmuvmyLZZiCAF+mTtiKKpfqIoNboH1WNA4TIgxAFOo14DZEe+BcJUQ2AgpqLkZN5KnZMHj+PvaBM1BTc6eJkM0xFcu2FD4ygt44zjI3GeWySex9vstLM+Q8NF6al+fsrsyeCk5oUieFN/rSbq5ux9Rbj+66grtFjIALSVaqheb4oT3/nqP7/vsWrd7EqcjUHW2dfIPSsgEJpSKZ/iVKhPc1FG72wsOUv4yWMd2ADCrwQIX/Xprir34RnQxqFqZARe5dg4k+nG8GNq5P7o0YP22Y8+bZ9+/HH75Zd/0f7kT/5le/nihRwmAGHk88nkQckEOH726eP26Scft3EA1TDPCgXPETmiPNfzy6v2s5//ov0//+pP27/6sz9Xw3nq/1hDiAOwromQQgfUMyADH+GMsWqiXmuW++HZQdt5vbOrg/GQJsmqixxkCUXtusFx7rWJ8WFRYRfnoVIS0aRXIeqqC5L5HhtHJMU0agnk4JgTjSZDJWqRqXw4Rjhf1IiExsdY7MSfaY0Dlrkv9n+yDawT3g+oynNl7eHAELkFEPIdFbvU8QEuc7Dzuax5DvdQKTUmBHNmZ+Q48jkBJQlSZO9kjWIXRAOsPcU44mipbrYyQHHW+B3fgEFAQyLPvJ85IkqOgBHX4G/Ts3NtYXGpHEcDHGiX1ONlDF26YPYxr1O0uUAU/23KIIqYdlq595nZmTYzS+R/WuuEz03vw659NGA1m8E204EtvkJ/DJWX1wjwzs1p/gKWeB3j67YD4f0BaXl/WB3Zr3x2KF68Rtm9omYl48y6YT7479QM8u8It8TZSzYau6tsTNXjJaMYimCoj7lHOWc0fIaeTXNsATPbmGQ/VH91dCTRh9BcEyAkUAm1rX9PdW4EUKbPqhp+I45SBlDCXhWktG6ybbhZGT6fONeSRRs4oj57GH+y6TwTvnhNt/WIA5+IXDQBLPaxzqnKfjMmXgOlj76szDXX0PqkZx6CGIhiIbaDM10tP7oK4gnwyu4ri+1ygrSqCXU57UyweYOsMbVs1aewwKACtSi9TrnlQxqmO4jMPRsA3LYb7WnEsFQXOUymkB5wdraTaYMB0t8TMDdWVvq+A3NmcEqwCGVnq7lGZVe9G29vlTm2MvqZAA3Kov0g0ySBXgNewANnPbaNfWdAaD8hIBQ7D+B89uxF++qrrwUIuS/AICUGCJEFHBHjpWac+2GfA1awp4AmGDk6U6lhLdpwAtLsx9iFAGMHVwz+EXshwMbflpbJai63xaUFjx/K59RUe7NLj74DvUcZuF5Pa5/AJIEmwCDvx68j08n+4PNp+wHllLWjc1TZ7wThoZibutrv38y8VbZWwkHVroRwM/9LMEiMCP4b/xEQrFZPfm5iYU1DVZ3Ss7b6LkJTzlAmOIHdSpCHeeDe0k4HUJwgollWDqZ0z4EuI8OBQdfiJ5CP3YAyenruVjK8P4CQ5z4zPadWHQkS8jlkB6lhVr9r9ho1zKubbfXO/TY1s2RAKCq21wFq49y/faBfdTjwYXy/6TPQ++P/+u8pQzjIZl0rigSXnM0pznoVHU+MT7axMsShS+HAsjEVHYUiOTomo4BCE+0AlP2RmApRwWwOZ8PYJonaxMFRc+1yAmMUAwgxMvnmd2zyg8MjZSMNzPyVbIIauXYaortm0YCMYmhFJ4mSUrMnSp+l0jGkabzL3zAW1I0QOQtNCrqopIUDnkoUZeA8GQSpDiXKmqHmkJmhz1yPKLWBmR3UK1H6Mh6cnamp8TYzNa4ILQdO6h9Eg+1TrRiLAZ0O+Cp8F2Cs9hQcRM6seJ4AhDgXceiSdbGz0xW4GQjL+JAfZGjynu8Df/nd/1eWMfOGjA1jQ1BFwgNDra2tzCtLiCAMNR5PnnzTvv32aXtFdFaR515D6MtUswFtV3cH2B4qJb6qdZ2bnW6PHt1vP/n8R+3zzz5t3zx50v78Z3+mPnxEkAE6RFNZE1CsxkfH2traSvutn/6k/bXf/qLNzky16cmxdntNs2bXNxEV5xD75umz9ud/8aVoo2T2Do5oAIyQgaOIalZfoiNaz8p2VVYuFMGabzmI1CiW+MPxsRsdU5+IcM3Fu9v2zjeutQAInJmm+bRrY6CMqiZGdTGLbaiHgAbZxDE5LfyNOWIcOInsE37PwUuG6kK1UXymAYOz3kRFTdd2ZsvZK36fjHr6zQW4hZZILQiAidfhABCJD0BJ5orrcj1LnrsGziATULsk5wGHlN9HWMT2ypFjnBoB75Ifj6OtzGI1HPe9DP47mTzR0mAClCqkMn0jZj9IbKR6oXGgI16ytLIq54oxcw1JrT97pnExp87oOKiVTFiCbfwee4UDlDpHelWlPo5aIKiPOBu8Nyp4oU4N7m+gMsm1I1bEmLo1lQERodq6vs9Ayc+012dCJANnqu6AJs41u/VuXD/vDeDpBo54v4Qq6pnw2WFZ8LmhGYexkcMXyvdFKTiaupVsjjME2m/1DZCWDWIldyjyzH+ykKIecyZUZpjnwnXIYkgds4IDYk9UjW4yurardYZU7a8yIQUGPUcWFUlJQIRXRAsPtZMzQ6096I3pDLUEq9QuZF6OLn9nrMkSWmDsWmcGjvPC4ryAkrJKCsY6iCSFVtHqTH+VWudkBDH8umQIE2yJXL9BlTN2AEHVqdfZoJIJbBLZugqGYv2juKugZ52hEjyrgJ4AYbVpSDAWWxowrzN9qCfwBa0vQVrNa9XmYye5N4HdAkDQGBGpUq0a9Fd6bFa/2GQWGYPes7vrNjTX0CgXdR8U1b0t1UkHJD2P2LNkhBibznsymdVmgs8CQLG3OINp3UBLGeqtef78DVXQleUV193OzDjYzDymj+25e+IdHR9JVCbBFfdttp/Bs8mz57lIbbTEsxTwPjmputxD28WpybZEGcOss8H85DkT6DNNer+9u0T0yEJJBDZpD8E1GTP23nbF/TBl11TaAPXVYB5/DN/KQQ5TK/k2E6nqPkvLQGcbZ8IQwZh3qnuXL3hLBnVWGdObEhrkp2ssof4CUB24sM1yqQdnHaCQNYSNZG4ZJ4ExQD9zxRyR1eR85hkmi0qwns8GJEfAjPGyzyI+44SAzzLuFdB3egaVl7IN+7CDv6GAO9Mmxp39TeAcyijf+G8GhAttef1OW7vzsE3OLrYJ1RAiLOTAOute4kwfAOFvOtb6Qdx/7//4b//BLY5tKJ0sYtSxAIREk9hkGGEOCaIl44gfIMVfdSAoSxk4utaGRqWALg54NrcP+uJoy5CMyqlmsxqamMiYiJy54s7w5JC2upf7jSWCxjWpu1KE9fTM9B/q0crZcUTZPMSu6EmckfT9ygFu59L1fxgVgQTRsa5lLDBWyTj4MDKgy6Eo/Rdteqt9DqiUBikGWaFXmf6Zz44zk0yGx+i6TiKsUG2YEx9kqQW04AuHi8Gp/82hbRBcHEyBTkfvMgYUEEKByCrtgsX8LmMIhSz30QWGMZaDLKEhpQBfXy31uwX0fcCpw9GRs/NzA5DR4daWl+akBnrv3l0dek+fPmvPX7xqu7tv3A4DNVXdHuuIKLNbWaTNg69PRs4PZWZ6sj18uNV+/Nnj9tmnn0hW+8nXX7Xt3R2t3QjniCZ1TkSzpwPtt3/rp+1v/t7vVt+/mTZEtBwQ0a9V7UkU5umzF+3JN8/azt5+2zs4gl1aoj2e+8wDmSccMz9X18QQ0c/zZqxkSqgfxJFkfZMFOH5L/6yTdnx60U7PcBq9tHW4jQ0rU8j+5T4BUoydnoqoi7INAFXra6ttY31d0XHWmUVF6M3n9jKARRwuhCIU1S6adbJCCdKkJoPnHtonB3vWcmT83QPrtVTnAFis91BGcYhxjKPml8wUkXgOfmiujAchgtQNHewTqT4Q3Q/7woEs8AB1UFkRZ/Sj0BtKH/eq9dBu2+HBoRwI9eFU30GK/1mAplDLaazWBXLU377VnJCVmJ6ZbXPzC21yeqqviIkTBuhNCwfuj/FybWwFNrFb94ytSkNqqypW8Oz8XFlK1sLN9a1sGq9L5sAZIJzpOTkxPBP3RbzQHORvXQAcimxqyVI3yWsEhMuWMlaul3rsAMJQVLsglzlJ8C8gO9kxZ0Wc1chnM95QD1n3FpswFT2fw5wjngR7gt/Zcbd9NFtkABBTH+fnTE80QJf7AlK6wNgUjFSNpuvJ+HzugftNRoP1oExep3cf+y73orOpHODYN9GTi6JsqqadejJ5Aix9G28xIQcVqPU76wPkBEG4D14TujB7hn8HEJoSOa7MfWrmQmHlJ68new1lHXYMgSFeDwAI88S1e1BeTUtWzWHPZRVmOKghYOU6fV6Ecpc1m4CLwLQyR2RRDIatCMq9WrAkASOXHRCocCZoELQZbTPT7oNK0Il7cCsH1yoHjLD/sRvsK4Iw9MxLHSGvxWaQ0YqN55mxFwBMzDXzSjCMwA1nJtlg1l0ccu47QJyxOys0qNXsZqe4L9YqdFHaqfDFvnD97kKbnZ5RWwbm8wYwXy07GIOe0f6+7D0U4NCtxdopYJUWCbGP9+7dk3ow2UcHhd7KB+Mn55JaDq3QosZnEErSfPbUxIRqAskQYq+wc2QnmYNQ9VVjK7+M+T6XN6CWKWOjLiG5sggMALMbFOY+ZIdKEVUZtNqfLhMyc+m0hJ8oc2AfI+rG8+a1BEEZPzX4bomEDTUAt+13MNwsLM4sZ9PJDvOsOKsiQgUYdGskC1slaeD6c+oOR/osDtYtY+Earq12mysnFaxs+/b0rcSmAgjDguO9qSEEOEujQRl1AukW+QsgXNnYapv3HrXpueU2OTvfhghaKVBNTMI+LntiEHT/QWCDD4P8DZyB3v/53/+nt07zDwALG/hw/0C0NYwsGzc1NIqoo7xYUXQyhBg9ojz0NRpVndGQDAhAjd+z4eOEEBkiSkREyrWEUFagvjhbZeltO3tsIAMXgyA2aRwZjBuOBOPjM8iqEWlm80fd0mAwynXOjrmXT4roC5hW1iuR7WQhB4DQjaGhoGC0Ep0EWKk+8Jq6lgGNaAAALSbQEbwq+st3AWEcYu7RWbuBWqe46uNEs1wIr/kSxbIAIVmy3OOw+2f1W1iUqMwArNVYbg1Y45T5sCyJ8XKepQJb0fPo0/QBYX9ePbffaZlRA9DvVK8o+VL3wirKhMYjSqvbJOBM0QeR+0frZ3lxrq0uL7f19VUdUM+kirjT9vaRhje0NR4ko5Mic0uhhy47LNVYA1PAwj3VED5sHz28r2L01y9fqIHu4SF9uezo8OWIfpNIy09/8nn7vd/9nXZ/a7Ntri23sZFemxofa1McZorc9+SQ0aR+e2e/vTk4am8Oj3QvZ+d2TFmbADupt964xokxip5cTcBNFfOavLrBObZSpdqAABBOThttEd7sH7WDw5N2+S40bINC1sbEGD2UpgWkJGYzDig5U7BlfnZakfb79+5JgZT9RsY1qnd37mw2vgVICfSU4x7gzzNOpifZwTjaqbcNrSYOBPvQfeksQ877cE445PlO38HQE9nXUtXcP5DjCQ1qc2NdVDQEKCI4w8GeLFUyg6r/GSfy735rfYe/7EeyK2myzljduJsG0BZXEtAtcS09NwAdypMlFsHz9rczitw/Tij3BngLnSkANvVaqTnk+YYW6+wSrWncKoExWMjKUvE4PzjF/DvBA5xjHNEAOAsvGGABvAD13XWEEw0QCo2Se2cOkxnMc3PGpKfPxPEKDZRrRgAoWc8ExAJ4rHw4AFLOFt7KRocSzPiTBeXZJdKezKLAYSlcGqQMFFp5Tc6N3A+gigwDxsPiZafag7RTgOarAF21PMo64V4A2zivOVty36o/LqcXmypHuc4e70EzKaQ4C8iU0+81RjCCAAGOd94TB1cZHpQXT1yvGFAfsZxubZOAZn8erdzL+BCOCpW9C5CZz6ODAwHC4yMAIVkPZ8kzZhxv1fTBTgCglmIwz8ZtYNy3Tm0sSkjKWWW3akjQE/ABWKOunecfqiwANIwA13Ah0qaTRNaZ9c1rTMUjADauz0SkC8l/9npEabh2KNuIirBWAYQGX7AErAAKgGMP0Esv9wmACKshGWz2CnYD+xwwHJDP+en9ta11if0BRABg+TwHpofVi86KlPgYzuICAmO/sq+pcyaDChBzb8ZLzTd1aQoqlVKxs7ZkX2FaAFSuVR6wu7erTC0A7969+23r7l2Jm0VhmR6O2GTMGsE+MmNeg/aXANiImAEGyfxB0cRvo8ZUYitzc9qPUErwyfjiHt1uhID2rfpEYndplZT9xdogYMUz0vlTzAIFC4pOrSSC/JJeOzg8sC08PNT4OE8QhMM2wzzBllLXz3tZL/El4j9YZ8HsJvYc88WzZl9Al7WozZmUT9fWVnXOhZ7NGHlG2GPOwy6jgPvNXjQV2E3mDQjHFGDcPzQgDP06oHByYqrBimMvuCwFVprPdsD0GJnl2bm2fvdB23r4SZtbXGtTcwutR3/nUt9X8Kj82tQS/gbijA+3/AOZgd7/9T/8Z7c2jAZKRBUxVmrGTbPsEyKLjpwD9jASI/SeoYZESloU6r/VZqWeS72NhixbLyniEyvDsamSzodigcPHBgWgXZzB4XZ014engV96HjmDlr9Z2EDGrOTgcbh1+KpA3/LhOpo6NAcZwYoodaPTOcgDiHK4caDG+VLUuZTzMC72Wux7RuShCz6dJXRtixyfIMJSOnX7i2T83HB2QPO0s4GTqJoUCYI4q9oHyNWHKGPIvSbbAZ0qYC402jhiPrKrjk+ALdnEiheX2M2AItGRb+4c+VEFVCY2tKtEFQqw6fflIqTBsYBDUVUFOIrEyv0DXsbHh6RKtrKyLDojz+P161dte+dN2z94a8XNGgeH0XeaK9eBjBGWwuaIAwI4VgAi2k+sr6+048ODtrO7rSz4IQ16z9ML0vRdAhWo0X304F777JPH7eOP7rePHtxtC/MzbWF2us1MEuF0pJR1Sw3U2bkzeTSYPzh8q/6EOKkATug7HBCoEOIgqAaqam7l6HR6YyWbq9pTBTDIUL9r5/Qu5GA+BhxWEEQRbsu4u8kzdJkZReYRmOG6pmpNKdtGTygCDDgvtPHgJ6+10MuCZjWBHtfTOgLNHhFtuvZAMi842hz4cURd9zsQgcLxAhCmCXvqP/g807Qs/pBATzImt9TIjUIzddNnBQ/qYHfwyY4cn5usUaLB2QtdqmNqoBiHqLLlcPP5Yh6m7qfqdhRFZ59r/xEp5nWV9e8N6/XJ0nG92K1kopIVY86wIdxj5tWgyKIozB/AFKAyPoYzOiw7hgPEWAOIUgeHsh/3wmfv7ro3IK9hXnGUYte6GUCcUjIVaYSNXTXdDHVOqFuul8YJp8UEn80YeEZxfuOsJ2DF5yQrE1DI3yxSNNwXs+EzMk84i+5P5sAH10y2EOq3anJKYj/2VoGTymZ2QSa9G5NdJcOPI+wM0Wk/0MXn5rlQI8wcKpvRUbTOawLIDE4HNd58doJ1oqZVW4ME/5T1IUMzPS3HmK9B5tSUUL7zmQlMsFYTkEsgJdS6d1e0zXEGaHLK7YsilpQsPcBXbThQ8q7aqKhnZ05nShwte9OBRmcByaABtNjzAvfa126rY3aOQZ1B6ECZEfCVDC72L+2qcn8DtgjXMRsoII3PJYOJfTo42BcoHATwDPy5DvMVyjnzqSysKH7u9QlI2Nzc7DNsBmUlBtXcj9qm6NlZUZk5SQaTvxNsgeotBtO520KEsZFeijqDK0CrrOEowloWx0qzc/2+ymCwwYDFPQR7AAAgAElEQVQ0AGGeaQAhe59AOvvdfe4QUznTfqCJu1gIIyOmQ66vCxByPc5JXpdguPuFLrnWu2rvqP1j7ytLDmW2antZr5k7ABq9h5kHAmesWb7IyuMvsee3X7+W0ujS4pL2PkBTIJ+SmqvrdgggLOCqoEr5CVWFInDLdaDI8jlkdqmvJNCFL8kaI1DJumG+s05dm+g1FwV0BR5ubzXXzGXX5odZElGa2FeCiGQIQ3tP1jo+HM9A7bwkDueAnHo1Xl2KNup1anuDbRFoHLfqM/2adQ6/I+uPr3mp82AYptD0TNvYetgefPxZW1670+YWV9rQ2FhRRl3vzL1QuiFf6cPXhxn4FZ4BZQhNBXLz9Mnxib6QA4ct34mc94YcOcR4wYtXFKxAXwChVEiHRtq7KzKELhImi2dAiPz7nBS6AIXUj2HATk8oLDYdiahTDg+MtGt6TCuJg6SItXr8QWWhefSFIlRIQ5vS5EM9B1XomcrAVB8+nkn3IBs4fKYsEcnie5ClTB9CF/JL9KXkxPN885kGdDYGcjKKsKnDVGDQ9U9xClTrKKEEGw0bDtdZqu2E2mU4qpbDJtmAfvavemENIqFpJeLr5vOS9UmEzobZ94Kj21VxzHv+Ejjs9AvrXjtjeX+95zNzPZ65qUd441ZA5WtE1KdhqWbijNqZuZWAwt4eEfETAUK9nKGqpcKI1gjPLA6B1b2cfcTBwakCEEIzIVt2fAylZrcoPSft/NLZIVE7yR4rktjaytJC21xbbT/69FH77JNH7e6dNTW3nwcEKVJqkQWLJo0oQw0ofLXzpr3e3m0IHu3uvWl7bw4EYkVrfueCfwdY3NpEdDTVpxIJHtCnmR8AajIoKJii3LvLXCCmRO888UeZjJL5pv3E1KToOr1GpNWBmGVqSZYAFHas6NWGAAKCO3G44iCzh0JZoyE34BBKEgduqHjMd0RJeE7ZJ6kZ5e84dhFewcZwmJueOhDxkVNV9MBkjRAg8PWuHHXHLpUTk1pCrpcsVCirAzq4aYJRqUvmiXrGUDb7VE5ql0p5jgCXKF5E+5FqL5ACJYuxqc73hjpO99CM+AXXkoBDZYoCjBM8UpT9rW2ThUAcAaduUBlF1R2aas/n47Ayb3zh0HDdtHtwduFG65fX8pVeXd8XAEsWk5+Mq9s6Iq04mKs0oXet1Bs53sjx8509HtvCOsl1c18B9jhaPGPez/X5PdkFHHDmH7vF82AcspNiEAxpL5CV4b9x7iRoBr21sk9SyRWdn8znvN7Pddy7zG1QWBNdZkMCFwtL7lMYG9q1o3EgY1ezhlK76ICMa0rFRFE7INdmmzkzrnrznB9xdKnR1jpCVKiUBh18dGAvgQsxP/jfreuwFMQpFUYDQsQ3TH+UKmhRTXH4szdiS3k+Om+ur7X+EZwCPDsL4wwM1wHYAD7INmVtnp7SYw61Rz8TZUtKEVLXJYtYiuN2mg3oRckWAyRsEQPxBFYTMOCeFcCZmhL1G+DwnXOgQCjX5N6U7apG8wnaJkvG2PEBukGFbrAiwaHT8wFdNxk9Xkew5cmTJy4DOSODaRoheyzXTfAr/fSwdTyLGer2iiIve4XQSK+Jtsk9Xl9blT1ARsHyi4t+DTX7ImwI9hwgKnZCddZLtBFaUUAgokDO3I7L3rKnDvbfqIaUfcqYAcjJ9MaG5xmw9vDD8NV4TmSzyRoyD9wjGdnnz13rDSDk8wGY2BwF6srXUl35O5dMyG/p9ElmfGQGyXZCb+XMZkyonxJMI4ABKCQYEBEs1rECNjq7/R1RG8AuayN9Z1OmELYEa5jnkiCRAyX0jaTcgSTGSb8OOWUJtsnu44j9FSVUdaaUn9BC6ER7wcGqASCUsnap8Z5fQj2l7vdC+4HU/PDERNvY+qg9+vQnbX3zfltaXW8jum4p0JdSexcQch/f5yP9CuOED0P7DZmB3v/+3/x9AUJJ8F5cSrVKCmUjI8oAQvt0bQqUvgHQkjDJLSpNzp6JqinHVFIxOgyJvAQQJgo3Pz+rzA/qVypMvzYgTM9Ab9QJvcZR3dEqNj7x4VM8fjYqAjaMgzFAkSCKxX0YmJj6k9oLHSo1LiJvnMBxRANYDAqqnqKa8MaZ5JoxYnIMo+SpWq4BbVOgp5x/NZiG2lEUS0XWJGRjAxZ6U6KYGi+fi5PKodJPAWKkDHrw/NPQPqIfAYe8PpHWONcYn+7vcq9x7hzRLoBbdgoH+X2gl+vJkako++CgLspd1Z11AXIAToBugANAJgcLgJhVg3Lm+OiQsoM4oonucfjt7x+q1yCAEEVSIp7Kdaoe1eNVFFx1iZa7BtjJ8Z6baw8ePGhLiwttfHSkHRySMdmRIJEarOs5udavkLOuAz10ZmqyffLx/fbjzx61Tx8/bPfvbkrsBDBIk91+kGIc+mFrF++u2vb2Xnv5ekdZzZevX6vOMNFP5lpquFCIqEejHUFR0qAAqo6pehbGYR5GoGacGhCvdehB0FSZE/alsqtQR0foo4aiKOqm4wLEqIxCn+LeOeyJEOOEKnNBHSCRfgUuTFvli6ycVAtxkMYnNK9kpKCSQkONgwIQCfWTZ5lsCn/nsMWJIAqO0mgAYZRGkyHMWuk6tajR2QG+VW8tgEEAYcRR+JkaRmX6KjvDPfD5OE7KFJSTjA3D6ZGiZwEsgUZ6k1VmCoBNTbSa0Vd2UPW5CR6J9nurABTZX66Fw9cFbAqWlaqpmQ0OZvGd/+aZsXbJLKn3oOT6DdSjCAnAUZAkoLQaSMf5YQ3wLNgjOJk4yf2ASwW9uF7mS7WTrWkeU8uWn/wO55L54Vnxb/XmXFmp5tSm74dKyHyoGfjubjs+OpTDybxHfIx1sby8oloobCAZyqdPv23Pnj4VnYx7ED2vaOTqC1uqvAFgzBt2OiDOmTsrNwNypgvwq8YWyujRkbImBA8A86J/StFxRMIZzqySiYodhcFBrR+MD4OZZKxYx6mhDOixGiiZBJgqnB2+B2WeompcdHa/BwEb9uY7A0L1k3UTcwGGOqPcG21EjdojGOYMhpVD2a/J0mkuJJgFy8LAL3tOwUMJiPkE4nwFwACyPYdmtHjvDuioBG4RS6PHnCm2ERQzSDK4cgDELB3PVbKcvMfzRyDVYjWsdc+fM8QaZ52Z/IQxwXnvOTHdlLlKjWIofgneJiDJvDqT5xo01n6AtcHYoA7V6peu3WN9SwCoginJwANw0reX10FNZcy8nr2lNXh9ZXGWhXkzJqAIVzCDuSNIxjqlVRHjSi9D7GvqixFbwR5BdU2g06D3QHst9HIAIL6XKPBqF2TQkvYwoaNvv3rVtrdf6/2hAEu9s1TYmRM+3zWzrTJg56INi16+sqI1SBKAFhQAZAJQophSd1gBO/Yz9snBFANU9v7hwUHb293pnwOMC1+RoPzZmWsIRUtmLicmJHJzdkoAz6yQ2EgBMPZDMabcH3pc12d9DOpSvWcSSDFl/VzsFmxY2CDsNYINzKmC+mNmYaTcwQwUK4rajsyawjvqnqv8PjZX2XzuGaGd3rDsibOQAMJz2Rg4TW10tG3cfdA++uTztnn3YVvd2GpTc9QRshekJlHnx2D8HwDhbwi6+gHeZu9f/OO/c+sWESeiT3CQsJExfDhFynrg+KBohpFppk+QnVNdlOoTTNeAj56G9RweOE59Gic0qbFRGRxoDhxWdniv2nnV53HocBBimNTYe3pajjPji8JgDgVTrazmxOZMXQIb28qmliY3IHSfKjY2UVU2N86mDqOS/+8ftCXawn3iUCeqy1gTqYpzJ5qUavi6mT1nggDLoQ8BkANOA85SQ9I99HI4KjNa9TT5zIBXO4QGYAGmXZpesqH9zGFlnHK9HKB/CRBeGaAJQCJ4M+zDJFnM7wOEuoaEbFzjKfBbYjZKNpa4zvuZiziubj/Cs0L23BnCsZFh9VlaX99w49vrGzl7gH0a59L/j6JuMtTurOHaSgPlKAQOqZj79taS6QQXHj54qDUFxYcaQiijAEJROBkHa1cY056TgCVz0Wvt40d3208+e9T+jc8/bY8/ut/WV1d0OGrMJX8vwKJI+q3aRZDRBBA+f/myvVBt1rmi0aKkkrlkL5Rjy6FBjUXWuKX7i77WehZ1Gp9UBpe1rea9b/bbG4ECAAcAoyortWaH2uiIpb5xYpyZd3SZYAtNdQX4uU9lQFz0j1PHfgBM4hixT+U4XJwrIn2EqMvJW9FoLNdO1Nyqm6H54dywBqMQh9NietaJMkcAF77toJmKk0CLMi6VlVCGfmxUh7QaJavnWK8vfkKGIbQgKSKK5m66eD6f+1ZvrAvX8+D04OhBvVSmctGZSjI8gGIaR5PRZSZFRy6RJhwnPgNHELD49pSs1Bs7tmdn/cynRV+G++IkzEmXUuk968bQ2Ee3NrDTkaxDlEB5TUByslVxpngmlmq/1vh5DlGuDEBINpL7NR0KqpRb/IQyKnVZ1WeNGODt7LbXr15JZIFnwTPkWUkwhbWe2jL1DHPNDt+iapHZGrUDaUC4LCVGAAB01efPnsnx7IPcev7YaIFimCkFplN3xmuZTwXjFIBzwIL6H8Y9VWcIyorqMVjPg3OHMwFTJCr1zLTsBHZS1EqAWQlOKINXLYR4H/PGc0t/Teaa8wIly6MjahbJWlrMKVmn2LNucMNCaLaL3APPmrnPvlOGRbXKVlukHpEzKTWwnLFk+pmTsDa0r6tPWqTssY88Y2X3EtAbogXNoF4tghZ99knVHXNtbDbARoGovv12uYUCsqW666Cw6ayhYCcb1Q3mcB3WZuaPe+M91JHh6BMcSImKbFGJi1h06NhiVp3AFGPmWSrIUhlM5sHvc/2r6xydYXL7gVvFpQHq2BAzIFxrzprgcxiHNQBoaXOuNcAadA3dtJTWUaAGZAAIoddyHdPULQTG+zhLyGTe2dgQFZe/M0/4I1CwqVPnGS0uLQoQUofI+xkjZ4LUjI8OdcZhg/m9VVl9j2urawqOAiS5F1gEL148a69fvda+c2sPBIjmdL7hu+HLKPNdLWqw32JynZ7o/tbWN/qCLgSWlKnc3RVwYR5ZkxE8Cy2fswobyLNBlO3bb7/RGKdnpjVGPovrA7hYRxKOocRohPrvt+3sxOrKApgSuLlxhlvnv4PWBC9Q9tQ5U+0ntGZLV0J78Z3rYQUIda4t6N5l629vBJIJQiYYRJbSwjken+in1YdUtHlKLKan9LcAQrESJPrHcyAYVpRRaQKYMioaLvPbG27La5vt7oOP2+adB21j635b5HybmFTg1/6Wy3QCaONnxRfr/vwBYogPQ/41moHe//Rf/Pu3lj4mcoIqHjL2s9poiqq2Jkdhd2dPDhObxUp6joz2I7JpJC+lOTeMttG0pLgOLCLUikIRiXMDZpQhocuJ76++caZfARwVmVKG0D0PrUzmegDqGakfU22WanTc1JRvA7ZELnHsTEnAiVdBdh04AWAjahY+pNKQqHjqUCowpXHqrDZg6gKw1JMEYCkDVpLcAWxWd7NDEKcqdStdQJioVhwNrpXXJSrLM0n2rls/kev0D/0OmAsgyxi7UVXTXkwn6pc6FnVUVNe6Z/3sLPxuplF0ogLSXESfV9Lw3WjYX/r8UgOV+ldz3R+ZN4mPLC/3gS8Oz8nJmbLVNLEmoydxmYp42xEo6c3K5pSuqygurKWtu1ttcWFRwIJDfHtnW6CKLLbqyFR3idqk71lTwM/b1j75+G77/LOP2o8//bg9erDVNtZWHCwgkyZlNkegrcQHDWZUYzw6PG7PX75qz18grAJ19I1qPZgrDrm52fm2MLegCCVz/Y5aQR06JWCBSmKk7+XM9OQckRHRWj8ma46AAfRt+m3aybQ6LD2ZLJxCRsBZLOoLp93KYWykXZfzBmDiEJfg0xQ9FK1YSHCIp84B/BbBl4N9Hbi8DvpPDmLWZJTc0iYBJTj2M0CDSDl7EnAR54alxJq1WJOd8GT8WD8ZA04Se99Kb9DRrnSgc4BDF1bD7JFRBaUABOoxOmHHDgcqWTmcL8bOOsG5wsELrdT1aJftkJ5fiDGghjg9I1ugnqyVVVxaXBRNF2dyp3qMcf2u0ISclk6LglBsDRp8z6wDnh+9RxV4Gh6Wch42l7lIzZ+zLwZFAYUBwclMR9U0jntsEyCWfeMefaYhp7Y585zsLmudNaU+kAXw+NyZ2dnah84g26GJYrIDXt2MLYEO2hKhAkmtE+cI908wYY+WIgcHJfhAdsey79hFA0LXiTF+1r8DA6YlSjlZwbeqbqPuFFGH1JeNjbX9o0O1a2FtnEENqzY+zDlZNmxEKGF8zhSZs8rKJvDFWRW1UqtZLgmA4ewCag8OyAift7FR2kJ4nRmIDIJpAYcOoNmWpCk6QJYv1prriIdUs6Xgp5qb+/zBebX4BSJGgFe3IhFNTi0h3Foi1ERTzi1oEnCWcodkq1kHCkZWLRM/cXbZ26EXMmaDI2eDU7vI80gWayC45ibyYgbVGcF6SLsUnmdEpLgOdpE1sP3qdfX5szqu6tRacz3d9nY7PbXewPw8GU5nOWEI8FwUBNGeQKQGm4vQzEBsjhIUBxivG2f61LTrclk1gCxnWgkyIURzpgAxz4i9IgAxPOw2DNPTUuqEscH98d+ueyYQYUVj5prxsKaxtQ8f3FcQxHRQxKb2tGZ4DXsPqia1rIw5WT/pIFxfa3/sch7tOVuYwCbZq4f3H7RHHz1q9+/f15rg769evRRlfBAAc90uNkvtrNjrzWcF40TllPcRyKJcZ219XWs3wSvs4t7+vjLsUDsBQ+x9nh9jneQsUHBgVGfMzvZ2e/78qcbJOYEYDvOLDcbm4MsxDxxGpn+f9K8LK0LaAPXck5ljLAQ9ea74olpXda5rPooxZWaW7Sbzw77hmQEOOR8QmCJTKR0Bnid12pVJPjo+tDhN1RpzxoSGe3ZxpsAIn2Oa+pgCBuk3nUAHZy1lSm2IM7vXLq9u2uTMfFtYXmtrm5vtzta9tnb3bpudX2jjEx6TQ+Ps14FoVvyigMT8/DXCFh9u5Qc4A73/8T//925Na3KWj40QGXMOXL62X++019vbcpY4KCwkAZ3Fh0KAD0bHUulF2ZHT56h4agAxFOLiz0z3a+VQxsLQp7aGg1D9kETHcV8w96oxZZTfk6F0aqhnQKh0PjQup/45gFSboQwSRdCVzSqFy9Ar7WwNt+FR/t7pwVeAUB/YD9z678r8FcXOqsKD/nwChAgaEHntU4ZcqJz6BAy2xohqncR8yAaZ6sbr0nuNe1Mj4I5jGEDYdTyTiYwD2Y1EhULXBazvGyMML0ZOzsQg1+SDPqqjjnXFHzQdojJzZEPTWsG/t2yNJWM8gfl93mPMWZ+mzzUII4Nn8YFZv09Z52sDpXNH/qmlk7NVwkHK8BVXP0A1PQm5HmtpdWVNBxGHgJr9vtnXwUGdST1i130WKlZUvURy7t1daY8fbbXPPv24ffzgXttcW5FgjRwIibgMDksyeDi4rE/2E1k8sk5EdGkIfHKGFD3R53M5vBOoVk5QSwg1xTLa3Gf2g+jHymD6ngloSFZfQRacn6Yo68lbCyqx7snWXF255YGcStGhEL+wrDgZMQ5w6pWIhAdcUHNEywruh4OWnzxXIvMX52cChIAGHKI0F1YGowRfOMSZWw7gAEL+G0ePtQkYpD4Fx4nPZH7SXoG/JwIvWpt6ok1Z9fQYOXE3CudvaZEQoMTvHZU/6lOFLDzlgArv4bXJcKSGMaqCjEVBJ2TeTxxF5zu1Y4A33rO+vqZ1w/28ev1Kz4R7BRC61xeZKBRzL/p9ExO8YS/FFhJYw3F+d4lSsGl81NzgdLKOU5/Xp4LXmhRQVmPnqX6NzPt02TAKcHJV91P00X52rwR1Un/DT2cr3CORZ40TZ1qVs2DuFWcxLQWmOm0hIp3P2cDeGVV22SwQtdG4oq+tZfNd20Y03456aNSAHu6D18t+1lrn9QC7IdglitpDoxtWVpvNj02XAzwybEBYatfaY4AY6uIRQhmG2m07ogzXSLVJ0BhKrbkodCd1hqVmSwIc1fyc1i+ck2TfUX5OlluWsYJgsh/FksjZ4mbxPDMEna4chJJK6agAN0Ehy/3DUjB1m2fCccTYRWdVPd1NPwASJgjvERgslVKuy7wkG53nJkcXQEhgSZUdPrMGLBafazx3bIOzNQNBKe4b25S+l+w5B3QMYCREJ5G5I2XPOcdo+J4eePgAgKc3e6bzmcpJ83IDF4Givb12eQHNc6RRWmJWw7zmwm0JXGfNvaZ1AZ+dwK7PGcCDKb3jk24b4cxwlEQnKzhAthMZavfdSx17MoTQSrkP9oTonpub5fdYiZQ9AnCh/QdnNC0jCDJxXwJYe3ulZ2AboQAHe63Gi60IbZ45AywTOOO9ElUpevcnjx+3Tz75RICQuQJcEdCUKE9RHA2mnAXlmUhkTPXtBE9dUqAG7Gdnfcp4f0zQdQGM1BOWYjxzJtoy7X+qHniuagpho3DPO9uvtO7YH/fubfXr8aIYz3xjU7i3k7fOygWgERhM9pm/RwzKyrSTHWq9lW359vNzL9wEQhLYzzNLYJLzgnlg3YROyvt8LQNWtS4qXwPQyPy4tQYlJyQIQvl0cKS/1uUjuGHaO7LL1FWOT6rdxNrGRtvc2mobd7baAufBzKxYQ6LE9vClB1oOwQofAOEPEDX9Gg9ZGULuL1z6bLzQNTngtrd39I2BxFBE+YxDg8MydLH0mpJISfXIS6Fw1LIskmC1MW/uZpXFUjl1LYKNERscQJjMiw67Mn4qBtZBZCrn+aWbmvKdWhCl6YvSaSPSbbdQ7RBESSAqZKcxMsqiSVVrBp3venkdopKod6YxgDBOAT8Z1yWGGEBYhdPUyLxvnKRap9rMQe0D8x+aDddiJlPX2D/Uqw4lNE5Rqqr5dpwJgZyK3MYhzjqOIc2YuQdlEqReYhXPZAuLiNh3IAKeutfvjjHXJLMWONjdP+9HwnB64jSnJyXOn0B/taTgIOT+ztVU2hnCbrayCwi7zlmypXLuoGeiDlo94hQ8QEwJuWll1Ey6zJejrBaYWV6cblt31tqPf/RJe/zwfru7saxM5vjYiB3fqtOhBJH1LsA1Nt6nqbH26WNFpp2DF+cZhwOnnX2XOg2eez/LWPUf3GsaBcu5Z83LMbccvIQmrqHKEP08Kmr3WaMAvp8BlzgA4hfu/ZR61Gvqh878OgnPLC02smCiElZLDCsBX7frd6ZlHxy8kbOldigTE/2MOWuN16WgH+CXDBJ2g7+7f9RqXz0O55PMQOiPAX0aNw3J6bmmZsUnfdEW5ohnh8PlAIopYex5NVAu51z7sIJV2DKi3XltBEYCEhXpR6WSzOyV631wMnhuqk87PlZNHJQvwODzF89VbweQSU0kYI5544v38XcoqmmSbGcbBydBjStF21O/xnX4TOYpyqDZ0wm4cT+pbUtdEfY01FTZy6Lh4vzgrJv9YRpv5jfOYJzqsB4UECyBnbQF4H5wfgMs5MgXdY55N3X0QBlT1uZItS2QSiZZCDI0AMXqf8e6IEuNvQnzA9p5qKZkEFirqPOqD25lLOj55mz8uO0KGxa7Rx3guwtld2nNciZhJyv8UnMMq0ACEFoXADkybK45jd1MptIUPlR8j4vCNqlxcQY5k4E0/ZUAsQCq1J9N7wvgjm1lbQrkQjGcMS2NL/Yb9EBR5JRNJZM6456BainkDIiVp9/1GS3e97ZQCe7Fbl6yplTvVvRUie1EYM2ARMEPztsSiAnfIwCcNZJMfepM44B3AxOxqcku5VxnDbJu2Ufs9wSO2RNch3o9teDhedbZHlCZYARj5tmy7z0G2qks9oE34wBYsOYCphhHQEIRWxzgRVVsiFo6v57PAmxAheeeCaZJyRk6IIwTtTu47QtesX8Rd+J+NtbW2+OPPy56PEwQaIsE3y76rVo2Nzf6Pg17JzXABr7u0+oMrMXx+H1Ul/kdQDAqv7Fj3ONnn30mQJhWG2p9hSomqrclgpKgnObnzAHO1N+7lMOBFV4fm5n1KdXTCrx36equmT3R56r+fmFB541sIvd3QEbRTeQ372woo6gEAodg1eKbhr4j1gGgkNdihxF4y7rgc5IlNHXedNpkm0NLx4aHHioKcgl18d73+3tKEbjThzS2T/5difbZN7mRP5DzgzlKv0Ve5/Zkpu7yb9Yv4I6FRV0oyt9oBgyNjLeJqem2tnFHgHBtY7Mtray22YUF1RKiATA8BCAcZAjjZ3wAhF3v8MO//6pnoPff/cN/99a0DWfbutQkQB3OJoISOLNsTjYKhopDXYauIu8pksYIALxcSG+6Bme3VNGqrYQFK2Z1SGG4dPhJkY3DECfJnPJs4CTrvLGJtjmqRaYkGREiYRgBHC5HxW+UcUmuKuMYZM+sLOloGOIkgEI3alUmoloiuHZhcD05XNVw3YDLGUL+HeAGWMQIq70C1IURnFb3OcrhJaqOhBMGjeYVFS5HgnsViBWdsdT4ytntgqr8O7VYyRB0F1aMoMZYymhO7kF7dC6v3y+xsoKl9F+M2EEGtNKC360tLND6ncUsh62URL9nlZfQnkF2/d1ce7dRCIh1/0VHvOk7mUxZwNv30bXiNHFvymgURYw6nfSWUhakGk07Q1tXLPpoeYy6h7npkba5tiBA+Nmnj9pH9+9KjAXBlqlJixtkHrmD1MUoe40q6jXOkEUK2BfUO7GfABcAIgdQ7LCqXqjqRxSZvC7abr+Bh7OY0KBHR8fd7/PsrB3sA9agObln1um5a8x4reYAauUY2byqMaw17p5hdhjJCMzN0ovKSsBkDFngrGU3F0ZgijrigTgF0xawwLPAicDRwpGz42UgyetWVw16ONwNQhABQB0SZ/tS+5ooscVDhts4mT/1mHJ02eyCGd1XRFKUmalaZhzaBElCRXNWw60WUvPItULrDO1aDvTFuehV2LilgM8AACAASURBVDWcR8bE/QAIeT/ZjvTre/HypZz8jY1NZT0Butg1rgdAwrkDEAL0+HxTaq3aPEYz8zFH9Nn/vKcbsQ9QCcjmXt1z76RvHxiLwMTsrH7HnIjif3urqDxgkOeStkDMk51i0xxj55N1zWcSrMMhV1uDvmNlcRSxDcpmREiH+l9otOpzeEaNr5vBcw3Tji1SxnqCSmoFRfeno26JeWRPT0xOKUu6vrHRVlZX2qtXVlolG8Ee5MyJAiNZbNYG80ZW9/Bwvx1Qh0XPNtabwOCx6qZOUZGUg0z9l+uamPfLc2fV+Gz1zx0dM21WgZUDAU0Br04tt+vT3IoERxKKnpgsVQ+Zuj6JRqXeEuAnuX2zbVhntLsRQKY0Qgqi7mNHdtCN0l1ryPNT5oJ+lD0HGkMBFRWVbP/4uOny2NrKDvKsyeTzWfzNQizVtJ6aTDE6BuUACdzkjGb9hw7OWLLHkpnJWePzdrDnAvD5XNncakAOaMaPUO+21FF2KOM8N2VqSwAtdpvaONZjMvrMH3aIzFyCo4w19taCN/gwgC+3CYiyJK93VhzmCQHG6zYyjJK4hUxij1B0ZYwChK9etaPDo3Zva6v95Cefy35gO9hfroO8bHtv9jSeUNT5XNZPWA3KDBazIaAwWUvAEWs+QZ2vv/66nyXkc9hjDx8+VPYRG8N8Q2MVkalAU7ekI4AwPlr8Jxgk3eAS6ylZSNlF6vDm57W2worAzhF0w64B4MhkE7QgYCKmyJs36sepMo9x2xUE0hCEI0jK3mIOmAuoqMwRgUgCjnfu3lFghmcSVhk/CXKqFKl0ErrCO6xHbB7zzNoKtZ5xsgZi35mP3EPukfmNIE+o6cwfAVG3axntZ5J5TwSp8IEYE+/BPwIQqrSEesSz83Z6fiF7Q8awNzzSVtdNGd2ENkpN6cpKm5hGWXWq9YbZRwaTdjW+6xt1fbpumc37wPGvGjB8+Pxf7xno/bP/+N++Bawo2qmD0Vk5jDJGHCecTRf6RACLmmqzqUudrQsIWfQcihInKQ5/nAsOqADCfg+z6hmF8+fi9ncGc3KOASMu7A2AFB0BKllfyv2iL+ISjrnqMErx1EbTgJf747ocvqq9kGy2azZUhE6fHpymUtSKOAMZEu5FxqoQjK5bWSHT+q7V5DpOafUL6NcP5jAMBcbKjlHoHKg82llk7gCEpicY+EQF04tSap8FegxuoXYBXq+KLuv5syiEle0EEpSZ6LbdwEgZ3OqzAnT1IXphPzsqp6Cyj3EMChObAhqaafXfMe4c5AoHdNXBxspfBcIlrODspoMCBQhxhlTnaOCWcXxfRvS792bQK/noar8hUFlCOLqHmlszvUyL5bk4/dza1Hhra8sz7cefPpawzKefPGpTCCKgEEggoebYINbOokQrqoG1qMslUESNlQ+zAzkdfEfJl/pFPVNl4ACvo8oGxnn3miia263VVU+haVE3QS+2gyM36Ib2RsQfgIOIkoIsFkrRfTXE0SzaYjl/R0mlcjc9pUN3eXGprS4v90WDyNSwrtwOxfW1OLUBLfp5c9OnBqlXF85fCaDwvBYWF5XlcST5VnuPaHPqg3m9IttkmlCiHHc0Xk4n2Q/R1aGaD+u/vecG7VX4HYEh6F84y3w29oD3kY2hdgbacMYJkMl7cCJEw72+cmsY6sugxFVEPGBUogV7ewJARMVx6JL5jDohjhSqmkTH+Tv2JFlIsrgzc4hqocBn0CmqZtHC4+D6WZtilJ5/OPmsV/6WlhDMcxfkcb9kNgA3ibIDJJOVwObGQeWZvc86YH7IFsdRM0hwfZoyReW4S61waUn7E9CSHmRn56cOaIyNCQSiWMg3AjMrK6sl7DSizN+zFy/a1988kXAZ9TZQz+4/eNDubm1JiAhQjVNOQA5wQY82Gnff2VhX8EI04UMUd3flpKpcAIExHFGoavRmO0c5kJYH1L3Ol6LrsHr4QXljDtRfd2y87b/xsyWDzz0pU9HpTZiAlTLqNHifR0lxRqAsgT7TRA24BeBKsdSMhyGBCdYO8yPxjsqI8IxEZWs3VvmuljasfYm5FZBTLV+n3x6AW3aHs6nOA/YW9xCgxfhSD4jMP9nBAMKAAISqyKQBlAzETIWX4E0pdPKsWQOu8zT9zkIcDohawMi0Tu4f/0A+QM/ZMcAW65WvrE3mg2/bowqsFdixeIzp54DCAGeJYFWmzcFpq45iy8x+8L4/OWUPOMjMPePfQEPHqeecBKjSa45rY1OgNSc4jl3e2d5RsApBsi+++Klex35hrVsYCtBzKPsEK4TzGQAqmuTJSZ8RlD2WfcfYeDZcD/vAXuIZ8pkILxEkZB3xzPg7oCyMBa49PeU6UgfcIgjkwBJj4XO6LTQCCLEdsSXpn8pnrNLsvdrLJKiHv8d9pscpQA5AiD2kib1owZQL1HPnbMHmAmB5XleXg2AaYJB5wa5gCwgKJYiX9ce65vzl/EwwL9R7xhp7E+Eu7jOgNYAvz0eBourTyFrrBjjCDuE+EXKTkJpaMRFs8br2mnEOXYAQEZzKEIrBc3WtINjJ6bkAoeoKb27b8tpa27x7r23de9A27235vFlcbjOzC2qv0XokXsyK+z6g1wWCXT/nfR/q1xuSfLi7v8oZ6P3hf/D7t0TD+Q6lUZEsQFrR1TBCUUAkixFBgKgoZVPzGjsfBTZEYSLT5bofR9XcDJsMIZsbg5QmrOk3iKFlNwoglMIU18nhJCfp5ES9b3xAXhjw9Cmerj1Tg/Yb1zG6abKvgQGQ3LaijVAs+DDUNR0N0mvI0CHZXKIXV5cGhMrcqbjDu1p1MFc++HEms5GVmxRQSKbTP/mKCEoygqE8ckgpAl3zxvutfulMj67dB25E50xzTURNFLly2gRSOvQIg8rKRmo+BvLhvK4SegazBcgKeUkVMzSlLiDs01SZv6LThs4lg1rF4N0F/n70K/fEdCqTJfVLA+B8phyY/5e99/7xLEuy+256711lVWb5ttO7kn4SKBAEIS0IkVxwJYgykFaUgQSKgAwk/q3EUqPt6e6pri6f3lvhc06c932V6lkSAmd3OFMJJLLqa5657964cSJOnJBwjYvL89vPnHKOREutWuax0X2qpsIS5Tj5Gsuikbk/YCijRZnN+QFjqBqOtbayONOeP3vc/t0//rr98Tdft7lZsg1ksE7bTcm1k2WwiAu9i4ZcN6WaFvc2kqIkctQAzusbRfFxQPcPUKs8syocEu8SA7BKIfeonmJLS53jb1EE5i7OIr1A6SeFCqKzOqwxwJbU5VDoPT7ShkyAJ4BQtGxl5BzBZl4zxq6dmldEeG1tXZ9hLhM8kTjJyJCy3pLN96Drr4B1OSccM0DFDAC32sABJpAU0MeGzxhI+e3UvUpxIDkmn5kTzc70IQd6SoGvWgeovpZxIpujZ0yNlinYrGHWvGwDapNjo6oDogcXgaeoGlqAx8DI4w8N0b05+VENo1gPzrTiaAA4+D61YVFOJXrNObkPACFtTfhsAKFpoKgs7gl0ixo5MSU1vUjPM/6hgkp6vjJPGSeAnsQWbm9F5cLxwoYmsMb48T6ZBo7plgoDpWCeLVkJ/nK/zJnU5yRLTLDO9WyDJus4dOnvlbolgCP3LOXDW/caROgnrTDSU415hBOIwIxsfa1v5var16/ad9//IFuOw8RYbT3cbvcfbMk5BhRSe8tzZqxRcnz0cLttbz1o1DThwEGfOzxC8GhPSsQAQMAgjbIPj3DaTrUXADjnZhGYcIsPwKDthHutjY9Pqizizdt3ekasQTnc0DYRgRKTgbl+2ykLK+OMwFplgPg84xgKnxUkD0QZ5Zf5wZijuOr5DUCa1z51uL/v+jiaYwvUuBet9lbqYOVQ0nbGojs8N46XWizRMNUwHIVlWg2YLpxa0H4GmgBfbCqZZIQ4FJRR4MX7D847z0tqk10PR9c4s6Yk3qOaZdMQndF0rSljR0BHAVCpMTuwoUDTympHnfTadw2Z9l0o6JUF5R7ZE5hfEaLiOmQPClCFCi1arq4VcEiNn2uHyR6bbYQSdtnhcbLybpclkbupqXb/PowPatcIfFy10+NTzU2yg+yL1O999dWXHaWbJu48V56BBPGuHXRSX2axHRzYTulHsvfJtppFsO+s98qK7DtBnWS9OpXMUZgWiNm4fY7A38WF2BdkyTle6vQCDLGVUXjNs2PfjFgTdgE7EpvDuAMI721uVpnGsI7pvpunHVU/QXLsIvMlIJ4sG9lC5i0P7OnTp21ra0trQs+gbDu+x+rKsrKHFgNyvap9KNd5diylchictfV8z1znnvkJRTmZWN5Pz0HsaGiozGXtnxL0GYgxMY60w2DNeu+z1gXzObTv0PnZV3hPawqVUfZU6PgEPy6uRFM/u7hSveX65v22/fBh2374uG0+eNA2Nu+3lbV10UbJEgIK/1WAsO8jJZjeD6r/TQKGT+f+/R6Bof/xT//WLQsl0UAMm2hgVYysguSSnGYRSiqEDaV69nWgqGhccUjJEipDQOF21dWkRoEIJDWERMkx4iqC13mqZxeqX5VSV31GOaz96I6iwNpEbXzdz2YgCmNAUkIOGP8h0xHUe2Zi3H0Sqx6BqKwASWVmuD4DQigNNFWlkN0UIkX5VIthKqwpX0SJnF0Q7YV2F0UZMgg0LXMAWNLvzQAzWZbQgUL1wAhI3rh6avXpkYMMmikPAcMYVzVmL9n8ZBlyjoDCjwGhqb3KMnaKeTXxrc7i8U2RRoROioryUW2LJDsN4OJoZwndjYB1hlfOdgFUFfrTu8obuAF0AeII0RTI+1cBwoytIrQlS84Y5zm4X2EJ5SgxGRqVYwSj0GFGh9vMxGhbWYS+s9W++fqL9ke/+LItLsy1qYnxdnyEXLiddJwoHMQJ+mOyKVUUObU9EnQA7BCxRz1PbQkQTXFTaJw+BWIuL0Vd8+sXcoah9IROA9USR07ObiP63kq+HJXdg07ll80Np3hnd0ebGZuwnyMOnEUmApqVDbkyXW1xcV7AAcdDNVIIW1TPQhwDZVerZtX0bGcgA5r4TChnES3J2sn5+E4iwGz4yWBlw6eWDQfRyosAWc8nfkIDjgKvsoCdAIozhxyHa8Mx6GfVWP+cNwGq1Ecpy6J2K65ZNpV8WA4YTk3WpvqqqmfbtdgEoStxvxzbQkLQ9Q703fUNQPW4qKI4gWQIsS/UFENZ43mljpJrwamJqE2yhbwO4CF7wHVzf9C4Is4Q2x0q1a9+9Ssdk7klKlfRCg32FzrHr8/64D3XJ5rmGdDIOED53dlxI2yAAOuJjAE0Nuw3tCvATGilqv+an7OAkGrk5jSPWM3sAao1HBkTZfTFjy8E3shiLCwtiTLKL+AMyujbd+/0HDnm+tpa23qw2bbu3zeduVnMhBp07hcgByAEGEIhZcxRJ2YvIDsEE8bsi3FlHQeUML/+Fhr3+w9q68IYMx/YB8mMqy8sVEvV6ZEBnej6tQF+NEevPe8YD2ZqKHNkkglEMK4EFwC7ygBNu2UIuwN1VgIYACzWW9W0A6782ojscBQjpbKre5ro6u0tlT9cPQ1Zz5eqwc261LXBkIF1UeJhBCQSSOrXt3Fc5lUCFLGlFqAzjbWr1U9tfc8mcH8Bx6nhmp9HrGmxy2RBrSYryXECWMnaODvt7M3U1LjmOXNJmTxlxS6q3Ymz4Ox/BkGLEqHh+bimmLYMZljEfjA+UpMte0gg/NnTp1Kg5nwE0JhHBCICuglUPNx+KNDJcRCACW00+yl74NEx7Sx2tD64n9TJ8Z2MQewegCtU9uzFyZoxvtrHSxQFmycqY7EIHtzfbBvra3o23AfA2kwmgxnWMbYodgE/zK25nJ1OP1a+w3Naoh3Q+rqD3SWKpcx5ZW2V7ZYiMqJvHkuuj89iD969e6PrYF1jlxgvzi8q8n7Eb4bavXsbUpg3k8k9Wv0jao7+Hx8wwckEuzNG2QNC++cc2Q9CB/UzdulQsod9NWbdI8yafUoZ3H5MpTvVsoQAhlTnO2qnW59gW9iT91D4Pjpuh2pNci5ACDCcX1xsq+sbbfP+Vtva3m73AIePHolCOjU900YnplsbNnOFudb/yX3dDZh/AoS/3wDsd+3uhv7nP/vbt6GBKgIn5bFrTfQ47APH3BF0pduLtmIHzcW6Lso/krPKWiICLvAoWkHR10pNMFQPnCMa6iZKJOrWuek6oVokshPaTSgB1IqYYnrdNf91tss0TKX3z90GA0PG9SRzwQLnWrNpsCtzrabnVR8acdwHaqAxPGQbKC4GcDqqdKEiY2Uq6BtXQhcGdjgLzgqKrlnj1zdi/SiZQbeda72ujIU3h75jLIel6EmhWOQzcZpDIRoAUTvvGVs5DwUKAK2hOPnzHwPCZAD7NYQdZbTnqOv9Xn3Kzxk9ZWN6yqBp1pzr0fcrQ5NnKdxWgIpjBvwPonm1tdQ4ZXw1jgVo0/uotHNM9QyltoBsrle0t7GRNjk+1hZmptraykLbfnCvff7siRrULy8hFT8pZ5mgAY4i/8cRhuqJwykJf4RrarNMVJRswZqAgmlkROa5RhrVx/F69eqNshXMT9UM1mbtueJAB9QVaFjU8zLHARs4xoDAiD3geLwFHOCIXwNiLCyTn6xlC9fQ422iLS8DbmZd61fzTHSfBeh/CwKDqm+qFhkRiogkvWqjFHhB5dRKxJyH5545E1ZB+u2Fkhmny/VQ5YQXwIsTkPmdWhiJoVCzNjtrKnHZDsAg4xGwGSVQZxsNMMUwqEi1hJ+mXd8Yh4h7pQYmjrCyuaKWDcC06HGTkwLRHBcVUQASziKvcd3cZ2oIoV7Jwb9t7in5gTokA3aBqQX3jEyEn2vBmQMQJkMYVVKOrexQOW9cJ5k1jolzm56DyVJEoTS1UAGYcVhpgYBTzVjyGb5HDTlS95yfsQAAURtJJoDPMjcAHzAv9BxnpjVPoHhCG+U16sMBJ4Bi5jNrgH8D+t69/9COjk/ayPiYnNOVtVVRoJHhfy8VRzeK55hrqyvtnsDBvGqXCBwQznr95k378P6D6soRi2LdCbyfWL4+JQOsOTL1UTjFJqgB9diEgOkOgZijQzmozm6byi+bBQPj4rzokBMCu1GW1fw4NV0Ppgn2g7EFFPIZngN/mQdkaAIa1DfuFrn8wxJ1IRtI30Jop/S0dK28GDDUERJ4PUMR9rgobWT6yXyMKnNpZgRUyAntRQSCVMteANdlHIO+uRF0CQUy8z5MmQQo+A7nzj7uQJ3FzPLvOPn8Dc09mecokwPAwsxB8CX7twKnjANiJnpu521iAuqjs/AAQjLibC+AEMY1da5cM9e7vg5wXNO8tY9woGsLqMj+mHvmOqBeItyyeW9TwQ3AMS0jeEbcL+sXsLi8hJCY26CEEppAFnMEMaqdXb7nBu/p4RmKY9guYRxlPSZrzPg7M+tsZ/ZH/nKd3KuChsPD7dnTJ+3h9lbX65XrCUWSzyf4lpphMlfcOwEd1jBqpglwMQ9hKxBwzDmZy7mHQV2yA2tdS6LZ2S6gByDE52NNYQ8IJGK/mBv7u7vaC5mX9zbuaYzdYsy6DC5DcH1naPXcC9fnPqlWVI6tz9zidTOpHGTND59NEDLZvzBgOloyTAqANHWQ2ZdgTXWlFC5dSLCTz1jd/Fq9i3d296VqvLtPG5pj0UbpRDGnDPiaQCFBrZXV9fb46ZP2+MkTicxMziy0NmqBodQb57qz59wFCJ8A4e8aZPr9vp6h/+2//JPbLoNBturGtT0s8P6C8sIzQMnG4Mi86yWiQBXDpL5HJVbTBzLeCIuWWZk/qatVQXOAZn/TSnQolEudv9oQ2Nk0tS51Wt6gkh28EijEAaOAXDU0tdhx5PlViwE6kFedlZqOk0kp9VXXzqTPnRuFO1LmbI4ipRg4Nl0otQUI3fICgG0KWrIRLP44cqGRyOgU5S4bl4xExc+4z/zGmQ0gTGSvb1RSW+j6c9eMpI1DahH7kUk5PL0+fKJVRsikr/rSB6s9gNtfJjFi/ahX/99x2mWMe6p5nfGrg6kprIRZrq2wJ6xZfQJ72eC7oLMPeP3eoA4TIJWfTsX0I2EbZ854vgC82emptrI41zbWltrmxprURjc3VgUIZ2dQvERWG0W/U2W0oNIRYWQ+i15Y9SSMpxxKqEQ4DNXjDJCrzB20Umhk884moLIoiuHerjIeqbMD2KnXYQU4VlZR7VxWc3plkV6/7RylRMM/7O120Vg5j9SfuPmi5gUbtMSZLti4ETNITc64akF4bR4ZeNoxzM0VvYb6GYI/buiLEwOQUT+sqj8KdS7ZBDmzJZAyAIlWYyQzhePHMXw9iH7QqsA07DgACQAkCtzPUiS7GHsTQBiHkWNznKy/ALWALPWfGrfwU7IOPLODPdPacK4RKiFAA8sg2U45vxMWLmDNxFHEeXX7CyuPRsVS67Hou6L0IoZSWYEA40T4+T5zhs9YgMhKkoDbCOxkHXP/cfxwVBib1F3zb97jWl1vZSGFvs3gOFAYoXVFQZbrSoZQUvpQe4eHBQihrSIiMTMzpYg7fS+lqkoz+KkpZwdR4Z2cklOYbAZrECdUtK+Tk3ZwgOIvCqHnUuWDVkx7D35hgmB5pdjJPJmZluLhEusP0Foq1Ti6ADrV2GqPurFq7DltR1IjRDbJzl6EqhAhk/ATjj7ZshKjYX4ls4q9gOamEoQaf1E+ofXCzlAvu1MB3thkQF0cbNZbnFcot8zL2CjYBKrDIqNRSqGorI7V/IIiquw+GXUFYS5UN0xWQgJcI/REdBsZqKIJqgF0RFuHGlttOsyB8A/Xw/2lJjCBWOZJAhwRDuIZcr2sE9ZBMnqZ/9m7mMuW9R9kZhKoYW2ToeX6ACZQRV0fntIL28aTqoHGFjHms7MIlax2LWsAt8xHABTXkkw+5yFDyPzlh/shmMb5eFZ6FhXIgirIvAsg/OKLL5TZwj6IMnp6ojo5jk3AjdZAXluhKsIQMNPEGgm3jT52b96+bi9f/tgFhwjacO3YHM6fMVZgrtYqY0VQhLXF6wAprgVAyfdY92QA+U2dKT0PqaXluQQwxjfg3gMgAzqpyWUOcgz2CH4Z94w970Gb5vhcI2PGuQFkzg5eSwSNEggAIfcEQAc8u47PWXx8wQQSeR6i5h/saz9kjvI9AGGCvAaF3o85T3Qo8lxTUsQ8DYjn86G+p3Y6QT3GItnR3FvKDZizoZ0qQAVtd8/PmBmovqAlPMTn+E1JjIOY1/Lx6P1L0Ii+je8+7IrJg9oowjIAwqWlFVFHl5dX2+LSsuijT6DRPnrcFlZW28gE/U+tDyDPpK9H0QO28VE+AcLfbwD2u3Z3Q//8v/0H6kOoupku++f6ujhGcSBoAp9NjkWIExkhmvDZ47hKvleKSnbgtVESyVYGjsyBNwes7OWls4I4FXEUs4EyYH1jF7DE9fIrGg/S+DQ3r15LAgBqRwEIc9P1gFtFTssJj5y6KHEjNBkoDZVapQEuuYdcB5lGZXJ6gNCtCwZ0UTunvn8krvvRJu6pH9nvZ8xy/10msahCMWx5v+/U9gFhJpiybvUfg7voyA5AlYqmP6rJGwjGWHig70L4YB1IrecacJq/P2fA8t7dyR+QaFbqgO6bzWpshL5zJSDC+OqaelTUHuviLvjMMXJcz1uyrNV0vuinrg0ybVTgtCTlcdToMbg4P9vWVpbavfXltra61FaW5tvC3JQA4fzctLLMbHoAPwHCOWqCBk3XI9/tseP3RnRBqf6R9ZPQy0BldGV1RdFFHBOcFjZvaHOAAaiIOL04Xmwo9HRb30CVkRYP9K87rKyihWXYoBWlPTyQQxnniAwVczO0MTZDyfdXZl5rb7joQ2f0oxuWs+Wei64vI0OYHoJsrq4PsgpcamI89we1utiZSLIHnKTnKZs/1DAcR7JrpyfHqvGIkA3Oad9B57kGDMapyHr1Bm66KI4Wr0dpkY0+2WPuM86EwJEmgR3IZOoYG3qn0QJBkWuxERzRxp6ZGjfmBuKiGbnm0UEy17C6PgV6MLU5rv9y7zMr4oUOxneTUeH8AXN8JvTD3EsaLocmxjMJgyK0fdfI+RriyDsg5yh6KH2yw7W2AeaAuYyvqWhWdlSWggDB8LCeEw7v+vqqPn96cqTacOYJVkTNrWksTg0agLBKD3BK1WpFbRDcS5Z6LrLaBD9oKo8wlxp77+zqusm2EUTBsWRMAYUEJ8hY395et7OTE9V8Uds0WZkDQKBprDjfA9l40yyhdRoQG8ScC5AdUU8nGpiBnejRRb9HlEblAqKrm1kxXmUFyvwX1ZHsoGjWyvI5c6vsXtU9ub/odSeKpMrE2nc1B68Nlifo0Tc8rOtST8Xzsy4gQd0w81B1s/REpM1N7UepK7comtv1uA3AUPU2dRCAZw+zIJTssBf6dXnMsTjlAu/KujpbnrYP3F9AZXrKcR9xzHk/azvAzP32dkv5cSCOQrCB8zPHnNUn8z4AILENZHb0uUuy0h7jZNcmJ2nDcqXABTWEBIGp2WUdX1yea66YxWRgy3WqrQPiLgsAIIvOnUNjv4Y2yT5ejAyy3KohO+6UoMmOK7B0etxevf6p/frXP2hssYMAO+of1eeuAgGxDdjI1AyS0QcUck+ApufPn0uche9iv6B5SrSpevaFMprgVmizyYSReWeMXYc5pAwVcyo1wwH0XUlFKcID7hiXAXvL98bxaZtE5pYACJnaBw+2BDC5PmiyAZGhZgrcnxyr3cTUhAOlqYfkmtJWReJgxehIRj37UGpYI8oV+j+2MTXb3EMypFwn1x41WOZ5lG+TqQ9DjPmFABvnJ0OfzCpCSOnB2w/CI64oETRUVvcP2vud3fbm3Xu12zk7NyCcZb0sLDZRoxdp38Qc2GqPnz1rzz//oq1Rpzk700ZHAYVW074bPP9NACGf+10DEJ+u5/drBIb++T/5h7cYDm+KjiLHuTadkBqigjI9UgAAIABJREFUgXJa6rbIIGJYIrTCZ/i/geJFNc8eRIDY0N0Yu7IPo6ZfuM7BmToMpKhitRn3aSqJoNtxw28zHVN90m7tcDliF+53qZOqdm+gftmPHFlQwvx+KTAWuMRzT+sD3ktmEidO9NOOqgDojPhH1Te1Unyrxqa5RxyTPnjy2HpcO6B1J0KkKDLOWqmJJWLVB18dzbIcugChZDjzPAP+ojYqYF2N6PMdFE0tzqMr6loxfAS2ehnCXHfAa7I3vB6KTM4faoajYh+rjkp8RsEBO88G9jTAtsPdHf+2l9EoY9oH7bmefnStDwgt5lP1inWvAqO9QIDqP6HfjY23pUWEM5ba6vJiW19daosLs21+drJNT421laWFtjA/246PD6V0eLC3r+gpm4CcLNXIuZmz7qkUSDOfND5EyNUywRFIQBuOwhItG2oed+JHZ2fafN+8edtevX7djo5OJDg0N7/Q5hehJbr213PUGTbGjb+iZSoKC9Bz9ttP2C1TNEbQ0Zijyho5c8hYEeUlk6qskfoYWv2WeU+knjXLeSL7nYbLOEV2CiwmFdCTNg7JVKXnn+5bPRDtKCEW4tpM1/dG8GoQXR4ozmZOhVXA/53ZOpDTEhCUmrx+sCABJuwKY0fmBbDk3oXLcoZev3ot8Ht0cChpdWVwaOFQoh44IQCAg4O9ipSPdBRB93E0rZysnVuDWETn+ioKw9U/rnrbxd4EsEWchPtJ3VEEK0I1TXSc6wolVvXeRc/mGGZ0uLYr4DFU0dQQAiS45jA9uG7TEC1qwVrBKcSxAsBDEYNiT/P56aJ1qk9l0UcFTCqQiKMeOpiug56AgEUyx6encrKgepIV++n1a811smESJKpWJWAbAB2ZBto+YDvow4dTyjPXs9BacEaLtQfwYSxYjw7EmdHCZzgX+x77H+fSfK1gaAIQfIfgCwqVAjUloCR7XG2JHNS5ld3g/pm0MEmUae0FiACEqiXuKR1bAK1qZa9v2uT0lMaG+az1Dyg8s0gMgJXyBCsgGiBLhIZ13aO8cUzVt11aGTisBTMkDHQAMxXm6+ifAVmMdzL9CZwwbwMIk23hbwI/EZ5jLEJ9ZH55LbkPKJ9NA/b5eQvtKJsE5ZaAcFFQHeR0BiU1tTxbwBxN7OPA92mF2WvxTQgokbHlHgAP3HMUQMkcAlZYGxzz4cNtzWMCZQQ3aBMyOmyhLZ69s4au9YaWT2ZJQHduXi1SYHWcnB63N2/ftJc//ajjcl8ETAJc0ls0DADAEbYJJV2y2wA+5i/2ECo2WUtAIWseu8/7ao1zeqosKEERri8Bt4B37CjfefHihew+Qf7N+/c7peMEkpNdix+AvSfoyHe4Bq8j+ygGhG9U/8o85Z7W1+/JJrLuOB/BoAA+riuUXp7X0sJC26g6UI6r4DZtn6DVlxCehdRc/pMAX4JjfIf3Or2IGt++fUyJRL7DX9ZHHxAyF9R3keysMqlVq1mJBYIp7OGsC4Bh/AkpjJ6fq70TWVGygrtQi3d2FbTCfhCgwZZNz8xKvAoRuMXFpXZ/80F7/PRpe/bF5+3+9sO2sLLSRsdpNUNg8hMg/P2CU//2383Q//nnf/+WTRhjR7QUY5ZoGxtrnEdRLkvq2E2F7eR1zli/txeOFZsrhdAoZ6KUOE8fsEUJySi6PjwAkFYaO9bGbkfREXob44i/nErFSxuaCsXdswyeDEAuRcQGIIIkVnakXmd4INwyoAFQg2eFKTZV7hO1MDIloQVlHEIxktNwfKI2DEm/BaxIqCPZJmVfBnVyoWZxVfl8xq0fIQq4S1RfYKfaQITzz/V3IK8iawFFOSbf70f9A+juvtYHcDmXQGHchF5woAOFdwBh7qmfuew73H2w23899+0NwPWQUptVsbqdHdemppmrBSQGAHdQYxqn/u5yFKCuDKg/42CHBFVK+U53C9WqsqXJEOL0Si5/dbltrC0LEE5Pj7WJMQD/TVtdXhJt7VJKnkftCOl0HAplMgY0KKvbWj0zzdy5QRWxVz8w/i0F0FKYjRPJtRN8kMjE8LBElN6/e99++ulVe0fW6vCIlKb6qBEgcbbeCpKidxdFFSeCzBfroQ+a0uTSrV2gw1l9NeNk+viF20CMl7jMMAEbqxQSxMl85JqTNchmjJMXpcNQwS0YYTvD53AukllkwyYjgC2Q+Ijqaf28IhjAnI1zkMxAPwii4I7qma2UhxOlcdT4m+bZD2Dk87xGbSA2EAoVGSE2dM6Fw4YTeHp80uYXF1T/FpCS2jCm0es3r5Q5ZSxwjnAyfb0OlLle0A4UzioZeOwE15uMYKicYWhw7VF55l4Y49QXci+moroOMkyOj9eZwb/pZhZgSK2nAy8OgATQJ0AXB9RUK3qouo8e6wKnGQc/FDCyVGReaBqvHoET4wKEptw7Q2w7YTpbACv1mgQ0DAjP2g6gG3XDs3P1J3z95q0yY8xtHE7Xa1NH5ays2B5Dw6o3JtpP8KILsFUwhIugTi+OfZxcXjeAsKqvMwAOZGbsVf9aNbQBhFAxqYdUlrfEVdgvknXmO5ljzCOCBqxDlDm1XtutacQEXar0QSCxal+ZEQBYwCTPx9d22QFCnFJew4bYrlgQLCJR7ImMi+h4COcUJU73f0FPXQTWvB6UvZSQlnUBPB9cDwvg9nrx3slaFyDR84N6a8Vug20HRp21M/09NYhuHeEAC68zBwFCHI/1znl4X4CQRuuVvXQdHYEy9+jMOqXWEhCSjD/zMC01OH+yRawvKLi8j5gJx2B/B1y59+mhXoPiSN2hxqyorgB/MmqI/mAHuGZqUd+/I1v3ToAUWyrwtr3VYHUAbmh/AijEnnJ9BExSQ8g9k+kD3IZyybUgAMXroYyyvrEdz549EyAM04HsXWiyqFtDy+aH58Hr3Gd6k/IaGUfsLN9H7ITx43XmaZ6H5rfmJqIoF107jdRaJ+PIed6/39G4kTl1+5DFAn30ZDzpWmgkQMD9RIl1Y21VQlDQTHnfbImTdnrs+YSvqDrumpd9PyaBhfgZqcHsB7diz7nXBMu9l5huH1Co+QqQptynVPTJHLO/OduOyrx9xuga4BtgA9R+CMaJqKI77UCZwkOVc2A7UHKFVcO6nZ72+LB/0Kf20aPH7dnnn7dHz5+1jQdbbWJqro2Om/EQPyj3HH8pvkz//X/74canO/hdH4Gh//W/+nu3LFwi1/zFcLCYHNGrBrlV48QCE/Xk2g2oE5VRfVo5oaJmkCkUIDStFMdyYRF+tdPocRhxsCz/joN0IrW4gMFQu1JMDFUDoyVnohSwuJ6R0TindorsbAAEcHymJSdtqgrOiWlxOGhsNoryq1k8C7O1i8uB8E3eM/2NaI4LkdnUceQHapzODCaTKlog0dkrb7IBXSxsjLGdEBuuGK+AHGWm0uS4qF4ReulTTvtZt/4xfB3OOt7N0PFeAGGMaz/zV7hItNkYp1x7PudnPMggZ3Ina5NryffvGrM4qn3jl+wYjqYdKUewbRj1ycrQRgHUlNGo0HKv/XHuL7gAQt/3QKBEoIjngTuemkQBwmR3rRIrmsvSYtt6sNHubSy30TEAE7VtZ21tFZC42lCHx5EQ6CILVxk4IvaAsDheqdlhXsfRw0lUjc8tQgAjoh1mfii6C/Wq6hmo8VA90cmJ+g1+oDforqX1obEQpeR8ZODZlNzg3UEJ1hDAI/Ru0aKSF60WHBI9Uk1naihHBJpxPn2dqEPiiDatOUBqWjYk6hxwkfN+XINhtkAfwPC51AelgTvPhszj+dlpxVxM8c26UFanxGxwBHFq+vMtVPOAJK4hwCeOemoasRUBUT4u9VnnFRTDWUQ19FKOEjSxq4tLKWFOz9q5TY2VnU1qgV7JgY1Th71jLlNX5WzlngBhBDxoSZNnEmDJfEl2M4GO2EiePfdssLmoa8eh4tj8ZvwHdHsH93g9ATPGKpSwBAd4P5RfMrMcC4cyQhbYZAAh14PjrN5ka2uitAEWR8keXpypb6QooqIwAkDcnBpnOEDMKoLuaTgzS1PsJVFGUczF4SKIiIOFY01LFjK2TDoCI3IeS5EW+y4RmzHXd0FnQ3mTOicFKar3JuPL2MZOOPhHzzl6iLlUQj/DXiua72TFR0YkOOJMFM3l3V4CR5H74jwK9FX7GjKhWePO7FnRl9echTzTHCIwJIBaSt2Rxw+oNMUSIR56n5n6TPYBGqupo7SPMUsGMKg5XYGvnF+Zzcr2K7hJJlGA8EIB2uxF/f2I8/CccWSd5TfNlzWi9h404S4Vy9j57JHuTepst1U9nV3L3MuzJ0MHELC9IAgyKYDAb+rrsMsJOGBfsDtZr2Y7HEmAhzWAzWCNKeNze6u5BmhRTS7sgusbgSRqXdX/cKi1d2/fCLhhY1QnBzNh0ayO1K4xHdw2ZaWtrW+odRTP+9VPr0WdZF5i3wGTtEkB6NA7+eAQwZEd2fGsU/wLxhbQR2CJ6zbl8oGuE7oo9oU1wj1kTDkm6yugLcEtvqPaUexwiVVxz6xJ7pUx4Yc1rIxbBTSYIxHP4tnw+QAmJQRKgIsxYEz71H8+D9WdoBjXyT7J/hI6OfOD66U9B58Vq0IsFgvR3NtYFyCkBU3Gg7VweECN/J7qdrnWsEZir/l/BMqcMXZwLBlT5m/eZ9wCjrmHzI3YU64lQUEAO+watXUqNpio5KqrRSHcdfVdYFQBkbN2cHTYXr15K/YC9PJD1ZVbAJG9130U8SlpgTHnko719ba9/bA9++yz9tmXX7XHz5+3ydn5NjZJKxEo6Ab2fZ+o87fusKn6vs2nf38agd/GCAz9s//8T25Z5BgVFo2jZnMyXDihGD4ilGwCgB5HvImY4YSiRGrnPRQ3RZwqysrmZRrAjWgORMxnZrw586Mi9Yri09qB6CWbMM6HakzSe4f+RhdW8uJawsPn+kbH3OgzjmbEE3AYpqZm2uQU/eJwZqjrsmIXGxMRTdUo0Dy3ej6dnRPhvLAjXhmP1C6RQyIrigIdm30/U8e9sIGr3kCZGWcxFH2KgEw1K47Dr42+KBIxAIx9HN+At6iM8r1kGrMhh17RB2l3s4x3jUtAWj/LKMdT2aoSgO7V85lW2Mu01SzUcSN6U+0qTDeMcIEhR+esR82zi4SbLuE6T1PmLMVs+tSAujqoc/TRDAwjkjO4n5zLxw3t1bQ5g+E42KlZpMrGWV2lYYNABQYRlFlbW2obGyttZZm6AEQwmKM4nBeS/b6/ea/Nz8zI2VK24AxFWijFOEMWbwntKDQ9B1Vo64LKrYURFFGnVQNS3TdeW4muxmlPz0/3ASVzYSEKQOGbt+8lmU+Del53P0TXoIXyo6zAyFjXJ1GU6x6lMK0WgMlsrspy1jjjlDHvzy8AhddtAuqoamTt2GWzzkbOOA/WoQMh/DDn4/iFOsj6wtZYdMLgDsYA4+l16Wfuaehaj9iXvniNn7nr97K2kqlIICIOsB0ZA4d+5hHwZ9q85wsbO+fTtV6YziSV1graxE4l80E/PP7tPqvuD4ijmMwFdCMCb6J5SnnPwh48J/W0K5VU5gUZgWRNbLNMAU6GMGIVvIciIs4mPwnoOfvjTEXmXMYvtTmpI+SaOT+OIM72hw/vnRXd3y9HzRk55hL1NWo2r7YkqGzi0E+28VFTMVk7KLAyiNQPEbggqx0qMY4VdlT0ONpMbGxKvU8O1/GxIu7MY8AzKtJuJ+Tfj8ZPWTnEa2iePtPtI9BypRZIDV+BEo+FM+b9ukzVoCJaVGIrCmxJ1Zl5gdCRVWs5HnZKASbmoQSBrjMtdWzAIsfmXDicgNrY69A9uWeuSYGMasKufVTNsK90DDJSEj4bs8qhe4feqJ6YdicKinaAcFS2ph9oSyBQ9dDFTsDRnUSpEftUwjWxy7Gn3sOgvNOr0YHgzL+UY+g+a+5nPsp09toQcIwIQHGvAbXcS1S9Td0bZAf7mW6um6AC8xsTxH6crF8ACH5CVEeZgwl4OLC9J6AlOzxM7bPbo1jtd9g1b3sWtQGIUjM7P0uW02JQUS7lPldX19qjh4+UBWUsf3r5qr16/UaCM8wFfYam8YsLqmUFtB+dHHXgTJngauMAIIQqy9gA3ACEjElEXpgHfRCdNar51KN9c30IbalOd2ysU+bkuUkRdWlJx+H5xGY6IPFxrTLZS54Dn2PNAcxCB05dd4JUjBN+HkEXlHzZu7CRKRfANnC8zXv3NBd4nTY1CpLeNqmOEkCiHICAEmOnmmSUOnctHMVY8BzDQuPeQlsOW4y5hF0EQENv5bNRZObzqbNmHri+ed0KxyXKFV+IvZTtHtBntoH9LtYfAd3sU/1As2qMj48FBl+8/KntH6FQf+KAlYL99mnd3swME37XVtcECD//8qv2xS9+0Z58/nmbW1xqU7PzbXgYhoMp+v01nOd297XaDD/9+TQCv7URGPqn/9l/eGvVLze1ZjIT3WCz7vP7AYHONlTTa0VyoXQNJKyzMagGSO0jLjowiTFwGt+iDixOFiqGW3WHBR4lOlOZMj5nKiKZmabNm3Pyy3tcq9TVhm2c4jglMzRZgFDUUhXVl9IXTbovUVMjCgzFx84vgDDqYaIqQGmZnlZ0Wr3eqOGoovpBnY6fDZsGYjOcB2evv2EqckvdTkWcdd/VZDbAMpttNuM4uKrl+pmWExnrPlWTY3QAAieqJ46Tf/dnUkAhYBDKg/9fvPY+KKzazH7WMa0l+uB0kK3ssJVO5x6DBQx6WcZsdHa2XC8ixdfKpv4cmO3Gpa6Xc+bzcXI+vteq7ezakVgtFsoWfQZH1ZOv+mpCR75F0XC8LS/Otgdbq23rwZqihjikcjQuiAjetM17G+3h1oO2vrrWpienRG/EmabOYnSMoAYtDKbcaL2cLWrPqDHCAWWOpCaH87M2cIKgNQG+4gQ5Qu9fOeQzM21z836bm1tQ38L3H3bajy/d4PvlT6/UlHtkiB5+bv1g+lhqGEfa7DTRf6KTg/rgzmm7JMJvlVwHLqCX4Riet919BD6Q2L5os9T+SK2TvmuWSu+DrmyovNbPeuc+XE9n4ZtEednYM/cNFr0+43DKea/AVEBlFE3DJrDTaZpo38Fl3GITuK/UOcsJL9CeGkI7zJZginPijL7BQupbBtkPakAHASKrjfYFYSzIwnW5ftJKftCEiUrjNATkMQe4Pp49Ds9dKXk7GlN6ru4BOCObRx0S1DPW0SD6T4bYEfRkUgOIeU2CL9UsPfOPrMHe7k7XqwxAmBrCtJTg3IslB8+1YNdpAUFfQDKFEgG6vVGNENQ+1AnpN7i8tCxnlfvPXrO+viE6lYMbF23/8EgCSrRbURb18krZ2PQQZa5D2cOB5fPcH/Q19iuUftV38AjHmnkOM8Q1rw5ieg0FmOr/9NpVmYBFyeKIUQ1I70AoXwjHkAXUWEBp7NtYKF8VqEgAMcFOBS+rVx/ZF5zJrGGy/jPUoo6PC+AFqBHEIasQ2iliZA58NbdjQAiF5uklxCHRmnFn4/hJIEQB01LV5rpmp6Z1PgVSil6szCd2tupDk53h8xkv1j37PXM+2cf01gtDKOsyQVrGN9lrjolPMZj7BwJigAds3cKCg8McP59hIwAQMr95jtigqGM6O+yMJ1m2qHgyf6PoLIBxcODgMsJgBZS4JuyAsumHB6KMEsiYmZ5q06qldAYNwBghKgDh82fPVUtM1pLs4Nu378USwn7zQz9ZgnkAQubTxdWFwB6/CYxxb4AYsmbYRNYQ1x7gljrgAOnY0uyPXDdzohOmubzQGuszBDhmeqEmAML3+CGwkrrlBMI4P5/n+andisSeHPjHzgSQpm0NpQh8d+f9jthfAZhco7KTy8sKFCnIr/7OHiNCerq2hXmNt9SZEUtC9Kf2udQ38xwTXOQaAPvYqGSAOX/AIECaa2Qe5dny3PBleY86TOZIKKoDv+1K/lxEnmJTHdAfVWA46zYBd4H6C4s7/fT6jQDh7v6+FEfPzgoQaqzxcdhXzfRSwGBlrT3cftS++uab9uU337Snn38utdG5xeU2OkLAYAAIEzjt+z19VtdvDQV8OvCnEagRGPpf/vF/JEAYkRhtDDizJZhgQwRlBMfmTNGhyHor3d7R8Qzw+LVDeCF6SxwojB0GgQUThx2DJaNHTzWiWNSaVBTWkdaeQIwap9N7zVkGfkxFIXrsWpWAI2+iOKPJ0pDNsPJoop5srGzm1L+wedLzjMiwRG2k3Ebk23UUEf7AcCezkfs0GKHGZUb0VAFCNRN2RJ8f7kW/RW/MtX6U4cvnev3m4sSq5qzX4kGR7Pp/otBxZvqbSR8g/RwgjLOdqLhqmlJDeCeTF6Cp93sKo4miJfsQUBl9nIC8fL8TtakJaGAbour/f0DYv++7gDAG1tfoTCCu3Bg1pNWTS5LtbF4z0211ZbE92FxvK6sLbX5huh2feENlA3MQ5FaNuaHCPNp+2NZXVtv0xKTeR5ESyXkBJQBhRfABZm5X4qbVFp1Jz81E5+fk8BFJh96lSGxlxNiE+TcbF4AQWhnAE8oodQ3UW9FyAnVGgizcK2sYAOq54QybgOqk5zbZFda6AKEcZERlLOLCHGUNM28vry7ah50PbZ9m34gOLC+pJpjPxVHkuKE3Mf85ZiK+CST0ndYAe9a8qWauO2K9uU7J68eiLKaaclyOFce3D5AikpLAEJ/LtQWg9sFl1k8/eylhrTNsy6CWintQvyzVM7kPG9eV85kS6gwe94Di49ycqawcG8co38F+Alo6ZsCN77lfF8h1hRaFaizOEo4xthMHLhm/ZFR5/4cffmzffvt9Q8Gd611aQhDEtVnJQHIOxqsLThT1U60bKtCA40Z91Nu3zjhybH7IhJL1TEYWIJM2QTA/1tdWFSAhsAY9FmeP7CBKkoA3HES1R1lc0vyEVnd0eCwq3/Pnnwv0QBkFCP748qUCG8xX5rcEloaGVWP45t1b1xWemlaKWJhpuwslSuL1xBpjvWl/YA8BLFHLeE7/SAtGuX7X2TftZ9C2AXhiKQzJ0We8lR2sXpRke+W05rhF+2fNCHhVbSnrQgGG2gdQ+SXryZwm3yhKodafBVm0D9COZoogDtmmsBXIA5lnEbVi9butWmqAstkIYxrDKG8yv7SexuzYA+BRZcXmYBvoj8p48LywSa7TmtZ3kiUjG8t9pK9hAgtke7jOiIaE8sq9wSBizABzATdkxghuqCzk1MqezF1A4draSlfbljpZHjztPDiGHPR2KzAehU2eJ6ACIIDDb+Bo4Mnn8GWkZHtxqawoAegEtlUWooDPVbu5vS7KKpRjWoc4iJGMHc+ZeXV/874CA4wjdO/dnT3rHaASDHjSPBuW3bi6QeznVvV/T548+aj+L6A26w8Qk/WYfT6ZsADJ1FvzOcaL54Mta7dulRA6JOu0H/hJACwBdcAe9eeMUQKo0FH7GULWaSjnZuuYnRFaPIEXGFZufwHgszov16Rgv9SEJzswBZDXs6LmuIJSsLmoLRaNWrWPVqzt7xehdnMNobXmvjln1FZZM2GXcHzuK2PM3AxlNDWN8fsIwBCIw+NgL8eWqWZXGfuRdq0eiTCdXNrjX7K/Z6Kk05SethMSlhE9+ahdqjwodbyAWmyM9zJox9sPH7Vf/NEft6/+6I8/BoQIy/wMIOyjk9/kt31CMJ9G4LcxAsoQmhpkJ06OdTnJTntPurYGSe6jI2WSJKBSoh+JYtmBHDi4OLNswDF2ppq4QJ0fMkECiaGGXrj4VwYC9dJq6g61LQZKkUuOi1iN+teUYmT1pAvoYHMk6my6oMVJoMIFrOVaRfsZQiJ9pI2VEWSzZsNRbZEK+wd1fzHQAYMYC4uGUGAPIDRFpA8IuV+MHL8x0AHJXYaugGPus28EAnT6mcCAsIDBDvDg+hTtsw8G01pCwCDoQGIr7tfIcUSdKiCtN35GtbQrtK737oLU3E/nz+g5D7KWuRcBs5oHA0DpDGEf2OW+7oK9j8FnUZZ77TMyfgEdFk0w3VCgF64/9KdRQKGfH4X6M5OTbXN9VQ3ot7butcnJMSnYvnnzSs4oMuYC+vTFQzhkabl9/tln7emjR6onhP5ME2+cAhy16RnXr1Lro2x2KRvmegYL2u0B+IzqbLRxpzbV9V+sjdRZ4AiRSaCZNhscyoPQbj582G0fKoKr9gA1pyUwIyVTAyooj7MzbpTNhunCeYv7YAcU6a4MPwCH771991b0PxyHlbWVLiqruT1mGhwAs8ucByyOT3S1slob16ZKq2H55ETXzgE6HONjAHopQAw4zhxTVq0yFXGiOZ5rrgyU4kzwfjJ4jHECOc56epNPsCZzVll79WIE8A8AoY95K3vDs0+dUehgPMsI53A92MvZOTsY/B+nR86R6vhsR20fuEdk8wdZvzgvUSTEKad2hwbdUOwCAkML5Zg4Py9e/NS+++7Hhq8IeFxaork9lDyoh45Wh86YKDyvu6Z7XtcW8EidEHSv1DQ5MGjAkHpLrAPZcJx0lCKhg21vP1DWggzQ/h5903bawf6BMsosbCLlNL9+o55rOwKABDaePX0um47D+uPLn9qPP74ULU/gaN5Kpqw3pN7JHr59/85tfGAVNAChM3nJcjNvmM8jZQ8SGGBuU8fX2ZuOiFyKuthpKGO1ZiJaYmETN53nwFL1ROQp7ZCkHm0qKiIkAEqEuTLXcm/UH7G2HEQd0mdxosnGOyhqmiq1iux/zDkcS9c+35peDpNGWU1nDnluohmOj+k1PpM6+gQiYQSQvaF+Czoc4Ja2DdgZgmEErWDCEMRgfgvAfaAH5F6bGGdfc8AiSp9RkrTCpPvaJePOtTCnAPqhnv7www/t5cuXFiTRGr5RaxKA3P3793T9fD9lK9R04+gDWJzpMmU7jAKCqm5vsqS5wedyDD7D9SSzPTZiYSP3WvVzYi8kwDE1jQiW6c6MP+MCa+gjGv/EhOykxW9mCgi5LUYyo4CfcQCAAAAgAElEQVRyno99IxRkh9XG4unTp1rnXAuUbtYKxw6zKesxdj8iPPEfopDM93lve3u7E9oTqCr2ROjzCTrz/X6mjWsgQ08WEDvFe5yb58hfvi9WBaJQZK2Lts/98brVn5f1PAnAIIw1UJtF2d0BI65nIIzkQAIBj/lqFwTodomBa3MJHGEbc738TVaNczOmUTrN2ub61Qv17KzLYvZ7JQ6UTQcAmXtKBr2rUx0ZVWsbgkoREBM7hUAo58YfG2oCrfiw7IUkN/g385dG9IBBGAuqcz5lPtAmpTQDSvBwYnxS83Rre7t9/c0AEC6urjlDeAcQJqP723D0Px3z0wj864zA0P/0n/zdW0Wwe1mfOE1E1/iVI1RNme2ETXQAh4UbkYfU5uBgA8hIswdkeLIPCXhgODAgoTiwKeKQoeDZGWQgXLW9iHOnNP/VpTfGqoVgc7XMuetxxBmn51U5d0S11Gku1MCKyIo6ce2WAFyLC4odLZURkbw+yqNWoUuWIRmNZPcGziMUINeHCWD16gP7af84uH3wF6rlXeDzEYBKNLonRpPvGejdWhAmNXzFwRRIlnOEC2NKaARZYsAFBIiaCpjaAekDyhjtLtNTc+WjDGd9J9/N5Ms95LsdSOvVhA0yeANQGEDq4IHpr3fHI858rvXuNfcBIfPAoNBgEJYwpU6Sx4eesrTQ7m+stccPH7SHW/fb2spiOz0/ae933ovqAyDEmUf0go2BsZubmW2/+Prr9vWXX7bHD7clhLLz4b3m6PDosLJoOFyqU1M2vClCT3SeMbdYB7Lr0J7JYHveIGBAxJ37w0mU8mPVGTHX7ZTNyoFVqwQJPly00xP3KjOYvBUI7AI1avRulV4eVbJx6Q1qauuwFQ0LfJL5QJWN+S9p9PfvlSVcQcxheUmZFmf5mzKNyRBKwGYM6jcZ+jErqlZGG5DH2tu8t6nam9QQk3mEYhSVX65DIhZVv5rIdr+mJnMjYJD/Zw2bFus6KGwKDla/JiqAMABhECchG+9MsoNYUHocTY5DkQxh5pcdYts6iWJNu5aM7/K6aG5SYXZrC9OqkMZ3r9dcc2o+Qw2LME4AIBFz1XeWUmAcUVRnf/zxJ8/tEQQjZlWvjROfQFQ/yJRMQJrb9zcKghE4a/ykfxz3hJ0N3QynPTYfhxq13c2NDQmA7Oy8V1CEOkRonEMjI5JiR6wEB/Hde9QHD2VXV1ZoOL4pB5Ma2Jc//iQHi6g7IG95ZVX1Vnz2w85e29vfU0DiSmrBTcdGoIVjS3wLR7362bIecPAIMhA8IbDIuhQ1kYBL1Kh7tHqJMWl8q/UMc1fNs6/ajeqNcFrt2LqlA4JpOI/V25Fadb1HxtH1rMz7fTW7t0hUbB3BE+rXABuiTUrsxcFLK4MOKcuQ/aSre8VG1H6kDKECTaO6N6ipCVYijME8UUPwlZW2trqqfnAAJMDX9eWF9j21xoBJMD4mB506t53do7Z/cNomJ4ba3KzrW1Pnm8xWhD3IyCUzqYzIyoroeun39v3330s4JT3wWAMAwo2NddEqmVvcW8Al40mG0EDPImPxCfgcrzGPuA6uifNxnwGlWaPyD65Qr0W4jnYNbkFC1tACdwua34BCnq/HzewmvicgCTOgglCh0ibIzFzjesQgIBAibQGyYiNt++G2ABzfZW6T1bKyqYEKvwFeyXQFdDI/uBeyqoBz7BbnZqwcwKPXLUJ3LgWITcteHBp8lFeZi2/eveuAO+cF5AVsycYo+HbZBdU4BgCXZ5Js7uzsvHwDXmc8Rcutdkk3Nw50YBewT2ExQCFFjTs2G1Ey1/cSBKD85rDLSnJdGYME2BL4zboJwOZvAHUo/6yTgFuzKqwqHZDLNYRZQiCJxAZ+olTFi0lGwNt7s9c85R8EWmE8OBEypD6nMBcIUL1+86a9fPmTW8GcW5SJEiSOhy/I3s08vX//Qfv8q6/bF78wZTSAcEytJwgofFz28q/juH/6zKcR+G2MwNB//6d/WzJ+oW+GcsWG6gbyZXgqgh7lxDjpLDK+Yx64N8BE1YkOxxHEmLB3snG7ds+RfSLfygqQIaz6HygJdu5N+0qGjdcALkhvxzmB9qIC5KIlYACoL+EY/NKTDUc31Jc4caLISWXuUtlBUweIhLvGCpdaVLVSOTPI88YhdzsiLyUbjwEg2gTtSPSyGot+NlAArgQydF+JYPaK8jOuyXbGKMZxDQjsXg8Q6wkj/CYwdhdAcY4cR8p15STprx5A6xoxd4CsDp4sTZS6tCGUikzGON/5OcAm2mRlRgeA0EA0zrlq/Sri2acd9segD15/DhBGAU8RYtWGmRoK/CGiNzs9KTrVo+377YvnT9vD7c22sbbSJiZGRHl7rd5Sr9rLV6/a7p6pX4AufqjL+fqrr9o3X3/dPnv+tN1eX7b9/b12cnokIz87T12HM3GJ/sWRAPSRdbECIiIcDnYACrk/5jdzjJo05pLo1EUrNpVmSk6uNmVl9Up4iQxJjVkAobLulQGmjlaAUb0S2RRNgxPwaUO1dqwOB1MA+XWuB2EQosw4nZyfbI+EMQow6dlX027uhzXroIedujgsoZVTw4Kzgf3AAeC4UNkkmlABB66HDTvHyhj2QVzmSzIyqnHj+kocg+NH6TJ1T6Jd9eZx5k3qKqOE6bln+pSOX4Ee/t2fjziS3J8i8wLCbkzu6zU4DyADbLqWELVEIuSWgcd5Se0Y1xcHV/ZGQNMOU2psMhaqAZJ66YeuZQA0TuYWjknfbiTS7iyVm8szNxPA8ri4qXyofzjmOEfQ5KIcyPqJs4XNJLu0MDerzwAG+dw7BVBOFChYWl4RKAN4APzNHLEiHwCWjCG1hrvV04v5CSBMZgK7+2F3T7Qt7DHPhywcYMa1TrOyy6L8pg0HzrrqzCfUL26swBqAkiyHsmylRu1nxPFc96PG8l12HVn663Z9RT9O3zf1YoA2rZGi7ilTV9k+1oFk7bVnXrTDY9f/aSYUfSLPkwwC9FaDWX8eOrtZCxbg0Nrtibfxf+xDAKHr389VG4djL0DDnl7tObBvUNwBhIwJ2V2+Q+ZZtlbXhXL4kYDI4SE9167a1AR0QDcBX15eEZATo4AWK3rGqGPuV929BY+g6iVDyD0CBgkmOUNGT1IoowaEW1v3uxovZXcODpSpSwaLKyOgkqxnsqsE1yxMg5LjnEV3UHAtlgXPiGfDa2nsHvsJ2AQg0z+QOU4GlDmTdcYxGCMFwQkkHR4omAeAT50o2WuuiXsSKFNbEKunJksKIM46Ts0s30k7BDMGzPyIMIooykPQrs8EBsksYgc4L6yQ1PzOz82qxUt/3XKcCOsx7hwz2TGap3MNfN51v2T7PD9Vl1n9jpNJ4/zcGyAWG4ENIADJtUHdBlzbPjlQeXp6rPnLs8vxyd7CHAAQag5LRM/q7qwZniuBJ2UGS0CGvYbvh4mV4Hv2J+Ydz5TnrYxeBYr7tjigUPO/gm0Rkkqig2ANVSpmkjlAjq3UXqYac3zHI80dfACB7ALSaGugjowdgc3w7be/avsHh/IzYbxQNgRTjDnCHi1V2c0H7cmz5+2zr75qjz/7vC12NYQw0AaAsB+06/tMvw3H/9MxP43Az43A0J///b91q1qjWmCmA0A9gWvtKEu3aSh7FIfdkVBl9sicnNhJzkKkPkPCKakrJOpeX05dC81V+WUhYlCSIWTjiNJfwGDEOdjIUfNKCwqitkTLIpPMvXAtNJBV3YJqgoa1eSZq7+gfAA+hCtTIDAipu+lEB+irVEBXmQo5hNSbmPbATz/iqyhTGRVFiCMZXg5dHLMAHFMIR7Ubd85FD/x09Nc6Vkd1irOMMSt1UAOoAZjKg+5n5/KZu9m/vN454dAHbwGu/unaM1SGzpPBSp8DB9M1aqZ8DuoQ7xq4XFcUMwMI7zrnkXv2fHJdVB8g90H23Ul9N8vqy71pV5dIxLsixz0HW5scG20ry9SJbLSvv/ys/Xv/zjdtc2O1zc9OtfOLE2UryFz8+sVL1Wm9fP1WjimAkPMQhPj8+fP2zddftS8/f95GRojuHrW9/R3NKzZwwEmK3vkO1x4VUcAizjvXE0CT9dPPLEXmnnFgfjtThGPqcRelsZOIJwDiMeMnczHUOajTfId1CQgj4xeATRSUTZgoMM9ftNfKtKVPKZs1NRc44cmgcZ7U0YVW2M+K5zqSMWHu4DBY+c+OEXYHB+jN27c+twRX3KA7dU4cM86hnPGqc+0zFEIlC9jh3BwbR9f1L66L09y+k3l26xgk1oleO6OjcRt3PWB/PDMHcwwCTsreVQsb94Vza4QEXlw/bXGi/b19KY4CRDJmsU8JsvVtiKLTRa/PtWdNDLJ1FpxhfnCeZJX4Gwcwz4ljM1Y8X4MpK686+7Ig0YuIdkADpaXGL3/5SzlJUA2h/JEJIqA3Pe3WE0eHtNbYEQgAMHBMnLy19XXRP6FDEhBMdo45BRh88/qtKIpcB/Pasu3z5bAjhnLRdvcPVPOH/WfewmWA6ugMwGT1nXRtE1Qv18iRfaW2j4yKKcVE9mkmLQZHlT8kUBZ67dio6b6xf0PaywDvdkTTVJ51E6czQQs9wxJ5YY9STZ7aaXh/DChUP8fpafdmm5xql6gYlvjH2Iip0waftrMJGCRAy3E5D7/UFUZUJbXr3b4JeJqZUdbNKooGOwY5kw7mMmbnA/GjszMyT61NTQ23hYWZbq2yxzLn+A40UED8wQHjAlAe1dxLGxkrpY6Zglo1hPv7ZJZO2vLyQrt3b62yXq7/4phuPeXn5nnpeuoEYHiGtuVuF5PsD/fDXs85oyrK82Oucp2ILrGmGBPugTHnl7lLZhSAzDG5NwIcZHpYo3yfa4d6yvglI8n6Cn3RVN4TzUu1KqnaVZ5131bFV0gtL/+PKmqynRyfa2RuArYZO/6deZISG8CgM9X2QXKstNzgGjhWQCH9PRlf7i/KnaF9Mo9giSASNvDn3A6MOUUwYG3N/QMRQGGuyV+5ci9q2bL9vUa7GsYwQQFqKFHhpil9qPbUaCoIL8o+1009pANQPDurxo91QFnBwarXjo3kerlf04m9vyXAxRoJCHeAeiBqxudjTy2gR7QbBsellEKTeMDMM448d2we9oxxcz/Le7JltMrh2qBD/4t/8RdWjj6nZZqB4PSUM/9qXbKy2u5t3m9bDx8pO/jo+WdtYXm1zcwvttERAKH74sam9/2Z3+Q/3fV5Pv3/0wj8mxqBoX/yD/6DWyK3WWDuR0jE47yrPWGDHteGampnnArz6B2tJDqLIbcMttXmiFriPKvmr6Kxcu5KtIZIepQE4/TqmOcuzhbVM05bOWRs4tRRSNzm6kq0FwBhmjVzHzgaki2vyI2adyvTYBqXqJIArToOdWSOUgEIqZuc6poBpxkvQLCCtB8Bwixm915yNjNZt9QZxGjFUU80WQ1ScZAwsNQ3ROCk6K0YhLsR/n5WzbmH9OerNhCV3fs5YBQgJ1DYB3g1m0wnLUAY2qgAVBpIKLFkx6aUT50BNjDhEfXrAONE9zOTGQNF0csQZjJnnAwI47Rz3KrbqUxNfwx+biF85Oj36h1FzShAOD4y0pYX59v2g8327Omj9tmzx+3Lz5/qtelJ6tjOFfnDgfzu+xftl3/5Xfv2ux/a67cfVNfF9UPfefL4ocDgF58/a2OjQ+387Ljt7e+20xPXi0hye50Iq2lCXAPzgjVh6fUZRVxxyMjWSdRI92nVQ+YKGSicXKkTzswo48G6IMvIhhKgIWGEopOp2XWtGdasAYqbSUtU48ZS/9RFmvrj5tesWbVEgEpbmSvmkiip1TIgz8fHH/Qg47m4z1vaRXAHptl57RmM8jk7LI6IA8Co/QEQ4giNjI519zo+PinbEwcThyD2Jw4MTplszNVVV1vEBp7+c31AiCNnWzDIAnEc0zOpBbGYjkQiUJ2tvmoK4PTaF2DzlBHsWhtY/l9quvCR60etGGTnbBdFm1dk/qwdHlgNNfU/fUAYZzIR7zi0CRzwPZ5lmkiLlowgWLWxEIja3ZVTC60vazDAkHXL+CTjE2qx+sOR1atG1/x15uhdg/7Hc6I+D8cfQEjWaA4l0GELt0DZfPnTSz1L5tTE1HRbWFxsM5xreqZ66gF+kLC3oqkpfcxlAneIb+GgujE4IADGB/Y8Kq9HrC16J1YvRkCRVSpPdH6B9a52G2Blpgs14QBxamEJFLpOzwqdjIsUrqm3nJjU95MxHR661f3RWpS9A0EStdgRLdNN3i1IQ32WzxPgBNja3Udl9NQiLuM8I4M9xl599OihRqZF6oyn+r+aY0vQyLRviUGx/qenNYegXsshpn6tmDX8DcU68zVOMSUR3J9ErW5uVSJBax0ocfyKYo6KtxrEk6m8atPTBFrnuznmGmf3loRayv4K9d1tVqxyyT4MEMlaYT1HCEQy/afn+uzKCi1HNjoxmwSuoOGGBqnm5acnuneOzZxLBieBTb7H51m/AaTMS66Vec91EqAQCK7+exyHdcNc5xlTU8nz5NnFLrmOd0ciSNgvsqzu87ei/rSAhtdkPkudfWhktMsgJqDDOLF++eHaGBeuOwDWwixnHUhL8C0AD9+DcXQdn6mXzInZGc+DBAyYH1xP6ic5X4Af/hbvsZ2aIut9iGfC55U1nKZed778OAS9TI/n2qLSOjpKLfyo+u1ZoM9MB9YTNcfUDUMRZ/zIECOsQxsKWnrY3tFexdR6799eO9nvxBIr3QnNa5rBVyuOtH+JnWYMWQsJtDFOvBeBLL5vv8RAK4mNUEbx5eTPqazpSiCXhABglAtK2x1sGGCXecGccYCMNiOLKv14+dNP7S/+4l+qlpC5zfMgWEoAygJcBoSb9x+0x0+ftSeff9G2nzxts13bCfoBDwBh7NDP+m7/pjz+T8f5NAJ/xQgM/Q//6O/cJqrFAtnZsWyzqAr06SG6OL+gNDkTPnQCHBr+DSCUAb84F2WSYzGhnTk0FYyCZY7NZh+lOjsipfKmgm7z92+vaTExADeKJnulNII6TvcPmro70jppkQqdm6asNEOmHxHS5ZdtaNjOX5rHdz3WKrpGdHt8jKgkAgqmhkB3BcwaEKIgNqirC+BI1A8DlexCHIxsVIrYJpWjXnA0IHfPG/XDERiElmQamo89qJnrA69EA5O9C0Wz7+wFVCm61BdaqUlwF5zJZY+IDEC5jHGMKSa76wZXCrB9AAftsErWDAZLRCaZ0Bi5PvhT9qoHCJPpcY3fAGBaodSAMG0r+uA613E3O6pzlzhSyeO4J2QDEN4qSj4zMdEe3Fs3GHz+WHWDD7c228IcQke0XbiuZtnH7VffvWh/8ctv9fvypzft4PBUQJxNZOvBvfb8+eP2+WdP28QYog1ku/bbCUqhlxdSGbv/4IE2VjZxi7dArWYDM0UmCnp8Piq7AEdnp1DAs1MoehwbTfWFYg1Sg6BAxAibdTXXrloq0zmp9yJD5EL/0I4SlWeOx+mE2ib13eqL6DoTZ7j4vIDS6bnGhfo334t/cYiVHdMImz3AZKI2Mj0RpRpY16jxKLoi1EmcL0RDADH0DqXujPfJzpElTO1SHxCmrjdKh5wzDkz6+mETcFzSWgdHJ9mX1NcxtparR8QFYSuLywxEQIY75eUEaVI/xPHJKCQQFFVdslmmkJE1iF2MajItAq7b6QmZ5oEaKsdirONQhlKW+kfe69cMMT7UKhG5xhGLE8Rzx/Ziy8nU8cs98sN7WUPMvb4Yj7JmpbQc5VMcUZw5ng/ONdkU7hUKIg49jj39M0dHqp/nrZt/7+7tyu7RGoU6twlqZScmxLJAGZdrI/v+5s1bBSCYnwA35jMWxxkx91A0uN1XhhBbyZwl8NgpNVbbAe6ZfSStIbhX21ILKbGfMZaoLh4fW2AGZz/2B8DEM0AB1KqT2G4CdU0UPQVqbqHWW42X72NnQuPNumHN8qxgmADSdveP29HxWRsbQ0jNNFfOyz0ydvosvRm1n15qHFjTrCTRwS+dfWDdz85YFRalUbFcVDtIXSRBkXPT/EcMbK3SCYh1Hbka1NcegygWwU8cXgR9uB5sLHOPOcYv2Q7WE0EtMRKae9HxbN++eaPnIrBU9XzQgrFpFlxyyygyLe8/vJd4lNRhL5xFAhQ6iz89CM4MDQnQR2VXbW7OzzsRGhxyxphsVABLMtuMG8AJ5gEN0pnb0Pq4TuZtAjh9+5BgC7aBdbswP6faZo7BnJdq6e4HAWmDzZW2srLc5mZmZE8AmhLyueD5TKlenDGLjxQBFOYHawWgevc9xsg2xAGd0CtVA3l9rfGPrQxoXlyYE0BlHvHDZyPywzXnmB3ri/7SExNF/fR4MyZ8h/Ekiw8gDLU1WWmOM6htpC58TOuY/RjFdii1zB8A1If379ve7q7OgU0CENKrV3teKcPz3AIIGW/8Lvk8tSeYsXLQjQXPlHFh7JOI6Gc6Y8t4FrzPPEwGNuDPwVDbE/U8VumE7a9bqNHf+lp7Oerg7GmAZWfA32lMYI5F1RaAB52dH97/5S//Uq1wUB1ljXhusw6o0wQQrrUHW1vKDj757PN2/+HjNkVrmenZNjxEltNlO/0Ah9Zsjw77CcF8GoG/rhEY+mf/xd+7TXqdBePMmgEhhsIGdEUGA0eKTRdDYpooyocFCNm0tPG7GTYLUZQI6oJE8YEa5cgzhswb/ZmEOASapBrqLAa1D7flaErsBGde9XdASFNPicZyHqu7ETGbKYXPOu/evvjuSAIbUAzUSkWD7LVPgD6IcaL/HMfDCClaRe8ZongSoBkAwoCc/kPqnyMRqmysnbJnRatwThTtQ/WtKA9qhYDiZQ8Q9gFPDJzoFpU+M4AcKIJ22USB6EEzeTlFFY3rwLVSNb17QtSk8n85Tv/+UObUmXrU1IBVNgc5/6GMijY3aEiezwV8Juvbp6/6nGmn4TPfBYRx3O4CwLvPIxE2GVUd6VbNpKVyNoRzN96W5mfb08cP27MnD9v21mZbWZpX78GlBSS02TSRur9oB0cn7dcvXrVffvtD+4v/+y/bDy9etZ29NNIdbmtry+3x4wft+bPHbXYa8ZgmlUAplJ2etpXVlba9vaWABRlF1g1Ot+g7AoQT1W+OOhZLorsm0NLxVnAzKEPghfnJj+v/ECsh6o8oDRur54MURUt6nr84i+6bZQU/NseADea35sZwk6OdXnZT0Lln57TJyTll02ZDvYTqdKisDkEgan9ZK2SVIrzQFe9XJhpHFoeko8DQ/kLqbwCXU9UO4shAX+X/1I6RUcIB4XsTk9OdBHlHQe81oO/TIEOti7ABazkZBL4b6mXorswlbB2ZKjeNJ9BlxoMCXmQJS6wmEfxE+R0RplavBKgIaGndEeE2UE6Ns4NuzhIaVNrZDzXWToSd/VBo08PN/S+tGhsnlmvjHnG+iMhDgQtlLFlEbDPOEveWRvfJHCWbGCpW1pCdNgcFcLA4Lk4ctFGce0CSZOTJKqj3Gb+zbXpywkIcUJdVs3rdhkaGJcJEb0x65ykq34YUUNjbxdnebTu7ew58jJKZm3LAgKCgGAf000RUiRqxCMHctDPGYnSkqz9Pj1AybKH5JhhimtiN1QSnp0XvY/4eHTuTSK2weglWc3lqxVBG5AIuz1mPBBTJuBAcITDi/Sg0/z5lNMCQOZBsB3sHgM20NAcdU1PMumVtcK4IOSX7IWn8lDVcIABTWcVOhAoBDPryWhBEyryaq8y/YTm3yoST1uzVLnqvG9Xz47mFGsh1sf+ojKLWtMDxzIwyW+yXnIOMkARg9g0mAKgSnFlZqX6XrqNnDLBD7gvnde2ehlddOxgcZvemM/0TO4dv8a5XP4c9undvQ4qkOOXYQ64lQlH4GKq3pl1FZdLSf46xB6QghsV6YV0k08pf7gVAQ7aa61hfRy13W60maLUjwLO3p7Vs9V6ynxZ0ER31x5fyWbBTodDzf+xJ1EWzThGFefz4sd4LVTSlKLFFzMfQv5lLjEkayHN/UVu9t76ma+W58AxYr2m3wbjwWY6ZTB92Hf+N88eGkf3i2St7RvZ8fFzrWwyAHoMitFzsIgF96JLYMdao1JtRFd5HmXin7e3sCBByr4DfVcTPSsVVYJY5WpRRiTG1G/mM/GRcEGBK0iBAjvnBtSajqUDKPI3dma+m1zIGzMMwQ5yVdEA/9jsMDQXW2BeP8V9tlwjOoyjOd969d1bb7dhOFOTg2XNsamn55boJZP761y/a69dvBAoJfrGvsdcTHCGoub62Ibro8y++EF303ta2wOCoWpSxNg0Is0YTrEty4GO2zV8XLPh0nj/UERj6P/78T29tmHDGLfEc8QWyEYhHzM8vytgzOVP/1Im2lDx8ojlW6BxTpA8RChbxwdGxNik2ZIy6nSirmqkXTQlmQEtIATBRJTYmQBn/ZnNR36h6UnIWVfdHan5aGTc+FyMgugYbkGg9g0hxgMpYqKgChkR6TR8i4ilFqlJzY2yULVDz9MHC5TL6i9a+ryNeieSlhjKTi3NjbEP98GcHoAwwmMhQ5zzXZt5FvKo3Hd8aZBQHFM6AL8Hn1MH073WAMjuhAnlEVgXpDFM/aqWAAee7U6bYZSa5h3owOE+69mowH0OXoEOQ3t37dKbJPQk/posaWHZZzIqm9cfnY0BogYg859BSkHWnET00ZbKA66tL7cmj7fbwAdmV+TYzRWbAaqMIZDAPTs4u2/7hSfvx5dv2l9+9aP/yl9+1X//4uu3sHcjh4xzzCzPt/uZae/z4fltemmuLc9ONGiAJPZyeKpOCw46zwnxlbfEsyTooMFKAELoNGQWkz0WHBjRW/U9ozJlbHINAAhuzqGVENuWkeo4yj6h7YZNn49WaPjq0yEfVuLAxq27n9FRZSO6X8/IzhlJmNUxPhjCOOrUjOAesC89JK/BCf2Ut8uyi2mfRDlMinfkqsQtlLl1/bPGCAynOxVUsSDAAACAASURBVA4tLq/IDgAiiEjDTmAz5vgCw7262mQ3kzHIGuN8ZgWYdsc1dgGkmZmPovGMp8U0LA6Ag8hv+q5yTlEJq4aPc3A8/m8QNwB5Q0MEqwb9TskmCfCoFymiJQWMNU44qO7vl75ZXCPPK43pY481ZwQIz5SliYS9aGxra2otgK3lHvQMUbqbmNA94Jy+fGmlx4xPaFTcVzKlvCdbC10ZB3t+XuqUAEKeD0CA16HMRY2Z5646QgAhZoAaMOixw8OqRUae/dWbN+2YAIl6tzWJgmlfQFjn+KRNjE1oHNy2x1lU9Xm7JgtvYRVseWwbJQOMhdkcFuSJrD8gKjROz00DJcafACfZHM5/dOT2H2KMpradhtwApbk53Yt6gQKO222bmUPV16ITGqOipWYPyjiKDo5MPYFOhMVurrWH0ZOQZ8vn+PU5h9rkxLgCc6xF1zS6phQmSbLv3JOYJaOlpF30NuZ8wFACpZ1DWa2ORN3s9Trk+jkOTi5gPgqeM7Oo8lpJNmwOvstzxnbxw72lPQS2JHTG1ElHxCQBRa5f6ppH2Dy3fNG4FSuFdcF3mP9RJf3p5cvGLw556Jabm/QbXOtUyQnYRfSEv8kC5VhcL2Oo/pbKYrnlBdcVqjjzjMzWHlTk6+tSg9zsGpqr5KWap1+c0yv1SmMGcGa9kzEn825BGLdv4XmenFhgj/nNGrZtnNMeANjssxqiphl6LWs94jB8B4CTno5cY7KAK8uL2lcYN8aQ9wLsmUf8cJ+u79sX+AGw0w4jfhxgJ2qc7kN8LfEfzqEgewm8JAtHT1TWHBkyVOYDfJP10zw6OtJ4uO5wTXaCTLTr8xBOw+ZbZfpG9YMG6Mx5+ZXULR4fd895UNfHs3I9J5/lOXMefrhfrplxZR6yT/BeGGpS1K0a3Og8uE7zqh0eOaGhkglEiE6d/aZPKnuS+yReKkNoOzfXlpcMCFV/S2/UN28FCPnF5rFfuUXLoph1m/fvt0ePn7Qnzz9vW0+ettXN+21sYqoNqz8wGeFBeUEXYK/6x/h3f6jg5NN9//WPwND/9d/92a0czHLGU9+kYuaZmTaLOpyiki7ixYHk83Kaqu8RBicOkiJ9lYGgyTE1WKqfQC56ZqaifDSoR1zBjiCAENDGeWKI0kg4anuSAy5BglBzomilugoc8BKBiVE1iAOgOEoawCP1uV7PKYzTLZLIoii6LogNVoYSp1e/drazaLkGPpcNxnRHZ+XkpHZNTZ0NCoCJk+rIj1s89J3YRIQGZsJXznXkWvpRJGfDDAj7vwM907rzXl+uDlxV1nUw7Qyk+sA3x/yrAKELw3pH4XoKZPazgPlEwGwXUe8Eaqz8NwCEAOhBpjHA7yNwWQf1eQaIddAr01lCZOOhdKIqurqy0DbXV9rW/Y22urzQJidG9d7kxFhbqShwBwgPTtqLl2/br75/2f6fb1+0l6/et72DI1HfcPzJKq+ssOGvtvubK21rc73Nz863yTFnpogWrq2tdopvAhmltgbQY0PEqTk4sMImkWkpsZWUPQEZ1+XMF43pQM4Sc8DUM1ONqM0JnRKK5pLaDiwq6g7YRPWR3wyuQY1rRRQ1V21Ss/hSqS3iuPbB19Ul62FQ69rPwuAQsRGKDlzzNUJDyVj1aZY4P8oKlrKoxV6Ito8LiDC4MAsApgBEnIx+bVIcy8zPRJj72WP+3TnVNzedcxs1v9i6BLl4NthBMhowJcgSJuOk9hwFbDMP44Aq6KB+pCNtZJS/zmBwjxEHYl3bvtmJ417JtiYDg8MIKOS90NGYFz7GhcHCyHC7ODvX87Sq82UbHa/Gz1PTnfw/zrDruZZkV7mP77//Tk4LVDiJOVTWM/cUG5WMDTZSDJG5OYFQbDWOF9kZgXOpexpU4KCP0zMP+0xd99i4nCOA17udD+31u7f690nVZR4eU1e3J9oxAFz9bqlTl+Potg/nZ65PJ5slilepIDOXYI2oXm9iqs0WICVLQdb6+oKMHrZ52Jku9o3byhBOTUk+PswPgylqAW06AGewTbg3bIYycGd85kZUbdNLLcgkMFkBG9ZnAi0HJQyToA1ZtzS+58uh5NNmAqDHGtNapP9Z2TLXJN7ZG6C99mpEyVBoL67eclyw6r9TBlHAM3Vm1OYpiEPvtbExPTOcXNuMU7VKiYOdzAyfCzhgLaVWLSCM95kDOMpRz3Tgx20IeFYOslyYDQPDoJfZZ14D6gMg2Me//fbb9uOLF5prBnpN6yJjTKaG4Eea1Usls4BeanGlE1BCZP0aXAXLRJn2tYUSyLzDRtMegAwX53N27bRq3xAqoh+oabgcJ1RJQB7ZMJrYU3eZkptcH+PR75moYEAJzgTUct2h12ZdMyZRYmaM+GFMAEYotDNXs3Y7n6PqL2XHR0ZM133/XlszAO2LL77oWAg8l4BH5hBUTdeF0lt0UAvKM3I95Z5sMq1gsGOjI2OqeZUNKrBHsIG5y5zRnJixGipZcJgwURdVFlM9Idk/7QvqOVFDW7WgfD9gkbGJOBH3FZvJ6wlqcs/MwTAtAggZL+7Bc9mUXo831HMCKq4Zx5f9sPOhvXn7WmOh4GypLqcPK/u1AOHSSpscJ+lBZna3U4S9lWI09a4LAuDsW9CXnzx91rYeP233th+2pY2NNjw60ag5vQsIuYd+aU2C2gPP6tO/Po3Ab3cEhv73/+Yf3mIc3LjV6pgBHDgvbIRsvm4b4YJoUZqQiS8JfhaUojDFhccYs1Ap1kaAgx4tRFdp1J26D4wDNQKIbwCe2PgTLXdtEcpjiNLYSKi+QtkxahGHuzYT6qkzRS8h1BsNVpPVs7MoEo2+5+wTm4Kl3tlgVY8BVe/KNTYW36gat/SUEvd80EstBley3/U7yG5FYrmEb6oNh+tZ/r/ZLsY02YxEhLrsXIFFDLGuv1ezxTMaZM3s0cQBl9NRzd8H4K7fJD4AuZq1p6+XMpgDQZA+wARWiWZrb7j+lMylpfM+mqnlY+m1vtCMjF7J3ifIEMedOYgsf+7DYPBj6ml3mgLCdUGKsqvatCLvolCSJVLdJv++bbNT1OzMtOXFuba6stg2Vpfb/NyUBCOgko6PWgQGJxexot29w/b67U579eZD+/HVu/bq9W57v3PYDskuqCYR6XaU66bb2hr1Jytt+8FG21jbbAuzC3L4ojQK9Q1nInVaBnQIGE2Wop37TpnWyO04ekrPv/TLikOA0AH3hgR2asCQrE+wJjQu9Se7vGgEZtwonFqhyggNmSLKazj+AE5laaYmBTKcGXTGIOtJz+fKxfuq76sgkeueBhk01kScs5yPZyxFu6JC4aiwWaf+j/f9/G/UUoCMEJs09YSLS6YCJSKObUmGIhkXjs34JPMVBzZ00lAuWfcRKcBmxHFNjQrA2n22aCRORmtAT0+GNpmOZE9USzbszA5N6bFJAHzEFgBSfD4OCTS5gAcAobOMiGysyDZy/VBn6S2oqD/Aj0wVjvTNdTs5Om6HlfGQPZSSHq0uLESi40GdW1zSuGE3GJsfX75UPRUBuATZEswSzVgN2Jmvvn6BXUBfp0LqEgFAEPVL+Vwa1rP+yA5enV/IEaQP59udHfVAe7/zoR1RdyoANqT67GMJhpwL+BEEUPQeFd1y2nid6LxqUsVup7bcNYQEIHkWjKMzpKumu+3uKmpPoAYmAPck6ilU/JqTjBnnZ07r+QIIK7sOg0Cga5x6QSMssoEWkJrW2gAU6HlIERVgZUplgiACAoeHcigFTCVUYXE0/kK7RAwqZRLKqlUteaf03FMdTABR7S1GrMbIM8GeUI6BYmoCF9w3gVeeK3PAypBVF1gZfdEmqcsVE2bUJRESNpnuMjUwBiywZtDPnMp6SsY664n3RCGuz/FcApixPYyHa52drQcYJqDMeRk7QBXgh39//913yhDyPQM9P2cJ6lSAAiDLWudast7FKChAlPXJeAYwJMDGcRy0GlLghWuh7UcfBHEegiAEc2wjnDHHLnNsgirOyB20zz573p4+eargC1nQBCZC82aOcF8Zy2S9uJ4ExTJmqXPmmqFdPnr0qAPCfSYEYIqsJd/nesRUqay9bbWVPGNj2ZmXlpd1vNy/RbQseIONkSDN3p7WlgD4woL2BfUjFNProIRp0GqgLGhMlFqCS/hfAagJ1IluDK18BgYXtcrU8F3JjzMgJFNt1VPX99Ez8lS/ofsnWMLcS3bUNG/XFWbNxX+STycBs9FSNjV1l7pBUeSrNyBzET8DMJiSJwI5jBdMCtYvLAR+sl/RWmd+fqYtzFMzvUDNhlTxua6I+UCpxU4QiF1ANG1xoW1tPWyPnz5tD588axvbj9r86lobgkE0BCA0cy0//UB8fLu7TKjfLhz4dPQ/9BEY+qf/+E9u3WTUUT0tLpxpUXLYDKYc4awaLysSkm6nABiHxTV2OHKqZ6Iwesip/IO9fUXNWHxj4yOix0n5D4NcYhcYXc5LZDgS4RgJHDGOq83jGPqWaxBwcMbH6UNkKe1EJh0RAhA6ajXIIMBMwNl0dNKL3LWHibBhXNnkrXzlSL828KrPM9gzbTVqoB0YrD6JcNGzEWljwjkqcK3It+qMql6ll2nk2MlKJkovICaQRhYqdNeB4miiwMZm/lyXHSvQptYRFaXtadp0gDeZQAcAqmH7iAHhAGgOip0lLoNj8zOAsF79CCjqikq11KBukPO8CwgTiPA4W0SIj+d7yZoqe+gqGV1jWK7Iwg/1ejyy2eu7Q8MCgwgGTYybKgoYnJ+bbosLs1IURUBG2WHm4HAr4OFi/bfvPogi+u7DXnv7fq/tHZ61A3p0nZAhMIXZc3G8LSxMtXsby+3R9mbbfvCorS6v6R6oScKBEbVtzGI1Dri4bxev42B4M3pZgNDZO7J/a+trcu7YUKlToPYDQEit7sa9e51qqACNVEBPtMkCLiTQsG/1TsRAiGgmK0lKN9LqoScJeErIZVzJdEVR1d8KEQc3euYZ9MEL9xLBhjyngC7uL84ia0r01KKhcU0A4NS88B0cW1HRoWodEwg6U5AJloIam+O04sAcWcxAMt8lBIWjQbQWp10RddEMXQeEc656QK1xR6UT9CHTovuFfoTq6tFx10bHz4nAuDdt1lPf4UqNVbKI2KSV1WX13wLU2SEz9Y3PYkuxqaHM8z3s3uS4QZzrkMak/AqQGjjf2BNnzHiO+7t23FRPXDaLeT6/sCggiAPKXyLVDpSdaA4AwHnmoVfK3ii76awX4wXAsZDFnO0rPVkr0+pswGijD5oBg+c19lwKo2QAT61MSA3bj69etTfv3ynifkR/QDJFZPzIZEnZlfl6KvlObOPokFsk8P3LC2rTCQBW38woG5dKI9fMuaHU0dweFVTuD3oifE/2GwXgJOLlrCM/YntUzZ3Gr8RZqFmX018iLNwT+2DYCIiGWNRpWusKp7tfY8exnEnZ1f0ylpyb3oaAQvaLzB+eq4MNzvIzB8ViqIBs3hN4qGwX1wbgZ2x4Ljj2ksZ/Q/PyI6/BUYISpr0CAJhnPP++EBE2nHkI4M3cAPwkSGJa+bgCGwRhOJ/ol7XOw74x7R3VVFOTU5unAGuvNzHjwXcE4McntT4P9k0T53Xod8+ePm1b29vK/GED3755rffVExNgr1pc9x4EfHB9gBTWPHM9WSHmNefDzgjwVPCasQm1NwFprgewwPxjHmFLeA4OYLm2mXpR19r6dXwVaIQ+B37GRfvqyy/aZ8+ft8VFB1/UYoR+i9VjL7YwtrEPMhRYr/6AEdPh+9gh6v2ePX9mEaFRazKk3IRs5d7ujpqic5/8bG09EJ3T9dJWq43CMJOLwP7a6poDfiMOTKrv7e1tV58XkA84Z0y5d8RSaL9EvRyVIa5/dU251lq7FRslYmVWEr1wzfv0dFuYQzwMwDjRLi/NYmH+kysn6BogK/tbWUIHQQjWD2j/aauCHefcob6yUblVCFm39FV2/0rOxRxjz7LaM8/Wtv766rZdUD9Y7ZpIbtDy6MWLX7eDo0P5bqmzZr0sLNBCar7Nzcy1yYnpdnZ6rL6ZgMGAa+YQNnFewbilNr+40B482G6Pnjxt20+etfWt7Ta7siqRQ9cPfgwI/9DByKf7/5sfgaH/+j/+92+JDAUMdtGZsXFtaEQwRNe5sWKgJHuvb5Tex2k7VmNS6kPsMApgUFTf0W1cU0aUFmcH7jUbLQ5pIvSOmvmXRYUTiCOGgVBvpiOr/11dOgs1OTEsqXNlB0tGGQc9fXF0DRIRKdXFahLPphYaTOTWFfE7Qa7chqZrqg1tBypE0XBwUOIcOArrSGw2+8jVaxNSRB9Qah4lDUulKkrNoIQ5ONagVs7gxpnJjyNDg7o+vqssSjkNRK779LhBPwj8mhsVSPf7+SXrxvV0YKoDlAZvUUjsR6VyjijVCYQB9CKGk3oQrl/1P9WjUEEEAzi+0888alB6ojNxtnO9OYYzqgF/zvhdUIdA4MLmVNk9wODQzbWcHAHJkrRmmlkoiPEfV0Pkextrqhecnhpvc7PU+1GUf271UTYo+meNjiozDSB89fp9e7+73z7sHggIHp/SB9PKsABbzjk+gVT/SHtwf709f/qwPdzabutr69qEqKFQq4eqTWWgcTTISMuZmjRljDmIyEYEOaAFcg42GGSucXxQtfvhh1+L2gOV9Msvv3KvqUn3YcPBkPOEcz0yoo2eqDO1MjgZzH+oYjg4bNpslmTpKYBXBg5HfxYnHyEP6DjeUBVJLhEmnhG1LTgAcfw4d4QIuJc4yqYUmn7kerZT3TOvp8+Wat60wU9LfINItEHhmUCPwP+w68X4Hn9ZW1xXGnDzGgI30Jpw6gCJOM+MRbJh3IMdwBOBXWUdVJ/oDAjrEifu+OjEgZ2rXsa7VJMZs2Q0k+3PusSu0L8PAL++vtoDYm7KzZw21cnNvdM0HieSWjkiyxbkshALoIIspaLViG7BJBgdsU08KTrq+blEQ7At/HJsxhuAmRo/2e+rS4Hv/YM9BdUQBCEzrHVWe1Bs0O2N7dAcwZPlRYF/HLfQXAGejK0cLNWvDsseKAh25mxyIv5kJLn+88sr1xCqV9dEmyDTNmmBJei5OJrYF+4BBxi7rqwgvWtV/+nMsWztyIhsNSd1u6EFgR/Wq8DunjMCUb1V4E6tkGgXYVCvuj4c1+oRy8nEgIjwVgEQ7IDoutc32pckorMwp7XKvIoSK2PE/fOcmdcCpqen7ksH2KBlEwERagurbYqzysNdFjagyxkoK//ymsXPBtL5Kalgnksw6N07742qMXXfS9PW5rSPJlvnukeronIMxoH1nT1YDvWQe+eJQTM53vUfZC5xTVk/fMbUQAPB7It9mh+gSXOu1pw0BMgmTk13Ik9k4qkzg1YH7ZK14/6cZP8OO58kwV3tkcX8ADixBxEUIygAlRSA/OqnnzrtAlHw6xlbLdU1eaHCRzyPe9EepCCs54eCV/QtXISyvyDqNE3KE5QjkED7kOfPngm8zc0yZ2+dNVOttNvCqGVXldBg01kPfI5rSWaQ60xteRhaHPPJk8flw1hl2iyMKdFXuddf/epXsmeM7db2luiu2iMrkC7xH3qdVi/fsDiYt7lnniVtWJhHzB32AkTQCFwRBOc89JsUfRcRpBm3kTg5pkXRWZscH28PHtyvPpfjZn2dnsmhcHCiaOVzMwoaBRDyPoHaKKjybAkAsgcM/AFTqpmvBAtdxwyV+KKjkyo7yh44PVX+kP0F9nS+w2cJBqkutxhhPGfA4Nk5ASEH3wkwUBP6/a9/0DPiHhPoYI4vLtgWih57c6NAK6A8qq6mspqyOje/2FbW19SzcPvho/bw8dO2fn+rLa7fazMLi22YPqfDVhjtZwj/5uHApyv4Qx+Bof/07/7xLZLQID4mtRXkykm6sVqaI6nmpeOgsbECAE/PXECP80aqn5oQovF95Uyc04ABbTTKlDkqzcINQMNBklKnFBNdb8CGJSl4jAzNlXFWiHBOQJ0Z0FQ4Bk4D9FQcNjY/t3oIIBxkDPsqYxhfDKIBIX3Fqi6wMnrKdkbR8dK1gM4eOpOmKLKiv67TETCGYgcgLDqahAOqkSzHU0TqHAfPGbw4YkzEtFew3IAVIx2zHmTYJP5T9C6DSn86P8kYWh59kOHrldf95jnfayrvD/n6BiCSq1LBYgHCwWdCz6yvFfUYVcGijHbArnetPWe0D27vjo3HiPEYaee3N+0coY4bGPhNQjHMylGycRNjbXKMyD70KveDI1OgdijjkzLoNESemcJhHtdfqKRssHLQpIRrwQeyNO/fo1C31z7sHUhI5vjkoh2fsZE4k6nNRJttayi8b26utmdPt9ujra324N5GZbENYjrdHlF7Uc21cl0UKtmAcApcQ0DUlhYQ0NLoBeY6QsDgd9993168eCGK0i9+8U3b2FgX3VPArWreVGtazZrTiy4qeziKOGbMd2W7Li+qR9aiFXZRNaUnVPUXJXuQusFknC3tPSbHjuMy5wftVBCkcU1iaF6rK66hxIFwj7mpTvBAEfIK1FiI4YNqjrEp0EZdv2vnOPRbraMSUkgNJNfCsZKBjJoer7se6FwOtOzD9bWeSRzYOOOhl9lJKOq47N2NxpYxJjiVKLXWsnqh4ihBG16V+AW0Y47JeL15Q3NjGqHjxFigAydH0WpF6qFRuQdfWnJgW+0cmZbPPbDGARY3Q7ftnHsnC3V21sZHqH81IKQhsut7qIetTOkQwTlqXeif6T51B4cHGqs4wLzGXOQYp2fOXM3NonC4IifT1HpsH8DKwSCundfVh1JZqEvZ6AQlGKP93V1llqmtodcXz5GMGUEH5jQ2E5aJA2QW9WLvYYzMpkBJ09eD/XKEH5BmQMgcZK7Rdgh7m/3CwTvTJ7lugJKCg1IudUSL/Ur07AYjxgE+ZQTZ8y7ORFUFSCpbV2DU83la+4Vpls7EQ7FjTjG+OJU40YwFYBTwG+rbYcd0QajGII+MVwIdqlu8ujIVkDk6Zced15nXHCfCLclwMbeytkPP5rMCocosWQVcLTQkRAXYN92O7w32oIFIGSAfRdRk37ALzBfAbsBq6rWwPdw3xwrVmGsGFBO44nup8yNQQfZS+2opq4b26xYmK102s58Rkz2r/seyN0UZ516ekl0ETK6ttTdvXqsJvUGMW9iIVXTbtC4BLlAxOT/Hi4gLY+HMmoWGYou5bxRLsbGrK8uicZPBJNs+Nj7alhYXu/fJ2iJEdH5KKxn7NemNzPkSLHB/zitRZJ1tG+muletIFpB74jOhNsdmMe5cJ/f33Xffaew5X5SG+7YsbADOF+p/ghjJsDEGAEJ+rabpPoL4LIwJ9pi2Ibq26tMJiwJ1YNYmz/Pxo4cC9tgPjpespearKPFQjweN7xV0KIE3ZcgnEKmhhMGAMOwlzh/KJvfPc88ctC9qGhLZOAJ7/F/jh40o+rD68ZaYUwLu2K/zC0A/ok9OTLhFz6v24uWPRcX1nmORw7G2AMhbXmuIhl1dnrW9nQ8KEETci89K1GZlpS0tr7b1jXtt/R4tOB5KZXRh7V6bXVptUzPzbVgtxwCE4iP8oWOQT/f/OzQCQ3/2d765PRM9wk2YSe2LEz45WMCSi1ZEc1SAjSINBFvo38JGz0JGShxaAcaCLJaMoiTxDWzi6PJ/Nl436XXdkSlUZErI7XjjVqEv1LCSlSZaJfVEUTi8kTrzMl5y7NDDoIxa1j/ZudBwAmpCcTGITCNeKyaaumm6Qv4a/+D0eDPFQDFWcjig8xA9HxkWGIxDJJVIZYL8pDEooZ1wc1GpS3Q2oDA9s1JL0gdCadXA8QYUy0Hz1QAq/y3QUe0nAtIC8v7q+ec+ch6vQf1fBwqLB6rz9JMo+gCRfoPGgNHuI6qjcfQuP3dESwev94DsAJA6mkaGkF/GcQQaFdkeBIvGx9rS/Eybn51SLSANoHFqnGW6bdNTs21xaaEtLxPtndXv7AyAkDq5U9EpEaFwTyRAH72dDtViguwgWcK9A+jL54osXl7dNlTe1SxFALS1tVXqYdbbk60H7fHWfbWkgAZFPYZqUtQP0PVmZF1Cz7WzY5qTnT6i6GT7oLpYLp818vLlK4HBFy9e6v9Pnjxpjx49bKjw0ccsjmqATaL6UaxkIyYyTbRbVDKc9MsLAS0iw84CuZYv69Ug0LWmfCe0aEftaQHjbClONf0CIzCBI6BM+sioHD0iy6ISlRgTz17ZEDl3poS/f+c6SmwJwiOqP0YFrsQ3osZpQGqZdCK0AYjObpgOzuaszF81rmZM+s5KAGGXAS8xDDtgUIlMY2f+cf7uOhnnHh2Ne8LhcUPmTVFGNZ5FBXz/4V2nctinhkMHnpl2ltUZJ4Jq1C3BMLh0Vu2UMTjR/1mMatVR/bLUpoD2C9CilREetZIT4zs8ovkNMGVuU+tELePp+VlnWwkImHPt3p9xpAhmMSbcw9rqSttYX+9AII4Vhi8ResAbgUQEUmj0nuwXTpJAApku9oJhB9ZkIkZMJcOJ40XsPL9apze3eo9zEzhADIx7JNtHRswteXge1PfYHiu4OGwqqAMUzpKnNjtzmqGh5YUomNSokk0XsLVY0IRU/zwnGVv1hRV9vnrC9pgVWpu0WpmiIbuz61wX6xiHn0y/ghxiAFhVVmUWBQgFdmovS0AU8BeKKuCBe5hT8MZ7XOaOM3k+10C4yBQ9nOuuLrR6gjL/xebp1GdNO42QSdY01+d6t3llB7GfYa3wOsEa1iZjzOvcM0AJwAT44zctCngu3APrM3NBPQsRoRGF3vWNKeHg2pVZKaDK/1WfKbuEqJFLRwJKAQVRTP76669lB8n8cX0AQq7FmVrOz5q6bg8fPmhPnz5SHR3XF1AZZkXGkvHiurAr2A8AZMDWDz/8IJYGY8GaX1tfFeChTg7wPKo+imYacf1S2lxwf2Suie8Ckjk+dZPYDMaB15g3PItkcjKmCAAAIABJREFUxELL5/qUnRse7prbC8R9+KDgg5gS19c6F9/hXAJL/y97b/ok6Zld9z21Z9a+V29AdwONZbDMBpKSLEpiUF4UDosOy2H7iz/4/5U/yCRNDgYDDNZGb7Xvu+N3zj1vZrcwEz3j4MxEsBJRUY3KzPd93me9595zz62c7fRb8tyYI2kXn4uoF/eBts5ZRbsS5d/Z21Wu6vCLqCNAkftC8X7j3l1FUXFChVGifTjlRCZsTw2zKiKME5Am+nLZkbHpkguZPZp+47nF8qi1isBUas6mTBH3Zc8Wjb0ixNo7UvNQ6QTcjz2DnN4TR0mr3EkcJXHC0PbZGfpmSY7mq6vztrMNPd05nDwD/b60stw2bt1ud+6+0dZv3dJ4AOpv3bnX5lY2Wn9huU32ZiQoQ9DDgPBV+cA/IXRw05R/dj0w8jf/5sNrkuqVh0bphfIu9/vk8V1pwUjUBU+v8mkcxaMs37nevxDFic8cHjiHT1Q6Fknx8V3wFk/rpah5eIe0yGrDl7dqbNzyv4BMyk2QT1S1DiOggr2q744V/aSKyHMInpxAgTsWKEyez/BosqHmoMkmFEDoCOgA8OVQjaeK67ApRSjjpRzFCv0oT0nGJNFJ+tJiCLyc+G4PryiDlYdpo5uPJm9voEKXuJ/6W3mEoU4abMVA53ciai+DwkGZjNed1QZxg09X0KLL/3P+oODmIGXxB9CdypNjm5YRVV/TH4ZB4G8ChD/U3oKoMuqunHAjFv7E6Ehb5HBeXmx3NlbbyuKcooZs2hiuRJeRfJ+exriY0UE+O4tgBnkH1IK0s0Lg/DI15MhBOFcNwt29o7Z7cKQI4bMX221zmxys43YOsE83VJRwaWm+3bm11h7dv9Me3Uexbr2tr62KzrS/h/w6dKErGRGidEm10Anzzqk51JrA2IpirQp1lyHMZ6DM8MOc4sDBEKJYsuq/lVeUAzMUJH5HshuPeQyN4bygRM3pdwwD2sOL+R4js4sGVhSIuYJX1lF0z0fmsQVwoKU6Qsa4kcvG/yc3irksMYGqEajI4HPXfoK6BLjY37czyNL9113Ei0gcxnOiFlAFY3B3wjGTUzKmZWRTE3VIyINxZh9I9FKUOhVjH6wr7sk69rq0w8eFjK24l4iI86nIvwIQLgmYLy5BCQUYW/xDDAQBu0NHaqpAPMIlUDyJMkIzE7uB3COpcbpEg8oXKJLrKAdsBCnAImxCXUmKuUO11x4x6tIF55cyvKHUMxaHh/uiiuKQUNH5Ul8U+6ByA88uzgQoGSP1BTlH0zOKgPBcLoB+Zl550eosqDPrOneV18feT58k8qJ9ySiwnA12ZjHuzH+QnKnJp3LI0D6LMli4gjbRH7RzsmpxKoqm4tLs1+TBOaIjJkfo9EOAkNvb2QlwjGGKqqEVZa1ubSqjRF/OzwRmWP+OQrpUCOcVZ5jaUwXpIxTCemYOMrfifKGfFWEA+FwarALMGCPOGxnHRZsHjNKfoR/zGV4Bx1GZ5Dust1C1+VwisqxVxnvYwA4tdVi8hOdJHh33oF3JMaS9qvXXR3BtrB0dW6CNV67Bv7kGoIL6gAFiABr3laO49BP9GNEaRbmJ0LaRjorK88RpFeNb82NyUuCHawM4Q/0ODZV9gmvTXxRAB7QBYgKSJISyvS0hLeWhXnNP9srVjqqZiBttzR7J92MncA1ezEXVWVxeFsNAZRzOzrT3UfrBc6HUMnGmnZ8bJFbZiORgppQMpR3oU55NdP/KBWUP5NkTEcseSv+ZIWAVTcYOejy5jORicr5xPSir7HlS9hQl3bnIlNVQX+xsy2FPu6DmzuMAHHMepZglosA6IqbzoNeXM4N1RWQ/+XgeL+fOMX445jcK+NJm0dvJvyMKFs0BbL6x0a5EWEBr8lhjt7Dv4pCi7Vw7OZaMtfMKxzrBHPpKTrrjI9PjYaRUWgH/H0dH1tvANoLezp5x2c4vfd7BxrGyNBRbaPWOpmcu6LyA3aG+ZS8Y1Vl+dTkQU2PfmoctsLbW1m/hGFyT02uDSOHtO212eaNNzS608cl+CUyZtXADCF/XOr353B+iB0b+419+cI1RYYEOExTJt2KCY5QqN0IcdzYm5L6RVp+QYX6B8Iuoo9RdKsrksQ8Q5xiYtgJ1T7lRHNxdsebxrm6M64uNdNehlo8KQ5cSXDYDl6W/boiIsOlicEWlCqNJojIHNkp0cEsgwNQv2hMRGdrHhhEDWgAOA1i5MQjAeDPT50LtrIOQzcxUOwPcSIond5DIoD2rrqfFK0CUaxsQlkgNpQuqdiHfiTLoACgOqJIBhMOTgmfIT0Dh4P3fBxC+LBYKIJS2TiJ7BQazuZrwUB6uoYgozy0q55BCqAyzKJ+qkSUQ84o6qezHAr/6VL3v/B8LfMjrD8UMZdCx0XZ7bbU9wAP85t22vrqs+XFwQC7KlhLEGZs+RZChf1Bjr4caI/lII0UrG2tjGK0pGq4oyGU7OCKqdNKOybvaO2jfff+8PX6y2Z5v7ikC3JUQAvyOjSiBfmNtpb3/9p32zsO7MmYAhMtLi6LskXfA8yzMzwksAhwwJjAS7E0/kFG3vu5ckNTPFOVRynF2mMRAiDdZDhXaXkaxqI37++pHDkQOObzQeKgxKDBu+B0QEUcHc4jP0p4YpBiIontWhC1lEPjuypqfgbG00vBFVzZGhqvUeanXV8CsxJ7oA4Apz4pxy7MT+cTQw/OMYeB8QtfQwm8SA4lnSpQ/c5/rZS2HcpVcq+QL5ZCPUR0Q/LLzyIq23BMlSiK0Y6NWP+bv9A/GiaX0HbVgX4SySGQFIxmgQ4QFw4sfMxHOuzph9J8AzuRkW15cEpDnOkigAwrl0ee6lCch6kX0+Iw6WQZXCKRgqLHyiGBOS/HPYlWH0EtPT1tfnnlo0ZQ0oRaZi2sToZ/sUaYCBshUx5A4PjvtqLyqySqHW195QTwDKsxEGqF2WtxkvAMrKFZKVKaojgGDidaK9VHriufmDEgNQQ4dnit0NiKN5OFAh06eU1IAhmu00p8oPybnjbkZIBQnXgy6gB7vyRZ3YQ+xoejyLpx1ElWhrAdFvqVWipLwpc4YottEHYgM0pecDZyRohwTsatNN+sHQ1WRv2KxQMsWuC/BDUXGzHfTniYnbIHKMCuYb5w1mUf5e9Y08yT5gfyN76uAfM1TOQdKGIP9AMOf9xI9j8PGDgsLgfAec5h5o1p77J+q82dV1uQOsrageAJqcBgABolW5YxlbofimWvrvCUSfHomAMd3+TxGOGs/Z17awf5ANI/oH+3m3imjEMOde6Q0A+PHM5om6vxoouLpR9Hhycks5xp9Ru4i9+F7tJ89UjmuU1P6fpw3cR6ljVwjYJ10A+aF0iguL1R2JTRixiO09ER06SuuHccZfRXQnAiaI9+mEibixr2dg7wgVobqaw5FiUMn5t7ck8/SFymwzjiG1sueHspoRG1etS/imKQEEMyPzU1y0TfVV6xJfmgnZ+qiCrH7njm/VUcT9gMBAhgI46OV62ll7NhgcWhgc2l/qPzdRDglnFRzK3nR3Ff7zSHChoMxJpeQKCdjQ3/RP4kA2+lv9gtnFSKDGDcHB1YKxQEZBgnznc9lzdFWghvTovwjqNVv56Q/TGDDzkslWoXo0bWgBuESJSeWJfK1sb7R1jbutJmltTY5M99Gigk3AIM3EcI/BNC5ucfr9YAihLPTSMi7BIOieCT4U9RaUvAXLhh6YKVBICPRPOTOOcwPUOaTZ5iN0Z51XgmjBxAqr09CKIhemJqJYUo0hI2EjUCFig+OFBk0bc2IioPD+RAsVKhFl4OaYtBP2AAur9UGDCByIpV0XnmR3uR9IPA3c+rtGQ0dQzk0k+RPVT8MUeToh8HB0tcBYGoZdDYX23UxcQR1TI3kesNYJ4YqkQhyDWzMOl9Mdd1LpIR7ZXMeBgXDUUDez+tlr7iBra/xu8TffLWokebakjEH1I2p1TJ8BptkZTqWF1DBg1JllNR7AUIiCG6vc7G65yy9UBFcX9bveAkQCkgqCqrghMEp+YEYxxhCY2PtwRt324fvv9Pee/RWu7Ox1tr1ZXvy5HH7+utfdzmt5C3xXaJFijSPeYww3jF+oTyqNpyMcFNJjinlcEqEaqQdHp+175++aI+fvGjPXuwqOiiumoAtYwjdra9o4AeP7rT33gIQbiivjEN6l3wDDJQRe503NtaciD85qfqAqCRyaMc7Tj97DSHaMFyHbUDhpF+g6WDca3wKSIcyGqoZ8xyj61e/+lUX6cbwC6Vy2ADhUIQ6w/zEqGWNSsil8vBiaGLU4wG1OIpBKoCQNcY64n33pZXshoEs8zplJFhD3O+rb76RAYOBAtBhvKMSSPR/mAoVoyPGXYwL7hcaekBuqHFunwFAaHpx7oQuzhjSTudNoyJrJxGAAYOFfXG4NmDAJHOJazL+UKj4rULG84yvxTpipGLI0w7mG1E4qOgnx6fa/5hzAGH2QX4ECPUDICzwgJjLlOmUiuoRkVGEcKSdHJ20izO81qhTjgq4YBARmWLfI+9petZ5cMwZOd1OXIdOaq4qMWThjkF+G1HOE0UxoVbxMhXMVH+MJABiqJbMn3jWuYbHyMJkAgmdIjX14K4UfTDjAudYU+SCPCYpwY6OSrHRdFKXYXGkmb3bghH8FhW52hxQEpYH36NNUMAlTNOVCcKZZ6dUqGYCHhRfRzkQQEBR8aHaZkRRcNoIEI4ThZ2tdAVTSNMHilRXeRX6SBHCMk5Dk9RuWhFaOTnIxxRdvRx5FQ3E0Gb/iDOTa0dx0bTtEkiqXMRED5mbXCvGM/8fx2RKDyTylogk/cu6ZP4ACBHxSGSbZ1eEr0DlyuqKQACpEGY4wFogNcJzw85ks3YEmNgpmcNXVwIGPBP7AlE38vLC0qEtySuEVgkolJMGoL611eUkpqxDomF8JrRP7sU5znvMaX74vtZCrT8+E6opfwM4ATwSqUzUNHMr0c8AxuR9BhBS55F6yhRqT3H21E/ks4wFYwCoSv4pzx9HFfMygH7gbLLASoBi0mvoVyL29FkYC6I9lwMhqquAt+RNZ98OVV7O6YoQ56xJtJj1yNji0KTsESrP5Nil1Iejhc63ZI0iVDY/61qUyesToKPY/N5el4qEExRKanJIw9DisynPQj+xXixkaAccoNBjipr3guYn5wY56aF3QqWP0mmcgAHMAYXSX5ADyrR89h4ceqpfWkryXj/si6bvhxLKfgmLgFxJ6PjYEDPTPaWh4MCC7aFatZx/PZdKWl5Za2vUtVy/3frzy228NwPNo4RkYsPdAMLXgyo3n/pD9MDI//SvP7hGNhijWN7sJPHX3VmgomJWfgsYRnX92EwuiKIct739QwEwFhh1ygwIRqsmjHMIJVMqKiXRI+cCYlDCPXcEwgcxBpENGCg1peRZogbKwzo/FWjFc8vGh2cerzIXtmodkta72khY5BwMGEBshBh2AErVNywqxsCItCw8ByhP6APBRm7yBe11Ny1CdJ0ClM5ZCT3KUufh8Q97fBWBRJlPojmO7nF/Ni5EERyprIhmSS+nBiTjIlpjoad4EGMMpw2D6OLvN30CzpI/2JV+6ICfhWoCXGlvV56w6GRWLHW0RfmiibwVvZWSGBL96aKEg7b+kNIp4zgAhFKpF12U6CCA8N23HrRPfvpx++hH77c3792WyuhXX33RfvHpPyjqTBQXWh8HDaIgHlOMJTzmU5obtJWIkISBoLAJzFAEm7j0qKI0LzZ3VX6CnMKra9YAdxKk11wj+ghV7723Ntq7D2/rQF1ddX05KKMYCxjqiwvz/ju1nvp91ayT8uPersaYVw4ii5Dg2QZguewJfW6xiFNFKqAfDnuXY8wkSsZcBBB++umnMhB4n7Yll2gAuikFYKpXIizxcOugLqPX0RYrzjE/HalgfpKHW97tmuOJFOSAzXfjIec5nlfJDSl4qlj1rAAKE8tiLgg1GHy7Hawd5zxhXKT9oYHF++3ou0F+wFuicwIzRenkeqoRCX1T6pMXKhov8Djp+aF8wlEDwuTtZK2Jbi+BJ9QoXX9L1OS52coddjsTZZWxfnmtcSPMzP15AUBwiCG0AiAkP1vlJZTDKW5EGy3VTKlowtbIGiMH8szFztlfU+VFuaknKMw2RQfnFyzwgCFPv1o+n7IYiD9g6NR+LaAxKXALKFPZEqnxNhWbToSVCAHAlPHg+fhxnUqLhxiYjav/uR8lhOhjoo2ZT6n1GDrjyvJKxwJgPQKUcTo4P3WuXVyw/2KUpubsABAmesxvzphE7chHZ10naqd9U2qDF0VrddI08y/qk8xdxhDKs3LERB1GiAZH2aicMYw5/ZNnCbBh7jAXmDuMnPJQq4i6cyEd0efzGL7JH9TeGpZE5Y2xf3Cd5OYlH0yGNEI8pb7L/ej/lJEKIIzjJI4f2haGTGinrKVEwiwCNyixEkdKzjR+O/pNrUePO+PLnOgEcipvcliV17muY6Klsv7Zh3ACETVLtJNr0ZbhYu4BhKFrZi8KgMn9+c11GHvu8eabb+g69F3q2IkiqXqY19oD6duwKNgb4yziHvw9Ql+OJFctxHmiQq7FyvphX4cBdcq/h8r+4HSLw5vvM9ZRPuVa7CM8P+/RxgjepBwQ78UJovkcld1zO0MCCPk8YxLGiMvGWOzH9OeBoFDWB98dHlfmUejejBnjS3tW19YV6Urk345B5+riMOC5URqVAu/cnFlAZdvk/ook9nttVerUFtKJU1vtUL6u8x6xgaQOyv5ee2bmM/svNHZR2+ssYs+0KJYdAOmjRAjjJPA4GhBKkb4CGewvzAdTnUNVZdxdbom9x/1qNho0YdoAwwhhQz23+ntBwQA5iUfH29KKhWWgji6trrepuaU2PgktnRrXoYv+fjbazbdueuCfqgdG/sO/eOeaSR5l0dRYYsHFyBRVTUY5RYHxoPv/MZopLry7v992dver9h4LzgHxsXEMxxQXd+4fi5yDhAWMF50NAs8PCqVQdeCEo14qZU3l7/gQIUolj40iDlcyuhYWKlRP3TEoU4fmt7OBECnEtuZeLFx7Ci1skQL2Fu6w4mCMZxvbppzkAB/2rBoQWrVQdJjUPAwVJQXRibYGAFVEAAMQ4M0mz31zDQy2iJ+w6VErJ8ZuonIYzoqydnmHA4GW3Ce/M1mGAomvNX9+6PMCaBifJTATMPgy0zM5gy97u7pIZ9UwzHcvh0VvXtam6YRsAnh1SFSdRCI24HUSu4Fjk6MjrT8+1t57+632Zz/7SfvJxx+0tx682XqTY+3rr79sv/j0/227ewcChYosXJzZcSE6YArPovRJRMqlUlSH7hi6FWquRDVH2xlRnLOLtneICtqJooU4Rng/tFFFYGRU9dqDOwvtwT1ybG5VhHBBEZZzATjPe0Cha73NKI/s9IzyLQiAuE5caHAWgcFpMi1HCeuDucMcFL2KWnzlzElUJIAwAi88O3QoIoTQRjEgDFZXXyofkWgAkyURlyT4Mw5xYljt0eq6GLqJRmC004dyFhRlOtQfDt5QsAAyrDnAOHOWNYuHXoImV+QmQrtE8Mcqifyd55XxXKwFAIhzu6w4GocIfZpcKuZo1hn9CYDgejxTymEkr5GxI3ql+aLSANTMc4S2V/tLPM48byKNjtyQj4fn+UTrRAbENDXrZrTnkfeoupAFNhhfgO7UBAIQrk+qvfXs/CVBHeUlY8wpTGAAyH6on6JNA6wEstl/RDWwi4J9j30m8wnMiWd9bgHHmGuwAqrYAwOSMaj88lirTND0tHMcK/+VvYD8sk4MbNz0etZTxgAaoQCUBMAMHs3e2JNDAiowYxEWCHsejg36aXlpWTmxEtY5cQQwhiueeByIEn0ShdmKr8lzo0/In4zByTjwMs33QGcMOZ6UqQj4A4CrxiMGJnNZCq+uYcdZM9mbsprowmKbme5r/ao2YtUtTESBvw3T7gLWRFMUWwQGy5HFyQDxAGWVIaJEEs5Ac+K7PbPGeTjPnveIliSXTZHFioxYmG1CICBF3bOOMwZxnjC/h+mrzL1EvgYsmoEDMtHJgJoATdagHLT17HbQui6gHBxVioM28fzQi3GAAZSyHtiLAGtx2OTaLtng8imJpKn/6l6Zq/QFPxHioY3se5Rt+OijDzsaI+Aq4Cj34rOJ3EUQKbZA8tVoX6K6oYrSfvZl7gMt9WB/zyquFDOvPEDazmciKpN7sQfw4n3GKaqj9Dtt9lo56p5JtRdLREsrU2UxcKZ4PwzQjY3CXM04xHGdCGBAZai69EPGnfeSJ0p/0r+I6czNU6B+tluD3m8N2mB24OjEAUU7eVbtxWWnhMbPd6QIrL0ABolzZsM8EbCv9aeSH9C5Ly9FRwUsprYh/yYqj1iTbJ3a91nLA0aaxZB45uzX9HPKQ9gGGRGr7cWLLdld2HzpZ+a6qaY+L2gbbVVt16UFUYxRnKV8mmqwohQOs2xySjYBTuKxiUmlU9y+c1clKGYXV1p/YbFNAAjhNt0AwteyR28+9IfvgZF///OH14vzRNlcagJaUA7ZAf0GmVw88eT5YRSjfOewOx5WooQcuM4ZMg0Ig9oHksXsJibwqFqSHoUpGQtSM0NddEx10kwDcSjf5RVcI4acFryWnfdVNb3C57ZsMTlfzhuw6AMGCGe2qE/T0KHwjLuGTih1piqZfmoD1TWV7Bm0YATUy3jfTIdBHc0qlI4ymu5EG/1jY42fbFp8Ph5l6vuIIltRC/HWFW20MAKUrWG6mw3xKyuTlvrjsOGRQyJUo4Au2ZC/IxvhBwGhRj1lQmwshloaodHS1XES+VD+X9pmwmg1plRbRbQsb/h/TRl1hDEvAcLKIQQMil1FHtbYaJuZmmjvPLjffvbxh+3HH3/Y3nn7QZub6benTx+3z7/4rH397bcq3owhpsNKlBRHtKwWazowfQxY2N8/aien51ZEHcXYn2jHGImnzuU6PWN+4/H3j1VxrdQoWvHEeLu9PtPu3l5ut6CLrCw7V46D5xram72NUAuh2hCBod9EZb68kPGNkcEc5HoYTggFENkwWLXIhqLKFAofG2+TE857CQ0o8zuGAYYLgOvLL79sKOVhHAUQJo8PgwhDgO8m/5e5zr+HDUHX8LMnVod1OUYERkepk2cDPRRq04JcPsJRZQsoOb/YEZwYIgFZk5M97TcdhbOiSQEGcXzwzFwjgJTvR+gjDoXQkniu5P6xnjHWMOwyR2WwI5iwZ6Vk1r/aoyhPBLbOVIzZ5UDIQwWM93S+e0xQYIRm6pIMohBNEE1B8XNZxkWMExkaU5SIcH1Sl/k4EwDEscUeG0AoxoEAOPlv9swAzKz4Sc09IlbkwZpKzVzGWGHcMYKRR3f+90jrT9sow6hyvzmqG1p+wDW0fBuZrsV3UYXY+X+VZCgjTyUpSp02S9apAKY5xrBnf9/d25URCahxbhrRMYrI20AkDwfnJMyR0NK8j7strAV+cDLK2BMV1PT9gGL6COM8DpXMXbNXLtvyyop++A5RWOULEpEgwq29weq7/E60nnEkmg9VDFCoCFWtP/IeMUzFhihmSIz/7IUwB5K3qBp1lY+u9TpUjH4YwMlJVZ+L4AztAQAkSh3AzfvDa4G+yzhyzUS2QtVLHmwcngEoAQwW6jHF1iCIfcDRkziGiJ4YVJ7q3MMxpfzkFaeBMDcZG9pLBNUR00mBAjm5CjSGyhmQmv044JX/T/4iaznCKqxz3oP5AKjiPgY+drgBZt5662Gnlsl94vhIdDRrMc5f5lREZOgzvhNVS/7NM9BuqKwRhQEQAQgpN8E8GGMtsjZq7is3rujOYS7Q3+xtqiNZ9Hz6/u6dO1oLAaec+TyvKJDqh0Rip6pYvdvH84uZUDmGYXVYwdfltHhf6r1VD5nvYCdl7sSZEIDuKOtam8LZODnZlR7yPPOe1fU7TnWVl5jtmFJy4lceJP1uZ0eTmi+OH5hd9HXGH+YAjAgAYaJ+sEQYq0R++Xcc5bKvimHFuOTMijNo2L7KfI8z3fTi4/bsxabsMPa/nBuiqoslhqiN83DpI+Y2jiocUgb5Vj1mrcg2kR2AJsGUAPTG7Tvt9t17bXp2oU3PL7apmbk2NuHc7xsxmT880Lm54+v1wMi/+/Eb17MVIWOxa2Ou6FgoLxhEbAwsHPIJOUSliHdyahlz1aDyvzHeVQNGRpwbwUZA1GZmBiOFwtdTbXxiQBsg6EWyOQs/9aLMEfdhn8M2j8SSQsgBkOcFbFUzFrn54o4oAAhV+3Aq9aqmO5pm+OFsEqFR8LxsADZGiNhQBwdQ6SiS86PYnMkJsuz3KTlmiE8AVCbs+Y0qpDzJpShqNTs2bagmg6LeBoSI1Ji6pBIGdT/uFYoDgObVYvDDxqw23Xr536+fQ/ibgGNURXPdVz8XkKYxLvDvkiL2iPMToOp5MFx2oiijr0QIM18CCH2dQZ4hUWdKPAAIe0Tb+lPt4Rt320fvvds+/uhH7d133mpLC3Ntd5fclG/a//N3f9v+8RefymHBNck3dWkFA6pQgpU7JqcCeaXkW5EPQA2iXttHtfPktF0QMbxCLGhUoPBMOaOOQllwA9XT1lZW+u3WxoIk+zFwUYCj71Anm5HzobzfUO+mkJSvotiKtFBD0POeV8RUfGBTDNilFRxRIqLmCO5wXlBoMsllwQDDYCJXh9pVAEJEIeLlThSPHBrmo6P3c5VP5FziiDRRm0217iZc3F5RyyOEVXCoQINylBPDwvlpp0XJGxjM8WbzmwM5qqgWDXC0HwMeoShFxotGG0dL5kbyCmPYxkDm7wNngqmuAWORLAcMYjQG8Do6eyjnllkGVR9xEqVVF51mTA72HWVMhMz5QcS8MZ693/ATg5x8O6hU5JoIhJQoDfMFoA+gd/8iomVQwt5KGxjrs4tze6AL8EdNExo2L+6TEgYSXqk8WMYDwzxRORchd2kdoq/tj1AvAAAgAElEQVSolSbyYaecdhOD+YpiAAql0Fl53IhHJO/U+4sFZoiapZ4mYxOjqaOV9immbSojc+zp02edmh/PnlwvaFfOx1no6GtyEpbiaxwcqhXaPCe5LmOb6DjPl2cO7ZnntSE7qZwoxCdYDxTcfvrsWeU1WomU3Piuju5QrT7dm9IIs9NdlDoggDEc0GN9rgU4MT6IAAEMaCdGPiA4kRlG0VFGlyvgOtxLCrylSMt6j5Mn+VCO4Lps0/C9BTZqb9D9yqDFWI8DJkCIfrKTxg4a0+ZM/3VkFlo9DBuozy5nkIg8oB7HFZ+LncB+AuuAH9pAW9lr+G3n8nibHLfxnXyvAPbkwg0b7emXMCYYW2iM1B5kzrB///KXv9S+xjOl/+xccJHwOGZ5Pv6fNvIc9AviWcxHvht2hNVTTSVlLXDt5M7FkfTo0SOJ2UAdJHIOIDw6oCA95UQMvsw6cd4geyprkbYn4skzAeYAhbz4PG3jGeivOJwCfJ03uqs+R8kS9gGg/dmzp2pjno32R5XWdsxRRyvmmWgb90iNyDj9MsdCGwX0sR6xZwA77OvMFb4f5oki1Qh/nZ62iRJG4ln4DuPL3pdIK/MX5wk5zwbdS21p2awJnk2OmTNsSOWbWBW4VEWHKfpxDsVWYw6wdUXoinnGmCdflGsztjq/aq7zGZz9L7a2OqA7vFfl+bI/JreW6GACJ5zlAatiM5TgYn8a599qu33vjXb77psChL3Z+TZGWodqD97QRV8Pmtx86o/RAyP/4S/evWaRmhrmxGyiFCyg5AQAYFCa4gXlbgeD6eCgonAVvZGYigvXC8idEEE0IsRQ6kt5b7qRrxi5fTaDUMyci0b+nZNuVZOmVPy80VtJDy+3ZJ5VL9HeHEwTQJUjm1wzFDKLkLB4MSKgf7FZsN/ESwiw033LGx5lVYAe16HtfD8gjY2aPQsvlqieKABe+Bk5DFDTCvARICS3kCincionSwTE9dHwSovDTrT13LUNeciIVCins5QluxBZhIo7SWdPm07Bc7gY/WvMqFdB3vD/RxT51QieTMcCacOwk3FRlJDoWgHAH2rCALCm4uHLn/oB4VF9QP2qiDNKs9QfHG2z/cl279Zae/fhA1FG33/3UVtdWWzHxwft+Ytn7e/+/u/bLz79tO1s7+qQmZmbsTANNNZqp6R9EK25wjiTNm2bhLJYNTcldnR43BAmY7yZ1/xAI40DhAiIy6q0trA42ZaXZ9rK0pKMSKKBRIpklMxBAYJ6NqHokqI1INwCqaxBqTZWvqiLf9vRYsokdCMAj0u5kLPLe6F2Mq8wojFyMAwwAjASWEsYP3jUMXBSiypUM+7B36NeaKNqTsYE98WwE51LFOw5gT+Bl/195f7yN3JNmOdWY7TxQlvoRwyMRDBZFzI+S1kOox5gyTXpI6LvkQLXer64qIiUI0nJE0kUISCPaybKEWdEWAA8Q6Kq/Oa5IwnfGUOqJYoBh+LcocA+BjHGh8YZx9cxdCa3B5EB11dk7M87QQ3GhzZBOQqNkf3KAlIWfgJE9KfIaYZ2T54f+xfiMgaE5ELjLb+GoTAxqb3D+2bV+ByijkO35Ppc0zREUwChV7FHIYSSXBmeHYNtfHKiIm82YKVQW84w5QpW1DoGGPOVuZtoFXNPuTfjlNMhWmo5dkdRrLBqepgjm7QJp1/y31BEZb+mTzGykh/Yg84qR5jVADlvXPII4IiQDWrBBvwBR8kBSvSDOYeBybxiX0Qp0Uqh1HG0mAbzWUIZu3teV6x6RQZ8NjA3mYsyClFWFQ2Y1INp9RWfwRCmXQbFnnveG025pV3KiZtyCoDOmYruJnJKn9NO5ovmCmqGldNM1CSRdfeVo1RxNiTyZ0DvqGn2yUTV+NuwA4b3TZ+2IycALOtKqrCao87L4sy0o8b1EMUMuES064nG0naCcyWhcBP5ARD6PpSPgXLpMWbcYAcpmitHrccx+Wy0pYtQpyTKmedM+gchmB/96EdqC88IDZ5IFe1I+xIdshPEVF7EvXAAAcri1OAZAIWwJwAOfI99UWBvaUn9xH6J8jFzhX2bAvcAUtVWRfuAPLPTE1G1cVJyNmUvFtCh6Pvmpj4PJRQwxH4TkMlzBYwAongmvhMKZKixBncwRI7a0vKS8tX5f6XHkAJQqq9cg+fgb3sFdPkbYJM2CNCLpk+5iRPNa6fRuCSKnEE4CKZ6WjPs25w5pvW6JETYFZljylGEk162B/dIHVj6njmgOpiUySkausSa5uY0N7EXN7c22/4hEf+T2p/KOVGgWvYSNa9rzsrBQ0R+1Hn8/Dt7E+uPvue+dtoPaOf0q8C6GCHkYsIUciQ8UUYVmK/aomZCvKwabeeT1yF9xnmFPTA+SRR2oS2vrqv24Pqtu216dr71Z+fa6ASAkLP8BhC+hll685E/Ug+M/M1ffnQtz58SyV1vSFSck5POC05Uhc2ehYbhZhEZ06owXKF8YrRgPGGxHyNkcGSPNy/OWUmzz89Kgh9wheeZxeqooPNuREWTQMaYDAG89NpIChC6bpN/VOy9lFB1+BaFNUW1o1CqXMRRe+CGOfTcc5iKktwFNjBvPkQWrHxnRUpHOEy7MS1LuSf6nFGaAJFKNLxM1xT4GPH3QwflQzIqVFLAlDooBzrQFWnwvRy5uhAACkDTp4bomWozBaIFQK14qY+85qR6CQQOfckzwq8BSPMHEpEcBoQddVSgHfBmpcP8Ho4Y2hCxcRxua3fNoYhg2taVvoByCiCEajY20vqTY+32ylJ7+Mad9rOffNw+/OC9dmt9pV1cQs/bbp999ln7/AuiYju62/SMSwjEUGdc3F88rWkuRBKk7omRdXnV9nZRrT2UuIfKmxyf6ocI8oVyHFz0XFHpi8s2MzvW5ud7yg/k4MNwcHTYAA2AqKh15chgJIFIMWCkfFqR6tCniCrIGISqh0jStBPzFZmUGib1Q+0ZBWKjsovBy1xDhnttdVUHKfSkRAEx2lQHS2JLPRm08g6XQ0gGCUY+giBnp23zxaYS/S0oQa1BS4ynWDS5JsvLK1aau76WoZJaYAIzE9AUTZ9iritCMlnUpzJIlBM4Mak8Ogz6Z8+eV2F2R4CSy5GoSNZqWASh+yQqEBBIP2V9J9Lnfcl9naiH16LzSNnbUC/KmoVyyTifSjxnUMtQeTDk4V2Ri2zlTdoJGEZ5kc/iEFIUb8I0efoOMEmfiMq6ty+6KqCQ8eTeO3v71iegwDiUTjEUTFNSuQZRnl3fq8sjpSYhZX6ac8uYXwKxJ7AdnPPMj3JuFGYflDxQ3iAF5sWwgAao7GV71RG6UnHmaYGiGOM4DgWGFKnCgLPaaUS8eFY78shxdOSM3Em1o2oWuo6jy1sICBH9rigBZwt0Q/Z2xi8RYMaZDSmAazgXirHn7GDucb5wDQAhTk0ihTIqqbUph8WBxtRbkPcpdgLGAOMfZ063N6l+4qT6gJdqM0r91IBQyqvT07pOjNdE6gHEYhxwBolGPOFamlWbU9GMUmdN5JA+UGSsjNkYtQGdoU9a6dPMFtZvoiDDVGmnWiQ/0c6l1G8cXgeAwUE03kInSaWIWAxjwHMDpAA6PGOi5Xw30ZQAVFN3URUmB3NaZzaiQIpsDzEdci4GTEdkhn0vjirGFjD24Ycf6pnpk88//1ztiJOHv0eUBfVm9mvacvfubSmWAsoSQQNIJkqYPEeYEwDHiM2YkkqR+y2VGEAp8969e1rjrBDWfruyyB10SJUyKscCUVTuwb4LwOD+/OZZO6GUEeevhRrKOcIezSuspPTl2TlMIkS3HKXe2dsR+ON9SmgQ2eTeyU0EWPJc3BOKKz+87Ij3PsZ3+bxyuMvBgaOM9QJbI2PE87NWGX+AZe6VaDR5fqfKvb/sPqM+quur7ElFwEUl7/VFv+acZS4SraNW4t7BnqLjYjGUgyWpQvxOTqciqOQkyllnQBfHCGcMe4BZKs5d5zN2RNSej4OmctSTR211/YkqzWTwHPZYnCLYI2xP2INcU0EIpU5dtqn+TJtfWGoraxsCg1IXnZ5tU9MzbZRyEzeA8DUt0puP/bF6YOQ//dVPBUPieXZ4Ha/XqWkeMuYmOxUoFw91zT8rj54LweAdsUFqzy3G8smpIyYEOSgEvrBA0W2iCBaIYcGG0uBkbpTL8LKySe2pxgzFVLWQRQWwupsBmmk6SlwW99xgaJhe2KlflgpVaBjZONgAw9cHdHFwBSzE2DZIsTgOm4meUYDFypK6L0qUdW8GMrX7klOCMaScnxLr0N+5zoiND2hhipTile9mgoHX+ZlzsGS05Cee5roOETkZKJTAqHy7fP51Jlb66Yeig//194lQVPmJoTeDI22vuq/yI0/eKyI78gpfFad46DqvUkQH/emxoeSE0qcooE3OyPVIW12caw/urrU//+Sn7ac//rC9ce9OGxlFxMEeWglZ7O0rsqNohaK2PkTocNcj4/o4DZKPR5FuckXPNQ+lfNtGtPEjOAJAJM+LcWPNkKflWkbHrd+DwsnBY6M8NeEw3qDKqFaUxAJ8KGJMMJ+I5Eisoqh7/A0DK9EGFGoBlsoFUWmGAtRyQgC+bZAD6jiARWEFFM7OyGP8DKre7o7orRu3yG9ccfRE3v8pAT/Wmz4TvjcGxOlZ20M4oSIQitKUsYABgzHB30wZW9O1pKC3tdVebL4oQ9hRrnjv1S8FnniORPmY5aznze2d9t3j7x1pPLAoBYey66QZ1AfoxRgQUEj0poye5Bvy/QDGGM/cM4BPUTLEXeQNR4RgzxLiKkWDAbffNre2DfCKQpmIJHmjZiA4N5r22Htv0HF+ZipZqJHsgVJpHJ80ICQ3tNQ3HYW0+qfykUu4B8o5AF1RsHHy+gCP9kQBMjBG+W0jqacf2gfIdMF4ixbJAVciNDgXMNCJyqnfirqoXEiYEWOu3cq9eAZHpNinAcGOKtiZiPPK6qTKE1JfGAxqT4XSDLhgzqQYvSi6rmfGXIqolwA7VGgAakXFlUve1Xe1U835k+mrY32fMaTPFCHc2hLww/mAgWkj3TnwUlclbxBHm4pme3+SAwFGxvm1BMvW1pa7nCvOCp6FPpDzTSq/LsLNSxTrUPKKssbcBczIWViUOuagfhifopEqRePIeXY61yo/l79FyTrOMjskrYIdhUPGmbZzP4FUopYVfTcdm5/jDvgyVjgnZJhX/jz3Zu4pMq78UefLhdqZe5nefNKePHnaNjehje53FHj2QV4BXDHCmS+U4MERxjNbEMVGuqnaVrUMpZG/h+bHfI3qK/cmwgdlMzmI5EVHORkHF/OAfgCMsS9xfQAHDjAif3w/9FneDyCkP5k/fAbAR3u4N9RKrsWeQJQxCqkAIBWThxkwMdFu37qtfHH2de4XBxxgEOcEfcL+SPvod8ZJYkWLi50yK/tG6sBm/w1VV/O/gkvMRdSy2VuZS4k+AmZ53tTuM613X222wNlaR9FnHnnMz9QHX3/9td7jfvSRIqDTzgk03X5fbWadpM5iIrx2au21/V2fEXwmgmU8a6J1Om/LmYwThe/TB6xlHIDPN1+0ze1NOwsrL1YMMCKPJSLDszsIMaJ8VM4uOdP5m9hfZpo5cueSNHwn9OmcI5x7UMfZz5nPspeKKaYc/1mr6LL/J8WDdaZSY9VP7HVqD3Wlr1ubmVtoi8urbWXtlsAgZSfGJ3ttnFqxXYQwVtzrWGY3n7npgT9sD4z8z3/50XU2bm5t75EljQeLZJAXgecSNSUrbbrgrurDjbHBAJau5XVFKRR6HZvYxDiJ6XD4UaLC63otI5NNjYUrhTmp8s3Kkwy4wgDjx4ZiwFgBs3EbIRzQOTBpg416g7Z46SKDHEqAcrIqcZjFLEPsqLziVR8xoEG1pcrD73IIVRTd21pFybwBSXVSwiV4ohwRwKNMFATDCi+5DPghw0ZRQiImVXcnocXII1voxNFDIoSKMkbFVOEDzBkLmrgMgYVpXn0p26feSBRv+G8eaEc4eZbatV+JMCYymLdfpnsOooM2DAPYTa8wAB6mBDG/AGiOpg4OCoG1UhYdzL8qYUG0pAAh+RpE464vWlue67U3by+3f/2v/qL9+Sc/ESAk4A0gdDTX9F7GMuqCODzcHv9E1ZacQeeAOH/TRdIP2hE5PlWagpIEPuSICkLPca2kra2dtrW9o4j46KjLEDjSazqLi5fbqOBQBSiSU4iBgsOBw5z1Rz0rIkyoonLgJRclNEfyEplX8owi4a2+zXy0Q4b2JcJIGzA0ME6Sq4RxEFn0UDAZE9YbBlW8sopiS+gEVUgLw3BImhbl3F0MHh/uUJNW1DbmLfcM/UkRq75V41j7oUnJIBiqh6UIwXWTcvGTJ8/a8xeb7cXmptpAO/FyAyZZi/L8VpF3eXB7pmLLgCm59QA0Pk9fivJ2ddV2MEBevKh1OiUDsz89o2eDIsZ9AYiAWJ4NauHTZ8/VVvoz+VasF6JGOLxMYTW1F0ECAL5yARGnatedIEYMbT7PHorBHsEI12skhxTg5mggCny0nz4j0sT+5Nw5U6HCPkDFUVRfVFqVK0QujSmw3EOU1LpWPOUGtQYZctJEBn606tv1eh2QjAIjDgYiI4oQStXTa5sasypCrTxKopqmYbFXLyg/cLH1JnuKqjFvrAa9p3mUfLhE1yji4zK0JVQlR5znePYSxj955tDPRHFjru9ZtVZiXUQ9RlC8tDJv8stNzQcQW5WUHxmOp4CVK82HtTVq5JIuMSmlQyi8AHv2EZwq1NXVPka9wrk5OVhMsxt3FJL5L6q1951E0kS/RKmXHCkcmkqxOJHRK8VVKKCVXyvDVmVDvC8OG9WMh/cO1HjPZfwnwpe/m7a4LYZEQLVpe4MSCqmTxznIfAWsMY8TFaTdodGxJ/I5+hcnGI6P5FUlXzAOw4BD9ryHD++LIsgzsy6sMks0/kD9FGp7avEl9ytO49BlAT2IuiQ/ECDDfXl+reF+X/9P1HB7e6sDyFyXe/CZRKPZ0/gs+yJjz7gBCKWuOTenvwEI2Q/ZFwFVXId+5DvffvON5jpU6rcePGz37t5pK8tLcpbglOPa7DM8A+PPWonYimis6+vt3t27LwnaJbeQeZ1c3jhYvfbH2tNnTxVFfP7iuUAmUc/UVBzQVF+IYcEYSexneUWRwjgXeT6uy/5MXjmRVva+lZWl9u6777b19VvqyzioGHM7Gwz4Octw5IjyeXLcdphjyskziyTCQVESTfQxqTpciO8mp3IHwannz/QDSwQnDvMOhxXXk52g1I6BhWOqvJ0hqVvo83ainZRqdwSDpBpc51ei2ORi8uK9zu7p2Go+4/gsfRVKtdOSnDdrpyRrFsfdZJuZm28LS6tteXWjraxutKXl1TaCGNP4ZBtV2SI7pV6fu/WHBQM3d7vpgZH/4c/evYbCEbDjA2cgMW9awcBgt5FiAxQQwsHOYszhTX0taA0crGwmUJ4kU943ZY5kb65P7auodEravTynbDgYRSpQr9pRFpph45UHh+tN2MimrRIHEd0SI9y5Sl0eUag9AKoy5BSVwLAq72wELeI5F02gOOYYR6Gu5DB2P2V3sneZ73B/8n8wOJR/UZsdG6IMRYDJualrpq9ZMVDKdldWv1QtHkUNTasLrYP8GwAhhwlAhQRujCLoivS1jQbz2KPqOjy1OzV6IpQF/NReyST7pf4pOu5LYdbuQo4MCgrXP16li7rEyMvUWKIZoo2mwHyp9ylXpKJ0HXivWncxfgIIcyDi2Q4IPj+HCnLZLs5aW5qdbG/eWmh//Vf/pv2rP/+k3bkFNYY5tNcJD8mYxCwfASgeyRDxIeHcTQ6a6ysDWfrYUWTopAA1lEeh0ZUQ0lWugSz1hehnRN84oJ+9eC5vJdc+PoFSbRAFGOIQxaCJoAuHivIKZwEi5GpY4dZRt2cymlBvA1hi/GOMACYxWDigTLty2QJFyisqFir0cL9iIEXRjmeMAASeYPo7ADD5JPR9QFeM0hib8aTSP6zxgEwcHxKcUd6J8zgw9hLBm5tz3ULyHkOH4jnSzm68x8ZEyd3e2m7fP33Wvnv8WEYV96Xd+Y4iNKXgF3pbaDwYTLQrkSMD0gKEl5fqC8QYQkWlFAEF0Skw/OTZc0UnpTJckurUBgQk5lm4nxxBUBJRMJYSIzTe2hMvGA/nUB1XEWcoiIxfIotmOLgQ8hXzRDmDg7qJ7CdyGAHiKkcmDpbTE+qf2ZGVSDF9D4DBAGQsiHZR9N7Fly2hTptlmJaH3rltrh0W+lkcOskNixEUaht5dMr7PDjooq7s5zzvgH7V2sTkmAw6HAQYo8w1lFXZdFKjjMhLnI+KflYUAaDPWmVPV85jRfYVoQW8it47oL5xfQw3+hZD/PGTJx1F9lRlhADoFkpht+v3cUK6rqwMzsp5A5zxGc6qCHUkt0siSSgPFnBmvtIO+icRICIPtEEKm7sGhMOGaCjFYZuYiXLRLiSC5vMh0VLGir0q6riJ/mXsIl6idhStnL7J+g41kbkOgPP6tdonzxRwFNVrO4Ncb5J5PEyZy/hx7jNfcYAxhpQbkYBIr1cgjPIOiTKOihFx//4b7f3331epHc4thFC2tkzzjKolexsOKhw+PFcig4CxAGL+zvph/4zYCmV04sCSw2RiQm0zZfjgpfXKuNA/Zmosl/1woXazV9GeRBLpG9YW0bPkrXFfxo/7odb8xRdftH5/SvX13nn0qL35xr22trLSga6IuoSGPUxfpJ1EIt9++207eiqiy2eS32m1dJcZCruJ35/96pft1199qXYDYOlbQCF9l7ON39BV6Qv6Lftj7Dyen77gOT799DPlYrI+GauPP/643bp12wyD0nLgnMu5wj7nvQbnx5jOR8Dg1otNXZN5k7I+VgV2bm7OqETsmLN8FkcLefqAQdqsFKFEr6v8SMTqJuVgMgtDznHKG6kslRWCnc/c19jv7e+aKXAEk8fOQ2wW+mNhcbGtr61pb4kdEtsmwYP0W+qA8v8BmLH7OH8npvqtNz0reujcAirJa21pZV3RwgZNFDGZil7eAMIb0PWn3AMj/93PH11zAAC4wuOnwRwIMRLtBTbFQN4QIoEyhgYcakAMq41Fp7A6PyWygYGB2EryqDjz7anCqPemwPWVgygQR37ImSONqEM5/GfP8wSgaFDLEGte8vQV/RkDFMrgcaQxBy6ghMXPYZjohg5zEv+r7lQ2gs74EIXI/RDvbQChM2zKiz493YmL+GBxvpdEEPoDQAj9U0CocpCSR8iGRLF257AYJAYUyWvPgTBq4QIMLEna4xUWpdHAWonNovQNqXcWcBPVkp8Cc4mMqbZkSpdVKh+gUFHMmrUdCHwpj7C2tSGOafIm422P0Zm8HAFhDJ6hWorJgxz2eg9T/IYBYfodcCTK1jX9QjmO1uZ6Y219abr9iz/7efv5jz9q9+5sKCp9dmahAQlbIGxC/s4U9dcsWOToq0ukaM6eXbR+3wp4OC4AhoB2jETmF4IUov9KdQ1QSW1BU7UwuBBX2RbdksK3Ry42T2K7qHWO8GBwxHhNlAY5a+hmHNrcC6rh06dP2t4u0RM7PThEV5aX2507t5VHg1FjIFDU4t8ACANaUtoha5r+jMFLf7DOcsgNG5wDw90RBg5FR8cM+hiDRH4dYUJcwBF9AIgdOk0eXwCxpbpNs7ODZ8zzOteFTkUeHXXrVKNst22ianxwoO+ZrmqZffYPAKmEeErchDbRVyhZMr7OsfKax/hnX6BdUN4AhBE0wZBPbiT5MpQqIcoI6MV4UMFyisUX5TIS6wKd031FCVnvrAPn/UJVOlHEBeofjgFURTEuYpRJnISIoMqHOEolwFwCCjFgRFqHll/17OgHFZw/ggIKFdD9jSGUKB5/Q9jLHnlozS5FwLocRDetSEm0L44vz0mXRlE/Q88sKhV0OOiltIN5AU0MVgefF92ycpzYQuS8mvQ+xRqam7HQjBggOM4q8oXBGYM5EW+iIDgJySfn32F9KHrOT811fus7IyMyZhlD5hcRZSI7Wt+VTsBnT078/3yH9W3atssX2Fg9F8DjffZZ+hIjmzHjfRw0KOhmL5PTrkCpIrMFSBlD7sceIKp5baLsP3EGJCKhkjMlpkK/8IoBSp8mym5q2kUHDJKf5TVoIMm/Axy4Bv/m+4ACfvgM941zJEIxoQ+aIXBisSrk9OvzvJ9yDwafzv/nvswFwBx9xT0ePyZ69VzlTKamxgTyKBD/zjuPlJPJfPj++8cChYkQAgpTMoF2J0c1lOKI2wV48j5riLkAgEh0LxFCQMCLF+T9bXZ5cgFdtJ/9F3DHb0X/pTj7XO0PWOR5mJfMI178PxFCruPnfKwoHQq77GsP799vG+trDcX20BbTTuYOAJW20jbay7O899577aOPPuqcINmb6Xc+H2CbOUFbee+//O1/aV/8+gvNSXIHEdkhagrI68DP1VWXLpG1zXczT1PyASD41Vdf61ms4PqwvfPOO3KOsecM9oUJtZt2JZ+V/rZAz6WcQ/ukKZQjUakKFG1XJNGOOAFKFNWl9wALwmV65Bg4PNQY0EfRQBDrhFQiFKxVb7cn2rEj7K5/KldziQRiC/FineEMJieRPjTdG8q98xK5X8e4wFaklI4Amx3DyQdm/OToYZ5UOkIYAbpz1YWd6s+KLjozt9jmF1fa4tKqIoVzi8tVdw3K0LCwxE2U8E8ZFP1zbtvIf//JO9feUKFBOeE9izTeWBa9NzeMFkckYujjLbSypymmUuAUz9qeXAx4H4gulgxVBQPOUQ97eH04OgLlXDuiCKivGewAJPAWs3AxMmhnooABEzIOAFXKo3I0UeALg180JueexMOucL+MGIrrVpJ7iUjgdZLHfDiaVbx1tW+IWklNndm5+Q7gQs0xiHX+FzS15H0AHugXR11tyAuwch+U3QDahm2mShFBRDQE6fLJyg2CrkG9YOUAACAASURBVEc/YNgCyE8dAUCyGdVSF3G3tyzCOlJILXEHUfaKB6+2FAVYmDsRxIHOS0UFXWtvOJqYvFP6MQYP7bZxbo8+AJzJlAiUDJdSI+PZTAUZqNh0kcdXlFIznnIWlBT+lSiZ5BK21hsfaYszE+3D999tH7z3qL1597ZKnIwhPiNqGM4O01AoNI2hLgpM5W7izFAR7FPqUEGvcXFsDiB5EFXE/toHCs4RqeC6zMn56bkMY0AEFOgDjH+oUBxwmy/ac6hLO1CanPyPIRCKVaJNGCcYGysrq+3iHIXOnfaM2lp1wLoMxYkOJg7t9997T0ajxqScBzbIXaw4eRPp2xi88fBGkpsDF0M69Cz+P5EDfnMYxljioA6IFO16CgXGQR3H3B8REOYsAM3j7jnJteMtjrMpRqfpphYVYV3TrwdS1Dtux6dEWr0PALLYf0y965dyZuh03sbzrBiDzBWk07NXJPfQ+T0ISjyR4YNhCNCBLky7AeQvNsk93daapI+YSDhdXNPvzLVEAVqU3OjbUIES78gyio9nRae1citzn3bzObWT/1irZczbGYfwgGlFyk0rD3iccfQnzjsDKMA2yoPH2jOlYFwiRaLFCnTRX15jA9l4KNFW8KONOMPM1GAPBHBgBLnuFs+FAc/4WOGT4ufOwYXahiMEo4++YxVfXDk3DBAJoKK0kOprXlxUXqOj2vTbeQlYsO9EyIz5ybkyPjkpZwXRTpXxqT0i85b5gEGZiCfnwsb6hr5D2zAsAfsxzEWpFiX2UiCa/R5wMj8HkJnROSBKeTn/aGPyMQUclpf1GQAhVG7mGPcJxVtGJPTvqo0nSinrUA7FgYq160k6uhHHF0wS2hlAx96ysoqCpQEJ85jn4Vm5byI9zOWs9UQg7RRwO0K9tJrqlnMZywkTxy+/8/K/iU6b9stP8q74TOiumU8Gg84DS/kaIpFff01pm2/b1RVKvhMCXvfu3RVwIZIOYH/y5LGeif0qQkcxvlOrj3vnvQiiaM+rfGMD9CP1Dy/2qwhlhR4PaAs1Nc9M+5NTF/EYrkMkEAGZgGWejXnJNXh2gG0USnlO+pQ1ABWctXHn1i1RR6N8mWhmKPFcH1omEU3uR58BBn/2s5+95FCLU5r9ls/ST7SZSCDPwHn/n//v/9y+/OrX6vuHD99q77//nvqZ+S8xLNla7KNQ1nf1HKZn74sxw/Mzf+jfX/3qc4FnnJv3778p6inPqXVBqStROy0kZkfaE4FCruk1aoo0jszjo0ONr2xDiTBNtZk5C+bQh3H8MHasdZxpcuAVxTZ5n8ORcMAgVOO5mVmtWeqBRkhJLu7UEb66lDozth7r6eAQ9WuDcNot6mepDScnlbkkB0qfFAQDS9YyezTrh/cc+UcIaFCmx2uGkec7Y60/M9dmF5ba/MJKW1xea/OLgMGVNjO/WCWXTMsa2Do3gPCfM+j6U372kf/433x8jWEQAYAAKR9AACx43s6rchTPoBAvDO8hujGIOmB8jDrRFpEUok8yeKCUGpSh8mhAaHrccH4EqA+DjOtjVCqSQ30f5eU1iSoQZUxBe9oQOgJUHtcsc05dcnEUsZDQwZSUrbQoa+EDIAOaFEHEGBuxQIwOaCIw5cE1wPLfDDytAIjRonwD5VkdKP8oFBPRpaYA0qaMBmDKq13UKOhzwzmESYwWCKI9qMPhocT7jyy/6LVTrYc0O8qUCPwcHzVoUb6+5fElqKBi6FbBg2bLBqpi4lLFKgBBgfWijgYQdr8lPZ8SE1Ray1YY8FjKfAXgMHKjBMshIRn3MnYEBosCJ8XU6r8BHBwskwHArPuVQcjYOUJIWywglNp/05Nj7cG9jfbW/TuKEK6vLrXFeaJ8gFPPS9PvoClBJ9lrZ6K5WdCHvECutbZmcAadJPlAnBX03/Rs0Y1V/Np1MqF6HR447w5wcFhlCTDAt/BQbm2KNra7syeQyCsUOAPCKUUhME64LxEHF5/eleHKeKsu2Omxja+l5fb2o7d1MBpU1DwtMETfJTIXh86A4kmxXdfCC8DDOAiADCB0fqO9uhgkGAEYRgGQKXxMv0W9EIcFxpTqrFVExJFY03VY1xhBdo4YKMaQ5T0pnZYwFXmY9CXOCtYDh26MddaOS8BYdp62m4JuIBwjGYOF51ZNt6qvhiOJvcRU1m1FHxG7IL9GexWMAkppHDj3j3YwRmuraxKY4bkef/+9abBQO0tpEqcPESeApUGThTNQW96kCLuk9y9kLAI05OwpoyKgxWJQODDM1ABUjcl7DbiaEjDlmgdQofb2xKLQOj86lGEipUv14aTWWfY1xhFjiDlP39m5531TuYUHztNmjvFiHGR8LS7o3yoPUEJLiVA6skOO956cdBGmyb5OxASjin1YIi6HhxZrgkrJno9aK7XLeLZez/RTCZ84mkZUEMeMyp5UfzFugDGVOjj1uSFnYtV9e/NNFBwXde2IhQQ8hYqq3PRdl0IRcELtdcaquI4gul0CsJU7xDpT5F7RSfK6HIUIKObvCDwRbcTg5DMnFcV0KsWV1zuAvxxk3E+sjuNjOy9r7TImzA9qMdJXfMbRrhdd3ioGeJwOccIkQshcsnPFLAdeAKYUso9DtKPlVgQwjilHCu2sJR80NXC5Dy8+x/VDdU/tSXIEGS/aSrTps89+VdF8722myK8onQFHAHMnOclZ12EnhNYZ5xXvE/0CUHId1maigvQP84HvYsDzOfZQgAeg7ZtvvlabhmsUOv/NxcW5Hvsfz8N1+U6catyf76bGH/ROxGzYG0NjpW2UnSCfXfslIlCyLQw0UBVN3UPA5j/+4z/qerSbvYLrEd1L3wZgM/fIjYSSyrPyd56f38zRv/37v2tPnj6pZ35TdFEJjU1MuMzPKAqxjnyzrvkOjmqcYOy1gELnF5tWapYWoNNnEOuOaziCZ2YL7/FKmQ7mVfYWO00vdXa5jBKiV3aEuG6t95xhymzOKDu5zuRITYmORPEZV/YR1uDK0rJydFXXF0Eu9oVyqIVue0TedaUGnZ6d6IynvYwt98F5RcpQHA1auxIEY283g0mqxLWXxwlGXyba69Qlp0wR0L9uBoREBheW19ri8nqbX1xuMwtLqkHY2TIKogxbOz9k+fwpQ4Wbtv1z6IGR//WvPrk28HNkKgW7HbnzITCIxjlfLnlWAB1RNVXaoYqyAxIxiqtQtz2hgCnyYEbsTa6oEsaMchAr0jBy7fwWACHfJ/oYI4HrR62RfES8TyRZJ/rG5+yxtXAAERU2IDYqAVGpmM6aFlAe3rSbTcGRT9PZAMg2qODDY8BZcCG0Ip6H66gEAIfv3Jw2eQw/Dm/+zaHgviIvxhz63DeAUJ5h6IryJmPcOLppoRArR+o+o2MWHymlPtXDmpkW3ROa6OHRYQFCco5cGoGDQUnp1y6bIbn6otaeiqbm6CjRMcopKP5XUUL7vwYCM6+qisa/FWPWAjVl0FZ0MbQ4ge/kD0b4ZFB79hXhmt++5AwIHV3h2ROxpHcnx0ba6tJ0u7220O5srLaHb95t99+4W9Q3qHwjOhiQtzaF6rmiDImqotBJGQByJ/DGAggVUSKyPD6qOpqz83OWysZAJycUMIbwTNWnwylAFElRW+bDAcqUWwKECKQ8e04ZBRc2Vz1NaMCT9rAnSshc8NiZ5iKKITREzUkb9BZV8KGt6Dm5Z0NiRfHADtNDY8hh6GDQoM7HdzCI4vVn7YVSlLXAwZ9cFN7j84lwhi7KmOC9RTgk0Q/uk/yg0MIjuW6hH+dMeY1ZVCT3fPb8hSKDMiR6/TZFzcMSt9HaAjQMqdYyazjc6Vv6yGvYandRFMw+QbuYB4nuYLASRYS6mIiIhF7KQMHBAsBRbuTEhMAx80d7S6m8QjGanZtVJJF+iFACRgnFzwXupUg5EJUyDdIRI9rpOoHO8VMkEZU7MSGIzrkcA3ODsSNfh70CZxfPEmDdr/qWqEADWFMXLpFe2mC6vPcj2oXDTeq77PMT41aunJurYuSMyUAxmH3ROXgGNHyffqDNSPKHlkc0hfnJe6mJKeOxcnBU55FyBVMWbGDMPF8OOgVBhHFgX6QsDPfF+OcHwYiwSwCPGHlENnCWAD6Zs/wkR07RShyNo2NVf9DFwIly08/MO/KxEymnLVwTQ5RnYowkQiWqP85+14I0ML8SC4TnmJvnHEB9G8aGWSc4rhSdqnxh+orxckmW7apd5/OTsREQnbFxT/9FqTTvMZ/V3opmxniO4ZkIF9fh/twj5+CA6WMqYOjcrwI9zhzOOOfzG1BwFjP+PCdgSmC9cmZDg4fRgNAKNES+xxnNPpqC3pzJ0Aozdmlz1j3zgLmZKH/2L8YWmjygjPkEWArNnXnId9iTeJ+9m+/DsgB8JZKXPYM+kLNyFGeulZFxxrE/0i7GlDmWcjqsd/qcz0DxBDDxOb7PGFGUnh85E06O2wWsp7MzzRnEWfge9wQQ/sM//INSAbBVuLdVT+90tU6To8t6JTpIRFE5de26ra9vyDnDvclvPjo5Vr/irOIZnKrj+q2AL5gPouGTm9joj9323bff6cyz/gMODpyhlLEw6IrYDp/3/DiVs4M1whhwPeXJk5P67FkXvc/5Tx+LVl5Onoyf7asxA0IJFg1qYcaBh+NI9QpLDC0gmevxfLdwmm5Y1If+0R6GI/rSc0asDNbnmNcRgmw4zwCEKUFjmzH0dtPH6VP2PbPJnCLEOg5DiO+wHmALQY8nvYGxlbLo5XW7bKMCfgtLa21xZb0trWwoWjg9t6C8QgUV9DBm1d28bnrgT7kHRv73f/8X1863M7VHJSeoq6VQvA8qAYSidRoMAsQM3Lwxpui7DQ0Vb5ak9+BFiQF7c9mgbEyrYHIVj+WPIouWEhMRGCijiKWEhqjImKKVk22qT6TQUUsArWoWogaJpHjRoCTWIG+dgZuVtYor3pWicI5ZcqLsuTruDGyMKh/iPkC5dgCdDGhA2sx0J5IQpTWiG0qELpAXBdaAwgAmHX7kHF3Aa/fGSWSQv+sQo3+pwdabanM8wywH8lxbhB4lQxip8IN2TLTkApXRUV2PQ4ro1VgZLxGnkKy6cis93hKugBoSCtsrpTsy9jm8X/Zx+f8qa7H7d0ZdwdjyihnMGcLp9xD4/F0XiOZPAcJEM8dHWpueGm1Lc1Pt1vJ8++D9R+3jD9/Xxr646GLA5BZ9+dVX8hx/9/hbC3JUBLXXm25zswtdvSY8kSrtAFV0kiLkU/IcBgwJ7Nf8l+jStWm1Mtqh0+3vKR+HnEIA4bfffte++fY7RYyI3mJXM+dslDq3jILDXEN5am1EuRMAReY7HnuJnIy0trG2rrbIIIP2KkEKK7bGW8rYDkcOQifk7xg9eJ+Zx8q9mpuz/Hd5V7lGAFaUIDG8MOojDR8AF0Vc+mtleUWHMd8VcCmjl/Hmmhjo9BuvtC1rO1RE1hhqnjg2FpdXXD+uP62xYp5HUZD5NMiFs8w4gDDU8DxLPsN6y/oNcOQaGBiscUv2WyGPZ+J+zBeMN7ETFJmnvuC+qLy7SM6XARtqkXJBq6QE1+EZASaKKJA/Q87jqY3JiF+NjU2oPhXrFcoVuyCR6fkF54Cxt1qqnjnQdG+uKTGGy8uudA/7kqNHGLbn6hvmiPPR+jLieO4AduYLVGfGSjmDcjLNKHLhPvFelPXK/sdcYK/FgDRY2SlK1qloVZH9Z84CogMGeX7mGIZlQA7PgIE5P09d2sGzkMNHh/Mccgwqkmx2hq63tysAG0CEwQYYV423xUVRQmknn8WY5JkSZaVPlJO6uVl5RYhfLDgKOTJiwFnFvDlrkKVPH5ydnOo8TC1I9p3kJgHgOAMA7jjnVDKhIo2wOBL5waAE2NN2gMbTJ0+68jcBfKJjS5naZzLrjuvl3I2YkZ2TTrmIMyh0QztVPf/oh4ChLqJTiqrDqqTcP/Ugk9LB2Pt82RfQwIFLWZkAfg54ImTsW8wzPgPg+frrb2RDhJ7JnOLelLTZqpyuOGziYA6FMMY99+b5eeEAQ3wFUEJ/wFYIuyjRS77HfQAP7HXcP/ljdjz5xZp3maAd9R/9iYhKlEuZG4zNoJbhc/U9c5uIHqAz9Fa+K1pmURM3Xzxv++UkoT1E/+6/eV95dFzzs1/+0nvKwYFARfJ9cVgInK6sVJ3aWQGv7779tj15+lTPbGBXfQJNcXpaezdriGfCOZN8ZeYZzAerxM6oP9Rv332nub+17ZqCvNiTAe0ongqclTMTG0h7w2SvLSw6msl6wumNeiuiQAAoiaeR1lNOOsaA+xIJDoMjVEmxuLBRiJBTGok6mxWVDxijDckn53Nq3+pqu3fnbruLmFqXvuTIOmwjjSsOdGylUoWG/QMgjKAS4y1thrJBBqwZrmFqrEDhpQEhY0Gfcw9s4pnZmXZrY0NrnNxmyk9dwEZrI216brEtrmy0pdVbBoRziwKDE71+2TyKrLyUHvO72jw3n7/pgT9EDwgQmkoVeXlUxmy0RNnTxptXXqgdADeMGjZLDCV+BqDSeT2T485VkUcTFb2GN8fFsy9l4CKFfiIvK+vUi5t8CspSYOiWoIqS8S1vTlSOf/dn+toUkwdhT6rrfoUSkFw98cSVd2TPUg6hUF9yCA3nLeSQzfW5Vg4tWhmPLsYbAgwY+ZQnEKVJBr+jrkp8Fgh9WdQlm6T7jBqCLnY9nJ8p4AntAkES8moADtBd5u3FB6wQDRAQPjnW5iwFWPI4SbDGEK98Fe5xGnnmIXqcRVVMMQsFTvS1HwKGRXYbcOGrHuEr7Id4DL1Tmx4ah0IMzLI0fzBCGCGb4QUwVA3DB2MOeGpTkidI3bTW2szUeFtb7LeffvR++7NPftLWVlecAzA5IWMSxconT78v2pHnHoZnv4eE+7wMCom+zBJNJg/1QtFB1ORwRlgUxaITAVmASQ5OJ7dfySjk4KR0AmAQI5N8NTy7iJls7+yWgqWpj1Jsw3hFgZexwzkwYg+26+45x4FDU4aPaleRbzdhtUUERqhbV7XDEgWSoEYZQzFK+X/mS+pOYahjWPDcmdfMQ4wm1lSiZqKz1WE7PP/tzb/oAAXtxviAOh3JeNZdchIVFY9oSuX2YmTTl7wUPdnZFSCcUSkBCor3u0L3ePz5DO3hh7YmosBeEsM6EdEAZPoikcE4dPi+PdTOZQKcJQLDM+Gdl7z+7o6MdHKF6Ue+E9pYaLncZ3V1RRHU0MR4L0W1Y8DTn9l/mDA8p8qbIDNfYgc8L4p1PEv6PPsQAJW5hbOC9ZqIBu1JMWn6gznj8hbO8YFihtGYPdoMjGPtLZrzSPKX+iJzAs82BhwgNSI3AEDaQXFu+hqDG0cH40xEEDAcNUrmJ3+Pow5wCiDkWcOkoF0q61AlVHiWMDr0vNeO6kfEIiAAGqY0g3ECkWO0sKBoC23AicjcxejGkZa9HUDPvbiWBHEKKFFrDdoqoBCKGUY1v81IqRSDmuM4YMir5L0wKDBQiQpzfaKVjEMKyqMezV6VCHivCorzHM+evWgvnm+2iYlRSeeTM2gmjh0moT8MO3a4L+skEbXkZGVt0l5eWV/MJ34S+c8ZyNrg77QzNOthdgCgn8hR1lWXu3l8LIcZe5LzJa/k0GVsGYeAKOYF3+V5mFuAKe4NRXZPNT5dxiHrl+fh//O3rI8AXKJs5LVx7wibpN3ZT+gnnj90WVN6dwUuTIE0+8d7k0V2FKEdGWkffPCBAA9zKDTUiHDR1uSadWdDrRP+n/MB2jUg9dtvvm7fP/6u63OimgBN9gT2AaJ+3JdrJxIaO4P+4zm5Jv+OCE0ov9mHORtXAOXr6/qszpvDw+55GFf+joMkey79yT25P+0MoGZ8uCd0VH4nh489NtFj1gzt51lY29pz5JQyE4oxBxTzPIwxY8048B6OzYFGRNNckRNWjICBmBRjF7YR45Tal/wdhw6A9c7t2+0WUVI50xyUIN829Uhl68k+tE3K3rV/4PIzriM5AIRxxnNPtBWIEKZ0Dm1mPq+srVq4RuWN7DiwswGmCMI0l+38qrWrkdE2O7/clldv6WdxeaNNz863id50Gysnng/W4RzCP4Rpf3OPmx743Xtg5H/76z+/Vu4PeUpwuQ9cXDRADiMzhiUgIYYYAEd1nFIvZqqvSAWL3jSi0TbTd7FgrkUI/6IKkV8JylhpLoe9lETNqHJ+zKlLAiQSoNwY/DHJ5yqqJtfnxYKHJ6+6X3Vdg1oDQDaQUF/T5sh7xxCVIYF3F1GY4XqBFdEIFS90keRrcB0V9aYY986OopTJyTEQojizwWEihP5dKqjirheArDqDypOrBD6UP3sTAMIZGW4yrqanlUNI7qDkqY+PJL4BlQxPGSaLBCGGor8Cf+V1va6I1hkRw1LalLdvqD4fH1U7SKUcAoPDgNAet+KADs0/UYUD2jpQWJV1FSWswR6uXfEa87fu5k86p1uAkIoU1+et9SbG2triVPv5T37U/uVffKJiwdSGQkzm5PS4be9sKboDSGP+ido8Qp4UDgOiyEQBZ2VQYxRD3ZzB+YAhOIZHHGrLgQHCLHU1AegANBsdjCtjgnNA1LVt57BQ1JzI12NA4TMXOrZ4LkCLaDcS+DboONxikCJoIXEP1HURcaj7EvUBSEkYpIqgY7BiNIX6M5yzkbUg7+zRkTzWAVDJ88lnGF8OegwDXqwbwEWMGPYJrhMQx/87Gm4xqH1KNED7rKLQ0J0wJgCwpiuZqoQxw9pUPcaZUuMtARQofMox67tuqGoDouS6tdXVHnReqkWarMyL7LjVRBP15J6u9WeAy37jfGiDSdrJWIjuJENvVfflmlDOAM785m/kdgGeuQcGlihOh4NyDpHEx2COAcpn6GeuH+M+Xn07oDCMTsoBV/nZONIoLyOA4GiPQIjEalxuwSIHl53CrRUSS4hFFDrKJrgMAwDqyRNyH10CQft5qf1icFELDTALIGSc+BttJgpA+RPnJkNlPtB1Hz58oLEFMJMzxr7LGBIhpX+YK8nLot+5Fnsk6wpPOftjxECI8LmmpimYjiajpuzi86wbhIrSd3JwjFxX+aGJLt8ntET6VLVlq25mIokYckQDMy6KEJ0TSTUllzkGbY2oAvMkwDRbEtcR06RAosCZorAuqB5KcoAGlFH6XRL6nD+MZSkc0idbm7ttb/egzc5Otfk5Mz8SvY3xP+ygSSSQfs0+k7Mqub/0O+1mbJif9DtzB2M2eb+JSiV6OBzF4Tq8r/zXY+f+pv/8uVPtL4hfMa84w1nHfI95GjDMnOeZcUaQWxg1ykvKVEnQ6ZnO6+FzJHRdR8UHaqzsMUScGV/+TZvC0qF/slZ51pzLzDWuTUST7wEmw1zg3qrhV0CB6xF5JAJJLl5y2sIyYq9MH4TpwJ4PdRQQxZyAzs8e8cUXn7dff/65zja1m8/cvq320z4JBBUg5Gzmb6F883lAHHsI/6YviSYCvpxTDngnej7aHjx8KKC5uLisvgiQA0Ty4n48T8RcaDfXgLbKfkapCcaTfgLo8VlAIWkEvMe6pm3e8xZ1PfqGun38DWaB9mKcnTsWmOEsCkWbec5nnA7kGqoeDwcA6PPwing//Wrm2XjV6O2rjcxHSnkACleXXSKJvhOVm+tWCRsYGIkScj9KPg3qA1sASLZKaUWEsSTmVZV9EhX+4FDRwNXVZacllciiHUpmaozhjMNuuh5t16MTbXZhua2s3i5AuN5603NtDGYZ6UavKvG9ho1z85GbHvhj9cDIf/p3nyhCmDy5w0NHCHlZaMbUFX4MklL03bklrtlGIrFpZix4G4j2/orWKRGO03Z+CaWx8tVGBqIyzs8AIHDNcdEsEfmQQmipmbFRSMyFQvdQ+IoCGiM18vh7e64nlO/FQxyKQHIsTKeY7g6ZUJliwOTzbC4BjPHyOyrqiKOpULOihGFMIJHvQ8TFiLXxVHRVgbSSShYgrMLzOnAKqGXzVBQsgJC8IowPDlhk9MmJGRuVGA19Ta4SRiJAZES0Uws9SI0UgDhE17SR4XYBGs9UugIRGsCgS1dYVMc/AFVRI4jihg8vXZ4hdVBnIHav3K+YoQUY8zbqXJaj/W1p1XnvN+FFqYIpUuhPCHZftzY3PdnubSy0P/vpRypDgfIjBhfFpRE2wjNJ/poPeWTmTZtlzjGHoXQ5AuCc2pHmmmQGFgDK7fbiObWdiAy4LiAgAsVC54uOyjnAYURdJRwEgAYVqt51sfXvySeU+BAeUwuucIjKyFJ9SFOcMLQk8CJqNNEJe8A1b3VYUX/wrIsQAhzJSeE7fC5zOZHyAD6ePbk1HNoBMskxYn5zgGJoMJam9g3onjFOowioXBGpR7o/EymIQSClxsVFXSt7RPYOe/QtJR5vP/OYEWXMAEajY+PO/drcUrSO92gTRj99awcO4NKlMLgOwF4GyqwFnw5U/sMCVYDprOnvv3/adgRopkWNWlxaHgKEj2VA4VkPbSyy+KKfdqUTKP3QZHxGqII+cpkC5/ipfijsBkWEkWq/cvRYxh4RtgW1VywGqMoFICN6NNiPncPNnsuzIFyEkfvi+XO1P6UdhqO5OOMAdsnPUd9LmGeiLc4vaM4IxE1OKsoHuIPeh5H75Ze/7gw4HE0Yw0RSiApgWBP5tkiLaw0mwkEbladZ+4kitj1yeS06xvxy/VirrfKcotKp3qL31YAMaKARK3Ikofaw0aZIPk6TUAW5J0Z0otvMN35MiTRQZY3zPkCc9QbThAg9S95pE04LyNnH3xwxsUBXxIE4g6J8yPjwXPQJ46rcvnKUBeTQJ/SHgNyRRdCWlxbE+oCyK7ADRVRlhEpCv/Jrh88v5vjwWcsaYvz4SR6cn8+iNcy3pEwk+sLzxTgP7TLnGnskNFGnc7gslCh1RGzIlaxC3aGW2sEyXjRxO8CSvxoKstY3ucMXl8rrYs7SVtrBswWYvuq8ZdxYc7Sb8chzJ+qaTSYcjwAAIABJREFUfSMg2rQ/s50AsMxVon+KUJ6cCBRpjIppwHXiEGMf5MX3h6mosQEAdKGlAwgBZTgLOYvYK7/75tv2zbdfu89LsZn1skhB+AtKv5iqin3AJFYUcmenE1gCnOFMoq2sKfa8UNSZ0zi2mK88zxtv3pcDiPcDsBNhpW1cKwJE9AVtZz2zl9EHpNNwnzfeuKfPAvh4jx+ux3jQN4wf/QNVlt+sE8b3+8eUDnlWmgkHjfxl8hbthJoyO6ScQT7uS0ip1HzZg6GVs8dL/XvCbDKVnAF0kTN9fq49CUeVVIFxmpSDRU41rnt5ZUff2anUiWN7HB5ZOI59hn7neSTYV/m3fI77yaaaJx+27LxzFJEn28ysy4dEFEeOOaVHTbXxiSlRRQGDI+NTXYQQuuj80mqb7M20UYBkiQl2BsqNjswfC+fc3Pc1e2Dkf/m3P7921M8F6TnobTRbjAVQmJfKQlTUzcACcDjhXCrVrBkUUxcNDxrMFB4VG66mjboUBf+JAnTsiCIHBVErDG02BNQ34812uQvacdVGxrxI4+kUKCilqmGlOtEB5N0xRS2Alo2EQyQHIwdOPKqhd4UymyhpqDMBhMkhyCHMtaBsQoVCRIR2KLpZVeIl/FHoSNLjJTIjQIgyIjkxQ6UotKkJEOIMR7mzCRASFcRwYF+hkDU8eQwMyfjzg9gNhVKRju9P6zsqYl/jSKRRxVyhXVDTEQMdGs3xadvZP9JvaKXKh7sCCpEThxfYIh0Y+/J6RyexgCHPVjC/AG8gmiOiEoF5CTJ6Rv22FOvfBgjpD3nJJXVf5SdwYIy2trIw3d5+85YA4Sc//UnrTU3oB0BnXR3ksMndM3gzvYo6kzZMOSgVYVaU204Rlw4ZbfuHBkkY10QUMeLX11CqW2vz5A1UfsPZBcn99qJCUyVyrNp6h8ft+YstRQqfvUAKHnrZvry+RApVc5A5UYqPicxBXWHclOND3bdeTxEUxhBQq5xfch/mZgsQLsgYAHBqbRVtFMMlawJjJKpuATJcPxF33osSKevFET4fuIlgdnXXiFzhDJKoE89O/UAbPsybtVUA87zzIxF7Oj7xGpxzhBW1R4yCrHeBH2jhfXIwmgSQUubAKno2cs0KsNHEPKPtYQfwLKEvRuCG37xSQ5D//+67x4pwEeGVsuX8gvYgxt4R3e8U1WVsHDm2+irzJpFJlZW4uFC9QqJkEjc5RnTFXnIeYtgod47TWfv+iQtHY9BEzEgiQkQPTs/kfAAEW0oeBVAi1YhjwbywaAj5QIjwQOEigsme5JxWiy8l9xm6J/ek7RavmFE+DmBkY31d+wX9inQ+wDXCQ59++mmV+xiVYUv7GHeeDcOaMcBQTSH3OA5MtcIBSK3JqFNbSIc2iY1xdGzwc+JI6dnJicYwObWRxsfRgDOKa+oskEMLBoXBfSIT7HOZ18wLOctOCxDKqWE6m6IcUro8kkNG8viKEtgQzfwOEOI5aC/rjCg0RirjEEOV/nD9UPcJ80llhGobxCGa6EfASiId5N2ypgGazF3mMuwCnA28QoEOqIyhnLWVyHb6gGtEfCcCTHGCRgwmNGo5cjpHr/cGryHOMmidrv2Zci3cK6CR+ZNIu3+Paj8LHZNr0SbWoPNYZ3QW4WiDNo/iJWMVOyNALlG+jIUdBK47KipgRdXijOX6/D1APnnGWpOXF4q6QQkNjZHc6QBCCSghhsUepDXlOn9xBnCP5Eyz7xE947vMK8AjIGkWZ+MEDrT9trPt8h6hwNNftD97atoYIJ48a/YI+gtQFjqu2VpOQQHMZT5zThDRu3cPMDqrOQcwy3zgOXFKAVbpQ9UjVT1U585CFwUQEu2nbeQa0kdECHmf8aPcjpz6Y3YAERE2VXhVexwgFnAZYM88kQjT0mIX3ZOzbv+gc4glsou9wn4IIwFHFMq8nAMZb53JVS4sa0TrjRzuEsnJWpAddGFaPg6UCeXam3VlxhTr26rBsr/KrrJzx2trcWG+LS9RGxa9DLuBxXYR5QjF43EJ+Kkm4wX0a0pXTbdRnL8T/TY+Oa0IIYIyKIzy7/FJxOgoueV9+AYQviYaufnYH70HFCG0t4TDusmrHQW+KMzFO5noYKJu9pwlNy5RI5vyOryVY2hD1zVtroQCEJgBwHCfGN/DgFA5JUSmSkoeAKX2jWFcmEMO0BzewNkE2HQwLgR4Kn8k3tRs9DlgHf43RSE5JfGqDkclB6DBtXPYKEMVTf2l/sy0JNwtVb8tI4ecQHuzrQSZnDx5QCuvsqORVa3EAYUGgRJHCAUIqQM1xaZo6Xaup9p0Z4MkbcEuUakcPUgx10n6StL1yJ4DBG1Q2biigPJFO0D8ZO+gHQIIkYvmjlUT8RyAopqQNq4Yty4xe2j6DlM5nV8zoIe6TMQAEnYqpb9l+v8mQKhIIEp/BQgBrLn31ERr6yvz7b2377effvRh+/EH77dR8lYVVWZ+E629VOmTuTlH2hgPe4QvRVPe3UHFcbujrwEcDSZHRKMiL0Fy++MIccy0lWUKzS+3mWlHigFlzG8OIwwkAOGe8qCQ1j7W37a3yVM6bJvbpjlL6bUKvBMd43Dj+TLPBOKqODIHL2PJmAJScQwwH5hTGPPkSybi1pVP6eqBXnUHb3JxAK2py0X7mYOsSw57vMWsdQwnjAyADO/zt4DV0JIARKpFRS6tcscGnllRWIkQlHcW8IinOQ4Vl1Uged85JlxbEY0F1D+P2/a2c45Eja7cI/pmGBAqZ1miIaZXJTcSQyZRk+SqMO7ZF4gQYgAxD6amKOxOxHJOYGnvcACaY0DIxq8i8d4/KILsPDcXdPccICIsg7ck+7k+z5uC4TgeyOvj3nwOo4w6YDgX6CecCKJ3ffll29+3GIzonAJzVqFkzhIxZc9hHtmwdRkF74WwNXBw8ONoUfpFRbknJ7RPLJWwDmCr15vUXKMfMYA/++wzGdasgbv37unZ6Efuh1KvDcfxLjJosJFSNc7PRWEzwIP+4vs4Hnd290QJPTiANmvQNzNNHpLLJjBOvCKsZTBYzstrFJUvTKPuWaGWZ0aoInX3ROuqvRfAR+kDRQjHUXWljih5a47uJuLEHAroCRCi7aY0kp9ucSVRRecX1E5RiFGYfo4C4/O2t39gR6pqEBRNTXV+BxRgnKiJfvAMSUdg3mBMyylZ0UFFV4u+lkiLauCV0zNzgnYl+pr1R18Pr9fQKeWoGxLYiJPT6Q8n7WDfZXQY+6z7fB6HAc6TgEKXVkKUx+Vs2DdCKQ8gVK7ouPcxzkk7w5wzypzBcgZsa7wLRMW45/9pA33OOLBnsZbYtwA+cbAwZ1NyxI6jEdFBP/zwQ/Uf+weAEDAD8CF6yE9qNg7WjHPGAGdRIKUtUCr5Lm2Q2Mn6epWVGtGY2Sk10QmPhdJrimSdWRXdjdMskWzmnNSt19e1R4jqfXWl+/Gjgu2q50pU7005kCxqc6j5nnu4Xyz8ExDm882sGMA4z8Hz8z7OQJ6Reyf6yl7hCCnlKzzXcaYA+Lg+bUcQKTnWjCOsLdZYRMrY4wGE0VRQTiGOywJiRDEf3L+va8ax6KBEc+5hla2IrYDSOrbMsHOAtQUgVG44Dlzy7Cs/nb0Bh1HsHO0PJYITJ6kioAvzKmcBAMTB6jrYOJsuHY0cpaA9bIxLOf2npqZbHxXg3nSb7M+2yR7lZlYECOcWV1V7cHR8Sqk7lrQvduzAHPqjG/03Dbjpgd/UAyP/x3/7L6+tEAWwu5Zn5ej4UF58UeaK/61k3uL3K1m/1DOjMihaFNQ3KF4KxTh6k+hUJywyOqLIFkm/AVgBfxzgkWNXzTqMZIoE14GogFvRHe11dZFkNmLuCaiEehTaScBcvETyONUhyyHCv3lBJWNTAdSxKcYTmmiK68DZ02z6l6WYOZCg0LBhyENYggKHokoN6rENH74ykIp25Ho2jjTw28amt0BRSktWeZSDpjepyCleVkCNPP8AwipHwOZjwGwqGGBldrovwxbKYX+qooUAwdqnUBs9Oj5pewhVHFSEEGGLEeopYdCMSQ2Tz6mUBwWhK68koFBtrtn1Mm30VUDoSGGXi1ilXX+vpSkRmaLjIsxRKmG9qdG2vrbY3nv7YfvRo7fbowf329HBfrs8P2nTs30B4nYNBbQv5TfAE55+ulzCIkcnzi/cNqhgEodOzTxkzmIUQlPEoAM8cDDj5e/1THsUvXTK8wrjkTmxo6LAB213z2p9ioacX7btnb22JbW7c5erOEEq+7DtHxzaW9+bUuSGOc96wPDCUJBTRKVE8OrbsIxKZHILcQoA/geOETtkFPVWZHGQf8Y8xiCQmMj1taKbX339Vfvi88+1HqHrqLC0pOadgG8KXuVQLiy4pEkJVcQY5bmY2/QhBpnaXhRsq2wOysbEGOM3VCg80fywrp4+Nd0xVL5E+J3DsiPgE4pX6o5h5MUYZd1iOGlNhfZca815x/tqJ9738bEJGYgIlWBcJNIXL7PzIi+7SBZtjapllBXZW3Kv7DE8lwRQKhcTGitgUIbS6amoW+Q60ccoFNNeFHEx3sihYzzX1tcMlDRnHamF1icnw86O9l+rLhsQBgxyfYPB2bayuiqpeoxOFY8ed2kOcuy4h/PHjpWr+e1337Zvvv5Gjm7KrRARYU4OK8gyps6put056FyioHKHqoyOotWnJ2267/poLpq9I6fI8RH76rWcHFC8KWHRUQerFArzW2dOqURTxsipARcChjwjfcn68To7lKOF4cZZv7yy1O7cvqPIs/f8I9dhhM3RiS/Zkcg6C+XY6y0A0kqbjC95luyxrD1eUPqgkuO8wDid6nluK+II0CnwJnBXNTthcDCX2VsSLWN+hmpNHcqsm1wr70eYJE4jxlBgrsq9JHKeaJcob8UWof+HKaiDa9hJhjNrd3e7EwDhu1m37N/8v0SIFuZdGkRMC/YTIqRPBWAYG/7O9dgnpc4oJpFF49h/cHwNqLnkAzOWzh0GbPJi3bF+aS/PR84aEXvW9u1btypXbk6fMyB8JqEjUl8YO6Ju77//vr4PkEltPz7LnsaaYyxxHNgGcO5l6hRGVZTr46ABBDE+cazAWmLNSIW51ysRHVO/md/sDVzTgNBsnVA4M0aMLfOASFzosYwnf//qqy/1PETvGDeXKfLnYIroXCJ/kvqlXEdqwbMCZ1K73t2tOT2lNBuAIE4moop8T+rWFcWNgzyO6tg6YVUpVaFvxVL2h6hIcw/OdkBhoq0AtYgRRZsBQIa4G3sg5w1OMKfcpLamqaViTanGbdlGiM5QPov51Mdp51Qf5iJ5qdwfGy66C2q/9CrMGon4mzQSSik+Tv8FnKjqS9gBo7qe7d6KFNaYsYZx1o5P9NpUf0agsDez0Hr9eVFG55fX2tzCcuvNzLeRcZg0tn/kRMEwwnaNMt4NdfT3MvtuvvRP3wMj/+f/+G+vLTSCx9DKnyyuGD5pQrx2nbdSRVih/4SvT90wq41iLLNRUUDYgNDgTV5TkotP8PYn18/5WzogZNg5WsNhzmucTYC8KSWKmwbF4gx1NYebaFxFweTfMT7Z1IYBYbjjob/JOEEqvAyz0Otoc4w5KzmaeuADjIR5R004pDAyJEVfURFAFgZ+gF4ihfF+ymMrGqDpuInkpK+zcchDCt3h8koRQkWFZFBDb7xsJ2dO9PfhO9LGJyksbG489FIiRguzBoYSJiEyWJvSKQn+p+dte/+g7SIpfpyCyhcaV3JAZVyOjLWra3K/HCFFuIbC9kQKu/YOUUg1SIa2LhxfuZCDXD8DOTkIxGt7SSZGn/9tKqOpP4gzMYpjKNYyJ/r9CRWkf/TwYXtw7067s77anj/5vh0d7rfl5QVRRznAMW4XFuellijZ+fFxC48cHCmPCW+/qH6qIcZ7LhnA/Mzhxhgy9g8ePFSNqImJnnPEJknEd1Fvxl9lAra3pCi4Cf3v6FgAm0gu4BBjnhxOIkIYsRiUm5s7Onj5kcFYlOjOoGuXJE+ofeQ/AGzJYeSw5FAzJXhMBkporIqOlsiFqDMCfvsyNAIIOaj5zO7ejmpg/eIXv9Chu7SwqDyT5GlprlH/rcpQ4BXGGGHNhwIpI2WIXk4f019pT+jXEW8YiA00GTwSJ1ER6D0ZgFG+Y/8JFTSRoLADYmhhhEXchHWe6Atzi39joDEHnVdEVJMI1anylpl7GEk8K0JELo9jYRR+MIKYDzbgVuTR52+Sc9/akrHHs4bSbjVGC6aE/ibn1SVg0+CSF3Mx6qQYHrznnJ/vdE2uh1ed34kexBnGtdU/x+wHjkaEEZH6ihhe6+uOeNBujGDlXl5Bu0QFltIjs3oWxpDngdYnerQEI+ZEL6PfkrPE/GEsAIMYd15H1Lmk5IppcDLwRG3dFlADSLDvYbCrjIQEXLyn0lfJQ0y+FHNaNS4pAUE+tJ7NYFAg8Bhnnq8D1ZK/HR7x9/OmUrjkCPZau31nvT186+2OEgq9n0gegBCqswXOPP7sI6zh5EMy586UR2g1X7FMiNiBNCvXExENmAX7B8cCF/0+uaKO7GEI58wCDCrKoRxvF6unzYxfWAGKYOC8rHMslMM4Fofz6ALmGF9RV6uWHpGyRBHjBE0uVc4hnRPl1DHlFMo4gkmkPrwo54mdrflhz4W+JzGtxYU2Oz+rz5mqapp8QJOptzhZOEvJe+dcASSyD7jGaxSpXf/YZ6byUZcXu7EKc4f2JhduZXlZpQio9QdVmnGzEBa5ct8KtOAcY15CsWS+MLdxsGxtkr99pPcAhKLJnp7q/dC8Pa9v6X2enTFKTTvaSH+xjii7gZOAvqX/7ty5rTnMXAYQAmATCfV+SC76qfooKSqmrS7qh7nBPkH/0i7amzIYjL9sB9JqpjhvbOdI8RphsnK4eazG2rMXzyVMQ1uYy+sbG3pGgC3jZEXNOd2T60QPgX/L2aQzcKAsL6fE+JjWSxx0YYOcoUrbrrprsa8A6uj3KMiS0sJew54JIARsc++cCV2UWMKCZVeivoyTHtG9os1DsabPCGFgm6m0j8rROE2HdhJ0IELItcPMgK7KvirHIo5KOc5tJ+HIxcHKc+EwV3mZIQeKdY0BduNtbIK8wcU2M7ckQMjvucWVNjO/1Hozc/qMEKUU81W9XqlON4Dwnx7Q3Nzh/18PjPxff/PX13hYJZKgza0K6yqPkNwqh93l0Sf/Dkl0cpiKzx1hlBhCHOwxSIjYheIpaeqqCWVamfNrlOyr/EM800605wC1EIvpaSxqPNMyZNloLvE+Q8GxamHqr0l1CsJjRTUH7XC0jh/aKTGDKsbO36Ay6O9V0ymHXxKUVXKjDn5AoQ5S5Jglv01dmknlD/LD5gdoIkKYvAjBo6KP5to5HKX2WXkLw59J2y2+YnnkGEREufhxPT4rLaoiTpV3kBoeSd6AhQVKVODNntZ3qE3IWB+dnIkiegjIAeSdEnF0sVod4GMIrAAKJ0T9pQQI3jXND1HRLhTJALZr6+vYEaEMpyRAKZXSXoRqlI49ELUxxI8eaU3moVCjZ8EgDBmwaOqoo2RQZXEhYshtrK+29x+93VYolD0+1r758qu2u73Vbt9ebwvzM4oS4s1GkOX+g/sC9RgocSbY4HShbG4M8HEdLkRJiCrYiyzDZmZGdaZWV9Y6BwTznWR5PLTMXUAfuWBQE4kg0L/kOlDCgKihKIOHUFFxSpzISCVi5XIgjOtgfsi5ghEw1XPBbgmkTLT5ucqjwmvZg5bm2poYCIlya8yPKFpMUrwpWhgxtG15ZbndvnW7ra6tauxZmxghFJkGILPeHz16W30lehUR2jEXZpZBOT+v/qJfImVPWxMl4zefdQ6cDYDkUg0rz4UCp4gC0ZdeTxQ8lCxDLROYmXUuX3KlIpYSWhjXxAhKvlWAaYAjbQ3AM6MP9oMjPeTLBszRTwGQAV8Y7gGEAEeMUef5vFCf8V7yp+gr9gruhdFCOzCEMbzk3de692SPoAx7bhwvLqWzozZAkSc3EQ87Y5885xnoqUfQk4l07grgcB/2UhuiVwIdt2/f0vgpz2ee4s6uC0fbmPMqITQxJUMxFDSB9eND5wcuuFYloAhp/f0906C57hv37rU7UnJ0HigRXQxPDH4ejzZ8/4Tc2622tESE07k+UFbN1HD0igVnI5cC2NRrw8iea7c3Ntq9e3etPEqRbXIr/z/23vPH0jRL7nvS+8yb3pSv7uqe6Z2RBAGkKAryorRLCRAkkB8EUF8kSH+uQJDa2elqVy7LpPfeCL+IEzdv9c6KHM72AgtmNhLVlXXz3vd93secOBEnjphds3FO1LDvGmCTjDs9Y583KzM3N9nWHqy2B48eadwiyWQ944hLwGmG2oyVmlBXOyFYQBIzbHBuy0PikxreYQXUjKEMcjBIqfWKekVnJAy42lk4wWRm3woRqwkmBCy55qybJErUH7XYxzA1SVBaAuh+bWGdM3+yDtmv+H9+h3vi9WGr2Ls9F5lTs6rxdS/BGZ1rO7uAqreaV/wuc4X3SSJPtVea+9Tc0krE4GFvd18umuxznKk8dw4pOwtbGgqQMRM2Ky8Anl0AH0E8+y3JB0ADtWUE5hufaNWzp/GN2Qpn4cT4ZHv4YE0AjPfVvZc7MrJXntHagzWxhFwjn/P2zRvNGRKjJEf43dQlCtyUKzCSSxJljGtqSMPcMhaqj+x0lChknGhxAdPFPKWOmHmLCRkKA/kklMLG+x4gCckyQJL+oXd1wYlReLbsS9T8wT4zkGJbJyZV/8raY90wf3gtz5B1rXim2HKUSrDyWVOp07YMf1d7uwy6hlGieF82CzhW/Z7dnoR7FFNbbUxkllV121pP5R5KIitmVSIAqnbY+4iNvzgzM7b8GTmzVRU3TnBT+0sMVeaGrJdhSmFKocY983qiPRLm3AuGfoAwACvPh9IO7p3X8TkAUNYU90CcqxZOJDdGXV5Dwpy/o4yTA/Ot+1fzfqyV28Q3fYOtf2hUgHBqZkHsIN9Ts/NiDodGxm19XkovEjsG8j19CO8Zwj8Ntdz/9i82An3/5//6T27ZpAgC2TCVzTlFxkS92KUylZKIVfN5Ng6Bwir0BrCoqWiBqcgNLM0CSDpwVD+iTkebDQepssPFqHF37gXmmjiZfKhxuQEhDJyDWAfrZIU4dFVP1wWE3jDIRIYFEwhkQabVAlIhNmEknefnytoSjgEQw/4ZaIjfFwhUHZ96AaZnGZue6wQIpOPkZakfkiIc4ghGHNDLPbUAod/X6EZ1fNTpgTUBSjio9pHZA9ASHLk/mf7ORqeC56pJEUi8VS2MQSubDtltvx6wAyAEFC3MzigDxnPDHhvHPkAKWfTj07N2LunpZYMxZNxhZwGDcswsgxoACP/G8+EeOcQIuGC64AkBCNxWjHDSe0sbadVCco+WdjIe6c9Y9/MHDGcYJckt/sBXb522PpuawoHWRseG2srSQvv1V1+1iZHhdn1x1n78/oe2s7Xd1lYW28wM9T797eLchjEvXrxQDQoHOzdAwMGByAHEHANy894EjYf7B+3ohGd86Cxiv81mHqw9UKDuAn6PAcGzg5lRy0b39tunj5/EECrgHMfRstMO9mHodtWvkJpCgLZYwr0Ds5UnZ3ouAg0kFORyNtToncYzUlA90t8mxnFLw011Us/dCRQHrVwn85B2MmSskW6RgefLNvsHAnnUnRCEsYYIFMIUEYzwPi9efNENoGjzkfrimKXE/CAF+/w8MtA7oId8zN+RPKb+jnGx+mDU4EA1rE3g4u3bd92aRUBNartSQyjwgSFKBW9JTrGmef+YaiSQ5ueRPaYPJOYGfCaggNdHYcA9xMiGsU/Nj2WrrhtNPd2HD26Y3VtfaXmk+4TxLGDhVGcT85ea55EEcm18c61mph0YMSZ8Fl/5N342Oz+vxF3MVGxS1BT8b25sdX+PVhGwkOy/46NmqNQ24+io9kJGe6DYv/3aA1mqt5rPJDkY44ODvbb+9m07OYZdpGn4Q0nvCLh4fpwXBLEAeSWM1Frntq2/32yfNrbbwvxk60wb7GPmQJ9QxoR7kayUPenioq2//yimEZDy+OHD9uzpUwGY23bdNmRKsmG5KTJ2AGA5mkpGRh2RziRMUIba0vJ8W15dVmCYXrEaw2L8Wfd8CQDBUImBscQ5SQzAixJwJRfmedFTT7Ll3d1u4lKMTQXpBJisW0kDy0HVfWn7tF5Zd6lnZY7wLHgmzDnOHc68SCZz3mbdcB2RTgM+eh0lo+7htWI31d7kVECfuXpyQhK2tdHRIdVPra7Q1sFOrbwXtaFIFYkJ+ByuM4klkneuIbQrLnNSIPzsXPskCa4w5ah81GOzznYALnvf6upaW1hYct/GPXq0vu+a9oyNj0reK2di+sFOTYhN4z2JM8I2qbH6DWqCObu0TlDbipLH/e3YT7hOjFBIWqQOlLnJocR1yDUTGSolAoew2pYcM17MlRgkRfoY8MK+H4muwKT6zW4LELIeMEyZnZ1RopO1aZaM11l5ZTWEgaF6uJZygjnoxB0mUn06i90e6FTtTmiWPjs3395/WHfbDtXVmSV8RJ/GhUXNG5xqAbZxueXeVT93blMpXm/fhCPJ0aUmKcaRxLsNYtxih89GzaWx4eynlltJUZt76b2rFY6kvfQDRj0yUuASAy0ScJy5JSHGFThspExcJNOOXD2MvZMz/Jz+yyp9Ua25jfFU+sAkvrntJhSouWWdikne2W5Hx7gfj3blqXwOSZ3T02OBTj6b884lNSNKuAuMsueenxtcDtsQSmw2sVbfQOsbHBUbOD272GY6i22qM9cmO/OSkw4MDjsYqUIaAUJitTKtcThzjwh/MURz/8Z/0gj0/d///H+4JWiRC9XOTrmv2aaXTYs6QIptKZamdkUZ/m7vwVFtJqlZkdMgi78o+a6kYWREmwsZNwIhWTCfnHR72YDXfIBfNqQHsiq/NhDJbqq4AAAgAElEQVSDcaThKJsJwI4FBvOoWrzhoWISLe2TdKKK7yVbjbtoHfiSyXHoqgj51EwkzF9ZVRdy+3zJ1gbEJqQG8oDRATctnu3Migli0yEDps1S8jIYwms7V1Z9o1hLyfbKLMaxVvX5M3CN1INMssBoWXKzySo7W78j2/XKhinoqFbtOO/xV8YCZyzA4OL8rLJfHByxwSfzDqCDFTzFdEJ1gQRF3myxvVd2Tyws4GJMAFdZYBmlHIlhvLy+bZcC7t7jdG81HX9+v2FC8hlp62DQ9zOGsN7jDwHCgMEwh/lsA8LBtrw437764ss2NjLUrs9P26sfX7etjc02Mz2mGgeiWMYJSefXX3/Vnj992pYXFxUgwTxTT8C/kak0m3ypwyHBOXVHBEphrmW1PTUl9jyMmOVbNsVgPQhQFktwJ1mmFgtTjR2xggKEp+cy2fj4aaMdHJ62o2NMfhxUxyGNuTE2apdUmQWNwrwNt3FlOpEGu8aCrDOBLXNVlv7UPh4dOPtLE3iZHcHGXyoLz+/EXAEGJdb9BMjcHwwhkkG5YMKcFkMYaXWkYgSHGZtk8yWx62nTcmdbb1dI1hRfBEasq2TQkdGqUfiBD/bItPhMxpogMbJR18hNdetO+Hvkc6nRCWvJzwMmYewmJqcE0BlngiT2LRtdkKhyMM3fLTF1T8HUpfAn9w5ASSAcqRHXEMkU98lnMV8IYqk97tYK97QAMIvirH+Ynd665lyP6gLLBRBQy7yyoQ79Nc8l0eS6SN7xec+eP1Ogapm628i4JtZugCSxqOPD6IX9kc+25fqIAnQFuDfXbXd3p71780amDyQlkMiRVImrIXspQSyAkIQTZwhLfGNzW3vH2ipuhXMCRDj8xZWV/Xxzq/p0kjzZ2dU+yrWvray2B2trbXAIqe1l26X9yN6eWPUTGtGf+j4Y65w5lgrbUGVuwc3RYSf4PSSDUYRwn5mfBLrUirvE4fN+eJK/qqaNGut+JfAAM+l3iASXtUHQqW9s82vuMJ6RUEd1QhIq0t3It+UwWsyezqbaB/mdMIA5a3n+mYNJXvQy8mkzwbrOHARY8VzYwwAq7A0whLjM8hxoOcLvAWA/fKAO70hznbGLsRbBbaTPSjzVvic1zBXy6hOBTgAbAIRn4HIDM1ojao3zSLWs/BvsH7WynE3svyTtkMC7ob330YyJ1nSxX6gomOeURrhG0X2Q+XfmreuWrUpgDCxr5fzaU8wCE5relQI4J24NFDCeeunME4B510yomH89N4zkdiyvBswCCEm8LC7Oy81aRidi/VObayMx9jTUN1y7WguNjWmfISnC2PE7/IlBD/dEe5KV1bW2vLLa3q2/VUsju2NbSol8dmVpqQ0NkjRx7SVtGEgaW0Gwrz0h0lCmVvYJGbhIGup5DyhkbJDM2qXYbCZJJoAmYBAQ7KS/JaU+70nimUAYV52tDbBQ5HA/JARI+MG4KxkOULKsScFDjLjUhozEKbJ8pK6LiwasSEGLiefzkGzzLJVUvADADXUZvc0tztAD3S9MMOZCJKEYm8PDfSsjYO54HwHYERnIuDzI/hZclxztMfEaAejBFA7INGZ8qmNAOIuZzLy+cXhXqwkYwgJ9mNMEELqu8B4Q/kmI5f6Xf9ER6Pu//tl/r3MH+3LkHnHyU+3dhdshkN2IIx2HQK92XbV4UPel+ZYUi4akl5fdOp04dpF1Y/NjsfM5HFAExMgmBfQk93E2yQDCDCFZLzeejgELh5IzQQINssOmubgDTyQQKfZnw8zGxf/DxqhHTjlpGRAaaOqwJlwyiVWbpNk5ZcPKjTKZV6QtcVlUwfKps3tkrR0I3RXvcx8JBiIjEGClx19Jxyxts/6fLwPCyDFjyGIwaBlveuYZCOq7j6wXtSHjbWGu05YW5toIwS2gn4ARSUyZmgDyJBO9ggkOqKanZMk9cB0coY5tQv+uWhecMQkaYQkvrtr5pRvQp7avN4gR6OiyfOUXdltyUSE51w+aNfzrX38TIPzMvKb2V+59ZGSwzc932vMnT9rY8FC7vjxv79+9bztbW21oyE3jeS6Dg32S0f7611+3F18810HKNVxenrclrLWnzcTIybUHDEYaxdzli/mXTCfzLvOz1/Uvv9MrC86ztZx037WEOO9hoLKx1d5/+NiOjglyqdm8lvSNs1c8Bs93kPo3ZGcwGDwf2AwkooNyYuNaZHox4WJ9EjBmms6VROGQMzjyemKOJchjnpBhFnt0eKD3YkyowyFotFzcUqUwdYxr7OZ5P+YmnxvXv25mHUfLyjzndwkyIokj6OWaCVhllFL1ZXa/dD1kgBKBQQJoAinWFu8ZWagCnjLYCEDtZf3iWmrGdKxh4GHgbLkpz9AydtfL8LtxYc39BLhRWwQIijEI8yKsgpir6rcGi6EEwgw1pnY6jdEEQC5yTz6fseAzA+j9nKhxoT+ZW3okaGIfYh7y+2b9/BrGn4CafdeNrGdcj1o1sZJ/S+5liTuAcGuH3zMzhBtvZxZnVOrLJrQxAoB2d7YFKFGNpP6UoAsgxL0aqMOK0W5FGgKx4wRoa2srajSNmyj3RkBH4MnYcC2vXr1u333/g54/z4P3h8XqzHRkHnN5YYmo2knwfACEJw7k+SLoi+Q3ybj0wmX8mG+MC8+KGifWAoEr48T+LfUJqhTqh8oRmucAW8f+r36vJVPNM+CsSd2p9kKVNZTqZm9fSReYMu3XFRQyB8SAIW1GqlbMFu8ZeTpjx7WIJakeldxD9pIkYwx23OTc8rQBBfRxfORnPBcDwo2uPJXxEjAt8JW2M6ga3KbEZkRiyoacSMie3CtfdeIQc6GOznKB7h1qUXfK6fbSLaVGxwTKKbWYnHDrkg8fP7a3b9cbvTL7+2+7pkLMaaSqfLM/cB2si8xfOQ8fn+hss+mNnVp5RszzqWlYJUsevT/c9Zhk76Kn3Z1M2260KFgSZzDO/B6JciVHqmE6QJUx42f8O8nGjU8f29b2VhseNiPJPknyZaozqf58PA+eP3N289OmetFubW1rD0A+C2NGIk9S0DPqKGFVvb/R7J54imdJicOTJ0/b+ge7jgJk2eMwQlldWpZs1OUCOOUOtfFJJIyjKgv4tLEhtQVzKQCUGAvwz5wDXKZkhaM5pjk+F50Ugz11fEgfTe8/riUf17mArJ3XM8VHBtkvJ/Q+TnT3CRDKuKZ6DDJnwzBareJyDOYYyU5cgUlCkrCgRpJ1wrWStOFzJCUdHNIc47mx9lmzfB41sIwnzy0tQvh3kmiAWea2jtOKPUZI4lRNInNGijHiN1hNTG+Qtg/Td3BYbSXGp2bbzBytJpbbZGdOjCEKC918HNaFcw0IAYPdGsJ7hvAXBTX3b/7vPgJ9/8f/8t/esigBZmRoE8DoEBFjx0HbJ5CB1jpBFZucsuZFtXMJLCI7RLngn4UaWQsSkFgqW8J2pE2NwAXpg3giufpZdx9AqCx72QVLgll951Ss3gsIxViQGRy2mYZ6ifUU8haojCMgoJNDwIAQwGng5ZoX/z9EHeBBdH/X/MVwJE5oMDHcI4YUBAvS7ZfLHq9LzWD+5PPCSlpWetcjkWxZGqN/9kglXS1Lbl5TRf7pKaiaLurpBu0UOzzU36YECGfbEqyA+sSdK2i3JAkZIvWHTWAQ0we+eJYyrUCvLzdKG5NMjtO0meeAOYSdAQEvR2TmTy/bxXVrV2WmlesWG1qGMmpXwjOmt6HKStTW1VJTbZp/GiAUaBYzOqDg9eHaahujyfv1VdvZ2hQQ9sEGK3LdiG1gDH/zm1+3F18+VwYSefT56XFbWVpsC5ICj4kRUZ1QSYG5tzA0zEW+Ah6Shebnrj9yX6uAPx/SZq1TJ0RADhg8RFK4vaNA4ePGpvrTkVGWzOiYBMlNwyuE5yUhNnKvEcwZMC9x0CQJjUxU3YICWSCBEdehOtRaC6rX7PP8dc2GnRp5Kro+mCOBIAMLgh/YmS+/fG5AdEvQRjBlEBIWjMBJtVQlHWd/4GewVKkF4VrYBwAPXE+cAQNs7nrcIcFyj0EYzU7Hklx+J5Iq9qkc3L2Jl+w7vKdq8QosRsqXZ5B1CBhkfkq+fgJ4uxRAYa8i+OEeADgJyiPdC8jk75g0AAp7Pyt9HBmT3B8SU/fCc90xa5+MOXtIbPjD/BB4BiBHzs5c4n35LN6XsUjwT+BkWbdZkDDSzAHMZFwrO65nTUB3IpdPZHK8B0EMAf9Ae/3mffv4aVOsHsZLK6sLSjyQBFCyyjNa9TsYTwUIEXQxpgR2lj8izYfpMOiV8cP+flteXqxG0MgFd+VWCFhlzJlfb96ut9/97q8EJhgLngNsIgHuqVgcO/AmwUYCESBHICyA3iPnS91bkoyZG1wbcwtmBNBgW336ZN5ItSEwSAKPxEZJ7HgvziEAsWpXAQolH1Xz8aqpw4VZNY2nJ+ohCVDIWWmA7yQeahsC5gkSErTCKPkda4XELDVzqUcNwI3hSCTNAYcEycwLwB77D+PD8yARELknzyZ95tw70gEx9b+zHTOA2aOcKPKekDphzkD2yLCQ/G6SJYz9zHRHEnw7ge61V6/etO+//0ESeOYlAfX0tI1TYMVIb3L+f/q0Kdl8/wCsO5Jq11baLRmw5wCfMWBNeI+yoymyZUzWmKs2ojNwZC0Ayniv7a2t9m59XfFL9hxY85kyU2FMzYrZpwBFFGPDHGa8WGtRHyg5Qa1ep6M4hzVIM3qatCNPZP/NfozEenHFtZncD59NMvLjh0/t/fp77fUkQTBkoq6XfY4160SLZb6A8t/97ndSpHDvNKT/+uuvDe42PmntnJZL7lxnVs/S+5Lb56B6QP65ub0l4M25EkCY+mbJRmWod9FVJLD/c/Yz5i5dKfVWySldc2vn1xhOSUKrvrE2KEyCLi0lMvelQMKkh0QOaiqNNcZ2Pm/Ym8JisifwzZizDtlzAMHdWs4y57MSoF9KD0Ap+w3GaADYPDvXmdIvc0C1nZkr6uF8ddkGVTNy266qblFzRUmCWwFBKWvGx6rdxFSbUKuJlTa3sNzGpzttdBKn7TirV2CjukOPh9qzdZWi95LRf3fIcv+bv+QI9P2L//E/v2UDVBPk3d2u650WTklAWTxyeCp2MActBydZYl6rbEtdKcAmhdjaoHAGnLurUQhromLgo2MZOqQ+Q7LLEyQtbjjOwlRWtrLs6ecXWVYC3Ww0HFxck+sJzYS4ls1MnNhBskxVp6F9QDV8cTB1zYt60GDtTwP3algaXaTrKl2nNzo63iPvMihU8XVP0192ArN/DjJ4H9Vd1iGWHo2uIcx39TDk2iS5sKukQGNZuQOqzLvdSsIHS4oQA2A0NYFUbFbg5la6+RPVhjDeHlfaSljSFlt0AUJqQwH6csDjfah16ThDrv5kB+6ft7ff9mC2kDqeY8lMjeDPxJ9ViG0WZLC8cMz2KqiUDNYs4d/09XOWsFdgWpyjmVExq03yWBgF2mww0qcndeAhAT1HvnQjQDg9Pd7+g99+07784pnG6Fr1JydtccEgGokOz/7m6soZ++Pjkh0ZIOZASW+4ZMy53kgiJaMpR08Oo8gQeU3qwGLSAwAiOMIVjub1ONWaQYTRrpYgF9ftIu67g31teNgHMt8JnBhkxlVSuWoinmJ8r4d+SWcBIgTArH3XrFl+lBoKZEL8//zsnDK0K6tLun7mrdoXzM/psOZnNolyPdrPwVmcDd2GoE/BFAc8AQ+MFkFP6rJSk0RChYBva2dbjYAZT4ITxjM1OKkT/Pn6DthO/WLknvx+AoIwR4wHBhtc+9v1dcm1AB64D+KAF3BFIiUBTm9z79SXYWUPKAQI8J4EgASLyb6z78QkgjVOTS6fw8qFMeG+SYThVMnzZ16nbQZ/9spwASIfP3wQ0JaLZH+/5V3Ly9p7JPc9OOha9TO37aZLsNiveSxgdcLryJRfCqCyB/f3D7VXr9+1j5+2lPlHKoo7Jwy0zIoGB6op+4i7z972SZKKrJS6ajN2VSOFM/IYiQrus1/NsJG/qYcmPVGHBnUdBHgAFwJjEgWwiuvr79u79feSjSoJSTCoPpUErm5e7wQI68uKCkv37VwZuWfqzmEK5L7aNZU4VXKMOWTzF4NJqy5cesAZImOMAoQEqbwedoGaM1wN+WxYa4xVKIWQkQjP4NQ1XHKe3t//TIIsloAWFPU5JG7S4J73Yj4zB/hOMoFrCgjk3phfzIsAQuYdcw2A1cumGVh53vMeYR/jlMuey2fzrbNF7sGMq8891AfcE2CEf1d/wjLVCntGIgPjHZyWf/Ob3+i1nDE//fSq/dVffau1BftM3fPU9IxaynD+IFG2I7ETG9Qzjo2T9HENmiWqVszwd+734YMH2j8Yp51tWs7sl/rBJiSsa/ZC5tHcXEfPj3WC66hcvStOAYRzz4khuGeCfXqj8pkAAZ6bjLXevdO+z2dyb6mzZK9k79xWq5Ed94PF4E2+BFbbLC4vyKiLM0KA8OJKkl2+SYSzB5PsmpqZLsnrhY2VSH6o5nO7ffvttwJKMOQ4PQMIZd5VhlMXMkK61jnN2a0WYtUibHJyWhJdzmqZ/Wxv2UQGcI6LKQD48sqqLNU1Yi7o9i1qUSSDQCt43EvZHgD68waljc2RAL8oUlhLeV4a01J1ZI9WT1Zdn+NFnhf3wjrZ2SMWPJQ8NeUBIhEWFzV+IiJICKJuqjPLIiMrl1j3AOCoYtiHkJF2E9Sqe3csmPnNdSm24mwiFiFGLDdTXqc47vrKtftKNo1KKjo5gwP2YptdNCAcmZxWT8J2k4iEWsMExHeOB/cM4S8JZe7f+29jBPr++X/3D2+lMZdttwuFIwn14eYDnsWsQ6mAFpNbr1VxrwNfACJ/V+BYzmNsHiw2amZSiC3ZB4drSR6GhsvFjeCbA+f4qJgzZ5oCCA3q2KDMvGVDD4gqD+tu0bECg2ofEUAI4NT9yBGu6JauIYqNXBSAybq/wBlBB+u7AvzIYS2TQEJr17xIBjlQqIeQWY1YSAOWuOnF6EOOqtUDS+PUY++d/1dthrJYrnfsfY0a+VZGDvA6pMaqAGJqJKhxnFGNCNk8bN45gAl67R46oD/V70cyDyS3Q9LSw66NAzQwD5iebnOz88rwsunCDHKY7UjSd9C2JR+9aMdnZgoB1r18n+od2Yhl0W4DHZn5cC/lTvrHAMLk23prCAcKuHMfZIIBLNwDASwHme7/5Lidn122q8vbNjTYp+bXv/0NgPBpm5/rGBAizZmdbkuLcwKFZKg5JCKj5lmklsK1pANiXpjXYZyYrwTfHJS9YDZrKodjmDUOY4JVGKrNzW0xA5jK4DzKn0jt+FmMgE7PLiO0bX19cQAmCHZbF/f5snslDcc707YVDyAleJfMlOxvH7JYu+4KSEmKx4FrSQ7MMnIyvpFgcT8cvjAbSKIwE+G+EiSyj0gSVMF6xqRXdqsAWvJGajEt32ZcxexXfSPXT0ANQEYCxPimpseBi/sb5r565WsBhOwvkq+XyUsaiCcoTJ0YQeWHDx/bdz/8oNfC4tFKBFDIexEYwryw/vjdMAS5XgLu77//XoAwjA6fFSY565atBpCvBJgcPW3aRIBMwMNnMY6YXvD/qlGu/mABlMwrQAKBP8wFTAxfvI55KGaqxjUAFrnvyjINtO0ACisHsCLwAhCSlEIyOTIyJpdRzFy2dzAfonYQq3qclAF9tA0wSMDkQTVAN7eaI2KV5VyMq6Hb4FC/tLK6arn59U17+fK79u3vv9X8Ys9ibXlDuFUQB6Bg3JH+Yab0E03A33+o4NMBKGZQyLopCYBhjVwN+SGAMC6KSUowxq4Zcr0Tz4wx4FrZCzM3lGQrAxbGKS6iSnYCxkZcisC6IBCPWydrmKAapge3VwAFz13n6YHbYHDeWNJIDXrJ0CqQZQxpJwS7Q089m6hMab0TwDPvYhCTs47rAxwBTJLoZLxlIrS5qc9IkjRnZG9NKnOUOZ39i0AeIMEeqTWvNlEGZAT6zHfmFkH02fnpZ/Wy2pt2dsV6A8J++9vf6jny3jgDf/vtSycdLqm/o3UUddUTmiNHRycqUyG453onJmG1cAo9056tOvqSqLK3kYD64vlzGYQwToAqWvlY+n3SzjjXcI0co1/mmlpikESI+296svIakgwAqJzZYrpQwkxPOXHT3191lB9cw3eBnBX36Bl9M2bZR06O8FsgETQg2atZ7BMBCRIqSEgZw+z3jNnOzp6umSSp2DzAFAmv8ivgtcxZnudPP/2kJA+f+/TJ0/bixZdab+zVSUzCaquUB9OUMqTi3kj0EJ8cHrs0gfE+v/D5wb2SsOFes1fKnZSyl2O7cHI9araAwoTzmusrIzuvFycnpGTAnVRGTNRuVulOJSKkvKLNTrGZjHfAYhJnJP/snuqEj9vkLNk9lT6Bxa6zBmX4pnIb6lavtOfxnp1eVcW1W2NF2stYJcZy6QEy8EEFLLxPN7lcLvU8A7X1ivP80KBA4XRnoc0urLTO/HKbX1ptnYXlNozJGzHsTVL0KC5irnAXphsQhja5Zwn/NgDM/Xv87Y5A3//8X/xHt8rukzk+O3VfmzI1YDGk54yyMJVBjWRHNQzqR2gGzgW6ru3Lhulskg8aDvFIv3i9gjs1eh/pFkJTZ0IwiAQkwE8Bq2pR/JXe0r2gUItNCM9tGv7gtdRnpqZHa7NAmAuibZEOAOP91MaiggW/FKarv10qYL7VBkhmnY292xQVkUDVOkZym/sgEHTgTrsMA0/AQNfhtFcOWjWHvI6NzVbId9I/NmTAJj25GBCZfKg1BTWEA+o9yIGOcQObrDJxu7s6jAF2XDMBKRu1NO5yLCM7PtAmYApHR8QSqs/dLI1bxxouXhig7O0ftgPMVWB4jpB78CdS36t2cX0r+WjvV5IHfZU2kytqwZp/07YYUNVrJtPLKdYjVMACCJLpCgeSTFcsE0py4uL8sl1f0twXaelU+7Nffy1AuDg/164uz9vZyVHrTE2o9hJTAIJgDGg0RuUCC0NAMMl64L3V2Lic9phXPMs052V+GpwZuMWYhAMpwal+R0ATAOgm6dQTIr3DaMbSSQeh/P3o+FQSX8nfJH0xuIYV5vlL2iYjhyvVSU5POuALSAPAqOk2WemquZA7H8HA8Uk7l3X/lX6nM+VeW8gOSRaQcWWfAFTyHgSl3C/SqiRZuPdI2yKVYy7w/umLFrbFtWDO7Ed1EPaU+377bl17EQEVQSDvm89x/YqTT71y0NTuxa2T12X+Odgt17ha9xsbWwr6fvzpJ9USU+MH80kQzO/FITQSOxnCIJ2toIbxBJwRvPXWT+beCZi4J+4dsyB6Kiq4114w0nXzi8QV6R/3oP2lMuwCHlWzmcCf17GmxfIg+ytQGZlsmErA4PLSouYf8mfAwNmZmTaCdRgB9oOR4bE2Mjou+Tx7IfeoGmlqscYwuaH1zHk1hx6tPqqD7axaN3BdAEL2aT6bbP2LF1+pfQhSXKRv//pf/79tf+9IbArtUthbbGQEIJhqK8urbWKSerURjRMyt67EXxJhWjtgZmOHX0s9HaSjOojUj8SQzqaSvbO+mCc8KzPTln3GVdR5QbPXaggOk6Q4mL1i2P1AR8f0/vxe5i3PDMCo9TA9rb6Z/IxAkp6LsLBqvk67n2s3MHcizHJpJRZvXcf35PFjte5g7nFdrClYVZ5zEi26lm5LDIOSAM3eGsKAD+41cu281tJFm++IPaSmeIDaLPYSN5MPS8d4IL98+PCREgHs2e/X13VdzPlPG5ttb/dAySLmGXXGi4tLGndqCEm0uB3IuU5lzkruASMgEiOqz0N2Sw+8acDimMaMeRapIgZyBO6oXZ4/e9YePnrYlhaXNTdwbrYzuqXecsscH9M1kwyj7pH9GgZP7FSVesgUr1qkRHaOcR3xCc+RfSauvez1kSjyc4BPWCjGlBo2qzSoQb4QqOEbaTM/Y59lz2C8iVts/ATw4dx3Kyb6nTLHkFyatbrRGaMx/rShv3NG0dKCeQKDyHxVj+I6DBOrsAfFmRYGkiQJclAS/iQZKE84OT8TCI3JimXXMGpOop2f2jiLWA4gyJcT5LQ9ws3dpj20h0HuHrfc0ap5Zj2wJzFXkfSSAJYEtmp3+X+ZMM10FHOyxgUIY7xW+x1nD+oUWMJ4VyDzTjypZK+ktfQyvdb6i8qENQdjy1iEGWccMwcUow7WmVk1jazFtGriOTAujIk8H1QaOCAguLj8qM0trrT5pbXWmV9qQ4qNhqWYcB/6KlWKh0wFQ58zhP+myOdvN9C/f7f7Efi3GYG+f/qf/tktm5/B2aUWOVnPZJRjzJAC+gQ6CqzKfCSyuDvZ5l3w6yyT6wOTuU2ApiLwG+y1LRlVRv5gX5sXQS3ZFNUMVPsHg0wH/gFUOei42WRGBRLqd3sPQn6Hz/Dn3ojWJ/iJM1wkOL1Z1i767GnQCiBk5Tvzi1kMm15AjrNqsj5XDabbBgS8JoA1sM312Gbe1sSWQOVedO833tiyoWVjCXtI9pyxBwgaENpldIqm9BPjAvVplwBIdZ2iv/05rvEDVAwPDrQJst6jZgj5fYAF84IgltYIOJRiOES7CnoY7iGP2zts+4f0KLxs59RFVs95tw+pb9ulal4a6P3NUtFM3l5A+HNQmNfEeEdmnLKSZix8cPmZwmyRWbxqkKrURCEJ/erFF+3JozWxaO3mql1fnqlvI4CQ7C7j2W7LHU0NgEcUKCAl4gDly4YYsCAF0qrZb4KGPGclGKqnJoFYGMQARgJzmHGcE6m7kY07gPvgsOvsqpYpBD+XVwJm/BvMJ9cSW2vW2/n5VTs7vWiT49SEjrjOtxIMccrDUZCEgetEXP/LgUyjZQINmOUHq6ttcQEjKMtnObxhPZAmJ+mD5JPAxYzDoACymrpL8uWAlS+K+JGHSYokGeHdl8fGLR9cw3zeNje32us3b5U5Bx70euMAACAASURBVJwhK4zRS1jAgL0wiIx52kkQdBgo27o/jEiC6gBQzB0AHzgdYpyEkUGYgFj2E5wnsOaz8p4ZS8kwy+o+QXhvlpv78/28kZQujdjHJ6e6rqOZJ9y7nWwPqxbnzmiKsVTwtLUj5olsOcOL4QvAKGOdOjICbCSj83MYHjSxManTIfCGHaWFjNhEJH1TNBufbdMzll6RvGJBDQyyR9xqbrDX8GwJqKl1wmWR5tvIKFVv3tfa+ITNMp49fy6QCSj47vvvxRBubdqshPpXtQSQkyHsK73d6O3VaZNTM5orMCnIG2E2YOYACjD5rHH2JQJGgDBBIOO1p0bg+zZeSpPukpCiUEHtoERLye1sLGMzGuaD+s5NTZe8z/bzaZPC8+QZq/awzpCcEzgQqrk40sAKgHk+BJO8PwE4waVk/7RJqvYCcuO+uhYDD5iilhKpMp8LEKQpeUxgMm+Zc6n1i1qk93pyvoSpdAIAWbglfk5K2QSH8dMeSW9H9bCkVMOyR/ZUwAyMH86ZbpQ+LAb7zRvLf5nT9FKdnsa4iGdJPdys4gL3wYT9p+UBpRQwNj4jSWqxj/CZgIyZaWowMZQar/7EJ5LqO6ljkAr4f/ToQVtbeyDQGYMc3sNJJUzFUB9M2tBFfWCdBJGDaZW9SDYudtsJhK7ioOIBACFrPEz7neT9UuOn5FOZo7CnwmAtzi/ocy+vLxW7YBBFexZqLmGXKbkAfLnHKyUMp3JkdS/CU7FJmH3RPoP3Z4+MCoC9gM9bWXYdMD05dQ1DMPbZXwGHlnRmLwcoAQY5sxh/Sc0x8aNNysG+am0x0qJZPM+KmtfMI2SozFHHdxgsDaqMhM9lT2BfQSXCXIpHBECZelzL2/t1ZpBEUXKlYeZmiTDzGpk4+xVAjz1a8ti9XQPCkxPFTsQoepbz1MIu6L34fDGXUjPh6u0SB7cCuhTIlbs2zGcFHTbzcSsS+TVI/krs55gMhl7u0bQxub11P8ZiNqVMu7RTLuOEpmx+6WFbefCsLSyttfnl1TYzu9gGh2GVSwFVRTAyJayz76/XDvYyhf82Yfr9a+5H4O9mBPr+4h99c8umF6kBGaC4QbFYEyjmNQQPZgYNCAO4whAKAFYgpsWFXA0L8ArK2HT4YjHGmIMF5cLwKx3+1DJSgC0pR0k4WOEpTGbfy2Ye4BRAmMDXNYDVzP1uRXrTQ1ZRPQj5PcmPStYThiLDz8GUoD0HAs3d7WyKxv4OoCZAZVvGscxZ4c/dRlPfwnVmfL0Ru8aqFxBKclfgqVcK4ns2oPQBftXoDSeGiBYhw0MKmKinI0sJ8yPr8+q9yOfIJqevGF3VV9hIZoQehqMwhMNtELew4cFG5o9sK9d8LRRthpGawfOrGzGG1BUiNTvo6VFILaZ6ExeScw+ufvVH6pVT/v9N9d7X9ULIn8PJgEW3RKAOAzaIOeYxwkExzPLUJIHybHv6+LHacowM8vq+NjpMY/s5ta7ozGCgctOuLs4UFLqVhKWOAEISJLxvmCueSQxPYnUew4Kw5UkKxC4+TDvPkQAukh1AH4d0GtbDygIUYf0IurknfsbhjoU+a8b3aLYZaez56ZWMZ3BeDXgLQ8Z1kXEHFBLIprYuUrhLzDwWF9vzJ0/b0vKS+iwyj7g+gCi4ns/i9QSIb9/SON4NrL/66muBQgCF5Xl22SQoZXx62S5YB+TWATJda3NkkRsbMoOQyyk1jCsrCkqZDwnWkqSKc6mlZBufGbxwHQmOI/M02HFNEWAFNgOwxr4AKMrzCdAHBITF5He4L66BwBGgGvARBonAhzHn3wny+SyCZ/op/vTqtYJA7nlOYHtWr0tfR8aDwOjTp4+6breD8d7I+MEg7+wcqJaUa8INnf6TgPvUjDlp54QI+wDBmxIj134PAlZAnJq/H58o2TM7iyvlYlsl4F5a1vXreR8dqHbs4uJUf2evGZTrtAGh+pPR1/TwUHsSATDyzSm5aM4riUQLnjAeG582JKtDYhdAmMQgpQPjkn9Oiam0sRKW+ZjPbAuQwmATzMugaMm94vh/As0Y1xCIwRSxJrhvAkWSFLQ6EPOzvS2zEeZy2AbWAPMcA5vetZz391yxGQ1jGGaf1wKQBThhpTA/6u/7rIZ898A9TPlSX1zJ5zD2OVbikjmEYQjrJtJf7sWga1MBb6Ss6eEZMJqAmr9LDjlhZ8esE8Z9d/egHR2x9pDqDamFyIMHa5qbnBHsmWmbwj0SvEslAIszN6v6VOTD1N3xfgAL6lg5pwE1AG3GVnsh1v6SELPeAdQ2BKJmEMM111faVZn7ItDH5VkgbtrP8fjoUEC6t1yCIJ1xktnSzIyNffaQXhrEMl/NlM9Z0TAyrPnO+3A/YvMKwJAYOWbOqkVUOV2q8fqFElCAt7BVPl/TXBwfyrv+uDz7p4+fiLXj2jit9w64rl2xkscnNEvHeAy3UbsZy9H3HDfUG61l5tPpuZOLJAaox+ReaJtAKwsSBjxP3Hn5d9hkkr8Awig8uA7cSTMHdI03VjABCkkgoj55D+NIi5ydbRml0FcPEySSF9lLcxaRuEjjdgyQYC/D0sHsc3Yw39j7ZHqk5u4jGlPOBvYcSfoBktUWhzmm+by3JwUBySB+n8+MO7IMBavMhljU/To7XTkqARHgmdjSMaOl9mK9iVNUDnPnxSBQFiO/SsCTeOVZuxcnLt3ujc2Y0S6jq+BBwaW66DOZ72E4tLj6pK09ftEWVx9IMjrdmW0DgyP2ZChjPfUvVt9gJ7+dwO/91k//biL8+0+5H4E/YgTEEHK4afOtiJmJHGCVA4eNM/UwAi2SVFaRbgGuyBaUcS27bA4oQCFflkjazSp/VxH0II6HDnrI8rJ5BRAKBFZvJwfY3kAIZKILN/PYa8jC9fnv3YbutZGnCT0Zn7RE4P0jMQrbKTCG+UcsiNXo1j3CkuU1qDXLJ8AmaSAFxfVNPZ3aZ9wdIgnKI+GLxCPg2BuIJbj5tmzUz0f3yvPJRidJInp/94bToae+cmMKCNl34voniamkj4B2b1AyVCibahgxfocefoCjgb5bgUIBLCUKaG1A/Rn1IFOSUNCcfnf/UC6ZmKHIffQYtpl2CdfqVZhxTh8eNauue/Fcvds4A4J/Poc5bH/OJwYUWqZR7xR32DIk0D2DXGtceWadmak2Pz/b5slm9/e1kyOMEUbb0kKnPXvyqD1YW24TYyNA/XZzeaGsY1pJsA5Sq8N7hgnUM6qsdkB/MqjM24CeXrkWB2lvuwrmAP9ONl31u7iQqkE9tVnV0+vSBkMEVcgqWS/UhQH200rh4uyiXV6QqWUuVY9LWOAABUmcaEDsHl0EHFwHAE8B4fl5W15cUjNw1cypMTUtXtzgmOV+cXmuADyZeq6btUq/JwJbgjNJqEoGxL9Hcs7cD2iOWQz3JFkzNZS7WNZvta2dHV1XauRgNfjdyLkiY4+bIu9pBuNNV57aa74RGVPv2pLBxdm55FTMFWrpomRII3g+L0A2TDAZZ549AWoksqn7YX7weu6N8SMg5t+Q/uLmTNYfDcPMrH+Xe5KUsKRSBoSftM9lPwqohT0+ODjRHqBxHB0SQxMLfT7TdZwDShK5Nc6EgIjf47jt7e/KzAcGjsQDgBAwuLi00h4+eixW6I6N3Gg7u1ttb29HwZcSYQMk26jPHupeH++PVAwA2lfMBVvf4OBwGx4Z03yO3BqHU/ZJAAbPVI6kcjqkDQQSTRx66RtKoIURDvNitx0e0GrgSPscaxLJmUywRoa7dX2WxFtim/o7avtkXLO62nWPpP8d/85+GcUF70XdFfthnnPYfMY6JkOS1VVdGePM8yW5AYBSYpHa5aqVZp+D/QAMMZfVoomav/39dnRwoHGGTUUOSeLDpixHWlsknuImG8kw78FcyZkdCSx7D9fIWuF9eB0/i5MnrLKTGnZiplk7bCQMMs+MNUfA7jpz2KKLNjI2onuKC6t7AprZM/MImAKw0Jqk03VVRnKItI+zcWFhUWAZ9h2ToI3NTcvg98xcUtKAWcz8Atcx0bYwS5JCCPbb51z6IbIPweCx7tICIc6+3C+MJ885rSrYF+WGWe01YgCm1inblmYzfuyL7GsoIKgT4+8B/r2KKPYwWN1uq5aLq/b0yaP25fPn7enTpzofD48PrVLY27HrMt4LJfceHRuXSkVJ4utb9wZkPwBE0YNxCrkqhlN2aMZdFNBH8o5EAYkfgJliK4BWXSuxmNyiiVFKuTXQ51YgzAkAIe+HxHf944f29sN7uWdeIuVEUnlqBs3Kq5wXjicEyKan5IbL+iDhw3PgmiSZLvk2LTd4fcCZDPdg2mD+y9EV48L07mRf5p7YqxRjlhkV6oHseYk3JbEvd9LEYOybSZQlWd6bWO19XUyVGJ/Tkn0j6eX16l+NoZQIBDPA6o3ogEGxi2sJ7Qex/PB5e/j8V21p9WGbX1yWxL1/gD2kjHJgCPvs5C1QKPloj/toFxj+EVH6/UvvR+DvaAT6/qd//JtbyxLNpMgds9oA9EpSIlkks6V/jxQwNXY9BdFcu4APTpzldCY2razms4D9J4Ym1WtQge6B5A1plC6ZC1KF6gPG4uV31Lttb6+n/s5Sy1xzZKl2jzIgEyOH/LIa0av3YW1qkdMkcOceFOTLYtnZyjAMNDB1Q/g7plKgsIrhExBBpdyBII9vr3Q0zJEzoWYSk420eU56FBoQSu5Q7Cpja0jnougwY0i5OESo++FnyFgo4AdA95q9qP3DDc6xSArdH8iGQANtlH52QwMNLo/Kyv4+DBmGuhbtOKN1ZrEAH1YDCcxPNgUIt9rOrmvd2EDVkFhA1hYwylzCdoi1K+lGAcIEZV1W9GcLoAsGexJrkiLrufYAQpeFOphQnSUHHL25CKBdQyar/NmOgsHTo8P26eO6agefPFptf/brr9qTRw9US0lADUsYK3GCw7BAcoMDPEue4rqcyEJ9lpgpZ/6rmXs53QK4eO7J5KstRH31Pm8HKFhyIz1zvck5Y1oBhXsXuncdARPvy6HPmkBGQ4ZfQSmZbyzmb1mTOFySYBnw9VaG967/35EkO2TVkUI9efTYRheTk133OJInnG+9EqCYQ3H9mD4QkPJ7qRuMnJLxM6tuSR9jZ/fLgS54lERwZ8f3dnKiwJbgwbWMbuAc4MVaYT+APeS9+XzqmzBi6DVcSU00wSL/n2DWINagA/MsAxg7/EUuyHOLWYyMRaouiz8jC+XnfBHEAwa5/t7sOWy6aoUF+Klp8WcpqVJ7YtZ9AC/vlaAmgQ7XRZsIvqmDBYAF0Mc0h2uykqJfc5dMPowJc8IM7H47ONy3PPnwSGwy4z83v9iWlmky/7gtL69oLLmP9+/ftfX3b9vHj++VEGA/HRq0xJy2E8xfvv0sp9rM1KSt5GVUdqA6ybm5BUnApAChRvLkREkF1V4NDwuYymxjd6/d3FJrNioGYWbGlv38nljNXWRlsEoj5fBMLeOg+/iVmY0krtU2AlUEc3+s2p2QqCCYD/jh37pybxpVlyJlanLKNVpVe8iaIRHJ6yWrhjG4vFRphYxnqj4Y6SiAkHUFS8Aa5nXMZYJKJTT6B/Q+3AtMCdc625ltjx4+FBjkOTI/ef6pzeX5B5jyfPl7FDKpj2KMmC+sPcyeYjoTp0wSJTlTMQmys+tKe/hgTX1GmRvMXVhJ7pH3HyTIr+RCmJTM/+x3fKbN4sp06uysHe7jAWDGEtAJ4KX+nLYHMOQbOHPu4dLaV+ZUjyRRh52hZo5xwTxIvU5HRzQOyP5622+o7q1qkLkGMcbLy/qm/RJgKk3dqWNjTACe7CVIFjc/bXST0wLP9I0kUVHKndSJ82+RDcsAZWdH8wd2j3P18cMHcqrG/RNjIeq6kcpavryn5857Dg+beRLoQrJ4Q19gN7UHENrt1/NZjN85stIr7aM8K9W0s7aR/FK/19N6hb0nCWXVR46MtpEhA1ueAc+KtY6i5M36evvhzWvtd6cX54qHSDaeqf+hD2giG9a4au0Bf7h3wgDKVd19DJlfUXthREfi8frajD7nB+AxtY7Zu7WvlkEh+z7vIeWC1FT2SeA5sH/xxbkSQzdiHA76zMOUXFiiarWVFRQ+A3kd85LnHZM3n6lnbXt3p9pv3fliwMzaJdX7FPMchlKmO5cGzhgFrT7+sj358hsBwrn5pTY6Pql9UKOm2hX+9y593d/nkqLPGcJ7dvDvCN/cf8wfOQJ9//QffXMrQ5UCH9rwr9zglY0stTbdrA3OmGWekQx2MjhxGM1GJGlDGdQoS6PCajMpkcipnUQxaVwDmyPfBE7JmvN7d4DQm2pkY7IGVgsJM2ufGcFU7zUDJzvJcVALCJYcwIyHGdGwhAGFqvGrOhD+P0EsoAtAxs9iYoGcj82Mw4iNRAyg6raQLNishhpNQIyCxQJggNguWNWG6PdJgGjJqDd8Nk4b1JS0VJmsyujB5CGV4gBTH0YCBzb703akBtTnrW/gri+jM4FIzso5dsAulaoP6yeoagJEZh1pHWJAyCbbmZ5RnRE1G2TH1D4ABmQPMI9zpAvXT04xPsHF0v181Jy1ud7SEmJYVQM6J+WqvvAPVBf2AkLGqwuiqkY1hkKfSUf7CercUkS9GoshczN5WJNrm2Ls7bexkYG2ODfVvvnVi/ZCzqM2UgEQAyY53Diwmbt2irTlPAems9iWhInNRlpbcyNukTzzzBcCmLRS6BqwSO5LA2MbDak1CYGfMu3MhyZ5D7WQ/AzWkOuQHFPsoAEhDrAkMbqJBaSkatjsRI6t+G1yclZ1dnHrNDNwqYCAQx/ZKAcl8wnJcA5j5jhsEYFapLMEkFwLwVPchMOyBAByzwlmU9NHAJt6ZQ5y3jNtPrhfAiJAZj6b1yaoZ5y5dlg4/p+1GMko78W65vcjDyU44IvAN1KxmAAwAV0TOK0xjEw0c02GEmUQI+VAmTckuZVEgSV3Nu3gWs3WOWCwS7FVBczJgYEh91itsUttsyW2dwFw9l6Pp41CWKsJesI0h/HwPjYgaSc9CEl+MKaubTqousB+Medp8YG0b25hSY2vAYQ8J9rUALDX378RIORMsNMotUk2WuFZR7IrJmF8zDXFu8jm9uVyuLjolhgANNgfAj/eg3XDWFLHubG53baRwl5SqTMgVolAjm8SL8zf09PjdnZCbzGSMRjh2L2T+UwNkOrNso9jXnKMA+S5ngG1bcy1SG8zbzmzBGDLoEctkkjgsBZLrstnpG4USZsYZNWoe3+HHYWtwRgke5us/GEWqg6Jfd5uk/RSs1wUYMz7co/UoYXdJRBm/JinYdZT1xpFQVq9hNVPwhKQB1sV9gVACBiEKXQtIUziQDdYfrC2KkMYqQ7KwRawYHdF5mm5MHLm1P7EXsvcVu0ubpU4bdPWgob2Yr129YzZzwBizKfR8XH1t8S8CXMlACH3DtOECQyyU8Z+RzLmI9dz0QqCPnqbtEuiybjnPN9R+rCekWOyt9h8qqMzLz0ET46OdC1Pn9DU/YnnAAzt3n6dBzbX4XnB5Epyf3Gh3+c5px9ozKMYT57N4cGh2HXG7tGDB1JFoIQiASuDH1hIjIuQOGutw6AR/5iFYwyd1IbFdBJeNbskrZWAZvz6xeTyLNVGQ6U6/W1SZkBWSt3VxxkYsW9PT06pD633DSfDAUKsv7fv37cfX71u27B1AH8peaxuKsNy97mVLHNUzwUWF/aWxODklBOcfEvtVUnuiwsSVXbyxIiGeI3TnLGnDtB7tEtUiH0sgaYm32s0qjQZXFULGCubSFy5thAwyb8lOZIka9ZE+t7y7JgPAa4xiyKuYhwosSBJw37Cl+TGjNn4uM/uOoPV5B6AqHjF8tG1Jy/a4xe/aYvLq60zt9BGRydERAgQUooj7HcHCKVcE3v4h2Sjf2S0fv/y+xH4hUeg78//4a9ulZEpu3o2M0tinNlyEbpdEZFhysWuWjcoqCvn0UhEEwSJ/ao6OxYci41DM2xKHOHIluOaSJDElzN/OMqZPRSjxkYYVzS9B9dxoQCQBe7ssGttImfV8ivXTv0ZiauaMNvlLX0WIxHrlYfwXgKEZQYgs5Lq08cByP3yHqqhoX0GgPAKQNgn6UgCQQE+Gp4WAE2AaUBY9vMlUbArqfsYijHs0Z8HNGY+2EjFtYTs5MpSl3yDjZyNl/cSe3R63k7PLwVWxRyU0QpBlovGXWtpa24AKjbMsJk0uR/UQQ1rODY6rMyfe1chb8FqmuwqwOVC7nFIHGWKcXTcDpThO5VMgw0VWYUCYuQq1ESdk5W8k4JGax8QbMvrO/ZPKtf6yjh+XktocNkFgP12pA3gZIwi5eMwumKsyfafXbTB/ts2OTrQvn7xtP3qq+ftyZOHstenFhEjC66CcYhcS5b3o6NtcWFeBwqHliVZnquWdR7q8ONwUhZXje7PlTAIqyIZ9CDyH6R1DhgIRMXEwVIUYEbiS0JBclJldA22k1xhHRHQkV3nZ7Gf4xnzfnw2da0Eshzk27L5NqDkeghYxOQp6HdTYq47/dJgkcMGMYcwTCAwiuSK9Rwnzq60uqTS/D3vFxlpHDJhEFLzFKlogCnSa7LjaWTP2LK/sD8x3vk7v894J0kUSRtjngbMjCV7GNdIUMfexe+TGVdWeoTM96wkbql3i/xJsqgCumH4+ZPxSssN11+mnslyrdR9aZ2MjumZOniwZJtnS/DNdSdBFjVCrh2wkARV9oBI7vkM7j17LtfNdSiJp23hSoAQy34AD3sBY0uN3/TMlBh+gNT7Dx+1NjFzWV1dUx0W46R6sY/v29bWRtvd3dLcYD+YmBxvtHpgD4hslkA7gJBA2BLyLfQFMovhulRzBkPeT9sXGxUBpgCOW9uYx+DQyJ5+addFrrMkggTAsutiDV2c4WMvFoN1mURLkgw8S77dcNsSNNXDdWasU1C9NW0/rPI4VXLFwIH5Ts9c/tT+XwZkAYTMvRi3uMULhhmuX2JPUXLmrGSF6ZeGeUUlLniGjEWYEjGrVX/IHsxnum5yT+MfQAjLwnccjTPXu26pxZaHISSJwrxI3VZ6YnL92af4d+ow2cPC0qeVAUGwzzbLeSXfK2dofi/tKFif7Kucfew9XLOALPvKwIAYQnpMwtLCANNfkvrgAEKzOAYc1MVFLko9e+q2YdG4T8CPeyU6qcW6YFypKSToJzGBlBi5ZgxMDgn8T07EwAJOGRcZb52eddVL3A979YdPH52QJnFxcKDxM8PpcX/9+rVYR2pQs0epLc/snJUOtH2olkqMx+4BKgfXfpsZdI9jzixYpfQetdwKeSxxCf1wz+zmOz4qQx9AJ+y7zq++W40V5wrnEnsdAMdAf0j1ngtzmOpUWw0UWH3urXh6ftY+bmy012/fqZYQST6xAc+6loUd2vswXhtr09Xvcq4z02DNAYfsG1wLiQBMrVznfNmOjkkEH3SNaLJ2mL8kFjEcwvyK6wLk62y7dm0xc1lnBu0g1BLCfTMjh5ZhlED4QXdfTSKV92EP4vOi0OA9AwbTuofnI/knwH/XLC9JBu0FclOndcaEAaB6M7rVCHIj0j+KK9ptW33yVXv85TdtbmmlzXTm2ujIuBRueiPbMjhJX0UsToL/HBCmrvAXju7v3/5+BP7IEej783/w9a3qeGC8bm+7AIdFStYmzJxqpSgOr2DMOnpvXMr6lCW2gF85vKm/S5nQcCCrhkJ6d2fA1YdMvQitf9e/XcJ4ONBlExWYU888B1lIvNL3jw1FARU1VmrQak07XwREYS4DEi3jwi3TB29kJ5HDJhPMhtRlTJHbqa0DgMjyETYQtX3oBYSAOclkyF7bkYtNjWvgIOCASHDBgaCaPJzC1I/MNZmuH7O5iBnBcietRq4cGmEL1Aah+viR0QMM8nzI0MNkCVyrdcGhABmAlft2vaRrXFy8TY8hDijXD3LtSD/UzqJRk4BJDZIp6hYAh0NtioNiaqoLEJCFkf3kviRzPD1zphiWQH0KCcwuVFvJjsnmKmYEaaMovTv3UYtgjWcSAEcS2ltDaOBnplc/L4lmyEM+inhPalXdXwlsy0oeCSzPlUzs9QWs2G0bGexvjx8utl999VQtKZBSkWmVfOeaPpxDXVZDCYKhIQVGPGvWAx+kLGjqIk7rZwQK1XOS+c0Xc4M1xeGu5tcKYi3dTXsSwIOZPvc3ErOteeQ2LPx/rMId1OJOeaQg2+Da8iTVftU6Yk6wttV3FFOFaifDuMdenetLJld1bcjCJmy37toNAH3c3ezmyZoOyMr89zX4XpPZjayHtc+/02yZQ5t1QtCHpJDX8EXvyzRo5zPCCCZQuEuOeC3ycwHv62u9F2OnNgIlU+XnfC6AkPsi4GTM2DswA7E8a7nbgyzBSuSf2b94v2SlWasEF9QDAS4ZG9XT1D0zPwCZBCg8Q7EBqi+Due7r1k1GOZG9iPtIkBtJeerEmG/cq4BOz37L2HF/jD+9Bvd3dxRsw8JIsaA1ciP3yM7sjNYs9/7h06d2ecUeB4hlj3YfNMYQiSatHm5vnWSwgcqEnCFnO7jJOlEgBot6xYlxzU3Yhzdv3gnsydRid1f1k5baDitolSMgtvjUFx6fSl2wtQWY3NU+RQ2hevxp3o3qvamPhulkTWpJq1H2dTdAVz9VsXVjYqwCgJTMKwYAmSdBPjW0rBXtu2qF4LVDcJgzLC6UjCnXzmsiI2ReiLXlWVRfXCUp6d2LI2qdf9wLgS7vC+iMMybPXNK5WRqezypxKHapp5bWRj7U4uG2uPiZYUwYFP6MfDr1trBK3ANzOJJuXVd5AWjX7e9XXRqOnGHRk4DlvGWdfPz4qW1t7+kevZbpszopFhLGDYDFfQK6cJoFDAJCNe7X1/p3nHtpcYQigWdCsgA5sRVGdizm3OKcwQANhgnQANvH/Wi/2nNdsdpSXJrlhEHEzGaxai8BKcwtmG1qZBk7aK1cFwAAIABJREFUQMTRwaEk8IwJ48jehvEN6ytg4uOnj+2HkprTE5bf5bNxf4V1hSmELX/39q2ug7nAWOkcHHdrGUnCVYfsPpkHco0mEXPSTlHLnLoOnPOOJBF1lgDGpDyJHThncNNlLGamJ9VqAkA1PjHm+c45xRkxgNIGCfZ2Sz0s58WjBw9l1sKc0tl2iYOv6/RQfgFSN7a22if6XG5tac3pmirBnPYS1CqKdZ2ba0vzC5qnqGF49rgIsx5FDpy6ZAEgzbOV7LLckAHwzI211dX26OEjm5hRT1j1rZyZzBWeb1d9VfFV5iNrk3mLCRRyXcY85T1OiPfpOvnTqoRdgfkw6qx5rl2vqV6g9KZUXe/RkWKiuEXzTJiPkAw2K7KSAwdR5OHUgK4+/qI9eParNru41KY6c3JRDgMoEEj9YA8g9L+l/4T0pI5Pe4wO/8iY/f7l9yPwi42AAKFc7goQhqInIBBAYmOimBvjCfW0cR2FZF3IbMpRNBIS3ovNjDicTJey2WRxsCVG6lANktlQHUjtqRGx5JaS2tmMxAyQF3xv2wmzDxReWy4kZgrbZJqelvwzoyUX1GKF8rPU2PC+/K4cpCqYDYvAa7RgkYZVLcQorl4yHbDpBIEDn5cAAHtiAGEC12xa/EkAyGtVaK8A30GyAGP1w+Fe9BqAZY8kV2C22kOofyDSQ1knW/DPdQJ2OCT4Jshi/AGgbLgAQqR3BGkcypaz+oBQOwukuTCxfQRSZjV0kAAKb12bKJAj2WS/HEenJ8fV58k1QwBDekiRCLCjGYcfNUEwBNQtEBzyM5hBniVjcFFgxuWFzsL5KzIX1+DdsYR39CCvzZz4TFpbdZdmVitbV+0vCh8p6DIYd5aZoAUnWbHZMFLz4+3Zk5X2zddf6TAm+0vwCTPRNeop+THsYVg0y/g4OMykM3YO5pwUiSyQ6813QJJkUBTsc+iU61kODcumqQVx7Z2BskFP5ovYwlObyjCf9Tt14DBPuDYPs6WtMmTAWa7MMe6cWN3+pMuYq02Ie1C5jYdrV5A1uz3Ckd+76nMjIdecrDqu/BnWUMw8Ej0cFvv7FVgSmPG6NCkmmAQkI/NjvcWJLiCazwsjGelcriPOrjGc6jX0SQKHgI7PJhhE9sX4Ecgxh3HGzOvIOMfFkJ9lvLnW1KVwX+oRKYbwRONiebmlgNwfbo6AQp6B2okcHlVvtjvglXEnSWRpqJmoJKfCTIaldS+zsFWWXzng9+djArPx8aOk0YANAmGy8+75x148prUKgy+W6fRcRkQ26zrWfQMexe6OoQywzTv3xe8TBE+Mm4Xgy3K1GQWQAHmez8vvfmivXr1pHzc29X5cH2sOqWmMKbg25h97uGqRN21OJWZcdbruXcfehHQN8IJLKRI11qSaU9/YPVU1f8XMklyR9LFMQ8LcK8ExMiLGiOdjObYTLW5tYdmzkn7VIByww+8nOGVOJdEQaXh3PtZ5wv6EUoT1HBmrpI49Rkt8ruv4HMTzHsw5GSrRM071ila/wPJSRwYwybU4IL9jmHkOkRFHKs17pM4qiQXGJPMt7XmijtGeNOn9XE6/7963N2/XZRTGUT4y0t9mZ6eUyMFAihpEnh/XQRIQd03YHP6Ougb2DjBs0IHah/5ulr1LykhLJJJDlcQ1s2gjErGQS0vaQwHRb968lpybs2RoGNlrtaShZnnOPSRZB6xF1qFYfPa5o2Ml3mRwV4CFJChsKnOAufnTq1ftL//qd5qDrGPUMTifcp9xfxX7ubGhxIaUFCSGqnwkyWVYuEnkh5OupcUpWv1jMYNi3Z+wPze5rwqkkSiFe5JZnF1ob65cT0iCBckorrCcWZzFpAZV1qHyjyajJRJBavFxda0k5tKinaETp+AIzJujPGLf36dX4vFR2z84UlJQhjQyX7PKijN+csJmMkiZlxYWuqZqE5NpezIgJReMP26qiaNQEAmcKfljgycAIXOc5xPAmHKCMNw6M0pdw7gGICYuYm3yzVeSf5nDzHXmbTcZcwb769ZOYpErka/kPIoE5LKUTEBoIFGl3rDMD4mRZOZG3FStUoiXMKaamp5pK4+et9WnL9rsQgChJaNO2gIGDQgD8m02cxfbRDp6Dwh/MUxz/8Z/wgj8NUAYsBdAyMKULr0atnKYpIaHjTcymxhEAB4lZyjXwBw+gME4NUYuQDaRTXb/8KjbJ4m14zo75FWWN4ZNcuBhIw8kWAKXytC6aJoDMgEKv5c+OvxegvDIX3uLh1WcXhnQSGTjasXvyrlzdEybGZ+JKUDuiz/FeFbtJffNV9jGsBPdTUzMwJ3xQQK9aNf5fRnUFLgMKE5gbYBpMCDZjOr8qPEbbhR3q5h7iMy/s9lkKCmGloMsslA1xHYfOMaEnkM8Q8YrG6cA4Y3rGPgsMV/0SurvUx0hmcv5uY5A4Rx9y6Y5PJCPTaq/Egc2bnLIUjg8yQYfndL42MyW+lKV4YKAnfg5gE7VEPJnrz60gOIdYETQWs6txSR2gVaXIsyq8OYsqU5RjGJCB80kcwgaEHqrnh7va6tLM+35sydy2UQyRGCDVIeAl6QIX/x+GsEraXFlwIgTn1qOCNxTy+f5EKaB12YuJAgDVCKPozdUDAwyvzSPcGqU+ckd0HKdA4EdDIdBeD6jFxDybFkXNiVyjS6ZXAA5gEDS3TJnCLseSaIT0pbkWYZK4uDOSEkGAtXwOfMzwMmgyD2eAhhsduL2JTmMkYNy/wm+CRA42AHIq2tr3SL/yNx4bdZUzDfogygQWdbzBH4BiJnrAbmsLfYt/m4ZoE0VCBDMuNmxkz0mbTgYP0mzqhk8rzPzt6AAPayOzSb2te7iMPrNN9+opQDsBEEZAJS+h+6X19/txxZpIMENY5iG5DL3KFdW2+rPKkGXdgTMA67VEkzXIxPgwhp8eP9ec1KB7bNnavPgJJSBPrI9elkapBK0nrT19fdtY2NT18DnYXdPz87pKViQAogTOB0SoFo2q0TE6anGgvXCNXIdf6lm9L9r3373g/vNsmYEMKkNcwNxnr9lkqdtawfJ4a6C8oCGrkqkv0+AEIdgM9+0FLBcDSl1GBuePaAQ4BHGW/IyWKHaEtjDGQ+MTDJ/JeWkp93ZeZcdZE7ulAyX/886iLlJWOIwemK3q36X+8QRszPb6Z5JSmD2uAHz7GCgvnrxlfYa5huyRJgoav48tqxrACE9Ae2iyT3mesJacg0xb2J+pl8mc5N1l79HocN966yiLr32KCW0xsb0/HiWzA8kni9fft929zAKA8j0t7m5KSU6qMsDLLFPcB1eL/QyPdU31+Nz9lrzHJaW9UtdKewv95D2GgAL9WW8vlFCk7kHSMYIhrEkHvn++5dtc5MkDbJ7EhujZv0WF9rMDHXhk1oLAcAuC7jUGed+eL5OKShuW3eu8tx+/+3v2//zL/9l2z+w2+3YGH0pPZ9J6PAt8HpA3809PVPGlffhnMRFlnskmUJ9Pd+cuSTdAIR7e9TVwrjTIuFayRQ/QydmWVti6WTYd9PGxkeVcDUYc69YziBUL9yKTF8GB7rzKZJgmD3aNMDeK4apOuuU2TA/xV6rpZjPgCQrGX/GTu+Bc+zMjOv/5ucrUUniskyTbjnnaVfhRA/7F2MiFUVrbWd7S+/F8yDpgZRVje7r/MvpnBIlJcF7VFGsUblClwMo15ikT1ym8/e4TPfGeVLzDPR394UotrTODw6ULBKBUIxjkv0oRTDtAmCjdOJs5ewFDJKgXH74rK08+aIA4XwbqRrCvw4IK1rpGsrkjsvR4p4h/BNgy/2v/lIj0Pff/IfPblPES8pJxfA9ASILKUW8/H+CWW3+h4fKeLJhy1ygdPz8nQUsR7naLMiwxCQg4EcZN8kWDrTwFCxihiDJJQdGGbeoGbozwPzMLIot+90I+EaLnGCLzbkLotRvz0yTmKTrmx7ZpG30tSnCEGL4gvkIdZNl3RwgyOdwSCVgVm81mtNXtkpjQuCd2j8ZqNwZ1fD5CeAlFyspqNk/DGIIki2llPSkeh+aefGjN3CM3PNaIM7SQMtF02CVZ4n8M1Ja9fVRtl18YmWrDQjVRkA9kQCEdqBEGiHmTGxeHVSSp8JU3bax4SE5Cc7Pdtp8p9MW5maVSVT9EA3ar2h0e64aNWoUaFysPnowBDSIpQ+T3DLTqqNyarr3YgeVFXCtT28dZYxWwrISUDMulo+WI2sxyzJEKOkk106dowE0suE7UGxZzaXmBm80NtzaXGeiPVhbas+ePG6PHj/mxNfhi+SF+kwXxxsQ8vkyAri6avRrIjCBheW6YTHC9kaqlaxlAGyAOFlKXAr5d9ZbAjZeB4gPmIoMmfuwQQnJAX9TDxaQxtwQG1yBELJq9aIsh0QCZFgxnofk3+fnYpP4HI2nmEwCxj4311ZR/6nkTGHKEgT4GXgM5CRXCRPWC+8XpisJB+6R15pVsl09v5/av2R1CahZj3xlPWWv4vWucbNpBu+XhJP7+jmZFDDO9Us2We7AYfBZe8iZP3z8qHlJookABkkhwaprTWy1z//zOdwTYJDXpEaRsUD+xLXwzTXwPrgPEjzzWtYhwIdkCYCQOcnzEHNWRgwwQQQjr376STVXMHaAJ4JeesetLK9IJre+vq4+ZbwfzJ/aW1QLBd4PlgaZFXMJFg6mQQkbmVb5mzVJgGr3UQNCXB5h9xlf5vvDtbU2PQ27YqkwoA62Ts/70nWbjI9qE2nDMT9vWd7QcHv1+k37/odX7afX77TPYQLDmrGUv892+jJ6QfpP4Ewttg2UNC9lh1/980aQj7rXmdbs1aWb1KvMx+uA5639q+qTIiHGoIb1FbaBOcHnKhHRk6BxTfyA2Km8lmcK28F+GzVCakMBOGG5CPhxS0UypmbkgEGcUjszmjMoMVRDrPpfr1OSUY+fVuLpwUPNtx9//FHzmrlmBpBa+as2MzPR5udnBAg5R7kGrodr5jtuo5GFZp7zGu4ziQTWXpwb7QdwrHWtpEPVDdM0nLUHm8Rc/fHHn9ruHozJbZuZYT7RdgC2kr3fQTvzInscjd/ZJwwYkBTCIp25BGKgvy0tr7SV1TWtCWKIV69etffr6+3DB2p7Xdc+OTHWlpeXBAiZ1zB9b9+8sUMwTdeHBgSaGGOScNScqvUHSiQZQNE7z/uoe8x5rTGuyCh57qxLxpNrfPX6dfv9y2+7/V4xPdJ7TDDurt/sjjefX1Jpzg0SxNTLI8MnwQLgHRkb1zxkTzk6sYKJtWYVAa0uKinLuVNqFp8nduNmrYyPjygJwrUgo6UXLHWFrIHxUUpnMFu6VgwWR06ucWjAknaYQfYz1+whhTxVnMK+kzIL1TS7usCS+5vWpsYnJCVmD+NMIxGuc0e9iFXJq/WGeQ+AUGdKsc5RiPFvvCcxVIA6z5Dr5brdyonabwCp/SBQMzFG6TktQ5+SmLJm9Zn1DEmY9NbXioioGM17f7nK17plb0gcppi0EpmKsVTCk7KNEdV8su8kVoGc0Lk8OdnWnnzZHj7/2pLRGQDhuMgLK5xSO9jLEMZhVKdYN46/Zwh/KUhz/75/ygj0/Ze/eXwblkrZm2IDkmVL4BRNt+Q1LMzKCsdRL25zgEJ+h002PY2UdcKlqlzjAgjTTJg6M2QLXIdBCUwcB3g1gUb2UdkrFhVgMUwKgS0HjbI+5ZLIfejbqMcHeQFC4QyyQm7S1g1kJT+owJPfE1M4MipJJJ9lZs4HsDaUqiHIJkNwDfMVh9CAuBzMkfgBZu768vk6GY/eANbBeBmkpPdgAOYAQBZ5RwFC1XUACLGbtqsh90WgSEAF86nNHxMLSUzR4MfYgj6LV9qk1dcMAFFSKTVVFbhikwMsEXDdtGHkchNIRqcFCGnsTta+M40xwLhrM8/O5bAmJ68z3AVtMkNzZuoJzaqSobbLqEzXygzGH+maQrdKNKiP1EIMY5eFpbbU4CvubR5bzB7S5sPSGjO3rslk/jDP+EXGkeBFcpnrmzY8SKPvUTWof/L4oZoOM1q4riFL4nClfkPs4IAzsLwPASNsDDVbzF/Gj8QB35GTMVeUIS9b7YA+ZS+xER8cUBY9kuUwEpkjPFvXGFr2C3MIaLN0puSI9L66oAbU9t0EBcqwHx0JoAvEIdsbnxC7KOnoOQ6N1wI3BPsGmJcK+JXhJ6g5OmxHhweSiSfBwvNTEqWszZEwMu8CCmMAEUDIfUXyyHvw3gQGYfEASTABkomSGa510cuihxnhngkKAITp+8f1JyBUYqQkQuwNZPX97O+k3wqaRkYVtMHMMBbUw8IKwDykhYQdOmE/jroZ9wTYCprGncHnWmh5QVDPcwYQvnjxQuwCQTzjSmAIa251hZ3reCYxrSLwBIB8+/Jlo3ccjANJBsDgF188bw/UOH6xvX79RsCT54LhA3VU2WvMGh22g/0DgUVMUmC3GQ/Lik9lzELAgwkUrX4Ag2TGt7d22v4+DCqNsmclCZycRJGBlBUQ318OxvQ1RJlxqECOoD+SXuSxBKIbW9vt/YdP7f2HTf0eAa1qeStBhvyT84J5yDjACg4MuG+hapEl3XLPQpwVYXwIJp2UgH23m2skxQq5MDxSPakTTowJ5w4S2Ugt+TnPJ/I1KTzKLAbpGKwI85OfAQgBanLuLSl2dz7KNdv1s4eHDviHRwbVYJ0aSeYj76cygEqARVESNg8WnGeLzI/zkrkTltmyOlwrOT9hTNz3MkZCWYdS0SAHFMB3Hzw7iroVTloXMB+Zh3kNcxDJIY3gWS+8L+0+xsdRK7jFDvK69ffvdX/UmTIXYa5i/kHAb/A1queI+gK5IfsPQJOkBLXkPEsH2Jft8ZOn7fkXX6gGkXN0/d279t1337Xvv/9B9wpYGx8bElgjkcFz07P4+FE1dyQz3HLFzr/8Py7IYjhlDkV9a6dqNg0i+BzulzUqVdPA4J3r6NWVEtNv1985hri60vtERRSH4Tx3ri9tg1CGADh35azLmYeLb3/rp0cneydyaCXdsjdyJptNo3wh3glqCTRs5Yr2TdbLMGNJPz/ky32SS8PWy/Vz0ucQJQ/sz8yrsPUk8NhPDAapv8X4hOb15249Vcxk2DGtIerer+k7DBifaJPjltcqaa0m6/3tViDLbufMzdMzM4TMuzDtLi+aNMKs4v/s2ZjxkMSxjH1OiaMk1XlGxIM4DktuXXW+AvyTEzrvmMvp0cnezzXwzN0nc6pLEpDwtTzaSRz/v5VXvaZdSiSV4znvLanqyKjiESVYL1Ae+IzTGTY21taeftkef/nrNruwrBrCuIxinuXM5R0YrB/0OKj3uOL9KVH7/e/ej8AvNAJ9//Vvn6gPoUBJD0jqysa6Zh1mvfItrXvVX7BYOFxt5+/sPBurDtI6lBWoVQ1h2AS7eRFQHLnGTTWLZGrsakpgzwIWa1mObYwDQVtkOyoULrOIAELteXXdrGbJSKvham9zd9vAGxQWDeFgt+oZORRmq/kxr2Pj5zPYfBmfMIbKXlVPQ7LbqvEDyPU8tG4QXa/LZ3YPmap1zPUEEAY0dEGBGBPuydISN1Q1EwMgTAsR1Uadu3ZQLll1jVwSh4/pt2oQz0XHoXXARdtyuezZ4DgIBAqRhQwPtimys9PTYgrnOvxpUwk+SQGpssJISa4tp1EtxZGtrs8BhJakfgYIu40S7e5lprcya9Lo0//OMkf1eKS2rphVty6hr2QBQj13mxbwHmY7mcO2TNdYFcN2QfG7WMLrNjrU2sz0WFtemm+PHz1sjx4+UG0hdRUAQuRudmX1oS2AViwWYJGDCckaIDqujjJYqDUW6VYOQg4qJVsY73I95N84jBPAJoiM5XqAIYyxaiBvXAMaaaPAbTns2iV0VAmVvYN9HbZ8FhIYhornxBjCTrKmkGylvuLyAtYTM4N+AVtcBGn2nITC3QGbNjKYJvjZJnvLPZjpTu2sZYPMb9YPwQEBKNl9M02nDihoSH5CzZnl1TJqKLOesCFhUrj/SNaznlJLyPgSIPPasJLpDWlTCYLXWxlKsBfx+zGBiUlLGE/uKQwuf+aaGDfWJwASYElQz88IaKmziiyWeQDo5XMI3hTIq7bYNV3cJwE5rAmyQQAGzx6zDKR5XYOLWRtcYISB1I59laBfUj3VELp+lT0AWeTi/LwANoZGJGoAgDRmviRYPaF2b6+d04fspqk3GvVObIkwhA9Wl8VUIFEjGHdDeYx6YDj6lPQBbHNPZrMHJZfDgIHnx89hTXg/r+VyW7zCwRin3pIRKxDGSGZUgJDkGgCCIJ5fY22hgiDw5z7pU9ea106km2KDdFZQo2bzHq6X64dB0rqsBKH6uFadeNYXje5jPsLzSE0rMkH2d+21BU5YT67lRWXC3Hb9kNryFCCxWoN6YtecszNxVuU6Ga/ZuVnVexFIM99wsUyfTJ8vVk3YrMrMTxIo2bP5zCSZAHu8D60fSD5wiwTfyHNJTJBw4L7iBgogPDk+0lxGxSPpcT1bOabKtO2kFBZ9SqQpOarWG07TCTCNU6owKKkhYyh35pvr9vHDh/bx06ea90ft6OS8rT1YbU+fPW7Pnn0h5Q3z/eXLl+3ly++kLmGgKE1gHGVI048RnesrSToxv0m88e16T3ocE8T7XOYe9ByXlnXGqbas+k8iLyfBSIIh/VJ1ttOnk9rU6iccWTtzO2uzq3QogyL1kMUx+/yi7eztSWJL4hMQKD9nNbwn6cYYwhJakmmzEid9c85zj/T9Y01QI5i+wrCDMILMfSSsD9ZWtJ6nJkm+XksOC9DjHnhv9lDWB6wl5klqXi9HXSstSIAhx+fZcg4DjnkGsKkyzRszs8rPSLaqRrcSxpyhJBnMg922wyOSD+63yOczD2B1UTkwfuxrquNlHh1jIPNJMQsSVPdWXOxGSPw+8xJ1gtrH9A9obfAsWfucdUwMy7O957CWfRYZsDnZiAnVncIm4yLjqFKuOKFqwz8nolx3LVCI6SByeMgIeT9UG6g++2kIEH7x69ZZXGrTM/NtdAz5dhjCAMLclgHgnTr0HhD+Qjjm/m3/lkag7y/+wde3cRp0E9rY3btuKBJR/vQCtLlEbyDMQZnsu3T1JcNJ0JNaKQJRvsJ8JKtFn7y0mJAFPu0YFEi6gDh9csKEsGC75htqPm7pUpiJsIMCXdUzSsCwh/0U8wQIqzYMyoT11ImoAXPZEY+NjNoQomzmI+lMPRS/dwf+7AaZPklkM83+VbuHAmG+l3JRLa1/rkFhU/VmTD1hAmPkoZKZ4nLc54AHmZNAQh3UBCg8UzUxL5trs2h3wK8L7HsMQQJSAeWq04oTixhCs4RY2Q8CqsgEw4hNT7X5znRbmp9TXSGBAAeVmwY7q652FMdIQpCPHipgi5TS5jAxS4m+3mDv7qsMZpgPAoQGPDh24Vzq+kODWx2yPdIMM4wKQysYtPTGkmR6sV3rwDJTetXGR/pbZ2ZcgHBtdVkOb7CiBBAcdoAVgkmP/505EA6vgBoOI5hNM8nHXev7BBMcmqmByzzKWBMkaK5fm63jd5JYIRhKbU+auWsO8V31WYw3wSTBKXOiC6bK7Af5MGsQ0w9kdBS8Y4ZEgACo4L5YR/QJiyQayQ7rXZIezFP297qGG2FWUruY+wkbrr1ieLhb7J+arswzydTKoIOgNoG5jaeulTxwUI8rn2tjmcMJ1NMWQv3QismPFDfyIf4ex8zIafk3xlJGK1PTWptvqiE3suUY2STBpExyBUa9oDzJGxlVDAzocwg4CerNVHTKZXHOvc6oJ5KSwW11AvhTH8Pz4rnzWQQ8kTymFyPMpepqRkfFXEWSn73X5hJ2b3Qg0tdWlpZVv8NrAPrr79fb7j6MzbFAN0kjAlkD9KF2fHTSTspAhPX8+NGqZGrsNXwmiSECPte09usatndgRnC6JGPP+NFiyJl22BCAXZpO47jMfOVLgBBnXbmykhSh7ofg1QmDc5jpMjeDJZAT5ciwpcuX1ItbJqr9t1rZWDIJKMQUy/srgTagwQ7L1SO2AmjV15apFGBpcWFRc4OfI7uNQ2fOG9ZKlC1ieMQ8AObNgMaNUXLnOgedELE0TfOz/s51E8TGxIZnDvPBPGL/MIM90mVAeY/MReZGWA0AH/OGecucBQy6BQlAHMmoe0Uyf3gtY8R+IofHo8NGQkyJjjLW4CxmL0k/QpJzsE3sEQK1VwYe7JtKnqJsUG3oqPbLJ2LE7fgpZ8537/RZ1IbSVmRu3r0HAagkg2C0Xr96LdkmrDnBOIAkSV92bye7cA5mjg1IrkrCwiyW3TlpewBjBShgr3786LEAOWNF4iR1wOzVSF3j0Kv1wjwqOXPAUxhFgaxikOVaWXuNlB2UtbBeaflzcKgEG8kIarSp2UeiGTB4fGxDmRiidetBKlkyNETMYfUJ+VCMY0iYwAbymZxHT588EnMPYOa5USbQrXvt67Or6ZFjIRnqySywVFGDQ3rG7Jc206Ll0rnafQC6piYmxQ4qQVkJWdYt56qSyChtMJor2T1lIZtbG5przB/WT9rcMDdzZqietFqp8Kxo1WFXYvZex1mMa1hu1XmWmiYlAtlrRRCUzD57slrGlClY3EWzB7Le+becLXld4tQkPXR2SdJs93ftb/0kNZol/ZjujY62pQdP2+rTL8UQTneorSxAGNTXg/mUcLr/uh+Bv0cj0PfP/qv/+JZAIUFF5GrI8lLwG6DFIlMmseqc2AT4YkPvNXThvXqlpgFabkZuRyu+HDjSH4cMjcGmgZqBQdwUxeTVoe+x9fur3qmyrnFc40+DQH8JNsi+y9LRfD6/J6AWRqwyxl2ZnloV9Gvz5HDii/FI4+kwhL3ZJjeit7U8GU1l4S5tT62AZ+guQ53rSEATcBnWMdnDACfdNS0tOHxV5wg7Bhi8q0Pkc/zZl5I7qL9j9eHrnZMBngGFeoYFRADXZqAG3SYCIIVTpp9Iu72+FDDkEVEVfOJVAAAgAElEQVRPODk2IhnL0uJ8W1lalHQI9oxMLowE4Oz0nH6IxRKWEyMZWckX6/oM7CwPBai4X9vn7SdUf8mcEZiu3kCSnAruqfYoNZphyPQeNQ8iH/HcdBaQn6n+gaDw5rpNjA62uc6kACHNgAG8OMwikX369ImCEGRRgqFivW6raT2mQ8g9hwWGkdNYKur6igR+zNkcqGKRE+Qhtb3AUdDrg8OV50DghgyRbwI6emnBFvEe6n1I9rZaO/A5ytZWxjTvbWbNrT4IaEdl9z+mVgusq1wba5Fg9+3bdxoX1joME/M/zeJZA8xRz3PXLsX2PkAvayhBNNcUw5U7OendGo6MNNlcy5Fo7uyMOl9hRvgMroX343MYTzL9keKmvtFzx4F4Ek9cR9xHCRwAhNSxkGDaVG8xWB/mmGVGvH+ClcyTrNNIyPk8BVDV0NhZ7u2utDTW9rxGgalk7U4G8R7dpFgFNXHMy7XzGqR+SFh5r6xV1WVVEiw134AJPpvnwrgwJtjQP1hbM4O5tdVefveybe/uaH4CwGAw9g+OteZIaNC+5PQExrJpTX/5xWPVD/a1m/bjjz9oXyPYJmBiRyDQ39jaa/sHZPVhi5DAF8ATgG8Cdg7ILtvVhY2wUGzzvuyvmU/e72HRvGItscWSfkgBZKdjl1FJRi9p61DMdAWQSsRVwCjDCdVOm0VIQBn5H+PDa8M0EBQz9gA6/g0AgckMz4tnoebg9KObmurWiQ4UqFTbEiU3Rt2svVryMGfYA5IgyVxWEIycuxyFI00Mkx1nW9ZFLPOTnOU9cg4Z7LqFBt/MD+4psjoAIWxLankzh3ivMImAa2R8STSwD/P+mAzJkOzqWnvG7PxCm19Y1DmRcpAkZPh9zgjiAmr+vv7qq7aysqS9EsacvYuaV5gd1tiozLem2/w8jb1Htc42N+ysKjm/2kuZicw6Q50D4IM9i1ES72/J/o0Mhmg3wf5FHSm1tjiE8j4Zs/RPRvWA8id7BffD2T02MS55Mc+Qa2JuAGijRLDEfULsY2rBAcJ0mrOpjEsjSIBw5nH2AQglfz7GlZk6yq6S0klF46wCgAaB1OkNDfYpYUIyBokoABi1CmZnqCpQp5zQsksutJelXKEfrltAsH9mD3TZCO83LEDIPUjGzJo8v5B8dnxkVDJRWMKuYirqKoG2OjPlUm7S4P2H9+39h3UpI1ifNpRyTScgGbn73v5e1fuaXOB3ZfxUDvCMqeuc3cImcRbPLM+OMyNrh30050TWAZ/PmmEu8T6sBd43MWgAIX9ybiqmqxpctZgoczSX8zTNQRIgsIU8HZh29rQJmt0vrrW51ccylQEQjo1RbzxQsdJnZYLdGva/R3jg/lL/PR+Bvv/tn/wnt1vb21ooLCgWKwspjWl7i9UlzUIaWtISXsvmwWJEThYpJQvZ0pmOnbioaSt7bN4vizvMmVV+zvRC4dvx05BOgRPMZdW2GUimxi5mKXb6iizAduR3JiLKdlXfOmVoKaquAve7rLFrwSLpUV1dc60A8kLXUt1lp7qSOMATZgmYZ5STHZusZCrUTFBALqOcYQXgd0CYGpfPWcLIGO6Yyhtdj8ar6ldkZlKAkKyd++tVpZ/s+D1+F5eAQVu3l5Tf9QAY2BTAtqGNm0OLiawgmADKrKfrBzVW1DCKartu/Q0GCpOIQRW3z81Mt6XFOQFCah64PoAQ34BSnNYI7nVQViNwGcvI8Y2g3Syfai84XtVm4Y4hNOtjeU0OcUlg1ej32nURMQ+qDCzvwSYO69abnYexVUsK/ut3Y2lq5Qx6b9vk+HCbmRpvc7PTys7CmnWmptrq8nL7+qsXCnQISIh0YRT5ssnMYCUynM12ltM9ALnm1LblQAs7zNqQvEaZZBxAXXPI2uG+CUh+//uX7fe//649ffqovXjxhVwrWV+8N8FyEhaswfV36/p97pFecaqVInGj4PVGgc9AFdCTSZeElXq9/n4Fklub26qzYS8gk5segQCNMGaRrPJnsroxNeBzbZLkA1nMFJbhB/vKSmdspDAYxBXTO7CTEw6WtI4vSDJh9uT5n0SJwGI5W/I7YeJyn3ldmB3eO+vK0kbqlQ3QDb5GNe+QPqoGathmHUmQJFGW4COsXerW+HtvUojf47Ux0AkbnHuAuVUvStqfDA9rPLhWmDDm6vLyirL1URyQYHj82IkI14meCaxkP2UsDAxPVMMUhlD315lTLVWMe/YP9tuPP/3Ujk6OVIc1NELd162YG/YinlsAIfmR5aUFAcLODBLRvvbDDz/o/QFyAnrnV3JlPD6BrWPsBtvo2HCbnKLv13QbHZ+QGgDGyu7VR+3qEqfE/jYxPtAWF+YE5hkbnrXNTuiZCoixQoTxZY4TZM5Jnj4jUCBG8NL7rABUT621ZGBnZ1Zl1B6n51JtOng2MCGsfe5HZ185NAukl1QSAOG11CdQTp0m9Zhh13QeyJjlRL8fB9ysDwWianB91z9WCU+Z31i6F5Y47Z64nqhxmNtxPwwbkqRmWBR+P/I7gmHGJXOKMUgiw+NokBWpt8Ci7t2gEnkhv7u9s9s+fdpUWwKexcjYSFtYXJQZDPfG9cGExwkX1YbcQYeG2srKYnvxJbWuq3K1Zf8CDJLAIbDm/Zn3fBZBN9fHM5TZyvllt0Yyn6NztNY7snXAEAwZ7007Bs4untfZ2YkYROYZ90myBwYyiRqdE6XKARDChsUdVnJyygXkyAvwtRsv+x1JlrQBieTcjtruyUqfWiUXtC8BLly7rz/Pz+RUiTHQ2ZlrQVMBEfFN/s5xNzJM3SDsKD2P3eqFP3Hxpm/og9VVlTEIOKG8OT5WzCLZdLlQS4FAzSSxBelcXkc/TslDvY/CgDFfAYgYAKn3IA7knLsk+op95n1ZG9rLqW+knIc2G0qm9guAb21vau9EGcM8DCmmBEbaXam8wrJ/zirGVm67x8f67ADCqGeUKK6EGc+euZPYMokLxYrIfI+PtR55lnzxXlGLJNGZ5GUSsIlJte9QPwyJUD4EnMPEaqgcRkbHxBgCbNmPJkkWzC21zuIDmcpMd0gMBBCmhjDn2b/nyOL+9v9ejkDfv/jzf3xLvyEWPQelMqSVPSFzwoJTr0A16sQueVxUf4rbk0mjPw8HEBsBC5t/57AP40hQyMaRAy9SAQ4HFqA14tQ0uVUCICEMFtcjwKV2CdQTmJEUG1iMIq9FTsJmpmCuZEACMqWfzxNis+ll+JLhTyAolkYSWdeuRK4m4FSOXgkUBpFXVu+r1DiRMT45dhNgAUcAYa5f11kArMcBK/IfrtWA0Pp1y0tg6Vy27FYa9AW0MQ7BBl8CStdXykyy+ctJTGNY7qUtLQu8mRsMGhAmaIjMQoBJwTm1EGZZfGj0qUEE6hE3rEcmNNI62GPPz7alpQUZy4zIcY6D/ESsl2soLJNTgH/TdIDyHA3ODej4ds+9AELfW0A8ADfBTPoZcuiID5a9czoAAfYAvgPufVjBotpByJDH32INxDq6EByQO4FEZ4KA0TI55gGNeZFB/dk3X7dHjx7IWAEzAfpFOanhmWXGwhI0z687ZzPmUKSFZqF8OAdMcBAd0B+qDDoAaswx6tH+1b/6XfvLv3zZnjxZbV999UWjlYFZGhIvSM7GNC6fPn5s3718WT3kbtVrjUAWkwfGlPG7wuKceaT+oh0FgoBE5g6GIlubW43ifzK+MJH8ye2xRxD4AprE/JWhA/cZxoDAKayFHIBLMsc9xUQjmelIOjnUI5n0urxj6EhKMUfSJytMS9iSgGkF+JMGt1mrMbRKkEBwwHX0SgB5vetIb+S4yR4EkIkEMew8nxOn0RgohNng2qOISMDNc2UfzTNMW4bUObKHsJdEThvDGq6VIDYMBZ/L51CHSKDDHup7YDytVuhlCs1G20hEdZIzs90+fvydwOfjBk3oL7Tchkex6L9xvdkJv3vlfeuUWqy+LiBEAYAcEqaHps5INQFuh0cYZNi9GIDHPMSsCNA0S+P5yWkxJrSywCyCz8FFEuDYmYZNWmmPHz0qU5ZD1Q+pRc0RjrCwrpZ7qfchTcgBAgtzSkiSZGPsY5Ai2Wcx45I8iiUl6WA3R4x0qHlKgmCa59xH9t9mOJo3SO6RKlNXV7XiYTUIdjnP5hYWukCC1+RbjdQ7Zp2yj0reXkBMQeiAyxIEQNkPqqdtGL20jkgQ3qsayZnl5Fjk765j57r4JoGT5ttRGvBeStjKaMaOtoBvcqQkG5Aict38PnsCZy9tUV69eq1WE5wnSHpxuV1eWem2iAHkwcyIhbxkP8XturWFhdn27OkjAULkg8hFeR1rqXtNUhggZaTOGiAHCL6R0oI9h0QN45X2AsQN/D9jS2JkdXlJwHO2HFxxSqVeOwZePEf6H8KIag/CZKWnZY/anoyNC2jAcHONzA8SY/wO98l84HrT7LwLfstwhnGTgUo5cXIeSR6N0/PZeTuiZrFcR5FgX1zS67LZ/KbOeKmWVG+IXLvJSGdiHDAyohpBvinNmJggLpuQM+7qyqr3LJRVJyddt1PawLCnUB+MOigyUa6LnoM8J54tn8ecoF0UCUOYQRRU/C519BiSAbCzJnI+9dH7kF60Fccw79yQ/kiA04qEia7bKc+Kz7HkmTrfEdWX9jpKqx9s1R6iREndfK+yhefO/AmR0GuqxGcwn7OvR0atUp+ZmS7jH9lob1IlZ4lKe+osVjKFZNSge11PoB4Z9Dzk/IQhnJhdbNMLq5KMzgQQ0u6n4o9I0wL0/16igvuL/vd2BPr+97/4z261MAsQijGo4ntlxasYOxsymVU3FZ5T0MPhhLSGRSv3TeQLZXLAIRppBcYFbKqpjWHxdW3oJ2JS0OTAt7OL7TmgpGRlbCpdUwm7KSZzKCghSaZloWSKk51Sf72YpdRBHHCYTScbHpsXm0QAh9s63HYztMnK8fPUFPDZsC2AwgS4lqhdyqSBgIX3UyCglhqpy7uTaN6BMIOzyKcMMIoBTQsFGjVXc3p6Aooh/P/Ye9MfS9Mtu+uJeTon5jHnzLo13B6MWgLxqRllYwECbFlujFoggxAIC4SQ/An+RGToicu9tyqzKnKIjDky5jnQb629zjlVTX90teyb0R3KW5lneN/nfYa99l57rRIiwTbD2a6bdonZvFCWexdTIUyztLntBkGDwa/up7zMRBWNMXz1ywGYAIRYMKA6CD1U/Q0yqp+VBQV9JABW9c/VYcGBATVDleCHYTVrAwwlplGVP5dEfL0aq+ESfZBiaFlK9CqEFqORkE9RCqE6OYEQk/uASVNK9dqyjSUzbqsN+1rE/1BUtjEytFByaex37+SjtfX28vnz9vVXv2hPnzxSAHV/dyNAyEGXLDQVC341J1UpG0hq9BIarnpwwDH3UgWQUu7pidYHwVu89Miw//mf/6r92Z/9ui0uTrfHj1cFCAEJrC8oRdB5mJPv3lFN/H91oKOQi78ZFFMpoxIYIzyDdxvZfCoa+NqhCiyz+TtVBvf39qUkClgk+FCvYfO6JLDk2uVLOmdqXehYog7u7PyoJyR0zcHgNJS+UPjy34MBuPvIrAJMgEWGVv0uRQ0MFSiU9lAkAwq5N8YwVCP+mz1pkHZkIA89zuIr0NbZj+bnreKYfizuOdVBVfKg0VV/V+49FKvQobgOAmzGKf1mXA9/j6CCAvrq8wvQzHxAeTGAkHnFdQDqeQ9BOEkWee8VXRcaHkBQybqqWngdJLHkpa79CQaDcifYz/A7quTR7t5+29/HQ/GknZ9dteurO63vjY3V9urFM1ViUDrc2vpQwRk2HNDBzjXXWQNYIswvLLbu7Lw85qg+0kdIIArA+PhxRx5y3DYsgo01KHCP2tOnT3o0RGwb8EDc2QV0OkmkBIOEY8YFCNdWV/QLmIF+SPKCeUdV0EkYizNxJjCHLTBxI5AH4EwiCJEZxoVnG4VN+oT5O8zVaaPg2QNSYMV0ZlEynFVQGCpoquLMS4ABQS3PUYnRUjQEFIY6LRGiEmVhPgIIeY6ocPJsAUbMWainCY45yzLvAwq9v/T79nuemPg/SnjLFZYkeXk/QbNN7/dlBcT7u90pATcSR0kM0eMNGISVcPgJVgcMl+E2O4darf0JuQ/Oe54ndhvMZY4hwAuWFHzm8hLxQVdemICqJE00B0vFERsi5tzhoT1AGecI3/Ad7IXsSXv7n+TlB4BcmOu01eX59vTpIyUgETlTten8rNaU+0aVfJlzBZHx0OlSrSxQI3leoXcz9ihgs+fwHgBp2mF4nkk+h5rNs2WPYMxmO1arlb/fVdGisZO5vhJFe2cPgZ9jJV5GhkcNIruIAE2UZcSVEjTYJHQ70EM7Em0CAHKuwsqhr5AkCns140+yxt6zFz3LL+wviAEiAERClH2d+QBtE4Vp1hfzgiod+5AE89BH4DwmZrm41NnBfj/IFkNn4br8PtlnIuTEGiT+INHqWGKoBKawEXMPLHtg6KZSxxUNs0lJmTnEj3wnu/iLhhEw7tak8pON6i7PYTDxl2T24BmSmMsU8z47gvvOWsrzVNVRCXd7SvJ50NsBfzwfACF7GecPSS+q+rNL621+9XFbXHEPoSqEgPHPgPB3FkT963TjQ//Nf/LHD0dHbNgjogRYbtnVOjYYsspszBwoHG6S1p/tZ19YaMrk7e/3ACELR6amPa79iA49DqRBQMihqAU+awENfnZ2d+R9ZJGZUs+ccnChzefOqmEEA2zQ3uit/pZqmYHdrQzFObyTHUwgac+/vqBLgsPBCoR8pypwTmO/YFRVRBgXfQZgrxSrAq54n9TnVBGzuIEASwWhrmY608uPgFc1lgsQCUhYZdOCKX4tvQrKGqOGFUBYnyma1LWVRdnUfhoUqmG6QJa/z8qPXLOedWVR07Nh1TwX7jisAnIQlCE4RFCGamC3izfYpIyrF/DHGodm0tr5Oc3tx1IX47qkHCb1rlGDwaKM8jyttGbqKPfN/DMw5o7jI+nrxfgeQGMgybiU+49Aa/WaxnZC1Ui/zmBwqD2gSqt+yVtTZ9MdGfVBjH8ROZUJsKuh9GC9ev68ffnFq/b08SNR1wCED3dUwy0oYvsHqgPuU/BcdJ/YIBWY+0xWM4BQtgVDTVQfgifWiYVVbnVo/upX36pCODk5IoNqrAyePHEm3evG/S7v379r33//RqbhSOd/8803AoQTYwatjCdVt6gKOyEzI+VAnnB6MZgRVMpQPyRoZYzILifYpQKE8mUOWQ5YkkpcdyiWfDZzinvlf6d6FppP1hprOHS59BdOTEzp8JWozgVBowPl0LQjNhE7iPSBQUHj3xg7B3JmLIgiVcIvDv7x4zPFS1U3DvyH1qZnoGYtaOwIKAARR5KSNx2e9dwDmTK99n+TBKCaz76CSihgEGVRng/Vhw9UyPb3GlUpxDSigEzwxfOW1Po9IMzVQICHqriloEnwyhhRLWYdSVWxQdn0+5ONBzgSMPrfoFMCTLzWNA5UlGftkwkgHB2bUI8TlTsoggT4lxckSxC36bT1tZW2sb4msSgSP5wT9mbcb7u7h21371CBKpQ2KTYu0mM3J9o6lPCHoREBQoOHA1FaWdsWq1mXYuKjRxtanwJ3B4car82374tOX3LvOpfGte7W5U33SP9NQI933bu371SZ15mh3nKA14SuySI99Aoe6jpEb+RM6AmIIYPv4L5bqpEHB/afBBxRgafCrh5WgbkoNrqX1bTMB7FmqNAJJNJHVsCQOZvnqAo2wjiyTICS5jUCIN/c/KEdHn5SrzXjSbWFpA6JtNBa2VHsn+ZEHsE1wEV2EXP0V3ZF8uc1rLcINqlP//JClVoo5Xt7n7RndLuT7dXLF6Kgp2cZEPzd69ftL//yV+3g6FR0YI4izv3ObEf3yOcyPgAMAB3J2KnyyFO/W7WKsIeyLyAqEu9EEqgO4K/U63Z0RBLMAJW95vHjDQF/rt+AcNvXceazfraDN99Me/LkkaqE47KDsqoulbdB1UmpJg+wcQQ+JiYUcwDkuFeS2aLDX1yoUpe+zoiZBFyT4BO7oZhJ0O1Za5yBzAnmCnOYdacK3v1d29nfax+399rO9oHOJhJz6xsbUjHm3CA5YQo9fap3bW6WKjOx1Vyb1bwDrLk/k2du0TLEt6Cle32zlnkeUJP1WSQkpYg5Ye/NkREl82B4bO/uiiKaajZzdmp8ogDhbbvAPgIlZewq8Pycpn1oxKDyGFBOpfbMleXZWSUkUYLlGgy2OL+8X3ItADrWYNhIjHvUvQGEJHLS3wqohkLKvArtE0DHv4cCrQQNivalYZFeRuaO9vPSeIjyMt8nn8xiq/SqgnUuSYymBIXUM6j7QLDOMUgAIWuSMaAoASBcWH/SlqpCODnVMSBMi0uxhXoVwr7a4KANYQ9DJJno+OqzCM2/TuDqX8V7Gfrv/vN/90H8655aW18mF0jAxkZAhhoZWSQWtBaasq+2mOipSVUWH8qGMmjLyz3KKIc9v/LfKrqeGvwBhF1XG9j0AIPb0JqUqXFf4zQ0RDWfe1NGKj10zCykMZmmDtAtb26lwMUGx4+580jw28tKrgtFh8yD42AxyMD43bRCNnv/jiqQ40cKnmU94aJX3/dQdbmyREDwg8+Bjkcg7lZJvzY/qZSkR84At3j7JdkfihDvMiBsAoWhFLHhQpFSxQRqDpVRqZqaeikaXgFjq5f6PpNFzoaasYxFgIGppZSzcY0RHExCaeHAmtYvAHFmGtsRmsVH1GPIfBG17dI9o1Ql1LNAVQKaYChEtwbPBoUGhIBG3RvjoAqns3juNzSAFrARGHSvo4hrRC6qENbhTRAvcG5AriyexD/uldVMtdWA2Jn4nnrrEGIxw2rsf7S+JpP6r7541Z482tCBTdTMOIbCmwwpoMDP2OOcYHDwebNeACJJUKhXA1DZHnQgxlePcQPY4Dn33XevNW/JukOrCqXJoOy6gOReOzo6EJB7+eKlAj0oUO2+b63CoaY+KdGKTAVmbVHlJkAbHUZl1fYaAmVVWUxflg56DOyxMSj/Nv5MFldVkOo9SRXfgQOZYqumsgckqxtaGPedbDx0HYIRjIAJegAVCcy4dgV0GGcXFY7AQkpwrWxASqwlQM2UJSispjARPHPNfC5gDEBIxYgAoNuZVb8UQIJK0e6ugS7PlEBIoIOqVd1/+vmUWZdlxbIqLo8eP9IeSd8dxttIrnPNjzbWTZu6v1ffIAEv/ViMDcEVQhiAUuYDmXP2RZ4xCTcom8wvQEp6GBl31jLjgqgDARjBWah4qHoyt6lUsgd052ZV8WGC0hMDPYrX7uzs6Vfek8NUehYUnLLOV1aWBOIYT75vd3dHwirv3m+Zmjo/J4EQxo++Gyo+KC4CDJlT9A6iXpogcW1tRR6f/EkvWOY54OHNG0RIfijKuwP4SO8zhxD0ABASqPL6zc237c3rN/beLIEn/MImUAUGpDKWw01jDd0VQKjgtXqmWbdYGwBMGW+YAweirqIweuI+XBQzCZyxNihhCtYzcy59ZawZ1l2qyVhVnJ44iZL2BHmqzXZ1nlFVVZWo1vzm5mY7OIASfNYWFjC1n23dma5Vhg8O+hWMa6rBJDmptLrSpcQpPmkTVF+s2kxl3wIpM9oPocLBNtj84W3b2Tlsd7fXbWpqRAmIr776SvtElB7fvPm+/dVf/T/qJaQyJzZPGXMTYDP31BcsEHQupggVHuYB1yRhrXNoqkcad/YYEiSsGcYvPYE2a2c/uFAbAWfD6hpWAx2tB/YG7wuIn1jIbGLSViX0cjMvp7SfxXrACuj8hPKY5GuEr5SELnsC2bRUzzZnJs9CyuN1/vI5qShD/08Slz8NWmb1ffw3Y0W1nnsCWPA5sKJIsuxu77fx8UnNj+fPX8hbkf2bcWVfuxIgpOo4rR7ZhflZjSkg++aWthMSThYH4r7OTt2Trz5Z2VVQLTcLh88EDNIDxxwgCbS7t9u2Pn5sH3d2dF7Ndbra3xEBYl6T8GOfuMJK5f5BtNwIr/Cd6hndtn0IeyLXzj5HspF547MIgHquJBrVda6HMWI/ckL7rkfpJ2FJvzvrl33ZRYiRtre72969fWul3vl5fQf7C/+WpCH3l2cbNpVYX4BC+lGrzSkei4Bf1nViw1TWta7297UPsD6cGJ0oj2i3r2ApQTuTQL48sqkQrrWFtSdtcXm1zS3QQwggHPsMCP9VRD+fr/mvjcDQP/uTv/eQvgdlEvGNic8ewX35LknNCoGU8rxT060OIJf5kzkP2HNfT7fXwyEPuk/HUgoj+I96nzYemnelInovuii/saFQI7IMia2USCCb5nQCHS98VxJTobM31K2sBEzNMnjiMzis2BQloQxQo4Kn15QXYymcxn8n1SuPnMGcxFdKmEbqlj8ZVg42gc7yxiNbzri42tcHV9ngdfAUHTLjpyqTKmoGGHo/oA5QWE3aUuqq/khXCKGfWCba1UBX/wBFynylH2+gD8UbZQBqxA/c15cql+/QbobQRQF/c9BaMITtdgUIOaSpNEWJlP4CUQzLNyqHtGkZUN64To+j793AMFRhKRVKrZBGd4NCCUeEKqp7ECG4AGMpjxYZVj2Vst1AlVRHfbvXeGBV0RcxMnBzT58oxhKcUTt+m54Ya13obasrUnh78expe7yxLmrs8LBVRpUk0DO909wi0Au1C6DqOedqnw7rEmUwgHGCQHOXqjXUzP19AQRVnq7dowjl9uT4RNWFiNMQyCD7zSHcpzVZtGVlGQ9FH9YEqnxwEhHOfNtegtcyPgQOnW5HwTKHO4F01lPmpqruJfDCmmMiMr7pS/K8dWVR5uFFrebaALDpJ06FUBYWRctzteHA11MVPfYEZb5vUDV0dTDjx97DOJgqZoCZPSFsgCRamPcSlNCaKI/NCjD4XiqfHPiqLs50pMJHMMJ3R1CCz2c/AySm2svnB5CSoHJf1pAsGajeRsiFivyJ81gAACAASURBVBe0NwJognf6qsi+M28k4rO3p75NKjBUaV6+eiUgGfERJY9ktfGpgCOAeEZzhzHhGvjheanHbXFR95nEGWP36Qja5nuBMypnU9MImky06c5sJdqg3bGH29MM/0nmqUDG+Gjb2FhTpZDP5Trev38rIAu1k4At9Kyhqv5boRKhG3xbLarBWmEtA9CYl9BRqXig2AvIReSG8cAWQxW/quRxXw7ibZ3AGFEpJNFGgPvu/Qep4ioRdsMcRAnSfqBLi9DieGYjsqlAlVE9UkpIee4zznzm+sa6FS9vbwUc8dtkD3OlxF53rE+9h73k4V5z31RA39fK0rLmL2MImLTn5Kc6T91+ACDUnokv4sS45iVzkDnAMyApNj/X1fcSqEf4JBV29kzmRBJNPKP0tXIeaI6P2f6CanV3bk73yPnAXHy7SU/fQbs8R3RnqD1+vC6xKpnWz9kGgPkKKDQrwL3ffIaENTq0d4xqPqevC/ohNF4lKjinS6GTxAHjQVAONZgf+dPWL0nBzA9ALJ8/Pw9de1KvtdgMSqlk/tgnsZvyHksikrlHb2vumzXEMwxIT18oZxxgKSwYnbtpjZBgWkl9loVRlK4EHkowzP2oTjqrn15K1WOaA6fVB0nCW76FJYLGsxIV8+pK/n4LC4tSYWUPCGPBgJXxvS9q9ESb5h4nxnXWxmKF+aa9YAhaJv5/JzoXPB9h5Jy7T1v0xwntYyS2ZDNyyVlxqOfKHk/Sj8Q+v6jrqtWmGE08v42NDc0fgK16FS8vBCqhwALkGFfWzOPHj+w5WYq99HBCWVWiBNGqqubx96w5KeZWnzfMIfbVWK7wzEL/TmWba+cZx/aIe+R1mf8Ju5jvWh9jY70zIXoWrhr7WUmgqZgiTgge2x5Lfb6IHE3KkkltJwob8RBt2oug4KpCuLjS5lfX29zicptfWG6d7nwbQ7F7zLFwT1CgYkW3pCTmgyX240qghfvy1r6QoqPNz1XDn4TWn//zX/IIDP1v//V/+mDlMdOfLCCDIfKNldAkQ2yLiPQy9IL7EXzcSgmzFmoycqKgjqEw6h42qmocBmTlmeqhbiQDFPrZ6RlePojKmBbDQk4QliAI0QF69LjmEeSQq2mZzw09Sn5GbOiqONVGLjDLAeKMIlmtGN0SNacBWuqU1YtoSoeDDS3SnmG6wZb600rJMgE+1xslK38PwNOKomlsZpx4XZ/OgICGew6zsbAJMYbK0imjbWuEgFtVp5A8pm/xFprWjUGTKonQykrApsCRM3V9kRWPsXtR8ptAuj/vyDijjkZA/SAlOXptoAb5d15gEKqogCu9BteXOqwAKyQRyLqboutPtbBMny7bVw+1DUnEZRjDwd7M2AEoyO8BQt+jwWVZUAg89sVJVIGk2g1AL8Pg+E963vnZ5PkJ4N3fttmZybY412lrK8uqEhIUAwhRU6V6CKVU9GBRUOmdhb7VsXhC0dIC+pNkSU+taav+3twj9wFAoKeFP1mPAYDMTQ5U3s9ht7O7LYqosvDV9J6eRXqZ8J+TQi60oZproa/ynaxDAcnra/U+QQPlh8o+wWEEkno9tXWtBKzQDANwpXqJyiLqwwhULCxI8MOVIYvJ0BdHkMG1p++OKmiUSzmYYwDd6x0uJVTmBuuHdWiBEcSlTN3LWnJFjL3luLdvBPjyGlciTnrmxqFayqKh7mtszAGBKiHquRzVc+A13GMoUtyD90tbFlhsgj0C4QqbuQOgGD+ep0DnCdWyq15vNXOEPYhgG2NwqkmMHQHcs+cvlEgjIRUvU9m4XHpvlsDKzHSvhxrQBaDK+FMVIvvvPexBvYEf3m9J/h/aPomR2flum5vvSlQGA3nGlKosY0BV6+TYlS3WMt8NPQ91Q76DhB60ZCqrCMD0aP+drqpQVAZle4OwFhYWFwTEd21qymqJBMNUjBknPv/q8lyJlNExQOGdkhw7Ox9N0b01rXt6Ggol/VO2V5gcH5dI1YePpsFBhzsFfF6h6NvaXGemLS/MtflZvM7soxmBKFH+YLKwRgmy6TWkGkG/+/SU9ioqFfhtXpydCnxwfaLWy4fNlGvOF56pRTpGtYZIpKTqw/jZIP6gLy5WFi/yDJyeauOT4z0AyRxlXofmxt6ehAPzh/kU8bPQQdO7LNGNs7PeealkLDRSeqgWF+RpwFyin++D9paDdnKCB11rS0us90VTnBcXFNwzz/hMUSQl+uRf/jfPm7GAGsj5yTU8efyk1C/HBC4YX+6bz2CtcL+IcfF57GvpveR58xzcd100vaicC1hj32OqKICcec246cwUE6dvh8B1RF2SM50f1moqUALqKMJWwps92/PeNhduOankYrFnAIBO8k3WZ7FHoM6JgIt70vYOLJbEXGetiXZfCSyuV0JLU7CqnDjhLCGhAbiIQIstkNwO4yQj7JRRJRqotFLN7c8/r2kAnrQMKqkXQBhq+HRnRv2Y/IqZcXYuejWJRZKJVM1YR/wbczmCLJwZ7Ndcq4A0ycjyD7b41YkopUqALC9pfQ0hSlbWY/wp72W1UTgxn3MgiSOekxR6Ly57FcCwzLxPW5GUPZcxZP16HvoMSKtNKraMJR6ZrJ30Vkeoi9fn86hu8+ux9j0DYDmrRMEm6QdNdRgxKxI+JI6Yn3e6R9ZGd2GxzS6ttM7cQpsvUDg53WkTUzO9pGtfENFtPwQfaV1S3FF/zRx16vlvBoRhpf1LxgGfP/7zCDj+/V//9D9+YJNn4aaMHkpXzGizUXLQWziDbH1VHaKcVv1bBEWuthCkM9XdpyXAKT8ehAjI9pnGZaposij34sBf31gGmJ8+YDGoY2GRyUaiWrRSsnaoeI6aCqhgXOZ7GB8D/uhpi6ed/QmdaINGZ9qfq4PQyTggHHCm98BBDb0Bpha4R2pCVCt+2PxiJp6NKlWh0BSilBgQEApRAE+a7NUQjeUGlFBok3j+VJWQamav0lF0UQHl6gHkcFVwW/mm3LM2Zfk98n5TN0IXNUgbpJ66GjlYxRR9VFnphwaOnoI2gdHxvI1lycD3QTbN6TybHwNC99YFEAJeDRDdv2hbDEBZwLwBYRTKTCdJwiCvA1RKhZWDWbRQG8uW53XPpqJnfN+GDAjN6S1qULwM++C0JqMCw87UWJvrTJZgDqq5y+3F06ft1XN7s1E9wf9K/ab3d+6z6cw4ACyVtVSFmZeMOwcdz42fgMX0QvDvZN6hQFIlBEwksHGfEGqPEwoUkfwmEGY9KsOsMfO40avGc/F8se8bVbWAVYI79d9Cg+SQq8wtY0U2n4Cdw48f9oSouPF8hJuVOXdVPs8lqm6q6l1fi+bGtRFwv3jxQlWhXkb99LSnDpk+QP5M8EbVgM/lgOb09OHsDL+rrwb7SWLwufybekIE8Fwxc4KIKgTWBBfu3SMxQPUSwIqJe1Hskshiz+pRmCp45TsJgKTEWJQ01mr8FdM7xD5iYNbpJX/Cvkgl2EEqQSWMBwfPl+fusYIqOj+/oP0J+4ewF0QxfXhol1f0Y1psIRYaBITpi8yaUW8T9M2JyfZxa7v98P2m+sfok5rCmLo7oyohlXqeecYdQCgqIH5xVB9ITt0/iKL57NlTVT3d17qtIDiG9snYa8/UuiT4tkcldL+rqwcpJUKFfLSxIeDBPquE3OWFKj9Q/pFRJilGRQGqIb148kUdpUrYUe8Vc5O9/vziqu2gXHr0qe0fHLUDFB1PzhvFLOh2892O+tjnSaJMIq8/JA/VVAj5XNHAeBbQ1iZNF7u6upAh/dXFmUSjSHr1aJc3/XXDmcZ96izDw3Ce3tOlqopaYZmx5NcJRbMPBOZmUK52lVZnCBTWq2sFtVL8XFlV9QZGDVUTgDyTWnTp8jhMjy7Bvb6j1G5VwSqfOKrBM91Oz290n2r03p5AwcnxRTs/A6iPtbn5adEYmTd8LvY3fGbWF9U5vodELc+Y8+z4E1Yfd218bFhU5aePH+vsAIyxlrln1iL7ArRgVJE5R9nbZA+hyl+dS4yjWlb6TB+AtijpZfthRpEtHuhZVOL0wVXX9A3730b+mvhU+uLTixYmAmPM+9MvOHju8XcGgv6T75ZfKj2g46lEnWkNQJ21h+tR297e6SkZk7gBMFGtZn1LFAY65oxtZVLZUkKkkvI+SyyGx/3xXElOcs4r2XB3JyGf/cNDqbZTGad6eFuVSIR6RI2fnBCwgxJMYoRnkWdPr6AqdZNTembydT06VNzDtT55+lRj6mq323NEySwhOCXzRbs1HVNnrGyY7BHs9hgD5iTr+AwAW4SvVEi4uenZnA2KiiUuCUtBjK6BnzBweI58LoCQiigVbtYZBQ3WDMktJcsmDOipDvLME29yzSREk3RQBVBVcmiyd1JcJuGGUjnsB6nJT820iU63jbOPzs632dkFMS2mZ1Akpa2I/lHOXKrQo21spFqOyu6JmE4+25Uc171IqKFfDewlpyvp8RmrfB6Bn2sEhv6X/+o/emDTDiD0hv1JGy5BJH0hCVgjEkFA6irIg2iCHGQsuB59URRS/LIuFLxx0vsggWJmmfZkO0OHdIBsb7gINrmiZjnxKI7ypwRjqLqRudHiElGxGpurZ3CYXgNz5Pk+Hbp1SEkVDZW9EmbJn6H8iTpUhuXQn6w0iLlrE4Vkesp8c/5bvomlJjpICwzYJVPvXivbZASMJeOrSoKArDPOobWkyhievKpgA9mx9Dn0sppVqfRY9fsUU5WMn2E+I5tqDv1Bjn0ORv1ZPZVUw8ZGUIKb0qEB4DBlFAoRNBoDyQBCgjp+2fQJHMio1ilXgJA+j9Ba7ZGXA0T0pOHyLSqRIx169dw95rYjSABKn2bUVAMy1XOY3kGoOVS6q4k8PbM5HLLgfM9U/m7b1PhI686Mtc7UlCiy9FWhuvjVL75oS9CxOlMO2muOEuTxG/BCVtHUVatC8gwHK94JZrJu+HcORtYf/T6AQkCO+97mesIMsnApTz0k4Zm3eeb8CWgns2p/Oj8DDmMCviis8ScBlJQTS52SMSAQiMCEe2Pc/E/mm7kDaLCHGEG0Ezoc2PQL8/ncL9cHPUlZ+9nZ9vz5M/WDEDhEVVOHcYmiiLpzcSHQBfAlA86/DVrS5LqzllhPAdSMjxNFGBibdpwKnd9HD5Kl5zPfezR35lV5fRIYRO2TzyZQynpUQLcAWPM8T6ATYZFUgPMdqXD9tAqRdQaVSc8dcAutrgyjeT3Bt0BJUWjZX6FvsQYIwgB7UcLkNTwHg9B77ceYclPxZZ969/ZDe/3tGz0PwjS89GY6VEBHpDx4fnmh+eVExZgoYTwPZeNJ3NzdtfW1NdFgAWQkf1B0ZF9UlZk+rLIbSjuBx9bAAEPuy4v7Nr/QbWtr9oajh5O5BPgyIMTHlfGIhctDOwRwqn/sQglFwO3q6ppAOcwJxIb2Do7a0fGJKpW7B0fqd7u9H1blA1o7YBCpe+h3I0MP7V4JjRLzompOUhL12QcCw5t2cYVY2Zn6n9vDrfa7ZdS0qWjc089r64qwTkJDnhifFCBk/gO2QoVGzTN2TSQf1bpQycvxCbcvKIisvZM1zv1trK0reKUKx9qjYpmeehIG6uFV3xiUSszJL3WGQAWUOu+wzeW5ZgnhFJ3ONP5zia1R1T4/vRFVkeosexvPhT0p1TTtT1P0O05qTiZ5IwuDE8R02A+GJPRDdZQf5k0qmlLVXV4uz8B5jYWtKhAnAUQZMAwmmHPe9c6tEmtyktXCcgBr7o/XDKpO8v2uGpkmzm/OQ14bunoSS9xbaKa8bzDpJMrtHHujW2OgqrI3GUhN6GxT33R5gvJsAfAAQu9nl21We+5CW15eUnKC6hNiMcx37SvEQarSuULIeZbzRDYQgKsbW9SQzEpVy3PeQJQUMMCSTY9kB/17JKkZRwAhfeRQmQGUEtDi2s7PJQ4EDVuslP099RjyvFXFLLuO7H+MoZSXS5yFJLsSYxUfhMapxG2xpph7Ofeyj6Uaq8Q++zQ9zd2u5rLFmUyLzV7P/bJP8r1Jnife4d/Yq5lTrCE8JBlf/r7Xe3p2pnglLBt3Bjqpn32axC2gUCJzpX1BYoIzgb5nnqO0B/hFiIpYlgLD6FgbZ33MdGWvA3XUrR9mZowOj7bxUai/xASOj9lrJhCho0hBdl0q7rT499XIKw/ghLkYbp+FZn4uMPT5e1ob+p//yd99INBxgIO4wAAgnJ6pTHMZs1f5Pz07LHgm+fyC/cxS+VBfzydoYABLVylM9zPwSeAQUJKgi34AMlsTk6boWD0MpUA2d/t2uVpEtsp9cfoMiYwYJLLpiyKAbDCNwqKtepNhI3RgjliMRWbYnFlzHDT8bwf1NsyN8IT7kzg8AYQjBoQlMiBj4qKh5KAJFTQboIGwPaAGaYJsqqYv4G/og9G9WKaT/pTKMgjmsqH1sl3KNLniNwgIc0jqcKlDMoAvFc1BcJlKCZu1n4+rqHS44X3IBkfGHCBIlYzGdH+ftGfKiJ1MPNVOUzysWFpgn6pN9VM6OHe1LlRWNmYpjQ6bTqtqzaiFcTgsXW0lq2cFXDLrbOoAQiwt1CtY9E8Vs0T1ctN5JKadjvPB8FNA2B+v2zY5NiJfwhmpqk7onqHO/eKLl6L+LC3MK9BMxTkVZoGBeo6yAqmAmbHgO0Pd5DBUr0Zl9DPnWD8SgNjcVB8b7yHw4fXMGcBg+ncAArNz/nt+mEMyAR7zIZseJA5VC2w408z7WScclvllvvEdBLb8G5+FIApm5tAnCcgABapSFHUMsELADOWOeyELTXDBdUtUoMAEgQYUIQIWVOj4Hq4FSmbM4iM+Q38aNCUGlsxvpzPbC1JNUQWEOLmSBIvmt6qy8bE0Lci0PosRMc7J/Off6LuNSJREmcqkOImqfMcgmFQVZoASNUhdTZCb5FNoa1nLXIOSJDUXdOirx9lqtNDRqI6xDwdYMMZ6vkNDPcEFVHyp4lHlS4KNihPJmo1Hj/RMyFBvbm61777dbDu7H/XZz19ASZ1RfPP2w3sFlqla8zkAGuaGAmnpST1ILIReISo9AFd+5PWHaIyqvafa21Q56HZkW8IzRpzl0yf+7UYiIC9ePmsvnr8QeL1Ur5F/2e+pErIXJPFFZWyv5gaS+uznBoRr2oNPzy/b9t5eOzj81PYPP7XjU8y3oaq5X4hfwCCVDICdBL6u7a+mJAZ96ewtY6MCl0fqJ/L1XF9ftonRYfVywYTgHIGSb+rxMbV4VQDYF52oHGuLC0sCPz73sPBAIMYVUjAaRQ4UNr3nWBSG5KIMwmUJMiwwSLWNSuP46FjPJw9ASFKDhNbMtG2hGCvWgZ4V/XcoS9JCIAVZxudMvV+3UYsW6LzXJj2qqvtDu7lCXIf9E8ESjwvzlbnOT5Ig2BOYem1Axy8JgVjsSG0au6re/bUSG5rvJbI4KyKmJX/aS5LFBmHZy9iXvBcyRtq9i5Hj52mhNIdtASHsi6kQiq54e6PPSMJmMMkaQGWWD0kDqlwzSqgAeKG5OhlyqUo0QA5Q6N7BYb3WSdCZig2OlRDmlx/WAdYmAoSq+ne1bgD4sGnY81ijfJYSSKo88SysZZD4AfCmdSAdBPYKM2qSxJJXpzxh7xR/SSiq9mv8oKFB8n5EXxCpAhAyN2RaT+/45aWq0FwTP/QHvv/woXfGcJ08a/Zw5gLnsFSE5+ctQlNJMT6LceO606NHEpR/B5RqbMoqiO+J5kQAIuuaMynVyOy16S/XnjI+LjDNNTH+g7EL84b9R2JSnF1ztkHjfQGz7AEpVogqXtR9nr+vs8zpL93Tz94o9tcDPay2OhoaGVXV8/L6tp2R6Don2XIvIRkJ+MzQgz+ndgMSprwXVsMk/ybFVs5oenoX2uw8dPGZhvCVYg/ikrLL6scj1jWQh3bFKJ/ByucR+DlGYOh/+sf//gNCEKFlEaDJYgKDeW2YnV7AkEOBDKF8vi4v1RxPdYCsUuif/DsZXmhFUjNU31rfXoGgjU2bz2MzYdFxwBFQQ2WiTyABFxSiUG4cSNuwGBpLBF+U0byGampDeTYnNjGuHUAouhUHT/moDQJCQGE846CCDAJCDmEHOwalEnpQddOZXf47Ab+vMV5YFrAJHYWm+F5FonqWBvsiBZZv+8EtD36QThjKZIKlTAxtzFDeGN/qbQkYTBYsmzfvlRjOT4yNFfhV5WSwGqlAu14bQAjtivGCtiYVSgVepuPyGbZxEKSqvrq+SXPv32WQTh+OPf4ECusQCTjza0d0UHMgqB+h5yPk+SK/RVVdHdBQKbRLogUfAv4IEKko6LOLr5+AJ2MTisbgn/xvbm18dLhNjA616fFRUX2ePN5or148l/0E/YTQRu2BaT82Ms4ZY2BwEgECG5XVTlAanyQHO84AZ01Q0QEQ8ssByrNJvy0HZqqNS8uLClw4bE1jg0rlYJ7vS28daxNQFssDXQu9ORUg8/7IfQP4+D6uhd4zfrkeKOTLSys63Ai0Bdimp8tby5leyZtvQyk8UIBBPyK/HJbxIQUUoupIwAm4lTre/b08wFgz9Lwhb07mmwrj7OxcVdktmmOKthMEFkOx2qPtNAAWvvY+mHOP7NCDxTi4Zv5daodUuPDxq4x8EjYJPORrWkHfYPU+tNLQULVWBnqEQw8fZAIAyvl17zJVyytVm9ij8noID7FqAFgQ8KgPFJN20ZI93sotR+K8/EgJmphTsp4YGmrnp2dt8+1W++H7t9qveR5f/uKLNj0zJSms71G2PMI6YlzXwN6q5FbNNzEn8owRaVlalOCNxDrGACUj7sEpqwXulYoKe7Yr3ccFMAmwl1VlpJLE2EkNsJSI2fepmJHIsFqhq4uYbEsdkirR8LAEi/hlPzg5u2hb2zvt6Pi0faKn/PpWisOIEVlJd1z7E8yFm0sEmlzxdJ9vV36Co4g9QdM+Pla1FKEZxGfYl/AjBRBiqaNA9gH6NIEma0/prYHkDmtrXlVCrlu0WwELziOCVaiQI7pugxLEk5zMVFJtht64yfZo41F7/uK5ki3MJ4Aga4kg35VvV0p5tqK0VTsDz0EJUPXYmY56dnHezi4wlifJQc+k/QQ54zBlV6K0DavKRFLg6lrd1RJpoRrGM2YeAU5RxwzICiCMqIyosNAfYc5Ucik9d/x3knokWwGkTphUJawAoYL6qg5lLwzbhn0xCQvGazAZE7CSf8+aB8AxL1ErV5/dxaXAt85U7AQE7FwBpNrO32ODgOjO7t5BOz05aysri1Ix5TVcOyBO64vAfs49cHw2exdxB+PDuQRQDisDMML4AQoDWjGmj4WF9vuHB1EcqUxzz0kmR6xMrSLVby4q9SlWHVC6L1zRmsf/0/ZDfB4JOdYMY8W+i6AX8wLWC4mmqK4/Wt/oJf7Yg7H7UrwCTb81fQ7jwfNjHtADjh0P+5cSl1dX2s/5TL5XABtFUCreVfUOlTSsDP7k3BEDjdaYh6bPHgR6XDefCzuA1/J9qmYW8B+MfQL8iME4yzhj1LJXvYuMIWcHZ5xiV54XqrjFiOlRiW+u9SyZl4PMLu/J9+ofpN2JyuzewWHbOzxql1RzaYOhdWKCdQcNH5GjSSWzWY8wB6TKX4JYq+vrbXXjkfxaZ+fntX+iUE/kEv/lBCqyCaOv9jMg/Dlw0OfvqBEY+u//wR8/sBFYwbOUl6qSheAA5e5kt3kPi5BMqTaD01PRbqgOsPEEEB4eHClTxms4MEwbdcHegMVCLwFRysJIbXG0FPAme9XG0FcMGp2NVQ8fgX5RUUNlDW2LA4J7mplx5YTNoA8IqSy4SsnBYclqUzIGASEHLkGbzbidAbTOpvvO5Cs44l6G3IeC0hJL4VpdHXAmKIqMCTgD2PzfShX1MrMBWIxJqLWppvL6wR+brltkhdcEEA5SQAN8/iZA2AN0pcgVYBJAKKCEAEOZzyKIod7M6v2M5YKb5KFKuNcz1ZtcU0Bwnw5EdcPV0Bz0XEsOEH8ehzGA0GI0GW8LV9gMuF9Zjfy0+xiktloAIYAwoD5jmHENAMhY6E+x++/a2NCdQCFiOo/X1yWZ/8WrF+3lC0zfaXofldhPAFUyfYx3KsixZVAFb9TeURyG/KZC6J4kJ05YOxzI3377rUAT7wsIEU2mRBTWN9bkbScqaiiIVS1jrebXfWbdHk0rACQgmGtIFjYghucGbRUwyAFNEDk3O997HfOf++B9AZAR0iAw5u9JFJEwIpGCVUH2DahMBCwAB+YJ7+d7uR763QAF9D9xoPMb0QTGgcCajLDXpym2ytJXHxJPDuAoUF/zRxl0aKPNptV8TihHAty8DkXbqqAmuMx8C6Dn+SRoG9wXByvzqbLnM1IVpopCP8/t3Y0Ck6ODI+2FXI+rZQa2jJ3BM9Q6U4a1915eSkBLFCjUL0s0iCCTgBcwCDCZnJgSIGEc37173969+6B7R+Xwq6++bFPTyP/ftB82N9v+oS0NyGRPTgLm6Em9a3wmSRkAIYCNBBCfT0afPwmk+f4IdXCd7PBhcYTWJ1uO0zOBf+Z6KlC8Dw+4T0f+foFC0WWtPpg91VUf76ukm9inydgfn55JVOaUavENxDnmxKSAHvfBGYEYB5XIw3174TEfCPAXlxbbPFXwsfF2hlrv4VHb3d+rSsy9wA172AQ0Vik6U30bFxvBlQefaRIhkl+mrZg4b1ibEU3JXOH5ZW47qMe/kPt6aLOzjKv7zADM9HxRIGM+bG99bB8/fFBFLmcmMvg3t1RBLiVeIi+60VF7y83ZiFvVeIS9LgHrJ+3oGDrtcYNeDiDmdTZUn5LN0/ut7XZ8AnilEktlcEZUR1g/VD0X513F4fkwL0ka86eSwmXdAGhJn/Mg6yH7eXr0LaLm3biXlKmKNGuUf+c59ZI8A33XSYJlPShxWNX6wQo+n45S+evv34h22/evs/L56spKW1uxIi/XzHWwN7HXbm3ttcPDk7a8RAKkT9MHKFMpRwzJUtYiLQAAIABJREFUlGdrLjAGzGXGh2ekBDjV/6EhVaipqjEegBK1t9jsynTQ+pWq7acjzfHsp9m3OFdcQbRwlvcGwNKVel/nFuZFD0/sFbVmxsOKvIsCgVhKAIgSlyAEFDVp7oMzhr2Fh8P8ZTxIBLLeAYOIDgkQQikuMLyzvS2KOc+LZxJACE3Z1TInOnMvrGXGiyQHgJBkmPudO72QhutjvnPesAcwrwGEAdR5zsx59mT1t1Op5PNG+uqvSshL6b4j4KnXokZ9elqx4YyZYA/0Pfu6eE1YJINzrA2PSCxre2e3fcAmaHu7XSC0BHON5D0xqWLO6TY9afYYwBBASK8498B9Pnn+oj17+UVbX99oy6trpvqSvLQ4hWKVAELmCGfVCOymzz+fR+BnGoGhP/37/9aDe+iolA31qnEK0oor7gDdVIAE+qbEnIiSwia7srzS47I7Q2qjVgMk2wMk2A2FNIG8M3+2j1BQhht4rQz+rZc9r+qcewkMCFNREf+/egTZHNUILsliTLeH9G/qabsNLdPfkMOJgx9ASJWH9wII2dxNbzA1iHu5UbO7VSQJTGWWLrEW9y448+s+pvTmxAswgU2CcFWyEMAxOUaHmz+zevcK4KlHMo3bBfwylqoQDthZDFb7QgXtj7v7EqzQaQA5+JOqpCw3BiqEApoFhyVcUoCeVLlMc4fcD0iAQTYVgARlhCAhmXAd3lR4Nc8APc4W++8BmKN+9kULMo3X8uCRf7ZQkamBSEGTgYfyR7M7f28hnWH1BJkeW/YbCvKTkyiJ8YExCxgMoPa8cL2RroHRobs2JoXVUVlOoCL5zVdftl9+/aV8o+gpaQ8INCAq03UfbFWTJfZzc9MLoFJlSsWOYGEQhOQZsLY4ODmUCcACAgUMip5H8If0N952oeUmo8hz5lBN9p2+I3osAFCsA4NyV3L9/FADxCtwtCwUvB7t1eXKnA6oYYJK00w59LleBhd6moUBbvS/c43yI4UCNz6uagSHN/+G0AxBRgI6xiBKc/ThkPUls2ovNTwHTUtkPAVgpqed5LmEsm1qD5XDUEp1vZgwVzY4Yjf0oXIfUPsSPLGGeG6se8bBa9oJIYIFrW2B7PQlVSUSQS3N16qLq+rtPUVJASo5qJyUyTzUJwKDGGmfndiQm30iPlsAqP79ZK8aVmKBSk4qxQSCjA1BHEEHiTkJet2bDUFQBSDc3z9px5/O28Q4HokL7dnTp8qmAxa2Pm4r0CERhw8XdMSITnEj9KSxLiVkI981gIspegQ9gzLv8rKtijNKoqYdI1vPM7lQr2T2MMaU3ijulQCNMXAgNl6vvyy6lFUenWDhvuhHdF/66cVFOzw6blc3JH+a+pLv24iUU3M2QP1EmOboEKNsPhNK2LRoW2TpOd9OzvmcIwFj70Xcs71UCcZRfGQ/w/TdgaVZCawdi43M6JfEH2PCOmUdsM6T5IhoSfrrTk4IPlFRpYeKvi0SH12Br9W1Fc03eisJthHGcFUDO4YZnQ+fjk/bx21aO07b6emF+uGZ39AZASsAFy6WPZi+yE/HNgunCksCCxrs9OS0rg8GDMIonz5hQ0PSFV9GW4OwN8EE0LNRkDshsA54CG2dvVi0QYL3siCJQuVgsg1RspzL6QMMRTLAeTD5mURMEjvZk7kWXhdq9iAQTAKR+U9f3Lv379vxCfsdlR8qg5O6p9WVNf/KKqMrpV+8Xr/99rdtfx9rrIvW6WDdAR2e/jBTRRlXKQSPuTc8vbIANtaHAFBZXEH5VVULlcyiJ2qXwNO3/I8jaAITgP2N9STzeVWaTCUmWa3zuET/GP/dPWj2J1rHULTZ11mTnK8R1mKc9Pw6pmczj06Pjy1M1OnIpxYLDJ6ZkjPHxzoHSKwRv8kOZ29P61iWJPSa08vMmi6FTuYna5ifnFvq/x/zd7BHDybNuDbOMj6XZDOxWWwn+MyASvceW/mTvQ1gl1glMRV/qhBQlGN6oUPdTYKZP7U/13kOkB2MEblGtQwNGwQzbzQXiTsKzCrmbU1rhFaGd1sfBQivEURiTyOuhX1CMoNKoXpurV3BHIBJwRjD4nn24lV7+Yuv2gZgfH1DDAXEagCEjhccYztetvaGLFE+/3wegZ9pBIb+8X/wbzyk+uCsSMBHHeADvnmherLxJQt6cX3VxseoPvQD2wgtQOvKhh37CW8m7gULQHKlzp5zgCRVvKRM6SbjgBcfsAZ7SH1TVePQkyVDvO3UUN3vh/Bm7H7EfJ8/b7DxHMXLZkAogYXJAprOzInPjTANfTMlmKAm/wGqY55XwCv3mUqLwXYfEA9W+3ideyP6FhsBwaHBhXqRTVHvL9AoSAfAqgsYBISDVcKAHmUmi16Xz0sFsUfHKbrdIFBKfVQZeu7lYUhgUNnQ4darXEDx5NC4ub3W5hsarQQVqk+KAIYfK7yaesUhK89BbYqee9YLUl1SFUJ5FhYwploowI7KZ3zmapxN/wNwIisfb8VC/yXg0APU6TeseZ7gXsEhoFQ9N4BCAuTW5mc7bWV5sf3eN9+0P/z9X0p6G69CKUxWZZoLVxWLipf6rVCgc0Y9VcAE9hyIHguDEN7DnI1sPRW60Lh5nYHKlQJAsrf4IwIIEzjlmfNaCzgcKwABPCwuLZXQx5kz1CXqkJ4aAn7um8M4md1K5usA11Dd+1m7l9SiBOkN4rtI5oTey7WwpwBcQ9MEtHFwAwYJNOJrxvMGwEpEY29fQErm2tAEO13vNwTat7eiqfM+ggFViKF/ihLeV3ZkfcImIGAimOFXQRyZ3Ysr0fAktFKeqKEuMf6hHElYpXpBs2YjFqP5OSBOwHj357orZaGR8Xn8b8YBcJz1TdY+YAgqIhRLAJL9MIeVIHGP0Z0Cd3rqRKOlz3N5uXVmnVlPRZ2+IuiPVBAA1TvbO+3ign1uqM3NTraV5YW2srqiPUyfd0Ageq7vsYAI0ulaGY3+HgIjVw/J/k8JTMg/r4IlXskYRdxEFdnRUYkIwRhJNZAkHD1VqBuqoqS+8BvRzq6LRi3qbAXOzDX2EMRgCMDZ7wERqb45ELxqZxdXCsruH4aUGLhCNIYA65asPwkjz4njY+b7bRsfxWx6UqIsne6ssvNUGOkf5Nd95XgvjvT8VEkKAQgBUQSw6Z1kfqlyqj57m7UT0EGhUyL0wf6E9PTxb9yf2TWAOGxIvG+hYsnYQkdnrnZnO06A6hcyGYrTVH+XWrczq30Qquy3371u+/uYgJ/77NK1AAo7PZrj8Ag0dBR1T9vxyac2PgEzwSby0Gk1Z29hz5gZxHXz3aEIpvfquoTguI9UqUyxc0KP58j5m+qWqOnpg+udJfTtuy8cin2Sz6kKBswlKZd/Zx8kUGesBpkk/J36gytG4Ptis4NKKgylre2P7fSU1zHOMCCmtQbViypAuCrARuLtzevX7bvvXhtAXly38YmhNjNNXOP9g0ofgBBqrymcfdVvrjUKlqp2j2HD5DglleHeuYxdUSmzs5+xXo+Poc1fKIGtZJuSC1TMvRdxzrImlDCjv3h3r/QZsDoyhRw2BayJMC743gBSEgqnUpY97iWUXr182Z4+eap7CzOMcxPadFSl+axQ0HlOgF0OAYGXISvP8txzZirJWHZL2F6kZYZr4Sc2PezzrAfOy7yXuRThMyX3b268h+p7XeHj77jfJPn4PiUBy4+WvtlBqrH2bIkS+RxSslQUXYNY01Ct+iwLptrvk0jPfbLmUC398PFje/dhS8wEGEh2Z67YhB5JeRmiZor6KqwAEim2gKEq/fzVF+3Vl1+3RwDCR4/b2MRkGxoZ6wFCnycDnhRFJf2ZsMDnr/k8Am3oH/47v//ARsNCc8bExtWhWcq4sxYKAb2rIPZ74VA77/VFefPK+0wDK8NQyQZHadQ9IhGF4BlIZQ6LBaSXFTDaHzAKowEuBHgAwn7g4CwoQIFNw8I1VpukkhW/MvsQVg+BmtYtfsJ32IfQTf4Cm9AdJPNu6p7Bo1VOlQ29wjrjQkFVqkDZQPgzgbaobT1/P8CO/RSzAQ5SobzxOPjKAZIMqSpdVc3LYen+uIEq34CQTDaxAIMErQFAPUBYPU96vUBl0bF61cgysDCftX4BSH49/SzumyLYdTDHHPIGTqXZqqr0BIXmKqN5+UoC/HiVeyC5LxvIuhKtrCiHoECar40/JRZTz8UqZq4Umnb70IZHHJRlHsp+pO4tf2JKnyp31n+eScbIbzEgdB/hiHoJAYazHYDYfPvlV1+1P/i9b9rqypJEBqzwZ3AbRVwax5PQAAymypd55UPfze3JuoZemP6IVPmyBr3uDAjxPqMXb3VluXdgcu0JnDiAPx1TjbhSwz1CCRys9gO1kiTXEop1Dm4OeQXG9FgxvtXDwvMjKOYwZ35x7YNUJoJEZYrpLVXfjcVXoqBpWpXvlb4XqE7qhyuRG0AzfVMAQuaWbBjmFhS0YJINiEFIZXxiUgbfrEUpxOGreHIifzXk0wl8oN9wKDNOZNChTgFWGD8qRu/fvdMvFDwy8oxNRHu4p8HqBfeQikCoo/x3xoDxDjjK+9I/FVEL5hz7JiC+txZLjILP0fw4dT+OEiSjNloGrBlwH6vfDwBCJYkKIQEgQSXKlzxTZO8Zu709njuCD/Seui9sEV++hTkFJ5lb0C7ZiwVehqje+5lpDte+DIBQX5n6/AjQgEjekyJDD+jCLJs9lP4zKGYrK6sKil31bwINAEGSRBqTKC6TZS8WCfsCFQH3tyHk50pDtzOjwJ29xP139IwjKmWla0AhwI6+wrNLAtozjQfz1kJjflYz074Hzjh5p93dS1AGgRp8DEdHhtTvx71iVTE1MdYeMNiGjjuHJxq9dyhEet8JC4RedfZ3eBSsOVsq+FyyUTh0bnvbKommc9LJxvSv890a+1GzTkhKQpVbYP6rd22hTU2RBLlu375+3f7vP/uLtruH9cApuTmLoqnvkfN52p59UxNah/cPXO+Vqa9jXre8nhtgLXHtJAaiDSBPzOVln8fX19ID4JnxEyCW+S8KaMnj5wxgvWff4z1W/UTwyUlP+6U6gcI9uyfV52NooUkgpQ8a0JL9ic8c9N1LfBC6LHOTfe/j9naT0uv5hZIaiG+tLK1I6ApGE3sP17n5w9v25vs37d3bd7K04vmOj1F1tX8g9wMwpHdQtObLCyWt5V0M+KOaV2CXe6EyxHmW1oHcE2Olz+tYuZSKPz3XKAbzmSTsEHpxC49ppfFJVnKpvJyPEFEqBWSujT2FahxzJ/oPfLcSYV17mmJto+oh+9bQsBI2JOR41uwHzFuf8v5enX+1x/On+iWpzt/eCehSOdb+PuyzIEk0+Uoi7kUcUMnYAOMUEXQOao+zfUf2TK6XeZf/ZhxIQHP9vIfXcr/pJ9S+W+fJxdWVnjnfkQq91teD/SilZlrKqKGkc90G/N1eK8pgwlbJadhFVSHEx/EtXp4fP9rqSnGYxeoINVxJZ7+ELoq1kKnk8gWm1eTlq/b81S/a+uPHbXV9Q4b2Q6NjApYqCnwGhJ8h2d/yCAgQsoAINCyz7MONTYHsVaihFrZwnxEbL/+bhSIKTVWC2LSjrkcFz8IuptNQCUrfjv2pKM87yx4fHhaoeq7KssCKk33VTD4zQaYPGgf8BKjaHGoTTeUjPYvKEIneE3uMYSltnZ6dKFvrHkf7FhLEJJukrFivhO/rN0UBX8JSCStBllQE+uInBkIGcT6EXdl0pTBjZTBqIBSaCO+xkuZlXxm0JoolyoFM3rhzGAbE/Hi8SkyjxnCwMjlIGR0ERL35KOAXyWODNn2Hw1n9vwGaleFkP1L9ISj6UbmhGgNgN52RoMWUUYAf9BaCktDxCBoNrGMOXKIgUsZz1gzFw8jMKRDEA1IqtlayHRkd12tVgRHNht6iARuOqqRGQCQAO88kgXr+noogvxKL4f7Gh1QhXFpcaF++etW+/vIL0atmu9MKCFzZNEWaewUQKot5c9MzJ0/VZPDQNU0RDzRnvPnh8A2NMGAwc575TcDHQQPtCYA6mElPlZH5Q7ac4Jh1SOaf9cXnUokj2CKIIIhk7qWXlzUQOXf1IJKlv6DBH3rbvCu/8iR1/2wEkwBriBcQhBKghFrKZ/cUY0UBHjIgXDDYC8Ux/UlQmxi/paXlNjc7pyDq+ATlSlPRkRgHTFIZTMWRDK4DQFshSPSIDP0olB1bNXD9BERUXD9ubbXtjx9FS5UgiGTYZxR0cj8JgNNTokRXZaIZD14juXP6w6T6OKzgTQHzpb0B+U0ln+ea/VDzTebmVg9ki3Gv8pWp0wXMAIS8liAPMEwFkGsloGWM6ZuhCgiFiR64o0P6i07aySmm8neiP05OjLbposoxB7AgSB+4KJgKyAq83EGXYo06mAUIAgihlNor0H1QslCoijp79MX5Zft0dCJgCd0y/YWuMLKnonwJ/cm7C2MHiAxoUsKI9SuJeSqVXjcWGkOUYVq/iu5qfVnAhyy990NA3afTs3aIyidiNicIa5BYclKJ/RfKINdDsoCKIiDy9OxS6oHXN1CRh0UtVL/kLPOiI3VSWALT6hecUGWNYJB9B+orgS8VAVP9XUnoew+aBZP1aOVrettJjHDL9+rtYj7RMyiavXwhJ9ri4lJ79vSZqlkLs1TYOwLsrINf/fq37f/8v/5F29s/bEfHZ6oa8nmj1fYwLbXXmfK/g8JOAtTS+u6f7/feObieER1aVeO9vZ7wEnOW57S/B2BxlY779t6Fkuh0W1iYM6umfEuTHM1Zk73VthsRMDMgTJVd1L5KnvIaPfOOvTwlIDZQIUxCc5Cay3v4DJI68juFgn12KmVk7ufg8Ej3ROwCEGRfCWuB/QpqNa9lT1Q7yN2t+0jHvb4ldidGBhVCWw2JMYOvZHkdA3C0vgFmfrg95grXF1CyuERvpnsXSXKxZ+3sbEtURomeuTntm9yfaLlnp1pzAEWeB2tWdkKlsmyQ2ZGeAWce7+F1jOHS4pK+i/SOjeBN7SVRETqpqPzHx9oTqZ5n33ZPrNVUOS9gm1D95r2p5KkKWv2x3KMAbHlHkvwRgwNhGCUnpn7ESpEoU/UrZq9NbOlYwYlEJdmJu8reJp8V8RfNnVKVZTxJCJJE5fWqMo76uTOu8jN8eOixZPh3ACHnkOe2KaXsVSkmsMcTQ5BsQ4nVFcKPoqizFqgUsh/wKwYdRRAVFibVV0i/LpVoWjuev/yiPX35qq1tPG4ra+vqAR2uliasLQygP1cI/5Yx0e/01w/9o3/vDwUIAYL2OrP5NQcZFKXd3T3R3diE3Gc0J9oThwiLhowQAVgyMyxEqoHJFhLAQPviJ1x1AhxAlashVc6v3jnAIAEs/R8s0gBAHyyDfYjugWPxsTE582gwwCYktTwJJFiwYqYD195N4tyHN1w2jwMHZW2or7hYlRvRH0sGO6I7qW4CCAV2irLV4/xLAc79BRFGYJGTlRbPn4B4INMaQAgI7/cNFBWrDkL5+Pk07QHKgIOAwoCYzObBSmHoKjmkAwYHweRfA5YDfaNsoqlIujpogJj3JODhmZMBpz+IDD5Z9MiH9ygzgD6qbaEIy6D2WmBP7Pn0j3Kg3ls50pRay/PnvuDdqym/BCd0/0UZVbAIHbInwFOCPfKHsBehqSWDAYqp0j3gWxXC0WHMj8mITrfF7lRbhXa3vCSD+pfPoNzYfmNy3JVniyUYxKrP4fb2xzLYHEwldBTwl8pZsqUJgqJYmL7DUJD5FsCLjI4X8e7reP2Vii6vk+La8LCCVv4N0CKaZRlZQ5cEDADkObwI3gkmWEMRk+BPhD+oqB0fYRUxq4Z46Eeh/0TsyVUbqv/nynTyXeqJWl01ZU4+WzaqB+jw9wRw3Dufhb1FaLVSgyxFU9atTLqPP7WDoyOJRCAcAigSnfL+XvsFgIhsu2lvd1IsVQJmQMSKCg/VKKnYHRyokkgwgNgKoDM9hNk/tL/UuDHmPAf2jWSrB+luzGe+l7FGIIIfAgSC+/RGpf9J80Rm0g7QlcAoQSFlxVXlNkDix4qOVCUe2sLSku6dPXd3b6+9ef19++HtZvuw9bGdnd+1y4s7rZmJSYCZk1vui55SNVR7D7TZS9RaY+Ny064uoXDasiR7rhUnuX4qd2ZwKJmjfu9KwhXAoxJDBUOVguqpZq1SbevMkKHHNgUGCob0GJv7nghwFaTi3TUCGIMSNi1qMvwBQKDEvqah340KcKaaZBBBFn9EoA4fQtRCqXxS+fN69hoPuGUdQPNy3yDgERryvapsmLR3ZiZVkVxehN670IYQ06pfJ62qrQHRsZsb7cvs3VIMVOBoMSDmUOjFoUpCOUTIQ2IeeIe2B/lNuiq+6wTg/b3WH6IfL1++ks1LF9NrvNFu7vXZv/rtb9u/+PM/F9AB/EsAW9cx1MboZaLnUfYx8+pdIsYkWWExGyimCLh5bvA6W8BQib4UMMhcFJvghHPyRAkgfpimAFC02BBd2diwfQEgmv1r8L4Dhg34bHvh886J4B4jYWAPTwJmsEoW4Mh7mDupGqYSxHvYR6h64XMJG4LK+evXr9VHiEAKSVk+k7ElxkmfHg8NABEF5Dwz6SpIUMjgmWtFKZdniDhP+iCpXgGSnECx0it0awm59JhVVKJs57OyuiwRMLE1rq7k8/r+/TvFIhFsAghBY0VU7OT4SPvfo8ePtTYdWwBa7wWEslapkAGCuQ/mO3HaI8Rg1jccM7DHVGtN+pp5Fown7wHwcX3sy+wvS8uM06z+jbYFroe9jTM4AlEBhKZ0O4kEUGJvAphFLbRXoSvbMJ2S8volCcGcvNR7kzBLZZIxU9UYoFmU0eyh+VOJN5RRUTC9utR3kgTgWrk3njPzkwQAa4TPGky2JlFqNoGTnO7lJElKAmlCSRpi4bdv37f3BQhRGdU+qj5zBILKWovihOjuk1bgX1wSYwILkBevvmhPXgAINwQIx+h3ViJlqOd1+OPkfADi7zRG+XzzP+MIDP3Jf/hHD2wwUUhUab2oYPDwCTpYZPEtY6Mhe0nAh8Q3gDCN5vGj4oCMwIbNpt2/wyJlscaIWn0rVUlgQ+A10G3I9NjjiIPLHkSmkzhwYtEGCFGVIoggaHcABUfcUujOEpmqQn8GVQkDQlMrrJa2X5Up05WgMajiVdkv/o7PDSCMqIAsLpACr4cVumcocapcFCiEXhmAnIxpMl4BhFREkvXiM/h8AgTuU1U0C83/qGL6N1X8+plY0zkCon4K5Pj7wb8LlZJA21QQU1xFJYmhc1E29T6RpEy1pWKhA4tMW1kD8L9FP4t5VA1WlEUJ8JTxhTpXlRJTzMgeFvD0XbsySXCnxkLz9k1bM2h00GABGpn6Fn3Zj6cPCAGcfOdgdbVHm5WXo7PtBGBQsKhuML/m6B1cnGsrS3Ntaa7bVpeX2urysoJH+na6ogGZDtvrPRseEUhyRdy+UVKcKzXNzONQpkJ1FTW5FNQiv+1+I2daFciJStcRlY0AOv1VzCsyk64GQRezGTw/HHRUDFlf6RMEOKoiPjSstUBw4zW+qAAF4MQ64U96+dbXNgRQ+DuqU8wBhBeUiLmymIkO4pkZy54/eaLvTnWda0aVmH2Gtc/7YCLs7u5YVfPkRHOGdT3bYa0i1FAJEhJPF+cCewQtVGVIOuyW6uExvVny98JIedYU5qK9AYDG6Nco4+Jky1OlJBOc9cBnyOz74UHXwWu8BzjZZKEp7yt8Ps+EseUzAaV4SDIvU7UgCE2vJPcirzuo6gAnrW9AnIPKHiCUzYCTHtovL6HsDan3DclyApTNzfftN7953bZ39gSCUK30XgPVErN6C03IizN9qvdUXQwELdBk8SX2Se2VNlQQwpDFjKx4oN4icuE+b69fqMEWfWIXIMikFw2hp6PDY8njsx1PT0967awsqX+RAI0KDEAIGiy/jOkt/rT4ehVlVECeqsM940zfqmn/XJP7tbDK8H6NOMzt3YOk4OkrBKgB8rx3Zg/yfiJlv6FhAamjTyft8NOJaJjs151OKoOzMhDvSEGYfbDZV/UGIRhXU7leBFsIBs3umNR5aFVf+t7sT8u9mRaJh+dye/r0iYR9zBR4aDsIVbx9qzkDtfH69l5Abn1jvT178lzAYa47J7AOgAYEvtncbL9RvxvA15L7AGXA+xT2MVOMeVcMAkAt17O/v9v21TN6Kvokvzrjpn0GE/jmjM4cD8C74jvwOhQ10Ak65sNjLHhevVRClj0X4BV1yMQwDtydTIiQGH8yf1gTgyAvtNCcpdkPQ61nboQyH2sP3sO5yZ5F0P3s+XMlfzk/d3d22+Zb00F5n5IOAlHu6Qco2PKgqUobGj2vFXmyPHj5Xiq7AEIANrY79J5ROYxyZfYDKsiMGz2znGsCOvRt0oeo5BMVo5W2vmaVSebd9vaW1kMSfpy9b9+9az/88L32FJhbX3zxhe7TIM7VVoAQz57vJqm2d2DvTp4Te87Tx0/aY4S74rcLGK9zNKCIe+aZ8Sf7NeBlYWlR18v3cXbw71JTBbjR+1dsKzEAquc9DBCuh7E//ITSvNVoA/I5Z5xgp93EgDAJhMEkNa9jTjJe6jOsewydPnTkJBU4wxhL2ki4zvhJMnbqpcQHkPvh+zkz6kzm3tKDqd5yWE3X9I/SRtBRUhVGBXslIk6vv8d+aVv+p9rvpHRuhgX7QJhmeJQ6fpxs8/MLbW19Tf6vX3z5laqEj564h3AC2i2AUKymSp0XmysxXIogPyMm+PxVv8MjMPRP/u6/+cBBOdisK3W4u1vRXxAoiOeQOddsbJYKZhMgeEKBCelkAKHkkEXP8SJkQfBaNkk+h8pEJH4j9uAMJZSrK8ljEyCmshf+ORtJ+qwUQBTdyj0T8MpN9+KHhW5TZ/yprrWhcEjMlzIfmwLfg/kxm1ayTb0mZnmDuWKXKiErVtYRZXOQDSAVJR80Bl/8Xa5VMtSiVRpVyMNxAAAgAElEQVQkp4rJhtwXrRigjE5MCBDFMDWAEOXMPvDpA71k+fK6/kYSCmYfEGbTHaSVDgLCUG1D+9HB2TNvd0U2vZW+76qsAtirN4QxSsDMwZ9AWxTTUjft9SeMuWfEGWkLCKkKQQWipzTr1dmjuJZ6p2izRcsxNAXIuX8x35MKXGi/ApMlduDX9GlM+gBxrxCzGVamnWB2poOYxnSbn+u2Zeg+8902h0m9gGBXgJCsMWqjCRLoB6E5n6xhAkMOGn4IQFRJLYoofx96YSpCoieWqTyHcTLh6d8VnRMBAvXzzii4Mw3Qoh0BhFCnGBner0AWugxqnZeXVTXxwcv3M0b7u3uq1vA96ccJIOSQnZmakfR4KEZkjrlmssq8n2t2YHuua8MgnQAtFU+ubXlluT1/9lwJBMaZawOgkt22T9RF7zDlQCVo4LBW5RX/q9tbqUSurK7qICUz/uHDVjs6tvUE64ZZacqT9ygFe58+qepkOxnM6i3YEYoWlZlkiAPUeV6MD8FV9pa8JlWLVCcYB8YFVdjvvvtO4813U7GgcgHAhrLkCuWeAknbuhi0CLBXHxLjYp9FJ5VOah9rD8N6tjzX9++32us3P7Tf/GZTpuy31TdNv+v0tHuf+FXAyLjh51rjA5hRX6h6gN0PHCqe14Hp4ACwyTGoW9PV90Ryzgme0A4TxOL7Bxg8O71sWx/woTyUGbtA1nxXva7YKjCv+DlSJt8MFHqyTVcOE8D9uA4EAfhQFE0hFZCAQjo9JfDj6iuJjyY/L8wppPw35GqSKZJONjL/3NtEouamnZ4hKIOi4YUAN0kdEiysZ4DwGHTxKdgnQwqGbVx/ITou1V28/khIMB7QZGfn5gd6v0zNJvGoSmmZe7948by9evnCVdDW2vu379r3b96oQg5Ivbq5b91ZelqX5Uu4urza5ufmVan79OlEVfKtnR3J35+dX7WLK/ch0vNIL1S3zNMBhDAIFuZndcZtbn6vxAFnNLYS0/QXVq8vVVPWPD8CM2VXw5jpXJGNQr/9gPexblAK/vrrr03DOz5uv/71r1VNCmtgsDJOYjdWE/EBJuBXwqYo9bGHyPuyjydpzL45WNViT+JaU/l7/vy5Au/pmWntAWen5wKEv/32t72knMEugf9tMSGWZMHB50ZpktdYhM4VIxIQ2v/lt7zSlleWegmt/b1dJcv8HoSEhrWP8dxZX8QRoSwy96mSQ+NcX11VPy/r+fBgvx1/Ouqtd76TfYQ5QRzGXPjmm296z4g9jCQE48I6JcYhEUdstbO32weET55KSTTJFfYs9iAqWLG2kWAZgkIXF+4r3Fj3GUWS8Ce90+nJS1WSe3Xvf195mjiApOoxjI7Dwx6FlTWQxP4gIMz5n/XJeRAaLPuulU371gsBg+l/V2WW1gABqyElPNmH3ZNt2jg0dPciW/XVvZme5/muy3NTXJkbJHekOk28NjYqSvzb9x8k5LS9S2LlQF6kVtQ2IIwCtRgJLfZoKNVyVq21l1+8al99/U179Ysv25Nnz9rGkydtgvYshBzpk6xEe+K3xGifAeHvMDr7W7j1oT/9+//2QwIRZy2tyCmPr6pshI/tTchNvaFX0YtBdopqYoBaMjwsKgAkn8shEQ8aFiyvBRBysETdkEVKYAgFLOAgdLNe5a2oGKEKAtio4MzPzyqw5SdKaAaEJZxRDd1cD5uWvHc+WT5bFcHKdCWbps2O7GY1iPP97h2x+qnBhnvg1ANTP/2FbE69Ai1Eb0pFNBXCVA9dqdI2YMGVqkiqxyhm1xxOA/TIQRotm3wC2FxHKnIBdtlkBumlP6rc1bWn+pp+jliNpAqa3sH+f9d1YxdS1URncKlslgYXSok9kOyeHlfgbGTPj+ie5XFoWpqpYbkPMrUaSzlCx6+x/CBDX1Xq0wbxeT4J2v1M3BxOrdX/bhVT01B1EbxRh+cY1cHRkbawAACC6tZVFVDG4lOTbVL03ylXBzHsLs8u0etGTeth3plebOpY5nNktvlv1hXzcHCuDx54vDfvVz9E9aFyPWQ73ZjvyknWA6MACBeAwfRWYODaYIAqPf1vNwahCbQCdna3t9UzxH9HXU7WAPU7Okx1Zspr5+hIAQhzRV6KJQVPLw6v5/MBioBCzQkAyfW1qvQbSG6PGRyR/LFdxbWyrvydKqGl0CcxBFUNS0CgPUglEqEYeghZ4x8+brXTs3MLDCDcUQpy7D+AQoJ5gh6qhOprVZXHyn0G6BPuD6xAWD3HVWW11YL7d7Jmk4xKMMF48XeMB1US6FW8n/fR05TeIIIxvvfjR5Rj99rVxaXmPRRqPTclIaYt6iWVTPqnrtQrSAKK+UyvG0EIFNH377fb7u6xQckIva7QlJA8N9Wdz+v32hosq+eu9i/7kjqZEquZIfxQVX23lxrzC7qmkh1VIQScuarOnuW+P/ZVguzT0/O29cHKuCxvkird7oxUZV+8eCZQKEGNoyON04f3WwIpiHl47lOZcS/uwz20b0DJjao1FgozQAW84QvKvmkbHfHN2+jYhKh0yLm7z8uUv/RCKammrQLhNBI21RdO36ck7t2zSN/gPYIy4wS9HjPaGGhpYJ7eXGPpcKnxZV0S+C0sOnHAd4aKByOGucE1sE6oDj5/7goh1/d+823b3NwUkALgUSGkEksViv7B5cVlVQixDaA/9vj0tB2dnNjC5QKlVVfvVMFaXmjLS4tthYo0QigImExPa77hsfdx23YF3U4qvohwIXfvXk1+uO7sJWlxQGU07Q/MMfXiray0V69eNfxEoQqj2vsXf/EXAjIC3j0BGVND3Ysatg1tHKaVu3JoheFQ1hnPJE8DptP/n/Fl7tDzx/sYW9YaAPXlq5etixk5vcA3t+oN/O71ayee1IuLbgCMjStVYjGNl4DOiJkdgEJ+LV5kmiwVurWVZVX35GGJ2mip7cKqINnkSj9z9l5xDr/cV2i5WM4AgBH8IeYBrCeOok8wxvQ6E07PNCfevnurOQ8g/MUXv+j1JDNv2eM1fqp4D6kqxphsfdwSOGGNbGw8ao/W192Hx36Cj+mYe/2pXrJP9/rtbm81Duz7sBX0I29oC58lYXRb1GGei1p1SlArFORU67CDivBPKs6DyWepVpfCc9hhgwkUxk0tTDBJSnSIZ6p7KUDXS87Vteq8q17AnFk3V9c9wOoErntTE5uRdMQqgqShKOxX1zoPODfwU8RvmmTMD2/xBP5O1UGALkknEkOAccbb9losaccaVlRnr+ooefnVN1+33/uDP2hffvPL9vjp07b+6HEbgWorGr+FaRQHfa4Q/i3AoM9f2cMv/+1/9scPKfezOaeioapCTzLaLydQSUZYC/P+QTSXyBSb/ugqT8w5Q3FjAbJI2bjMGyezh9iDVbxYROoPQPmzFMV6QU0Bq96mlMzlPSIG9smSlDbVtWFXHfguBdOoXFYfIQcSlcKxoseEZseBIgXFqlr0q1++58hEs0/GgiIgw1Sr/iGaAIRr50eBZBkZB2gF3Fr4pDL19yUfP9DDo2oitKkHB6MBfqGqBVwmk+tKW/9n8PtyLYNVOq4jwHAQcGdTUoNz6J6DH5ygyl1/vfGRuqiERqp/pzyZrFaNYmttelj31Oe5x8sN5vI4VCDBZmp/INHG1A/obHXG3fdelNeqEBoMWhnW9A3Tm3KPHHTQSnIwiRZbvYKirCKKgZLu2JhEJFaWu219vavgiqA3tNSRkXFVTACDVBRkALy4WOJIAEKrw1koxH2soc2EHso1Zf6FbsQ6DCBMLwvDlHkfoKJAAPqW1gUqoPbKS0+bVVltTaLKclVhI9FNsK8Aq0SWGGOynVsfPvQomwQvBH3+jhKSwCuTfq2LC1X1qLDzHTqwK0PL+mbdDYJKAi1XTO96SpvJPtPLpb6NmvfKNk8h2z0msE6WF78r0YHpQ4JGjrhHsRNOzs5EkyK7K+piJWew2XBAMaskDll7PisG5QREzCuBYVkCYGFhKmj81BzA4TvmBBKJLFedvM+ll4a/I5ih54dAkPFKVSDiDBGUQqTkw4f3bXv7owJJkhIR1WIf4/XMa/cxAkCuelYr7LeIpewfHLWtjzuyHbi6uhe4ppJlo3obZHPPgKxr+gTZf+iD4/+Kki3PQpTy4jdaAixQhwUIJQZVwhkIw0xaTp+1GdsY1ltArP0VqUZfCBwwDyTOMWpxGiqE0AupKBFQe7zeq8/r6OhY92pmiiu19BVTHTR45fpd6WOPpicR0AYIYq1xZmExgzADJvFQSKkChvkxCAhZA1L+5KwYGWsP996zePZSy7RHtHxFAaHj4+6f5LtZZ8zjK1FjoabSE2vxi7m5BalE2iPX/bI7O7sCejxLxhJgAVXw8aMN0dKUHNja0ngBhq5vSFe5R3NCVh8dVeXxDEQxlj2F53lF2wTUZ+YkVUXZKky21ZWFtrG2qs/vyh+RdTTe3r59p+rd9va+qozT02MC6rzHveF3PUVI5nbaGwAHzP1j+RTadzhzXqqJz5+LpgkgpA/yL//yLwUIZXWjCrOTenpm1aPrBC/A3i0SAXgRlGL98XdKek2i2GhBqtDlU2Ui8cIviQd+eP2TJ090TTAIrG9wK9CIGEgqUAZrWD2c6f7Zv9dW1/QM+eEeeRbQbKX2Oj4ukE3fn4W28Jkz84LPBMhBJSZJmOSs1J0LEHK9XD8AELopZ0nGgqQeiWjmVZK57ts80b2RYAJUUFHk3pjPStre3gkIyhsQv7+pKXsHIpb18aMAeejq7OGcbQCeo4NDjSfPdbJYKlHcZB/gs3g+0l9Qfyz984ggWdxF5wj7X6l3k2zg+lU5rFhCe9D0lOOWOjeSoO9RkOmtBEDdW9wmrQO8jutJHKPew6rsxWoi18H6SpVPwliyG7PCNfeu7yoPXZ6rqaNOkGRe+u/Z18ywMXC9UXw4NT0jhWSS+TDgfth827797ru2UyJFnDVhKPnPslgjKQWNfUBhe2VtrX39zS/b7/+dv9O+/r3fExhcXltvwySPyozebTlWh7L2Vj/x/RmufB6Bn2sEhv7Zn/y9h/TaMB+zmYnqgjGoMkTQSywMEUBBACnFK/xbBoLeVBscrHshhgLCBmGwRg/TafXgWLjAVhfVKVcUm8G+nVAyBqmRDJL6SqL2V9W1UNRu7gLUwu9+UAYdqW2+L/0IBrvpmXMDtsQeoHJV3xrgQeBiKKIGUGCGeptSQCHXzP0ybqlwQU8iQEvFKtRAHSDxg7uxcEyqehk3ngGjkkpRQBGbXgDhIO0iYOenYC9A46cVTa4lwDGZs9BgBzRFfzwfCxCWyKgCRChFCshFs3HW2mCxKoTcXXoI8XMoS4/cbw+EijrnYC6erKJjlCm4QaNBuqrZAwI3Bp3pHUpfIYAwthX2uIw6qsQxoKHxmeT8UPhD4W56ps1T3VnBqqGjQJjrNLhzr6LFlayUmT60BDhWm7Q5e2irTpI4852qdwAhhxf3n4MxGVDuJ/TSBEqpXAnEifZSCoVlFUHQwndqTfIEqMRGFrwSPMwpqefhCTY+JpooQjHQPQksuNYIDLC2emtYHpEjyjRHSCqAN69hHXDdYh2gWjfl/kYqK4PBZrLCAEKuh8CAsVEfLYe6vGHu9V7o3amWOzNlOXAp/kKVvTiX/Q2Heb4f1VDugT4h5iLVNgJb9h9+uOeeCAqgoiiLjDcAn0CK59rvp95XcMnnp2rB55NVj38iGXr+jb9XsDYz06M6J/vLGGxvfWgftz4ogENMCasGy9rHL5FeGPoGTWECdLCWsFfg73d3D9rHj3vyTGOcBX6hOU5Bm3cvGEqbfD7iKswFKgqIyqjvjkpf9UTa89XBmfvE3EV4Xx6VCvaG/fcJ0GXmLNVf2/vwjG1EP6zqmYPuo16wDJmTSukXX7xsf/RHf6ReJebN69dv2l/91V/pzKH/MP6vDvQAOu5Z4vuHRzynAM/QRWemkXbHAuBK1ED2WM4P5ifAkL0oICJzLQlCkgYAZ841g9AHG9ujWqxK8ZlEf6SYOoNyJLYIrmQBctWjfnam5AOfARikr5VnIEsL0aevXAH98KEo2+6rhU2wvLSkcSPJ9enwUNU/5hXqp1Q4nVxhv7mRQElDNIaAm7OORAlqryPDqhYeHKG8e6FEzdJipz3eWG/Pnz5tc13PP+6PatOvf/0bAUIqhBMT9O85Gcvzd6WFXsQHrXXmPc+LP3nOJDDoFwa0RVSO9UHVl54z5g4gBnDPHsLrBmnXPDPexznvpBUVSoO9VH0ibJLq4iDNMvtCXstYkHzhV96nw8MChDASmFuITrHvsdbt83esdcHzs7/rYdvfP3RCqNRJk/xJDxpAj3NtYW5ONHeEgLgPngFnHAI9JyefvBdMTNYztddkEuSDjBw+f0MG72aamBVjZkqvEl90Rj4DCijVZc5CEo+MN+8RaLm+0XoOiwPWRe6V9/C/eS3/TmUSEMcetfX+g84YCXotLyuRF/aX4oqIdJ2eVkx3p7kYsTvmmIRZygZrtgDkINWesYeyK6ElndH2teUZkARKfAlbg4QI1yI6ffVeRi07yqPqJS+WBmfbYFsFr0nLAXscZ1ksjlIp5KyKiA7POq1A+RwKASPDpi2bRXPXRvETnDKlm37kvf2D9sMPm+2777+3yOIhlFFiDdtF+DGW+JDEAfs2KvIgXF9vX331TfvlH/xh+/KbbwQG55eW2VT7LTk9Y68Cg2Eu9ZTefy5I8Pl7fpdHYOif/9P/4iG+QRxAbCgRfrHaEqpvpoiyuDnIyeZysIhzj0xvKWxFmUmLS4IqDg7z7wGLBMsAwqgq9imQti8gUDV9FcBl2WOobKYyGFUYSPTVKi1E4uA/3y9yEFFLNSUrmBPnnSwS1J7UqTwFWOA9umF5RsUaQ9cIEIE2JwqD+xliypwDMIF/qpV8O8EO45FNV2CuAq/46dHXEyCWzDaUhVQJf9xz2JcN92bkbGWoPhnzVMby5yBgShezAGEZ5ULhEOCGrlWroo6tHs0s16h/L9BnkOb8urOCZOH9AQGteZ99tzgoPNapdnobdO8Sz1JAsh6P5OWrktGbK1x3Cd7kmf31P/sUDK7P6qI1zgpm8RkcsucUQHBqqnHIzXdnFSx1Oyhz+hARICQ4Vy8EPbKmiw5Wk9I0f3Xl/tBQCwPG+QwJkFRjfSijPQBVogF5loxJ6DqDlFE+gyBMfU0SsLjQ4UqQwAEa6xONP95uMs12tTkKmaGJk9GV2NPuroI5MskADAKGNehGUmi0GiHrBdPvQUGkBAe9pE/ZZshTjkTS+JiCEfXU3N3ps6hMZk3y9wQdBExRC9b6oNqr/kEyvabqcWC738K0PyvZ3rTrCtLjzUWfGLRUxGsIJhhPgnj81E6OfR2qOldlX+vmgX4xbDXmBPIAhaHR8SwJ0Aju8wwJtghQeBapbhDsMNYxuef9yZJnjRLQvX/7tm1tfSg1UichEJpYW1sV9ZLvo7+OKiyAjgQElFkAA3vvp+MTBfcnJ9B7R9vcPJ6OgAxEP5regxoripswOC6gTVVizs/dUvpmSv+4l9ZJLKv0Qrcy5Z51aoDlpAdelAaE3Jey76UGC1gkMw/VGIEwVC0BGyRPkF6nF4pKCfN5c/Nt++1vf6s9nmcGsErSENVFgm6uRfv8mJWaUfSlYkNlB1Bxfnahe0UW/uT4VGIyStxVXxPPIEmieP8B5EzpIlkJVdJzSlTvS679VLRNU8Ltg+jKKAkRK5QSJAa8YEwvtc6iKvJZBKrMGZIICW4B/POztEh02u0dqq5UGy0cxryiHYPP4Pxjr6IN4wTRm/MLAXjR6KArIhg1Ma6Whx0Jdxwp6O1MT7S1ldX29PFjV16moB8PqxJLXyvVQa4liq/QClWR0ll8KRAVwEBFintSP9ub79u7dx/a7u6+aZYIBK1g37DknlCAysWFqqHcb6rkSfLJoFs9ad7QmXu2grG1AXMqPW2x7GBOsRbjD6o9r54R1xSbCP4315w1xxpGMTb0T1X0H1rv36luMV94NurPPnMPonrMdL8lKHV/p72U+2VvQs1Z8c+NtRDoA0ahnO9mDADGgAuAZHowzR6yWAn7qRRQu7A7hq0IrUrZbQmTWWSLOSgGVamkM8eha6ftRoJg5xc6vqEVMz78RnOAvTzaBIxtQB/7O/2q3CfqowAxqm9J6Gk/Zr9FNb5M2qmmG9TCcHGlU3FZxQa8nz2bazaj4cKsE6pwtDJU0lrMr+qJJ7ZknsCOYF7Tt0jyIW1Damso0TMJMrEuOJdnOZPN1khbSWj82BGdXVxo/uY8VtwExR7afVX/uG4+j9fwOYpJiubpRHop6LJXlmUQ++3W9k57s/mDQCFzhySDihdKoEXp1YlT1JyJl7VX0os4O9uWVlbas2cv2y++/kbCMguIqs0vKgCBktoPpTKyltHr2379LkOUz/f+c47A0P/xP/6XD6kqsADVmFybOpU0JncUAU1zO7dJsuS1jyRYwOT3goXm4axT+OPZcGIo6o0NLx3k2W0k2qfUIeLBwdrVZ5KFgb+d7BIRiPrPBOqoxLnqYvpc+vqKciRzVCwOXE1K1RAKgGhnquIRsDqjy3cBYFPp82bB9z24V6uqjwgYoJSH3YU3rz7NgfvgdcqoFX2Vj0kjuwGpPfhS4eM9OjiuXUHkR1VG+PkTGAhb3TCAMPSMACOu/f8PEA5W/kzJLKXBh+p5dBdzTy66RwkpShVSy4M//cqbxWUE4EoEwtVIA8JUKAUUShXVQDQUzlQNHUzybBRoFbBVn+CP/KosEpPn4WdfwVlt+oPXNggKc50ZUyh3jHXyBMQngMHJieG2wOG6tNyW5+ZVHYQiNzJKIHyrOcb3Ir3OXAsNOhlu5j7BEQcmrwMQppKUMWQOcLim95a/T29FKsoJXlPlYlxDE+KQj/hMXnetHkPAp2W7MyeSJMj78UOEVsh/KxA6si0Ca5JgRtnjra2eOiYHNL9k26nMkqRBPpvFB10u4gtRA+w9D3qnoC3jiVYVUf6kUqK94vbWfqBFz2I8JIJTgFD+d6ExE6SXoAVBU5SJOUClIEtliwRGgUOoo6Yp3mkNPnv2XD1Y3CPjrD7nvf2GqbP2pBKVCd0aQEKVh+BKlcW5uZ6ABa/nHghCefaMGWPD9/CsuLb0RXO/UmAuRb1UBnk+3CvX8cP337etD+8F5pMsQ30SwDQz09XeyR6M6ip2DgQOABfviQBh6IgAwjMluGZnsR8BZFnpkz0JmtMhgdI5VFgqCv0AzQHmpPp42d9CgXXW3P17gGWUUKl02Q/WAjvs74OAUEmuomSpt6/bUbICMHl6Rn+o/RUjpkEAyDMhUGZMoTMCVlFP5XlxLQBBVGd5ntBFEZhhrKFtYy4O4FlfX1VChv7D7e2dtrn5rm1/3G0XFwaXEUphbklEqOwOvFf4rABAj4+zZq06aRoa93xm6wn1i1G17XpPpsI6Pt62d3bVw8n5RYKJyibnJOffSCknc10ABtZWQPPSAv5zzA2bm5uWaLsNQDpibcurqwKGtDogc7+zva1EBmsDuhvqul0qkZOTkvbf3t1WApdeW17Dd2zwmg57mCtRjDNVQsaB+cYcj4pkKmIoprIXM+9Z+wBC5hvB9OvvXrfNTXpj99vKynxbW3PChLhASRMF3tYSkJjH2VmvhzDJL3wIkxzh3GYO8hlWIe9qjbKGuJeYq3ONqSBxLay1KDYTpzC22Tu4Zn54DcJZJIf4HOaCLCkePVKCCHog6yrVW9YZzxCtAPYlelQFYMeo2tu6g+vguTEXSXK4fxHhpH3tBfaZe6w9T/3Qosg7CRygBFX41ctXAsKsr4O9PdHYee3a6oordtPTShBAxWe+cc8kEURRRS0aq6yivEKHRTmd7+beiSlYpGk14PWKjUZHVb2Flvzh3Xvd0+ONDSW9WIeJJ3hdPF1Fh67f2IlxPbw+QkCcJVAwpTBbCRDGmzlH7KM45yfsI8aGsXvz5o3OIRgbzDPGLucn8zOiMKIe46kokUK3FqWP3tVvx0b09KEwzXOkOskzyf4LIGSc+SzOkQiJ5Qy1wJbtzZgrxDDySGYdE3+enbe3H963Nz/8oD3G44G1Ee05nM9mg+Vsjn1bYuZOd67NLy615dWN9vzVF+3lq1+0OWzb5uarHccq7hX09EKuz4Dw54RBn7+rNwX/9//hT1Qh5IAkYGGjpSzO4rZaoQEhmxMHKMFGDhEyJSxI+NY2enW2L4BwMFtlxdE5vc60mzNtCvQAAMS8AU4r64VgBGANkDR4yEjZruiEHKpko0Uxg2LTU+zrqwUSSChIHu3TQ+0f6A1gcoLAaFoUtFT7Qs1kgFS9KqlzBb2iKtpjxgDB98F9pgdA1T1otlSVyq5CfPZSJyV7meA9WSwZm1ZTsitoPpRieO0qY8ndF2WNz9YmVhmmHLYBU9mMQ1vtl/wcAAZgpXrI60KzMHRzyS64MJ8fo+d8T7LAAMI+fSLCEAovq08l254VClOJSKU3fW+mrvWrwAK89X8CdnoG/XsfrHoGjAYQ9e6zZjvBNL1GYNfx0aE2NTnWujNTMpZfWVp0hUb9a8ioEwQTNLoCwv0RHA1WSlI1Z/0AIhwwT4pS5CC6evlqbaXKl4ph+tECLJk7g2AuY6vKRQVzAVrOfppahyQ+64vP6T3vumdTN6eUHGFU03fDuENnQZpeAjHb2+pnoroBPYqAgV++g4SIfJzwQrslw458/VmvMsR3cy9a9yUoQVInANng5kjzS7RZydwDuN0TE+CaPkJ1plYFSv2TUJ6OjrzOlEChcmUqJZWgyLcTMDFh2TsQVOCZsFYJDgEYVFzwVCQz7fVv6X2+i+tmvaVHSuIKRT/mGqPiF5lygmo+gwCMZ8H9J3jiWaUCqyx9Kbmyp7K/vtvclKgMq0N9Mgo8F2yePDaugIMxBnhQKeS5TU0xx5ZE+2Qek6kGEAKIAYuAEvYQ9lIqhHq3hP8AACAASURBVCenZ/ZzvaFv1ms57cBYBhBkJjcdawbPPwNCzKDT88Nc5u8BgzKiHnWCRN54VBHUB31nv8Ape1qyLxFAuxcRkYuZ3jnC30EpJTCnf7A7i/LikgJb5qXplh/lzSeBKgncmLJqCf5X+gVE8xnfv/lBgg9v30HPvFRQJ3qsREwM9Ey1977ifcKVfov4eN050XGhtb+0SNVnrRKdM6qwa88dHtUzQYbeSQDo3hGRcH9cKNsE9/Q3BfSz1rxnYD1yJrCcf2N8CO7xm6OXi7GHUrv5w1utS54VwTaVZNYWc/X8kl7eEwX8UPAU7M7OtuVFJ6d46Mxre7Pt95IZgCOqO1zIx23Eid6rSsg+m4qX1g6Vyts7gQn6IalErq4uS+SEuZpkFetTFOwaZ8ZXTIASA2HucK85w6Iyyv6S5EvWTywD+O8kX/gu/rd79mzhE4uICNywHiMcxF4DcAIYsnezpqng8Rrm8LFo13u95DesCPn6qUpLf+qMvWel1Itx+Xxbokf24U7iVO/ev237ANfTE6mop4c8CSISIFSWpGNw5f5RxIS+/vobWYKwf229f697IKn35NEjjSnPj35p9gju2RTYNYEc9ju+G/BzeEjv8JV6qeP1yj7I9Q/up1AkWYcybN8/0DWTVICyzHiyhnkmYYCookdSj0phaRaEusqc5j1hTrBvMoeoovLD3s/6ic2NBeAc6+R845kC+GGiSBBo/6B3/XxurolxYa9UBV6UXNtVJImeeREWFkwIaJwUK2hTYO9OCwIiOLFFY44yxoDaMNAiEJWzVklsgcNRWzadX7TN9+/am+9/kGKt+iuVUIyXpttAmCeq8IveahYAsSVnXXduvi0uP2qPn75sT1+8aN35hTbV7VZxsqqCg2Iy/S7Cz0jl8wj8rCMw9M//6T9QD2Gy9X0j+nMBQttRmDLarxBykDtAg9dHZo1FwMJgo8jGbPEYZ5j5d2hD0IVS8XI1kkP/SkCLzZgsPb8cvLw3ZtUcAsrelS+hm819oBPcEAjKfy49ebc37j2pg9xgB/oAQjNQWc39n57pKLBUNqjMvdkk5cWHz874j3uoCEwcOA01NhuCt3D22VQMQPubV/wL7Y3VrwIGiPG0rQRooQqBngGBDVEuRZ3tK725ItfPwKW6NliNML2pQr7qrVM8VGBrsHqW16lhXR5M/nno+ReheGolrSrgKajxryuPuaYEXPB2BNZK1CQUUgNtf7424dBNc618QQylBTJtJh+eSr5nVP1s/V5EDqz81F8bRpZSq+eHWoPkLTYzNdYW5rsCglQCpBS6uKCqCb2jVEekACk6Ld+DIuGFviLBjoMuqztGMZc/RZktK4GA1PRquApjumx6TJLJ7c2fAe9IXpsejTyz9BWKvn2O/9yNDmoO+58+1wATfU4pXEqZj0rWTEcUNOg78hulp214uK2urOpQ5XDj8zm5ROkRALhTbxqHLJ/N4UrgEr8q/mSNrqysShiDAx1vvtDIIlgRMYQEz5IAryBSB7+8qmxJQpYXGXMCG/lzogaKJ1aJCAB4JaRS4JLAbAl1xjKnh9FAZlq+WJJZP1Fml0Oc11ABJYBkaQwGob3ndGsLHoIZ9huBRvqryi+U5A9Liz2RAIpf7iFBPn087KV4jX3Y2lJ1gACZsRA1WZUWC2wwJ0i6AXQI1gGFJGGoPq2tb7SpSehYY6qMya5BtC6FMeXTivIdFC2DZsmPDo1IXIg1zJh6H0Xx1HTR+ML5PqyUqAphgnwZh5vuOzFuIQwLJyAoUWDg5lqJFgm/wJLo+ceaoWFFWyTf7/UsAXy2U7kVGAboELAzbv8fe++xnFeWJeluaK01CEWCIiKyOrOyu25XD3vUkzu/g36EfuCyFBFkUEuQBEAQGrj2uW8//yYyqq1GFSkAMxjIX5yzz5bL1/Lliz6wY5KIn0umCOhLuXWq7N7fLT/88EP57rtHygf74x/+VP785x9FjVRdPujgUEKhAPQ5X9S0YEczmeMCg4iaoTo94PxAKJhQ+RCUmV8gCryiHCzmKpFp5Q2JckiZJdfmtaANdH079bpaZCqRYSZD1iDzBmYL5xB9QCSU9z2nELBaK3c2TdVkv4fm+finJ6pTmHz8ubmZMjaOg8cRDeZgBJKg/FOGCWNUFPezM81bHLcoa+LwUvH2jQ2xXBjTp8+elcc/P5bDpaWl0yY5WnFGigJsIBaqKHOBNrKu6d/U3WT92GYwmArlfX/f5asCutlUUuuU5w3YY1+RoF0Vl4mxnVzeRNxoK/0ayiT7H/sC95ATmeucHHdqv7yvtT5M7UDXQ/6491H2Bc9nir/pp1b/pJ6jI+nUz4SCjkb14eFBefbsqe4D8FMx+ZlZ7XXYMPwktw2Qwhrknqix/va//Fb1M5nTz54+Vf4oDjcAIWcP7WDOw9bguVTM/O629hv2vc4RT34xIkzQxWvNWMALeynObsZG9EpSE6pQjspwHVKD0jl5cWIBWpXbyvlBxA+ae5OCEvEesTtGRjrHp1hhBArqGZhxYSdir4muRCj2ofzSDsAg4JTIdxxiiVizB7pk2JFzzhF4EzPCZ4ECEGNjXTv4POcRtWiJmNPXyXOdmZ4REyR0ZBw07G2h+zN/WM849sUsqqW97PwZUj9Q95Z9RRHC588FoNmziOCZIsrZbwVZU7EtkiPKKKJIo6NlYmqmzC9ulNU722VtY7NMTM+UUYIw2CSYFrKjzOK6jQz+p+Kf25vd6IG+//P//a9rFlHHxxZNiVwDSxRjbOFV8+FgqfxIM6ueWT9J4laiiicoOTv24lllkSR2FiKgUIZUrZ3DhsznWZw6TOBfU1+HXJgjy9sbWJ7IiFHkTLRMwvSmErApCQTU6FIKPSffMPlqkuA/dW4juVBEFigmLEGbG4BQgEu0VEQYzFvHI95RL2tx4lAregCnp2rp6FaRKlgUWxO1krBJ/QEsuRxDT/VTQLaCWR36FayZquANJBHCeLe61+p3Y9AKmKG+WAFhCxTbqFoihF2UKcitytD7GQLm3IYofXbP3xWhj5BLT9ren/Fv9/gOBwl0mTNvXr+IvaKk8n7Ps+/Lu2SFFUr9ldDefI8qLY95W5VNpYhIsW2ob2MjKpa9trpSNu6sS5kPY5Xi18rdOHVRYasaDksFzvlmBsvtIce/FfWqhxSeXhmfFRCmX0LlybhmTDOemQuhHGcMWgpsCyAFpIg8nxxLlp+o+tjIaCfWIypapW2yLhk71hBeZqnQVWozhg/ggnUGjRsqNAYQ3k0MilC6TStH1OBUdZhY23Q+Rh3iEhgrGDMYc/QFr/EsCGfIG1wjhDHwOLRZuzF0MBDYH0Jnk/ea/EhRl1y6AyMIB4yi8lU4IWNBRAijPU4R1zidEXWO5wUMkkcDBc8lEZyzxXgBtrgmcxLQgeeb5+UzpnSfK8oIcOaQ5z2cVq1HHqOYvQxjjl/6nOfpcrEuLLbCZyQkoXljupEFu4jQX0mkCyN+78PH8mHvgwAP8x2n3MKiC7u7ADrUxrNy2tXAcu4cn1VdrLpWB4jmDQ6Xc0o4MI9lVDkXO4XW+bfFFoiMuy6iQY5/MfbZP0TRZ9+Fal8BoXKn63yX4i1qf6hIaj8f7RgcAF/6m2vjkECoJKJL0PISKZKRdnVVI7p7nTgJy5w5i9NjY3OjPPruUfnNb36QUf+HP/xJdC6cmaoPe4kjyvlCbCkolmK8Q8MENDG3GD8Z87Ouhcf+wPgcHO5LVGZsnPGbUTRF9GGEiU7OFIFkvfDLXAMEWtGViBAA12qoUANNNZyqYjh2rvL8rDPohuRJttRA1t3q2pqioPQrdeiIfr588VJnlNezxTrYEZlfPIPOpRr5xFHGOLFWqcn25t277vwkhw0VTsRNmEf8PHv+zOqJrN3jrx2AZe3aSPWZlDqERKTCCEipA/ZGxifRdT6jnMr67Myhz58/ah9gj1AU9vpK7yeH0EJCNfpSVXwDpkPZl3OoqkvSJr7LPsOewRjxXhQtsU1wgDBfA25NMSQKty9Agn1BBI+2p35uBM1Yj+yFzGFKpdy9u6OzhrF7+dKRIn4iRsMa8NlAysCZnFewLph3OBR+88MP5b/91/+msSFHlbE9gEZ/fq45hlCSlEIrawrFWuY5kfCwEdiL6XPAPc8a9gcRROUWVjEYmB98B7uINSAa7xfnLOJ0Yw3R3+mrRFmVd1rZYlJAr44ZnDMBhFEFFeCvzIeAS0WI2S+p+anSU1YFD6WSMWNe677Q7PfNMOMzYlbV/EDsPUVAoYoC0CcmOvG+pF2YkTauSLlzevfK3kdTbSMwFKcd46zyGjigzs66fFG+LwGty+tOzwJNB4s7DZeL6yvlJuLE+1mA8JlrW5+eqa04lJQuMj9fc13pP6uYhqE1irNnFir4Tlnd2C4ra+tlbHKqDNeUKCXWRGkdbYXb3MFbkPYr9kDf//5f//1aUagq4Y/BF+pHol3JsRBNrfLiFbE6v3AeBp7jWsg0RlRUSJOjw0aL8YkXhQNTnPgvpgV4Q7AaKYsRD835mfOL2ARzUKgcgUoS9HIIMTCdD8NiMjDoksTUsb36LnxCsuYCV5Ju8/3q6857RMXrtDP8+wdrPUI2K3md7cGW6uVFk6/I/Zu6eolYSfq/1voSQKz1BbPhOqJjYNWCBbe8RtGaYvcBBQEmObSzCWUjasFggLLv4vuEahnAwXUCCLtafxXwoYToCIMTqQPsiLLqvzdq6Dhy5/bLq45IzY2cxPq1jppqUFs6oZhv1kQDCPO6hGw6mkVPwdT4sDZSe21PpGZseLCMjwyV2WmKDM+XjfU1qfLhneVbp2cRO4J2Rm6PjbB44NPn9LEcBdVo4jPMfxcuJg+qGtJVLEL5GbVcAX0foMZryW/KfMl1Mz6tAyC05EQm/f2Tcn7huoJae6qJZCPeUXQb5bwmyhaqaxcXXrMCI/bIcqjyPockRpZosyowbBlwswiIkjpqz7rkOTBcoGMRYaRsBWsVY+FOlUnn+ZB9B4QBFjD8+TyGB/3ItTAU8dhHyt7ULmoDei2Su8kcghZHJI8IWsrjhErriIlpU7TLNVCnZPjyWYwiDBvod9yLH/qF6CbecWimVlO21zeKsXwuRgzPnD6lP2KA8syhjiefkHtzXZ6J9nD/iDWEQpo150LT/QJxRDZgTbx581Z9z3fYYwGBdrqNdfRQxiM50Qmhs97shJM8slQrqXWlkitiT9ix4flgAxy0Y+EPhBZ6Ak52Xl1prwsgJDrlXJ6hMtg/VM5ryRPWCgDTkXDnaCY3NlFhRQkAKhUQ0QbOgoicUANQYOf6WuAbIzfnhyObNu5RVdzcwljeFcXuyZOnAs6U2VAKQN3Ps58hbBPxpUTakPKHgothyfnGc0oFcf9z+fSZciqUXxgqS8uLZX4OBdUhAXCMVZwSZ6fnlaINTa8X1QU0AsypvYizgUi5854spkTfmzpMTt4bzUNAC4BZ9enm5zqjnHm6h6rhx0/VEek9mv2Ne7BO2G8oeZCacNr/cNycnpRP+6aCK/8WauLGuhwUCM9gZDPnnj5/Xn56/ESUu9C9wz6JQa8crlrGIpEk9graRwQJoMF9M+dpF/3K8yi1QtGtz3IC8Hn6gP37m3rGtVSUczt7e2TsCuZE1k8LTnieOJGyxzGOzEscuoA6HLoGnCcCBYoifnIeNe3jHlw/YizMXdqYKP/m5h2VTAn19cP7d12usoDJ2Fi3r2J+IPqyTxT83TudmYDG77//vvz+n/9Z8x12ALRxABzzem52RuNHgXv2SZxzCHuxN929t2Pa6DigCIfeoRgA9JMjki4vBNBWtPP0VM4O+iU5fqjYaowq/RJQCEhKXUbWNPtycuM7r20puia/9E+cF4kC40TC7srZlT2M0ihW9PU+k/F02lEtL1ajzje1EXifcWbutcXkE4FkzBI8SLoQc/uz8k/fqy8YT9aF6uMKoJ92Qj2cf4nYO4o6JOV45X6KUVG0XwIIEUzcPzwor5Xr/Lw8f/lCNH32V/qW65Nesby0pLFSSbNa8gJHKPoaiuAurpbl9d2ycme7LC6vKDqIaI3z3xtAeBsh/BWh0O2tZdf/v//66JrFF9W1RJsMEq36CCUpOWT5q1IA1dsaiqSNfAOwChu6Wi14yjh0OWRdZw4vJh4klBR7dAvXSiO5/1wGIItZXuia92cREsAXwMaKZRy2bE7y9uBdFFW0crMrOMCLOlypnhKQkRfd9epkWKl2nOulmVJanwOQojzCIR0uEZNxGYSrTsxGQCxS7rU4qmiBElcBeBpEGCB+W1fQYLDmxjV5ZDfBX0BemxsXD248bAGVoSSqP5RVU+v91ehh3uceia5lbKEw1NCcmZpVTbCnPaqp476rFE+DxN49Mhek3CpAaFCYqdH9beSWnT+Z/MJal6fOpC7mZy0cjX1l03bUUX3U9eXtE9CBT+mTgTI2MlymiVJPjstQW19dKXfWlkUZJTpITs+nz6aBYdAyR+lLGe0XRFedSxhxoW59VAMmgBAAICP6spf3pwidoiiuFcj/Ayg46EKFiYHCtUN91iFVD8EYS8m1kBFzRm7pyTcCKAh64AnNwW1DvDfnQrtJRB/vKYYI8x+PJwWeQ/UCgNEG5/CwRs66YsbJKcEgA2xJpbQBhMx5ng9vOJRNngkaFEqTeu/0RAIDGIkYHUQvHj58KFobggkXykGrNRAl5X/iKGSNxETYyqAag8W1zUJDkgeZAtVnGOF49l/q12IlrrdG21XAef1OzeFzDakYHYkCulyOaZ6ZA4mKxogLYOc7ye1JNIWoYZgQyWGh3YBbfvF0szdE4OflS8C15wZASKIR5MaJju68R9cJTb6c51giqaqLRVRJxs2QFotAYRNlkYENjUoKtabHZ++2i9BOGkf+rrTXAt5m5zBgR+QwicOCPvfzWMAhlC9Htiy0xXdYk0TcUWtUvb0R5x1iEHs9e99mTjPXeikAODhcxmR4pFcagfvhUKDAPOfI8rIBeFIgAJ+hZwIKBcCoLVeVZKF4qXzNlSnhn/c/lTfv3gi08mxLK4tlaZH8JhQZATYHYpkQVXDe7milwR6qlAGqlaw1GDHUXsQwD8V8fHKyAkLTDvmVway6g2YZMGcH5Ggy1RVniGq/kf98TtmmY80THKPLSytldWW1TJCHOj4hIzXRmv1D6tJ9ECAEnBD9A9zCikA8C7q4SlK8ID/q54IoE88XlgpzOHsPzINEI5m7OAQY6wBCS/s75y90veTVef2Qx7WvMhGI2yj6NuzcvtBSA06yB7LGkneaXN3UOGWs6CfaEkAIGA3LiWuxB9Me0c/7+zsl4DYFhfejkcA5muijS/lYZIc2EiHc2dnSnFIN1oN9vZd9hj3nVEqWrlEJm2Dv8yfdUxT85eXy4MED0Zx5dq7/9s0brT3W2cz0lOyXgC/Wj/NlZ+T4WF1b7USuWBOcf2EDxWnOvsYeDIihX9hnRXem6DrRzOR1QmMcHlbeKRE6U/yHtd9qT6mpKKnnl5zNnO85v0QVbco8SfSJMwLbBxtOeZQuvcScZAwYo86ZSWDh+ET3Z7zYL+KAYG7xk+grNRPDxGod3mHTsFhwZrx9b0Vf7hVHH3WFWWMKKtTahNiTXEfR6ZEx2XSqGQwNWdoNiAKOls+HB2LDEGV/8fJlefX6lQHhyZlo7uTicmYhGAQw5NlEPYdtU8uxsc+srm+Wla1HZWl9u8wvLJaR8bEyyH7fc13L4TMAvf/257YHfsUe6Puf/7RxzUbIYeoSExZBcC7guTyLUVbKgnV+GpTGASXgttEMFhsLkoOSDcDeV+pnuS4VAgNZyPZKQ/0crSqfplocHFLsFZqS+YltFEuUQ2FVix+QRyiP/rAjJG6jiyWEnsg/8ATJo1WVpCLAwDMCDns0Ky9TRxHPJQ8eupKiCLXchAwnp7vpJxLLoZgpJwEvkdrjvELlfilnEOPDNDiDMfelDM1akiDe7QC2mzmBrfGpiFWlXLRUw3wXMCiKZd3s+cwvAUJek4FXC4AbYFmLWWzT0EH1BlLtVdm1x37tQKF7JbRRj1VHf6yfB7MzwgpmdONlI7QXOc1YVwJwIpQVEPqgUpMrcKVcQSmDA0SdLRIg+fjJibIwN1MWZqfKytJiWV1eLNNTE2VoEI8lyoyH5eDgc83zdCH59KUikdXZEG9n6C05vPi/Nn9KNUhYwjU3c4AGxIfKGZWzgMTuXhWEMg7JRYnRHeDufCz/Yjgfn9ij2hn7iFl8Pe6iXdBu+Mn7tKH1zgcQMh9Z/0TweJ4wArgv/YFnWiVn9okanut5ibJAcYsKpymj4xLHYG0z1zECVTD55ETXJp/GdQSPVcgakMcekwghn0FcKrmj8d4DwDD+MbpZv7Rb0vGij9qxFPn4AFoOepeGsRgW/1eEtKH58hyo/AEO7GDCUDQdCDCGscu+pHypGtVlbACCiNVwbYw71q6VNqcl7uHvE0W7qCURLrS3MPaKPFdwRuQJbzF7ArlpCIDwXI4q+/Ncm2cEFDBOdopUNeKqJshnva/hVEPICsPKYih4pAUsu/qDV4pQqAzJCZ5xKMamevILE8LrEGrymfqAvXZ2zqqKFt4AhJoWhlMOOhU0SBROAU4CdBLLCvvBasKmnkK5GhWYQWSK/D4AGZyDKEinNm0cbxhqLvdzKQBF3h3GNQI7jP3s7HzZuLPpPKiLSxll5HxZwOaT6KDsgwa204rYAVa9F5rmDXACFEIbpZ95XgDw2CjKqEQCoYoWnSdSahwHhEE3PSgf3pMX5Ug792A+Q9OMkwLBC84E+vzVqxfl5auXBnvXODHtdOR7cbB6Tx/WeDAXmCc4Q9TnUCbH2demy/TklAFbFXphvex92vOafP1SUU9qdSqHf2GxzKPCOEy+6lXZ+/S57H38JCCRWrlx7DE/2feIKCl6OTfXlVrhMxF3IZoLwOAnQC102ZyHjC1rhTYxV4iI0ubkQwcMOWoMm2hU9wNY8n8Mer4bgBGFZPqYSA3rPhF7wCc/EaOhX9l/cDxxDfqf/qSNc7Nzrh/ZlZE66uoIso9DG8aBSI6rmADSGaCWo0vx0D5y6XjO46NjpduQy8acBBSppM78fFcjkUMKCrPOBkr68H6t0Zj8RwAFc4CzCxAvBxJ7eGUKQVVE/4CzCDDFPsSzQfvVc83MyKkG9Z3oJXOM+SpAxj4wMOAcZIkonei6ACE7Q8+lYKv8t5GRLn89c4K5FQpoW7qH8aC/Y9+w10vwqAru0VbmRijhcdgGNCYCyF/ukfOUZ8BuSx4948pZZ90JO1fpYwrTA97y/eTAEwgIcCXyS5vDyhGrSmlAdlzyg8q9FOIHB8ub9+/Ebnn5+rVEpIiiYy8KcC4uSShoZ3u7LCHCtrCgPuZchPIvgHl2ppITq+tbZe3u92VpfUv0UcSAANxRclffEhS4UQbtV8QFt7f+B+2Bvn/dXbxmgWAEZYMLP1sHPAfdhw8ddSyeIIsgDMsSt9x5JPCtsDc1xUaK18TKh8oj+rTnXMAh5wtyKCSHgGuwiFhMHz8hUY8apPOzQrU0oDBlRnmC1Aoac/K3lD9FX6jCAVZQqVRMJwBjNMRjiAfdtDN7olnouKhDvSQpGoOVEgJsQI7AoVxH3aoaDcPYkpfeHPgAUud2nRSoEwGEoU/dBIQCsNWLnghUa7yHMhXPWMBcS9NIdBDDwRiuLdB+peggfZM2hqoWwBigEcCmROeaz6ccPIB5RdddimCihor89cCYWaa9KF9AoaNmKQxfo3f9BoMXAYSN4Ixxn6mnyQVtWac9x0CihTUxUbUkSxkZZo7VBPP5ubIEvWNxvizOT5clBGTmZkp/HzQhSgFQJw9lswNHnmtEWFj46lKHBhs2Gzx913NoDHV5ULwmCsnKirzftDny6/GKZlzj3U0kSlTpSuONhz6HHgdq8g8DDDkEIyYgoaRTF31PNO346KsO+7Q19DDmBQcwn0sSP23AEAkAiXCAHSc9sSCupZIzB9RF+6p5j3c+aoTsERhdGBUYvkTcMGgwXIkMQJ8CoGBEYySzLshxUk2qgwMd+BGoUY2s6WmVG+D7TCmK01st8YPWLBGaVoHYgNCGPkYE36MtfJ52oyyayH8itBgo7Hn0pQBcVVOOQJBVP3ulJegjF13f7wyxFOGm/+PVD/0qe5eECy4APKfKrclaNuCh9teFwDLGHbXenM+J88zUQPZIAxfPKT4HOOE96F6JWGqtyVFj1T+MPj6XGouqEYbyIzVY+/tUEJ1oBv2jeT6A8u6ojUYxLiwmFe86YAXP+NoaBbZdqzN7B89qKiiAENrlfvl6BEUZhoeFb1iXVum1WigOGZw1OPDOzk4E3MhhxJHjc2HMcUocZn2ONNJngLXLKyKnKJK6/hk1DJeXVsud9Tv6XiiGOHoEUikB8fmjwKYMWpWIqfT/6kxhT8EBCCgkggn1GxpY+p/nIIcQsMzcQaSFGoR9BcP8QPRO8hgBBaxn3jcgJA/fZw9URq7//gPiQ5Q8qPRysWWcF07klTWkPLxJF5iPcwghIQC8QCHlkwaHBKwwSCk5ofO2v1/RQWpdvnj5onw+MDgBQDOnp4hCirpnNs4xOfXszTUar1SK6jSk/2lP1olTNKAtu76jHCNVkCqOluSZsR5Y196/TLdl7RBlVk3G2VmBXb6nHN8954zSB6LkLbjeIf9nLYuSjm4BwFNCdtPaf4iE8X/2JeYz84i+Tg1D2gF7oXNM1aiVAKFEYSyIx5ix3yqXVAXv+6QwSp9Rj9J08P1y8vWrcsXIUQOQArLpT9YmQimsAZgVrDHAlURG6tpjTol+2Vdr5rH/oMg8gkPlSJRxADY2DqCQfpqgDma1g2jj3IyBOf2SUh2qAQkgpK7h1JSiVhLcgw576b1J5RhQd2YNHTkVR3RwhRxRLv4kJwprI3TMODK1H9S0kpx/51XojvHjnuztOJ9Uh/ME4duPzAAAIABJREFUcIwzZl/zih/l6lbHJO2gjIz2vypelc/zjIyHxm+Suo3eJ3P+ZS0EEALgAFdEwkP75dqshYA+OdRFp/6WnXVVxaCYd9h3gHeig9i1z148L4+fPi3PX7yUk+7L1yONM7oaq8srAoT8Mv44jqCnch6z/9GPOtNwBqxvlo3dfyqLa1tlkjOlKmwnQmgmBnVdw2rroZE4iv9B8cntY/8n90Dfv+zMXgOI8OqzYWDQ4vViw8Hr+f6DvU9s2CzIeIIUYVCxWAohIwNdC9VL2YuCrhjHazIaOHg5nDAYD/HSVmU1vG9stvDjJdxwwP0+lA8foHThJbJoTLza3eGCNxca0xU883ElHnPIS+68iQxaQa+XtBzPvAs4YxxbCIC/GGXK9ajqUNDZkG3HoIDu6g0NymCVXCefUMWiKRpda+lV8ReDY3K74JHbcCO/SVGXxsOFgSoaIO/VejaJzNDXilDW4rChgrbRvRgQAZI8f6iuAQgy2IhgShrdbeWnfT80sXw3lFGr6kENrrr1lULWqXhWFVF9r0ZLnffoWdwrReEX8ITL8GDSVNon/5RIYjIprQNRoXwPEN5MQazpjY4OVopwzYTVtWTsT6MiSo7batlaXy+rywtlfmpSCfwjwwPl+Oth+fxpT7kHjDPzmHwTcnoA/swf1oYos4q+uERCwL2iZrXGGf+WYab6TiSWG5DQ56F40q7k5/JvDl3ayZiE7sS1LU2Po8UJ+MrXrbm7vMZ7OYBxruCTSNtoB0qJ+3KqOH8D4yqgMwn7yZPT579+lSEU7zxrjjGNgRdHAh7Y16/fqi9Yc1BLeWbuEVDJtXgmcghlSA8NiqbJIYmBEyPs84GBVYCPKIVVZVRgdWyspsURZb4SGOQaPFsiGRg0VnqEWul1hqGR/Efex8gJKMFQlmqdoltjMnzS3+NVKTbUOPYv2sNPclACSNkLI6zF/RkP+ihAk71Rboyad8P+B6Ch/e8+vO+ikxZZKTLK2fuiZIrCqClrvUhJqIkSnpAgxqko+2PjPIOdUWEZ8FkAKDW0YFuQ0xQZ/WlU8FQ/bKSjd2JEGxC61h19MzzkvDrmm3OrjwWmZmYsWCFgMcVzen/lu4wD+yn1Dzk7To5PFc0lQnt6BvCl3htgb0xGeIq+Dw8PKGoCaOMaGM2OqjkSIlofNf6Qgr+6Lh8/o3KL8Weji37G+bi4sFx4PtdKHJSTj8gUYI2oDUCBPUnzGcNVtWdNSzWwdf4x5woCUy7PMaZ5i0NBOWgnpwLNOB5QzOYv7YL+drhvBcWUWCF6Dm00omxEIXEyYlhikLPfOKoLS8VpERis9DNzKDX4cK4qB45IN2O6T429L4pK42xgj1taXBJAUdmPwcGCFP+bN68VhfxyfKQIrPJfiTZXwGeK4KDKLin6VNWuAYNyCAEKq8GePFDWdFhEAQiUpeA3jlMDaDMsYuyfC2BbSVvAdHpKYJu9njFnndJvjGUcXswx1iM/AEHmvUoHIFTCXlH3TwGfsTE5wQBUOCZoA7TJ0LNhIgAIYSOEChtgw/6oa4yOdlFP1TAUIJyTYwsnn+mmnxWVZj6y1yM2gxPCYjFfy8cPe3JeAQi05zLP6nnrM92UxmnGlxxQ6k6OeR+iH2BRJVLHuYt6KY4Y0b45U/tcAoh5Tj+xLtk7AIQ43cTy4NqLiy7tI1vnUuuIZ+E10XilDOuUnThw2dd4bijLsREyZlGMDcOF9kLBFK35/LyrxygmQx82odsVZ18YL0kBQpmVZ489wjW4P+uHazMe2KGKKtbzMeA0zArmqCjH2F3UtK3U5XxOgHyoVyMwSvRiQokVdu419cWKpoz/0tKK6j9jo6As+uPjx+Xps+edCi9nu8SmFpfFdqHm5xz5stoHDFyxG3F+wgZgLKhBuPnwt4oQojCKSjQRSPOubBvdAsL/ZORze7tf7IG+f9mZu4YKFul8FMjiWcPLywLFoMNDwoGGWEMU4dh02bQi64txx6Lk0KHILjLaLAiACoVcoWugrsaP84/m5UHh4MfI4+AGgOIpJAKAUY7Xns2QBROgJTomtd6uLrVZT2Dgqz7WgA47NoKeuIjRRqfS1tQHDJXMpTGcc4CxxCakg1v5MPtduQHlWZKTU+Xuhwft9WUTDN0yeYjKe0zJg3i5q4csnlXRVMl9qtG7ANaANTY+R+3g4FsSRknkUs704eqIJvLm/VVVz/QDRVFrRC45hC3tVN5g8hubcg0xYmUcNJFGb7DJ73FupWWunRMoQNnTdalAsH6+okMzT+t36lSkXXrtG8ppD1BysuiJKxrsts/UVKvAE/VQlA0H+q/LMOJFw0MqJcGBu4rU+joc/6UyPztdJsZGCiI5ePIEBlWf7oM9i9VoknNBERkUBK1IG4BOU0TRrfTj1vvpmlVzKmasvJJKa0neWfJyMq7xtidPLQJL8cYmHygHXOg1tCkHJgcUVL5QWTAIU4w3YBXDSUV3rx1h4vXkDzJ/A6x4FtrC/eWRvXT9OAGj6+vy8tVr1UbjkOVQpNAyz8zzKAcIAZrLSxc/Xl+voK5P0RAMhHjJ6Ru82VBwuA/Pwp6SH+fJ2WhXH1xcyGBs630yBl5zHiPnmKAieSVRWvXp5YVyfgBOnp+sNQRayBGpUTDVGjWYQy0Oh1hYC3HeQLlSWQ1qhL1+LadVIq0ph6Ac5oZhkMiPnwXxhUFFbVCsc+7SlOpAGhBa9Cb14iQCcnzishRTk9qPe9REAOFe2d//omceHMLJ470hrAsABD/UI3z/gRpdn2VUYvhCJ0tKAP2FQaR8v+sr9Q37KcY1JRuY/0obQO21AkLmW8AgYw94iVEnVgVONmrFScr/XOqG0Am/HJ2qJATXnRinfITr2wIOJicoG3It45HPcr8wUXTezFkARhG28ws5F9++ozC8FaqZC5w1C+TnDBsQOS/QUQVEZYhGY7AzOSwi5lyn0G+7/GWpS/eLskx0CNDOPguQ8Bw8qmUiZiRGRfvUrrMLRagwal2S4FyAOdFiO49gndA3BrK0gdxNzh6o3znfDLynJe6E4YkSat6jfz/ufSpv374TALo8vyjLy85hYv4yj5kPb9+9La9VuuOd1gGOGeY9c52SOvSLhHqGKSQ+6qhFFWWKc8YiUsdWg5QSLaI+zrsjQkZ0j/XJvN37sKf+1pwF6FXnqCnbX01bFGtjrNKpXduYfkgemfLZai4acyP7Y4Al/Rr6eiJYiTrJEK/5aERhAUybW5uigqPADBiEqSBQWZ1qrbNYa1KiPxcqmRDxEfY5O6QpN2J1ZeYMz4j9srMNIFwXYBQg3Pso24E2JKoXhWf6ARuHKDigjujS9tZWGR8flaMqzKJEuZQrOjhQrvs4r0x15N7UmVyYxxnh8iQAafbTUE11Ds3MdJR0OUjHHNEMiwmgrxp/RMoreE8uH/se801lxZRza/aLBZssLkO/izLK7/mF5gP7gtbdtaNwRKU5i3Stoy+aI9yD+UiEDYdinDfs4wKEb992Occ8h3OLe5Ez2p+omUAUdmGlx5tib7tIY1tLRDGfQ03muXlPTqAL5+SypuWIGB0t83ML8jCfnp+Vnx4/Ln/66cfy/OUrfYZ20Of0I/2BE4r5NT87J1Doc/PKYlhERftxfkyXhaWVsrz9sMwuU2N0WvmDygkXzcmnnqODtxHCW5z26/ZA33/fXbpmIbHAMRQAhIuE6qemOil5vE8chiw2DgMOqE5uGWW86rWOGijXYnPA26IkedHSPsvw5mDlOkrsX1rSwuJAYkMQZZRIwKdPooyyoUIZ0CFX8wjirU7+HUIIo5U2KqMsapUAhFqnKZEv3pO3rRYdzWbAZstipK0xBtnEnOhuGoLBl4tgC1wSyam0WZ7X3j0LT0h5r3p9DLL4jzeyAC15TuWlciQN+pM8etXLFPqmNz9vfKGCBiBlQ+w8TFWaPXS/fN5OQIMrtadSJ1QH50boLdG5TMtco/d/R/ksyNOUj6gfgHaWwvOKZjaRQX3+CkDVPg8Kpt8ugi73U9xVv9l+RIC/K7TtjR+C4/BgKZNjw2VpdrbsbKyVu5t3ytraclldWSpj48NlaATPXL+pRQeHyvmxcb1vrzPRpRHnceItzwYdsQEf1D5wIgKU6HAiTRiBqMK5HqEB1k0AmbFNpDHRwKyfUGPayFO8wTGw+L89xZNyiCSZnjmsfien5ZhcOxvMHN6JsPNeAC2fzbzt5lH9PvODdR6V0idPfi5/+MMftUZYtztb2zLauDdqjwBC+hAVSOTzua/y5zACrgwubXgOyGAl4khbuBb009BkQ83VfavnF+Mkz5gcFtfCszNGCpEopfLM5LvJQWRPd5w2KilC/p3q5dmoYYwxylHvXFldlUhAHDYR/EkfcX3YEjEqY7xCWee5Eg0JxTcRE9OB+2TwwJKAZggYHB1DudXqhmm/oxAAwlPRQQEGGB7MJ67DWNEOaGn0q6nzdho552pefyN///rNW0UOeFYMOvb1RIsNmhwlCz3VuUOuP2ealo1jIgGJghI5iwAKn1c+TM2Lps9Us7RSvORUU07hUTk4PFY0f3SEXEvXyxNdlxyqkRHRNJlH1GsMHYz3FheX9KuoxNl5efr05/L8+bOyt2fKJZ9FGAhAqNzRC9dBs1vMkW5HAf3bzjNH0V2qQetNpYg4m6wYPDPjCDgRJsaeswkjFoox+WeA7OzZWgdVBReHU6Jq6qPKJsB41dlV1UJHiIRXEZ1Q5nhOnps8MKKEOFcDCGnv+3fvy/OnzzshjtWVNdXJI2IFgID2CkXSIhjU3LSARiJ3gBKrd7u0lApo1/cjlMJ8Y67xPHs1N41+SBRfUeQabSLCzNpnDvG6o3pEB51nC6DEmQyFzxEWFw7n+zwX8zkqj8mNNrB13jt9xxwPBZ/3eBbulbUfhxF7Ht9x6YElUTrJ8UoOIWs3+0vreKXPrZ6LM9BAFzCCQ8Y0Q48t7bQdZMoq9tLy0qLmD/1J7qDLEyH84wgh1wrAwjGuCOPUVLl392559PChaNPUJ7RTy/PDNVatqI6THeeZakru75fV5VWNN1FAnC+p88r3Omf92Jj6VSARCq4A7ILAW9RNsZeSx4kWRPL0uE5sOu6PE0B5wxXo+/zz2IRJknMujrCwI9gXcfJApWbdMk58n7lNLnnyPDlXUX6FfgxjSrl9uoetFv4mIhiHRfZpUfilLGtGTM42nclVBCwsnDhjtd9dW0Ga3FyftUNyWmKXkXP7pz//ufz5xx/L63dvFcEnQMFYsfZnZqlbvGBguLhUVpdRE6a8E46DTwKDI2Oj2rcWllfL+NxqmZhdLONT050DRrZdZ5TdAsJfFwrd3l323/94sHLNIkmYnkMlBZ05TNhQkkPIAoSOlM2QzZuFFWNGEvgqReEE4unp2U4On/dieHKdbFI6pIZHqpf0tNIMDutBb5CKx7pHqbByVQChKEBDA6JdsHkFOuQgUYmLBlGE/pbNhE0cYwa4JO68vEkkU+PNRabahb+94Vllkk3O4A3JYm+M+qwKZtsIb+sMEqFwFKwHCB1xuijnFwgKsNlVBcHKwe/om4pumJZlcNmDRvGWJYLUGb83itL/pd+pl2d4cxkEeMZ7mnumPd0heunoYJtTaEDhzVt00VoHzI+AIqvziPwsiTQ6j7D9+Ua7pnmv+2ctgK168dfkSJYyNNBXZqbGysrCXNlaXyu7WxtlZ2NdxeeRgO8fvJZqJbXITG/8bDVEBEFOa02nURLUcSqgjEcxbI8Zz8x8UwS85pwGUDAfBDgqNZSIB8YpuVZSw60Pk6gXVwwgZA7FqAo1r3MqVC92BCk4BDsqsg4ne+IDCJl7AXq5V6hwjJ28zxUgZv2F7hzAG/odEXDmeIQTuBfff/78Rfnpp8daAxhDm3c29Oysf+pnYcgrAlCps4ACGXo4nIaHysLioqX6+/vk0QYQyts+NaUIhz3x11Ui3Xkk6nvlISFw5WhWAHPKBtAe7iOBGZL5iYBWKX7aF0p1ojISTUohZ8a5r6+MjVOcGfGI5Q4MtQZaFEVhOcSBkDxO2sk4J7cwVOHsqQFnGG6vXr0uQ0OmImKEDw5U9gN1wb7gENtT/tHRF3J5LJKD0ZZ7ZP2lzEXmRKIWodlxb5xsgEtodGYZ2FjS2rvCYHVUyMZQcvRs5AXUet0adLoupxVDQzlWxKGCQYCgHCvaQ50XSwSSM+TgALYFtGSDzxSrZ70kCm0BG8/TOFh4fqJwATO0g/OIyNfe3ns5OrgPTspQdRWJO3bpGO9HPHevzlnmGfdKxDxnIGcABrAj/SgQj2svpzg84+dalGOioxMZSLsC6lXy4NwlKXgvbeL63j8oy3HeRQhhpLhuoJ0amVuANCipNvBn7cw5R9znQqAZA5t7sgcTQSWKzNlNdIY1oDSPjx8EfhkrAIjzzvo70SLOd846oqByhtZ8yYCtAFSemZ8wWLLf0Y9hPeSZM1/jkGKs2BeYp8wJUkhg/UC5ZF8JrZvv8xOAoPIjnJs14oOTlZzX7LMLiwuiHTPAPAf34X0iwcxB8u4AQIo0jo93+cbZJxVZapy4zMnsqamPqNy/KspCVFeqvAg1RViFfq3CLeQ744iCnm7HybD2vICmzDVovKG0Eh3cvXevTE6M6/NKM6mRY2weRfIBimcnrrO3tyeH+cLcgvLWiAgzX1DAZJwZH6LKRKsAe8rL/PBB640xZY5wfTE52JMHnObQ5icyBnymBYSA+KjLxq7Knko/Jp0h+yXf53PMO+7L++wBKEqzRzOG7LPk1+asYh9ibkucS+U0XHvZTjYLvvC9OAxyNvScMF90TmjdUR9xdPSbqKDo2NV2ir3ksUGE7lpRS1zLgEIYY4dHX1Sfkyjhuz3qm15IfRTFXdgadlT5vFDZiaVl3ZN9lhIY3INr4ZBYWd8ok0vrZXJusYxN4JAzBTjO/p7tcxshvIVlv24P9P3r/eVrAz1L4Zsz76ieKQ5OBOew8iQ3vaqjVVWhCkUBmnw3Jj3gMQAshnC7MLvNYNCS6zGKbfQ5JyiGRzzwFhGAMurk7JSuGB0ztcAFwQ1ILNduQZAAEDYBfkIZYmPEe59ojLxL1SPpqMpZpVMBCC0sI7oKgjpVwAEPIhQDvNIxpLLpKEeEiFpDr+yM0UrLA3fEw4ZnrKujB3ioNcAC/gy64jXr5QMGsJlCigpsK+ySMKUnWzbGm9HBTMU2otoCRF43lZAooY2tFry1ResVBYTeUUGhnlmAsEb8anSy4t0biDA5hL2Xg4OToyihFwFC8pL6VF9wbXm+bG+sl92drXJ34065s7xcxkYRExooF9fn5euJBTk4lDhYLWtPXqCjs6LPBJQQNZHIrfuR+ZacCAzbGNcBhD0nyHTn2YfKGc9kjKh2HcTTyT25PsZKZPtt7F1rLYbeydyK4ZQoWQsIQ5lJ5LGd6xHfCEikHZlzzFVT61y+gmuzvjGMshfw3uvXb8qLFy/VHxzIgDhAs8ASolEfP+p1FYWfndX1eI8xw0Bb39ioanlFgBDqJXuMooqzptnSdsQKAFGh6wlA43g6OpKnn3Ggf8gRwtNMG+PVxhgGUJAzmzENZUh7T0p41Pw4RX2voItPyCA2DdI5eekT9iOYDTAlLFJzpDFxyYq1TmDDlPiPej9GuHMsB5RbR7QOgQIJdcgbTZSD8cWQsPJwSmnYWHfdPeXR1D2J/uHePK9UD4+OOqCR5030xZFnqGaeN5kfgGueDTCQOegi8og8+PMWrkkZgkQEeoJK6dP0EWMC0AfEmlJqifmMS84R2mwqs3PFMDYzvzNfAz6YS6EGZq7yngRzDvYlFgNYjaFoSik5j/SLhXLYI3K2Jfct/ZnctYiIxICNUq3qlFVRobBkJJpUAVbE17i/BEXIV600ccAI73ONRIciFhSKM/Mxar9cI/lgrHueJUqdSs2ogi98NxRvgyVH/7gX4DEUwvfv32ov4dnzPGEPME9hRpAOEUBoGnNPYdysHosncc2WCppzIE7DnJ0RnuEv7Y2o08eac5to09TEpCKrXDOOHMaV/ydvLMCE+cO16EPmWMdkWktEdFB9L0CIAiiKw1Ahq3AR50++z1ylrQGyyXs2xfdMr8fQpy8TTef5E8GM3ZHz1erdznOu+ROmQs8QCfL+n4g07SRCCCCkv9fX1srmxoYipzgFFF2vAixy7MzNiiUA0MFRxJjxF2XZmWmvMZ6b6DXjjO0GDRNAiFPPjpP3WuvMWQAM/2ZMoXLSduZY9pYA/jbqigPB9aNN4U3k3kwCCwYGlNGPPEP6MmcIY8nrtJPPcA3mK2PNZ73enadJmQj2S877rBvy+0NVjWNDjpoqapQyN1yL1+m7RHtpW/acRDbTx9lTWEOqmSj2T7+irkS9Hz95ojzCPdRFz6FdW/F3ZAjKu+tEwoRBcRRQSBF6QCXtVZ3r4kjo+uZ2mVvfLFPzfMaaGnHE9UKEv+S279l6vy5MuL37P0oP9P3X7TkBwlBFEh0MTSq8fBZnvDTZFDgsY8iw2WWzZYNhYUEDyKJLNCSbT4/GQ4RsUAaf+PtVoRODgWsENBLN6IEtv8e1AWxQZETNKHiz8fQQsbe8uGgblddOTp2AibzetVhdLdQe4JONnmtzTeXfKa8EeWK/NgLQlEKgiz3jGVe+YP2N0c0GQwRQmw1Ke8rF69E0aadz6HitKk1Z2cAAVtTOS8lmtsC6vUY7UXld7a48+wDHliqqxOr6pV8ChAZu9qZ1ILTSVWMISAa+JzxaQWat/9dFCV2/sW/AUi+uD2iPb34Mmus5mhdrY3uEzYBY/+0B3dQ0vC4zU+NlZXGu7N7dKLs7m2VjbbUszk6XaRQYB51biCrh4ZGFOzDMOBS5VgB+DGPukXkIgA0gZEwl/PGRmn2mOsYQSj8rOjYzU4HKuvLsuG5AJt+JYc7fgDr+2nh3Qd/kp2UMEhXK8/e8qgOKEEJjab20cUa0c7mNiIXWk/Ws2VajQnwnDh/XWTN1K2AFwac8NzWuaHOX+4VCXRWGwSsPgCMKyLWnyTm8vyvKOTPw+Qtk91/pu/y0dG0ifKwvPivxF+o4Xl4KLP30008Ckuw39+7dE8VTxcXJ+6gRny8Slviq12IccB36Vd7yqUlFsUL1BiCZyu1+CLAKwGCukEtN1IW5w3VoEwYBgJDP0f+hFPJ+IiUYPcwxIlZv370vL16+qnPKtHPR9ZSbY898lFPZdzM/2GdpVwxzRS0qBZjXMp4BfLQnkWXuzV4ZwwjDFqVMnGrQ7S02QxTS1E2uQd8RgZNxTYmFWg4hUbuMSVgbXhcftQ9Cc0uNP64XY5DnCq1PURaVn7CAUst0SEQ3FEf6gJ8AopwbsDYukPWv18jnaDPtkehKrc/JWMlJ0fyG6sy4YjRjPDsH07mNERnh3rQ3jgDun7MygCERFZ6PdmCYE/3g+bk3r3MPgJhozdXwZx1ZVM2AP2Pkfcl13UJhzHjHIRTHrNenc5ox3Ml1AjS4Fp9pxFkDonBX8Q4YEqwh0/B6Ed+c6cznKBxzL67BtbI3ClR0xrydyazDyP17Hhmo4Sji3xwCAB/2DWjWWX/0SQAn64l7tQA5ole0J4436Lw4ZFqnQ6JrnDmc04AZ9qCbYjUBPox9nDiiaaLgOTen6yY6TB8qOlufNSAkkXnNXcpUyXliejpRIcAezg6cJAHwAEGDTwNsgBv5aHwPR0xsKBwz5MQiSMQ+yt6XfYG5rYgiJayur+WkAmgxt2n33bt3dV3yA7kX36NttCv53rRdDIHKaokzMs6n9CljzJi5bqTrrwaQR2SG9REaO/M8NpqYAtXJGuDYKxHUq+nbUnBhAkzWnN3khAbkt06HRHAzFhEn4znMTLMyL+1thcfiCMgeYseL1edjDWKeaM4cHJTHP/9cfn76THvb2QWAcEg0U+daj0vZd2193cXpl1csMDU4pO8DCNk7NzY2y8b23bKwsVmm5hYKFPF+xAjl0G5poreA8B8FdP01P2fff1mfFCBkgcezywJmsYS+xkaVDTMRqHZxxYjN4cxfQINFMuypN/XHBl42IN5XVOK6T2CJTcBREHvy+K6M6UalCwPd5R+8QSkZ/4zcLmr++dcKls53gAIYeXcfGC6yjEfPxodFYrifld4ceZQ6FeITuo8/E8NZoi0UZcco62oNps5fpSEgyHB+WU7Oesng8S5ync4IohbfJZG3b/P5YpyShcdWYcPA7XRuD4Izhnbuq543KUCgB55s7bbMzH8PDAr0VSlqF713pM+AwoDOgDQArXOMfvOaAoMdbRRAiBy+nzFCMXnG9noStKmYWFvkjXbLy1dz3NKG5YXZsrO5Wn747n55uLtdlhbmyvjwUBnou1I9wv4CMD8r+wefy3u81RKusFFPFCreTw5ClQgQMDuWUARzRcb6xYUMJMAgv/Fcx5FAvyRygJeWX9XTo+gwdZKIIMvZQY4IUvwYEHZ4ODJW68xVQ9/0Z0cmY3xg4DCXRcmVQ8SKfdCWHNlxuZOeU8WgNUZlopUtwEwkLPQc/p/8sFD5WIM2EF1EHaCl9V+BhmhyiqiaCs7BSZQdIQEpLl5dlamZ6XJvd1cGDvd/+uyZQCHvc2/WMvsDhmK814xNVD/pL4AgeR0U28YwwujmF9AlefWrK72u+oQfP4oSxRgwvow13wdILJDXsbggamsvKksdSislBxAnZ4bPRFwr0UnaG0BIn9E/KaGRyE/y4/gstQERd3n3HgpXpX9DUxeAttKsKZ7QKw+7yKmj1lwf8Y1DeZZ5recUMp2c37bAc2oyOgI1pu/HsKa4MuULiOITxU5+EUAukR3ALc/K2KQ/bkaRaDNnA2MIPQ1KI4sbY9o1KimD4LZGoTUKih0joilvwjqLQ6FloMRRwrymn+147Fc9NSiI9HMcjUlfCKuF72Rd8rmUFOGZuVZAAX8TSUx0k3UTQBAxEe7dRhLjLEk0hu8CVnBW8G90yV0zAAAgAElEQVTWQ6LLUtv99EnOAV4HwKX8C9eJwy0R/tw/Ea5QCnk/0RfukT2Z/ovAG3OWPmGOJpLZgrlQZVMDNyAp575zDI+19zkfb1nPRX+GohljPrYDYIrnCdjOWlTfKf/aNYKpGWyxEDsquFdyD4n6cy8M7jhiQpWkPaFht/OL5wpYFNWdfRzq7NcjMRFYl3yPtgHWQvMFDAak0w7aE6XozClej6MlEbI4wSJyc3mBqNWJ5iVzg3xoHFUo8vITpzr9wLlCPzC2KfGi0kGVDo+tQRv4/tb2tj4HIOQaib6NiGJs7QbWKWI5rLXUcSXHjXOzdS7mHIjtAIMiEfk4Ueif5HfyebEnan3O2At8R6kKNQc084WxiqIo/ZNobD6fKHfrEA3LQU466hhOU/7HTqTO0djkjjOfswfx+TjJLMLllImszTZCGCprbC7bnd5LpAWBKnGt/3lxcV0OyEc/2C/Pnr8oz168kIgTwovWFrAQXxw/nC+Ad4SFZucQdRqTErHthr6yfmej3NncKYsbG2Vqbl4iTpQZc9+3IPAWEP41A6V/lLb1/WZ1/JpNgk0/3j0me3IAYkTEy9RyxxPxiMEar7Q962zS9kDyuuoFzaLaRjFtHwLy5CoZGIDjZH97u6EBWWkwXs2UaOA1FPripaauF7lF0MSgbUrdqQIuCUvUgyc0HTZfAA/AgwMZY8wRTahIpjs478JgwXz0EUcERa07L+dQsKitVAud8no8TdAeLNYAjdR1nmKk52ChfaJ1Su6b2ldXEkJoD/YeIHSRdTz5jEuMT3uZHWHDsEtkMBG4LrrXzORfAoHtRM/9EfRRzhH5N/XaiTDdLP/QRfgatNkp9oVTGpBX1Ui99blofa4r7OeXDbzz/xuiMgGEKmlfo4uKDu7cKb/9zaPy8P52mZ2eLEPUOLw4FcWDeoMcuNQhIxeDucJY9CIC9ihCY6I9F2cXUknMwaHcEGhDlbb0+bMPIB+YEfXwIcFhub29o4T5nZ27EvlAQAMam3NQXPcyUR1Jgo/2BBpwVNAG5h4gkc86qvO1UpOuyzk1M8mdBBCqntt0Fcuw6ltATminofexdjNP2khyS1Pl9RymMZB7ESrm8qnyU1TLrubhSOwBI71Gph1tuy7H9BmKiheXZXR8rKytr2k90kbyXjBmMGoYCxkOCFuwP5xYxGl0xLWooOXwGUDek6c/K5eLPLsUrgYQMpYcsQAPRDfIW+I5GAf2HH6e/PyzxAKg8Wzv7CiSy7PznWfPnosSC7iJwR36Gu1N8edEeNgzQhlNdNc0ZBdMpj38OrJvChSqn4dStHO0nHXvSA9RMsC/AWGMP/bNHmUXNUELe8UZx3cN9vHcD3QiEgEcKtdQc8e4Z0AhgFPKojUvkHFOPkzAf6Kd7DMBVImw0aYAGK7DPq5+IYf8wgq4UterOVz0p8bl/fua92a6aNY+10rEK5FBvsNPaGMBMDHcKaxOrh8RFsYhgJC5HzEN1VU7Ouqot3FK5i/jGqBK28J8Se4Yzx2Hj6IqtYxIHJ/0bQAhoAPAx3cBNDiE4lCImBCGOzmd5+eIkiCqY2EU2u5ohcczNPFEnrl3wL6M2CoApxp6tSxDnDzJQ6QfaBvjmrqAfDcApxcl8aYb8MlnAuT4LPdiHMlNY92EusnzJo2EfkhbGL+WQhtgiRHtMlBX2pOp2cYzh9mQdBUiXKxL7sk4og6KQA7jkz27pab2nFUGlXpvblZnM1FuFRZ/+bIz4HmO0MIZ+1C8A2BiByVHjfbzHj8R0mNOJCrOvoxIzOmJ+5s5Qz/hqCLqzhEYLYbUeuVa9LdsgDrHT45d2oX+0/y5u6NrsJfGIWJHyAAeZNFOAbMqN/H2rcYZQMi9c44JvLRMnyZ/XQqxV3b6J5JIn6ekTKJ6snfOnQoT+0XgrTpheJYArsyvANHYUqEz0zf8tFR3+jb9xjnGLz+hmtO+UDzz/HFQxVnDGNGGgN6soTijsjbicFFurGzP2KdjpviOEqy4KvuHX3S+vH77prx6/aZ82HN6SedQrWJx1MrFSbLBebK9IwEZ9lzOO0QEUZZeXCaH8E5ZunOnTMzMlcEhaLZoCzjdp/dzCwj/UUDXX/Nz9v3z5owK07PIE2oP/SYLPNQRFkS8lzkoE1ngGgGLPHBkkp2jYFl5FUat4hg5dHRApjhqpeuxAVjF0aBQlI1qNGI8mcpWa/fUAvJskCi4uWaeo2XxesbbZcBnaWIVYa55E6H0xcjnmWKMtVGSgMqo7vWiZaaZ8ayh/2mzuriUZwnBGXl3UZer0TUBtppfh+jM5YWjZ9nA82/oKBjakoOvhVbtWUsCuoGBo0em6cbQMyWhAqybSM6d9M3czD0FNCsl1DX+rEYYQBmhBgM600fb/MHO8VUjF+R0tD+AB4O53jP34pdVeOeGsug3KqPQfBGWUVT0uizNz5TtjdXy/Xf3y/27W2V+dqqMDFHM+lLghTITRFf2lIdBlAjJ9WvleBCRSpQQzyrRXwAXzozk0BjQe+zIEwUUBaR19cMEzImGjygqBRD5/vsfpDiKmiKfj6iLo7u9ArkGDY4QKIJa6wzKO1xp1HjYBVarTLspTFedwR86FnOeeZr28e+sy1B+AgwzPzqDnqLPNT8w6ztUWrWFiHcAYU2KD02TNU6kMpQzHDVdTi15XnjoZ6Y15+gzjGRHSwzOlQumEhCOPCa3KdEmPiPxmj0X/qbwcfajrFG+G2oifT09PVN2d+9VoYBj5YMAEJZXVmRsYTzx7OTmYDS+eWNKH/3Mc2BkhRbIXCCKlAgh/RJAGkMjEZUY9lzD3nKcBo6wa63r314ReJ3zOdRvoTQzdow7hh2COzyXlAb39tSn9JX2pypaIuOyv9+R0c8GlJrfwyP6vg1gR7sS4cmeHoAZqlxAkNVOXScyUZnktMXQiqFqo9iCWoDCGGYYjcmRS5QkwIf5EkZIXkvUi++0gDN0uY5Rgod+aKhMTfpcYZxoI/el3zKfW0CYnKcAdbEBakQ5ucGKbldQlnmf6Ksj+q5haJqlqaFch+cA7D1+/FifoZ+YW9yL//PstIU5j2OIfZP9nF8Z+JUSG0M2FM84/5JbCLAInZzvBaCHARBj2+rYzumXo6uycwLAk9rgeW4GTByvAZQt1ZBzm+eJEjBzglxePhtncmwH+of7Jmc0IILxIu2C8kCcgwIYZ7X2YnGECHEcwODG5oZEOqgd+ezps/L02VMpQiuSNDlRqGEnIE2tyVOLfR1+OZRQDZF/aHz0HYAQFgKAkvmRSGcifcm/DR3Uzmb3F/3BWkk/MI4R7kleKPOGPYE6tqxdzmHmtZxY2vcdIWwBYfYs5hd7tiJm9EelfhPx5vsoHiPCBSCLk9f7+GD5Ql3Njx91lrFOaUecU4BJze2qvhsGSpwOnROmOAJowacD7TkAwpRJiVPEtUjtSAjACyDLGRGnaPaXOCSztwfAx1nA/JBNV9WNtQ+SigN1eaSXx68zUzVmrRKsHPDqOEk+bAIXuVbWcNof51nWWJf6sOe6ttGpQJRqZGxcTnzKre2xXj/hQOZzKM0711FmU+Va8Tz0O+sCRwa00ZmZOaVAWXhwtMzMLpSF5ZWysLYuhVEopQaDsYl+GQjGhv1rBg+3bfv764G+/+fe4nUS5ZPH47wEJ0OHjhFjJ4AwEahECUPlibfc0StkqF3KId41vh+vVCTW8ZRjKLJ4s/AlB6/kW2S0XWuMg89Gw0wHvKDyYXyy6QII21IK3CsHLhsBh/HZWfVSDuHFtwpWjI8WEIb/fpM2x8YvQFgNhBgMBoSWrO7AsnIInRAfuoeAVYRhquywAVWtnRMvoOoNXor6AYAiHyFFh7m3jSNHmtqIHNRTKwr+Bd77dvbWqN0vTWnlzl254HvAXwxab9549O3hVaF50Si63fLbuoIgN2ixVV1UXj48ZMqf9Aav3w4A9gBh27ZKjq3plddliDYMwOe/LguzU2Vjdanc390pd7c3BBAnJqAluRA5jUPSGsogstbMEUAHXtKMG4Vlyb1gs4Yqun+w36m6xZEQo5OitYmcn0L/vHC+AD/MJQ5VKGO///3vy8bGHdE6KVwdUJdDOV5Xvsc6CqU4NBtFUZKbWg9E5pGBFJ5T50w4YuM5knp+icLz+URgEoUJIEw75DHddzF0fjAo4uhJ1ESUn4vLcvwVqXqr7cZowjB0XaYlqzJeXYlyA3gBwNLfOD+g5bCWeR1jLFEXDCLWlA7/WmNxatI5X+RloEqYmnEBS1elV1ORNseQj5HHa+w5GJgx/DEOye/AwMVwor08N4Y6qo1Qgfl/Iqtt/lXEL2IEJxoRKlSMNvqk7Z8oS0IZtbEyoqLHEZbhNX4DGjDy6AfWSSinvM/YqCB9VTpMVIY2tjk6zA1Tt1xOIaCRKDT/j7GeyE32bfqaMcx+Fy8+n6MtMagTPQ6NsaWAEYUHqMc4a3OSQiPjOorMT0xoTLkPbeIZeabkB8VJF7EWxij5RCmBQe4stQJVuqjZe0MbTTmDRMhbsEc7uG/6kzZnLGJUKoJTnVqMb9ZRAG/q9fI6oOOPf/yj5k6cCQHXiYJl7vJ5pyK43md+aSdgI1E95nC+G9Ca6DFtD8MhqRg8X9Z98rVakBMw23PssWdYxTVgku+xBvjlHnyHMUmEkLZzD4BQIoTJu+SzPIsAWgWl6SvmDecXkd1cv7UpMp+5j+svLgqs0K/8Yitw70Twcq9ci/uxXoiSYZwjKsN3+C45dowl49EWZ2+jXgFOARJ5Dq6Rs55okMpYLC2ZAXF8LOXMFy+el69Hzm/kOUNz51oAKsp8SO13/6DS8e3czRoi9SR5+/Ql8xlHDrX9HPnynqwUmKGh8u7tm/L+ndWOM3/TNuUsVyc6Z1/2qUSAc96SGoEAF5HXzEv6JlHvPEeE+nr2S1JtPHdbJybPH9skIJM+DoBM5JvPZa3lDFIUsBoBPGscC3y//W0jirG18n4bSczekz5LJDkCYbBMqHnNPkxwoaN7np0KBL5DdAkWm+bxkRz7nDmDqneM89a6GymZxJxbWVkt8wtLZWQMcSbSo8bL5NRMmZlfLHMrq2VsEkbBfyx38BYQ/v2Brb+FJxIgZJGwuFojJxsIC5BDIqpz8WLmQEukwxTGHu3T+VHOdYiR0UUPqjqeDngZoY6WCfxJahgJatMgec0Fzb0Ac4AlfE+yL15pbYzQPRtxlxzo9lwRVQu3G0EDi86w+QQQthtLPHm8H6pmPOJs4CCAHLCtwZ1rXdCOWq8vlApHhqrKZvU18UdZdeQV1fo+bDh6qSqXOdppIzwHoa/JZmk6S3IIvUH/JRjsykPYxRVX11/MUYFZBH3qNQz8EyE0L97P+y0g1HOpzURAepdN3rTaZDkNbagpGREwWGuHq+Gd6M03fdRckxzRPkBhnyKBK4uzZWtjtdy7u1l2tvAuz5apScRIoIv2lUuptH3UAYBhyWvklxF5yRgSKSShnS5XFOXgsHwmn6tGsGknERcaDqhhzcioPjkVVTmRWVqJYQJl7J9/97uyubkhA0EGMYq2VVgmhniiDYluJOqsg6w6F5JzyfwJfczrzTLb/PLvGDyMD5+Nsd0ClDYamQgNzxFqVAxIRSOrZzaAixIChwdfdJ8c2ok4YcA5Z9L1Fz9UYQsU24ZHR1Q6BnBCdJC1GtBALhEGPtRxSlfg+cZTTI03jBxqsNGfYitU44DcVDywiojVgvX0H22KR5hnxsChTfQp+9erNxQz39eYJxIQYO/8QYPUGD9xCiXvmWflWnw/UQT6KUZ6wCDfSzQt4+X6ZFaxo8wOAM20YEe2oH1B0yTywrOGZs8zBBCm6DnPguGWPo/nnffzGRuxpq7S7+S2ZF4kWhdDMM8TEaGkDCQ6nQhAxp35ln2/ZYiIElhqyQrKCFTnVp5RBjMODNQsKUrOfD4+7lgdcljgWKsiMOl3gAGGq9RAUTIk30uRbNgiTnW4CcL5TqKgMaZj9Kf9jE2POuu+CqskayNANsCG97Nmk//HewAkwEfmdaKDAZJ8xsyXnjHMuhJzpBbUzvmbyDRzKywdxiogK2dtGC48X/qYNc/nMra8nj0ia592ZK4SGUmtxRjLmUcBUZlrAKFELXFOhL4b7QHmQnJK4wgJjd6Rp9EyOFAj2TUSTh/E2ZA8OO7D+mIMidwnMk97kuemlIzTWudQuXkn3XrHGcf3Dw4P9H1op1m3rJUAiUSc6efk0cZWaXNj813AFr+0Ifs114a2SRSNuQsbJDRt+grKfMA5EdGozwYQkkKgMxANBdTecXrDtGDvF/gm39RAmPGmP9++eSVV5+T40ofMmTgSONc4a2Kr8V3+3c2//gGv31OX+crrcarwHnPKCqQu5dU6bhIMCKAOpTZOnDhamIetQyl7rp0DptS3+wfnAH3kdWi7LAGH1oaKg4r8P36Jhso2qwwxzsvsVTxTQCH2EuOK6BKA8O27DzIqVEqNgvGIf52eynH85u37cvCFyLPLUl1eI37ovGVAISWstM+TXwttdGNDuYTLK2tlemZOv3Jmzs6X2YWlMrtohVGlCf0HcgdvAeHfAnz6+2tj37/cXbhm0eawTGI4izYUADZk1BWJlFiC2JteePZtzlK869BQksOSzwVQJY+B/6sGoLwm5lSHmpBkd9qFYcEmYK/PhIwp2ibawYXppFBH+HcKIkPTEtgSpRF6HoI1Bk+qXTho+o8LEgN6ekp2ERLxxmOJYDZlrsnGD+IC1GQDjbcr4iuKrCq3zBG0eNF7HjXXtnNUqaqLChT3SR0tG26TSfdNnmCMdQHCqmZlNdTeBO3KNNwEhxV7BkTmG8KIEaapRVvdthSgNXTVx6pR0/PuURbAKDCUuG+uW/8TTS1oQ6o3WyODAYNyEDb0Usvp3KBUVFEaYOPIYH+ZHBssa6uL5e72erl3d6vc3dkoK8vUn+LwHCwk/GN0Qgu0bPcnXZEcFg5OAYhECweh+FELyVLVpqxYEZGcAChKmksUrv1qgRXRgaHTKPfVgkRRGv3tP/2TqFYYrAA2Kc1WWX8iYvGcstbiLEm+A3NPxmP9GwOEQ9iACnVJq8fZ+0lkwmqArYOD9sTI5fVuXJr6UVZltOpqjFKtuxq57JgCh1++AYQBKhhuoSyxf6A2+ZY6g9TNIpdvcqJM1QLkgIDWCJ+WII4VXJ89fVpePn+hNUDR3+2tbRlQPFP6mbWE9x+jieuzN2GQxRMd73wiXirGXClsHyq9ivuF/pdxRlmTsecn1PAY6nEs0X8xwqPYx1hgHANWEvnBGEkkgXbhjHjx4pUYCuwHk1PT8kg7sgV1rJSff/5Z0QZAIe1LpCh0SAze1BXjb3KNLF4xo/lDO1Iz1p70ARk7iGzgnOOHPSxRVNMPEY0ZrQaajbAUas98Mb3rvKuVyt7Ovsq1mIPs2TwbeyRF6zNfeN37sJ1nzEOXYrDIT9ZC9l4+T//wfyK49A9tEFUYtUqVizHNmPvj0AvNtI3qBRS14CxGYRx8cQTk7BPlecr1DunLAPkW7HONgK/8O0Yw64f2tRG/gLkYvwGtHdOgioUEvEWpkzFn/FtQmkhhIuuMb9uGsFIS2Q0VuJfH2itRxLXoVzsdoAkuaHxCBY3yKu9HMIb1xL8DUiOowmcCcngO5ibOjQjRJeJlRdAR0e1SWiUMAfqDz4W2zL14jX2lFX3heVWOoZa0ibgN96I/+D5OJFgB9CXtef/hvZwsiR4lms5zJC+TfzPXoJHTDs71dq3ZGWiKcOsEoI9TiiYsHvIGuTf9wnwmV428dQAaNgPtS0Tb57jXlc7OCtRbh8vXr0ToUUum/6fKxPiYKKof96y0zDXoq7AJGG85QVVWxg5v2hNHchwBKsVVnX5Zm9w/ex+v8T00EWgffcnzxjnOfBNNvP7SjqxB3kuuqUTF6n6buRQqOdcPINR1alpFyuGwzzhCaceIzzxHJWWbEWVHV6E6W8QwaWilPWeIo6te0yi9urY2Al9cGyA4PGKxFxy8OI5RhD748lXiW4BBncUA0IG+AqQ7v/S4IQykebe6qvrDiMgsLq2WxeWVMkdkcGGxzC0ul+nZuTI8Oi47Iq7xnrX27b94ttuf2x74NXqg73cb09cslNAxo97F4Zi8HYyUd+/el6OjU3n55uamOkMtxpzzI1y41eANOs98t4GGRoLh19Jv2ERK34C8xXzX+VoksxMRqwXgq9Fr6g8eWucpGBCiLGq6AX/5v5OgnZ/Q+7WS5+AgHlob26ED2QgyKDSQMpCjnZ1hPlCjZKIO9ZWhQVPDYpDrQK6bekBpaJYRzAkI5B4GjEAe8zLZ1ABaaUvak70hCflqXVX8RNoYum1KNNRzRc8BRfOX0gY7jHWjhiAHhDaiPqKDyfED5KVvar2lNhrZJan3cgENCGse5y/4wtjqaKcBoSEmDFWipFV8sYsQ/t8A4WDftWoPTk+OlDvry2X33mZ5cP9uebC7U1ZXoS6SF1PKiWTo98v79waERGoU4b0yqGf8hgeGHd28uhIlMtTOAOLMCxXgllCK1XERCUHhVlEl6JGN+MDW5mb5/rvvBAwwIk5OevkQGAd4QjE+Y+AkotBSaERDbKhqPUcA0WEiC1ZcdPQB2p2NPP7fAstEwdvXWO/x6CcXJUZAxJ9oE3OcH56RvknhZeZn1j4GXoyxuXkA4bUMsddv3sgYo5aWitVDtarXitd9bmZGUxJA8fOTx+Xpk591XdNu75f5hQXRp9qox+TUZJmdmxOIxGAESGF48ENEEIOQvxih9D37CZ+FLgqwjPEVKqlFSHrlL9J/+k5V92OfYv+5KY5Fu3hG+hCjhX5l76QNUN94jTb+9NMTUcZw4swvLJblFRsQyYX58ccfC798to1YsB/Hk04/cy/2Y17j+XZ3d7sIWavG6D12QNE29lHArko1dMWeXeIEYGWQY7q76q5Www+g6EiG6cyajyr27vllQEjU2vUzMR6Tc8keqTlTDUb6jzY7igHln5JF7LMozDIXySv9qFxfHI+Mn/OhXHMxOeeOCB/pe4mAxHkpv00t35JzKMyXALkYtMlLjOhM8vEwWhnnpDUk0hhjl/WQ6EPWhhyb9ayJ4Z1oHtfPtROBDN2aPkyuJvdLrj3PHRXUOE91TjYU0lDBsw7jbMy5GGeT62D2avHFeRuQE0DI53mP+UcuLfXyrPI706nF8mw5o/ls5nrWGs+a9ZiyFKGSm8oIA8i5wPzSb/zQvihXJkrN64DOUKj5f6KD7JkB4BFyYtxDO+We9BdOu+RSx7jiGbIPpu/pC9ZSlGH5DKCYX9YUPz1nhvNbPf8vFLlGtZqxdW0955Vyf/Y01jxOMdIjcNghgkSuY+aAnUgWhQqIp1/pG9quci5KDQg9eq4cfz0qR194NpfySIQ/Z0jUuWOfxLETarZTJcjXM7skDouec6wHNFMjMU4822DeK5iDoWfHposDIoAw1GPGh/5h7LIOuE4i53J4VFDofcbOeOe4QkV2f7OPBdzjOFSUsMnBzzp02TJYI0QiDQhx+sX5Sf4gziWuh+pz/8Cg7BDO94/kEH6kNNVROYLBRjmRoSHtpVh5lAJjHqvvRXWf1DlFiYnN7Z2ydmejrN/ZLMur62V+cbnMLy2XicmZMqS80VtA+GsAndt7/sd6oO+HlTGVnWATY0MNLYJ/x5DCC0aOzdEREcJhySlzaCkacHkpz6hzCo6qpDaJ9fD5TSFj4XOwxjOYDTaetGvJ1/fUFNmYAIQ2SOzhzkHOQmcRs4EoIpPyFNror10gvgJLUxoAjFakdD0db7785GBoaTwBijF4vDk5by7G93CNLCa6pGsp588g8oK6hBJmsVpnyjWY+urfHn20V38w4LMHUF1OAqPN5TLsHTNkdbmKXk6iQVbFs1bwbOZA53Nqg271RUcHA0pBk4Cj1Az8FqhG/KXnxTJF1cqJvVqMLo2Q9rOJujVshwBCH1q6VXEMoYLCRmE0eYP+aLRJie71l9HhgTI9MVrmpybK5sZKuX9/uzx6uFt2722VpUVodoDuM+V2UMT60yfXEAQQqni5xB3Y0AfL2LAFJpT/gKDHuWXBHVWw4m4oKQKB0DU1zuSImqoC0IjADIceMtT3d3dVo4j/YzQbxNkov7q47ABhvM48J4cbvx34q7XzWu+rowX2zirPVN/rFWLP3M7ctaHvSE7uwfrmfQyrKNWFSpmC2skNioECZRRQ2EXE+/q6gtxcT7kv01PqB0pD8Pv27Rt5caEJ0g/0W3KH6N/VTgThsjx5/Lj8/OSJ5jlt2NracY7v0JBAPQe63pub7STw2VP+8Ic/aP/h+QBiDx8+FGU30bVI8eNwkQNgeLjLtZIB/PadDDcMqIBh/p38Qu6RSCsgjz0yoAEDI3XsMI7oG/qCSAD3V5Ti/QeJjmAg4sQBHEMtIiKBoccaR5AE+hl7qKiVypW2vHuiRcxdxurVq5faG/8SEDqKluggz4Dhh+EUZdFEzRJxZj7EYcC/eQb6kedI9C1GIPMlkaoAvbyGwYjxSCQj7BHmHH1I//FDvyfvLrQ9+hUDkb/JZaUNyScM1Y02xWClT9toSuZnIhHZ9niuRHT5TKJ5PAOGPvcLPTeiKDmTYtCGkpz25jkSacreEBppAH6ERLhHqHLJT0u0kmslqks/0VbWEGcr38kZl2gg40k/JQLK6wH4AeyMK21hrUU5lvlE/zEOeW76ylRNcnVdLzEUTPZJzuvMP8YihnsctrQj2gABhIwLzoo///nPXQmCCLFIYOWa+WNBrjY6GEDCX34SYeZzzCt+EhHP+kwEry1bw/cTDYszm/Mqaz79Hio065bvM4b0e4SA6C/eo79uRpDTxtgYoYNCgWbuJ0LoCPi1zgXnHV8oOERECUp8GArec2E+WW02II5nD1WavuI98mVRrRazRmW6yPG0YzrOO56b96T6XNlGSYXhvcxTBMBQ9ExKDx0vi+QAACAASURBVN9PGkRyQx3RNjsqudMtgKQfE71vo858L7mEZiH4jAod1+aG7Z6MiSLPpMFI68GBhTgoW5EpO7YuuzQibIT0G2vc56YjndhbAELvX0M6P8jnFDBUmQycT069uSAKWVXhoYnuHwC4j0Uh1Zoa8rkBGHQpDoAk/VxUSon1trm1Ve7eu1+2du6Wrbv3BArnoIvOL5axCZwAAEIg5S8wn1pb7TZC2PTG7T//M3ug7+HC0HUO/9CsUn4ihyKbYyKALHYWdqgP8XJiqOBRYRHBTGPjQooXmgPXj7w3G2gMHslhT0wIJmBUx3PIhhC6E5uBNpIqdOE22WjRoYay54gBo1Qga3FvrsFmRDIwtWUonzA86AgKzxB6BBtHAGG8djEc8pl4v2KUj7HB1MhJQKVAYJV5jrBNAFJbb08iLPp1hPAmfSAHejZM7w2mxxoQ1unRgrlmxlTsq1da4sE3gPDGmwF3uTe5j6qzyPPUa+dwCSDNpt7SEHkeNkwOfvVVDVmmjzrKqHVm9CwcFY4Q9n4Vh+iz6qZ/sonamzw8OKAcwYWZybI4PVW2N1fLwwfb5dGj+xKVmZ6aKBeXGB7I63+pv8jRAwz3laf2ac/eQTx8E2NjyvfkMAL0OEJDcWroyab+yLN+9NXADwEKRFU6Cum5y1QQ3T47kwG/TJHgrS2tE9aTaw9aultlT1RaYty19yqlh37iYE5+GpFEyic4H8yU6Ri/PrwRD7EKHRL2EZeI8cZzxGMailwiNYAafjBcI+3eRgjjscdQilreVw7UA9PLA5i5P9dIuynRQt7gS5xIiPh83HMuWQPEaEsMhJ3t7UKUkLIuTykE/OSJ3jOoWnMezdlZ2T+0Eh7PiqGL8cZzcu9/+7d/U64Q+wdA8IcffigPHjyQw4r2WTTmfUer4tr0H8b44ydPVG8KKlGibvSNcpAODhSR49pch/0BiiYGO/OQa0TRMtEG2p6+4G+rMCjDSHl942VhcVn7o4UnrjtpfZ6Jvo2BlygMzw1oSHuYl4lqYIzwuRi4tCGGG/sjPzA8QrcMlYrXQ3PNXMEIpc0ZH8af/qAv+UnUIvmbvBZqI23CWcj40CauSb+k/5h76dvQcHP2xIhkDJPXlPXfcz6ZHZG9Pw40/iYXj+fJ82UOhwaY9ifyFLDRzd1KCaXvEqGhP/hcKN2s/bBC0mcYxvR/KHH8m/0iireJKrYiO9yDtoq6JqXKDxqz0Ca5VtY290lU0pEnR44CyhNFTDs4L5kbUQblO3yWHEfGIiDK0VPEysY7pdsIlfCcodB2DqHKjOA+cZ6k3AHzhHZxfcR1onIax7GvgXiU2RUBJzwn+yNjQDsz/0T/qxT8RJZZe6GTxonFfeLQDuhPFJQcwtBMk+fItUK7p9+Zx3w/4DbOuIBB2sB3ZKtQgkpA77ITFaO93E8RWe3nLrkC0CZvGrqn0mDOT5UrrZ+qiRD6JkASsJdcP+Zz5igOK56ROaBI1PycInv8khLR5srxPe2Rl5ddOgTfCzU2IAtQiqJrhP54dq6TMyL3M9uE9W3gl3GPsE/WE3tSnHyJHvZsn17t4kTPnfJgJkIcXrLJiACenXWaFfQP77NnZGztUL0UgEteIZ8LvRlbAfuK97i+GBKivXoNKO+/nuVHX/k/AkhoAZxZD4DAxDHn/ZlTQRTF7i/9g9ZNwAFLdFD6DrWcPWMPwN7a2Sm7Dx+W+/cflbv3H5TNrW3lEE7NzpXRMZSebwFhY6re/vOvsAdUh7A1QrJxsvkpKlJrIGUhxYBgM2EjCW2MAw2+NTlXUDLZ5Amhcx0WYwwnNtDkL4hLrlpOgxYYqPdysjQeTNOv+BzAkUVubz/S7FanGxufrKIJI5a0r2IaSWqX9+fSEZSRYeex0J54VmNs06ZEZ+KJjfc3nuds4JMcDDVJ2/k1eJjstcIbHwOmR18gYdy0Sone1PqBMXiUQ9cUmU+UMlE7U1gBnIDIeqaY3WnQF7TXAKubc63zSdUvRIQmbQ1VtkI1RwgbQKbPBcXh3avGZIrXkxeoXMxyrSggmycy4zpQ8GRXKprq51EyYgBv6EiBFnpB9HZgQKBQirKXF1W5E08o7E78vL7/6MB1GR/qK5OTo2V5cb7cWVst93a2y8OH98vGnTXlD46OoCAItfOoJ5l9Au3sUKAQ8RKMZw4CJd9DFyHvU97HC4ET8l+ZK6ZJuZYk3sIYaconGEbBtM9qiQhUQOWpzoyp6amysb6mGkWrKyvVEcF9fOiFeslBxy8/XDt5RBza/CCiQZviUeavc5OgVluQgPkCIIyYAc8SyhzXSCSQtZfDMwY76zoGaSh4XIfP8ZOcKxndxyfl6MvXDvBwWHNv+iaRGBw31PpTHbv9zxKLYWyZ98m3o+/p26XFxfLD99+rf/j/m1evy8sXLzQWXGd2fkHPYXrPR32ftUlEAuDHv7k3EUIicOwbvIfiG+/TPvo0kRH2rOQBRbDix59+kqHMfjMxOVUl41dlhNA3PAfRO4wInpUIZOrehVbYUiMzP+LQMdPAdHjT0K/LwBDgYbosLS13anqphxZwEidBwAf3T6kOjMWIYPC8Vpnt1zhi4DrqZsOUfdMUuPf6TVmNeNXp90S16PewOJKTSX8BLPgN0ElBb8YxoIy5gheeX/onAJK28rnQqWNU57n429LQEoGk79nDsz872mmqWiLfvbVg2nYocQHDLSDMnp6oS6iGAd98to3QZMw4bxi7ULHjyOP9GLah+Ealkc/yfqKj7bNzn9BSaT99E8GcUEYZt0RNtb2TjlDXOc9BH6VvkqeYlAzmAddhvFgD/LKWeZ95jOJmhD4c7XI92JZWGnsgqrM545lbMeRpB3tIShWwZ4TCzVoMG6F9FvYr6I65Bn3fRkTbOew8Ueel8Tzch2cSY6C/X2uBX7OJLPLEX37CRkIpOg6VtDPR9oCD5B/KmVl1CcKMCsBOfjTzis/wHQkc1dxrPm8apiNq9Mvc/HyZRg29AkhpGVxfWmiu2lVh/MzNuR9ND3fNVNYy4DrnFDYAEXjKUqDQi9OTyGIAVSLYrAMGVHUGq0OQdma+MG7058S4hZ3aiB9rLb+ZA5xXsFHo66QWJfoccJy+iIMltlTOtrSDfgrFVJHMmm/flVmptoKdEjAlzFJA9KiLqis9gjx+U2oBdIxdnBsqoSIGWLVXdP6ZodSyDEgfgA765ZBoICARejsOXfQBOMthc8DKusJY0TWHhqgbiR2HQ5/24+DzGUm0dXNnuzx4+Kg8/O6HsrN7X/mEk1OzZXJ6toyOT5WBQc755PH/+3mCrQPsrxAz3Dbp77gHVIeQ58siZmNPJCLGTEBPNvlEGVjwoQ2w6QAGyd1TwexpjKuVzvPXep+4Hws8njSMa1NBTTHCaGfzATQkxwoRCV6zgbFXk9bPBSgx5BCaUMmAy8uu8CmbvnIJrwxQAIS0mWfNM0lIggLslWIRo4BF2QJC9RGS8oODUpYaxeNZDT0iSxcUFK+KafF+QycM511U0UorZSM0eHIULPmKzgXsUUhjDLgttQD6L1BBGzz4zVS9SRkVKKx0BAO8CNp8WxMwFzFgNZQEklVY1oBB9xuRQBUbVq5nfxlUva4AQmoskjN3qsgYwABAKANvZIxOLZcqMTJUAT1g50w5eTK+qhFdZVTL5NB1mR4pZXJqrKyuEmXZKvfu3isP7j8oiwvzZWZ2UhFEAOHpKU4DPHqXKjaPcdd6XgUyoCTVfFGV66AG3pCLQwcUnZ6eK0ql6J6KK1+XfvIWZIC4oDi5hFFvBNQCaNZWlsvO9lbZ3tqSgwQPLwc71JhEIulr7hMQF0A41RR4Zh7ymRZcxEsZoIhxwPU5QBPdYDyY6/ES87yhDGEY8cMaoU/om1DsMBRZ1zHKMh8AsV+PjkV5JBcGA5hx5LP6bo1gAgjJH5QTCZU8QPXZmaIggC8MRu6/vrZmJdaNjTI5MVk+1UieovZQqSanRO1BEe7d27cyANgHyM+UtPzoqIxLcu8AbhiCGJjQOgFKibJEmp720m72jL0Pe6pv9tNPP8nw6u8bkPANtb8wPIlsYOBwXa7PvelHrqt8qKGhjroXxw9/Aw4T0Y9TwcbmhWhJOMCgMkHV43WxHg4P5SjQfjc3V6iJyT0ExGu9MJQFMVouLi9sdM5SmHxG/cvc4H0DQtOzyOecmp5RP5E/C5ADFNJnBvuAQTsSPL8MCHG4JSpG9ILIDMCCz9JWojNv3vD7pjp2rIDMvs/8ZgxoHz9x8vWi/T5rEskLRY5+op380I+JQGKM0get8E2ErhIR4exhrgYQhjoYynOUJbk2zxfgzBgFEGe9p22hLea6yQvjGokwMd9Cr42RzD35LONBuwL0aRv3SD5hIlGsiUQhA/Jpf+hvWXsxoFvnUdvG5Fjyeb7PHI5jJICQuQ4g5Jl4zXmKUMnPNA/5pd2KeKCeWHMZ41QJLbuNFLVCK6FY80zZsxL5036inD6DfO7FHolTiLqBgBzaBM2cepu0MXtb9kTUHImM8ZM9KxE8qfFS9uLiQvOcHGb2tESgAVuJTrdR5tBuA/KS+xkHEOOVOnOMGWPvNeISNaE3ml2EerbrUKpfcGSP2yEDoMApjdORXDnuY/vkTLbS4uKC9i0zqga178DcoM8DtGTDjAyX2ZkplUianYWiOqv7tfOE3Hgc1owB18+9mC9xwMje6TfdNJTmNiIf1hTMFvJ6WetxyPFsmRtcjzWe9RqHWMRs4myKU9LCUC7lwU/sO0V+cSCXnmqzgw/kOCLSQ77jqPe6umc6J/CwOmldU5OoLDnrYXuZLov9cVFrCDsq+OXIIBB66MH+F+eaHhMRJPp7IrAIs0w2AdFB8hmHB1VHk23u/IK6wBYn49xjrLe2t8uDR9+VR9//pmzf3S0ra+tSL52YmlGEcKBGCP9CKK8O3i0Q/DtGWn8jj9b3r/eXr+P1ZEImh4KNNIdEaIHhguf/vB+Prj20FnFxrp6l1RNhiMHb29zs1ZPE8jCeNxTw7FU1L9+5SooQzs5q00qE8MOHj+KBY6iz+FmQomfUSARtyUZt76z59ObDD8iDBpjzYZBC9lV9tCYqxyvLZ6BgCJxVdU3oAZLLR+EU3nstOG/DxRFI/q0i5l1kgEJ8nhW8BwACfMTIl3qW3/1m6sgDX8s5pKj9DdaoA3dNIfd/z/fUAce/4I/WW7YIMptUbVMAoXMAXTpCRE7AncA24w2VlnIO/Xq/p57mCKHzIC29Tx+RyG3q5ZCKuSpCWHPyvkLXoM7iOcYKfe/E76nRvjI3PihDeG19pWxtbpStza0C9ZADEs8pEUKoqxEX4kA4Oz9TIn4MJ4wWahLuU3S21t/DUCcyR3Fc04qdO+h5QgTY0uCiw5CrEBVZlBbPz2v9rS8y+jHcVpYXy+69u+X+7r2OdicxDSJ4lXqagzERCVGPKI48MSFaMusmIC7z2pRLlO9MhbETw8WykwvEOkvkJQZhovOhhrKOc1/WcZL9eT/RL9GdKr2HqDy0UYRyqLnE2sRIAegPj7hcANdU3hxGHdSwC9NdodS+e/++qyvG8xEZ/N1vf1fu7uwIqNEnymGjYHEFAZ/29wVAAG1EXwEbO1tbAiihsvFe1AjZvxIJ5Pnb55uZnhFo5nWD0xflOUbX+/cqGDxVa/GpKPTCgsaT62KYxRnG2MRhlmu3+ySf4/kzrhHJYM5ggLBvaW+kPuv4pCLFKBGy5/H8gMGVleWysrwig5kfogRv37wRMPYe7VwzACWOGLzlzI2onbJgJqrQAZEKjExyJCnUjWFHZNzj3VORDEDBGYcKXy+XkWjThvId42xA5TCRLed6e+3zjDw/1w2giWJpS+cDgAA+MXyd0801rIiYvdMgHpowEQDPdde0Nb3RERHnNqUAPX0gA21sTHMzFM1EF7h2Ps/1Q6FLlKQ912Ica/+vIjs5EzPGAYS0JVRP+ohnZd0mQpgoVAxv/tLOOEBDhU4ebuu0TMQmLJVEjgPe4rjB6GdvM9AfVbSJdcpvovisE8Y/7AGvD9S3HRnimjxL6HcY/QAOXuNZU/4hgJK2JF+Uz4TuG8Xi7Ef0m6OaX8rRl0OnPuAUrsqdSxV48nko8jhHkmPIdwPaO8cFTt9Q9wcGXG5idbWWaTgtL54/F12950ywOmkEj9J3iVbzf0AK+0yEmeiPRDDZa+7fv68x49nZEwIIA+p6Ue4BnR84qFXOgGgeFNJplNm93o/qnI1gEfMZUMgac8mNKY1TACH9GtYQ7Kv5uRk5Px2Rpt7dWHdO8TnOMPbXULmZX3GW5DWEcACnfFeOsvn5jiGV+Ue/UO/28+dPak/yKZkTtFPMrUp551lSJ5W+a52LcUwmih2hGebqN2JOnGf9XheJnmZvtZ7EmPLRJe4mwSrXllZqkEpOXHe56tlLyHmPQrWpogDAfQFBlOlJAyENguvYhr0qx6fn+j0HEF4TTMCeNZOB1CNKXl1cnMlBjo0j2vP8fNne2REgfPDo+7K5fbcsrawJEI5PTpeR0fHSj3jd/yV/8BYQ/o2gpr/jZnaAMAcgCynUC55bG0ylFrRRChZXy/NvD9N4zFlc8fzmMI0HiWvzHgsdQAjY4nvOy/GBwOKRt7dy3EOV2d+3Eh0CDfDD2SSg73ENFnASvrOpxMhItMQgzGUhWs91irD78zXHrQq5hGKJZ42CsRhi8S7isWdzUHSpihew7k+IdFVAGCAYzxtGENFAKaMCWGpJjKoG3U25LqpXSzTkjQjBdCAP724zUSXoUsGlwFwjRsPHfgH7dZ/vykvUV7hOSscPoLilsh148wC31wIuY4o2QKVFmtmF54NtnU8AsHZ5CkdGTQ819XK4q8/DZ1VXkny8WqhcAjVEFQb6y8zEaFmam1R0cG1tpawsLZXlpUWJt8zPz5bZmWm1Be+d6VS9wraJUodS9HHvYzkgGl095sxFIlWha3JIYDwHFEJbNSi8FOiTd1318ahFeN7RTihUzzxYmJ8tD+7vlkePHshAW5iflzHP2Aj4VoEaDoIc1IqcVMlvvOGh7rBWEoHkOXwQ2avutRfHhvOp+EyMFN6PEUu74r0NCGijWYmKRrgilDT+8hq0cDzZGItcn4Gkj1mHMSS4P8p6KkyvvLkiMIdRkTwmiUQsLUmJdXtzS30TahGF28VYGB4RXfTV69eKKnJ/7kuEkKhiKINRSaV/eLaANqZgHFC0bXFhQQp/3CeULIxA2srYEyEEkGHwcI2I0URp0FEwi0vxN86wOMq4B+9lX2AuJ0ISsHRyQo4pBdjJSZpQvUvAlYHaoYyzOxs4OTa7fCWiOjw/z4nzi+cgkonRx3VlaH05VNQTcMleBc1qqeav6j5fvnRlOqLwmL5KzirXYt6Ebs8zJleRfudZeNbkRbKOwqjgc0Q4qbsGJS4qyop6kYc6Pa3ozuda9LxzDNb8H/b45FAJuAFwKshJRDOAKk43JlbyOBMFST5YqIoy4mqJIP7NXGcemdFy0oG9RCfjoLPTzk7RRKqy1roctSpKY4N++hs1Tu4TgJScx0T+ko/YRuETlQsAy1jwXFyHn0T12mgl4+F1iaDbscAy+3CoqYn2J4rDcwf4MV8t6W/6He1JBCl5iImqce3smwF8AdLZv2hDHLGm8BmY8znGEEcD4KLt00RN4zimnS0g4Lm5Fr9ub89Jx3X4HnnaRPEC2Fgrzg10BId+i13DM8YuYE9ODUsAHgBM0cX37/UZvsPzQxNHzZf7hfaewuu0l8+2zrfQT5l3zIsITM0voBBq1WvOnmgz0Cb2HwDhxobZCVw/SqfJ6fM+c1UW5ufK0iLlQma7dINQm+lzqZ1WwT+ls9SUg5whyql+axGuUHa5Z9Zyb30hMkU5FYsRMb70QaLhcQbQx1F95TNcNwyAzAOumTMufca1Es2XE0llHews5pqJcIqSO4Szc1Rqn9guPJfFBc/VV+wVKosmcZ8Zl9oZGDLbSE7700r1PdA8Zhxx+PKdL4dfxHyRPYsT+OKqnF3478Xldenrh5I6oPYhDITNg40EOGe9oXqN42175265/+i7cv/hd98AQgRlBocoa2FG0W2E8O8YUf2NP1rf77dmlUMYIydGTTySLOjQEli8LQ88alQs9nD4uQ6bgo1XJ+PzvRyG9FcAY6Jug4PDXe6djaxEJaphCPVtYKDmNJLw20s4Z4VKgKSJkrU8+ERQuFcbjUuB+FbQKQXdTX1KeQePsGrF1w/jzQ44Vv09fnXwOA+RfxNBMh3HnlcfTGx2lVpZ8x0AgmxafO7fB2rfzjIJF1ejNO/ImO5EYHwIpr3xiMJ9/yUg2AOZ35JPLZDcg5V8bqi/aNO21w/KKJ7eoTJObbga1aJWj0HgVYUp5BX21FG5KhSOo+MTdSygUIY29SipRYkS3fFX0Uyvqiw9m2/f9XWZm5suaytL5e7drbK2ulKgVlKbaXpqsiwvL5XFxfkyMTaqOcYGD+VFeaQ15yfUIJUa+LSvqKHypRCFwJtba6ThbIjX09c5K1fXBoSoiwYMiGqCgijUlHNAqKPJI5TEmJ4sDx7slu+//85G/Px8rXPGwXAtIAooDDD7BkgoUukcxuRihM4U6g4R0RitLilgT38cIi1llLGgT6LeGG85bQ3gDRjkc6FUM3dyTXtRT7scsUQeWOsRzuAvfQHISmSRSUK/E6FIlEJ5QUT7kOleW7OwTK0LSaQRoSgcBQAI6KdQqHguIh7Jywx1rxXCiGc6lM7kKwK0Nu9syECLl78ren14KHA2jSz6bM/IStkJR71s3DJGNka+NfjppwDRRCazDyXKZCn0fvUfcv/kqVp05VV5+vRnAT6rq26X3d17XY7kn/70JwFp2gPQW183bZU+ZI9BOS9UaP6yx/A+8ue0CWMKQBiDPuPCM8UQz77ctjmRafoMIyt5eMnFYUxjcCu37RSjy/eJ2AcGJ8Z6iq2nTh0RHIAj36dfGZ+U2EhEO3nnMTKTE2jHw4Cos6ztViyCvuaZ6cdEBkODTK4lY0X7kgMYEMTrGV/aFcpuS2+lbXwvEbnQJwPCcn7GgZJIV/op/Zz1mLYlgpUoGNdNviPzIqA24ibfRnEcIWmfPXtKwGL6MOAl68TMHO91fFZ7fD2zGQ/magSo2ih0G02M86hl5QTgAoZ4Jvpjbw8Bnbfd2ZU+EaWyrv32tZzZshOqjRIHFf1GnzDW7B+AKT5DGxPNEoWzOnCyzzFuAZw4tmgfY8e6ARDy3RYQJoeW68epw7xMf8fB3YKoOFXoI75PhHF1dUVOHNbHwf7n8unjJ+1p/MIaYF8wzXdHaRBmFBx3QlHcD8YLLJulxXkBQlgy7ecYY5X/WYZhsNyBZ/o2Y8pcwsH0+tUrlT7inumHOKvbiDogHkDIMyUSF6EX5lD2hDhb+Qy/reM/1O30URx/tN0g1HRMpZ30G7wnyp69Rg5C2YHYV06DyNzd+2QKL4EE9j7tecMjqi+Ye7E2eB9HQS8lacCqpl+ONAaIyojlptO53/Wtz1w72DYgFhF0JZzgRAyHy8josOrszszNle2dewKEuw8ela2de2Vl7U4Zn5hS/mDph9GQovS/zOG6jRD+jaOpv4PmS1QmoCkGZIATC4BFjPcoBggbaurz8O94R3mfhcx3LAlNEfB9LeLxcdTnZrqiryxONm57Ay+0yInyJbpmKhvCGC4hIYMV0Y/q3UNYJZsXHp0zPnvuaISUK2uCuKhFohc5R0tGrqgASAabIgrQMPgDqLpYfEfBrCgTr5BKJVQxFa6XaCNRq5t1DdV/up/FUUyR7InWsGnJqwqwkAeriRD+QvTu5vYhQZd6QLaA0OIrju+RH5DDsAcITfxskafzAmsNQvXDVRmgCDvtrdegi3oRwmtFCA1u+Rx0UWpz1aLN9I2Sw6mRaJolHQqFND+MHzmC0IIlXCMA7jIV9CeeXY3R1aUB58iwaKkUaV9dWynbW5tle3uzzM3OCIzz3tjosA42qDS0nXwVKGemDF+Lzsi/OTTJkWKOHu4nEm05cKKDOkwGEW4410HIAUqUEAodFJvzqiYbw1HqouSCSOYaARxH++ibiYmx/5+9N/nVLM3Wu/Y5cfo+ThN9tpWVWXVd5Y4JMsKSJQRCDK4tgwAheWAJJIsBeOQBMGGEzAwxY4SYIDFkxJg/Avv63ltV2WdG35zoIw76Pc/7+76dyTXjyqqI1FFEnm9/e7/7bdeznmetlQP+009/XibzCnIgJItIRy4iH8KIdt4LvjB6OBwBqXxmPEQ8oY+abZN7EN+1BHHNNqrhI2jxb40qjDNT7AsmHRc98DIn/J71y/sA+ii5Qb9gKGJ46JF//OjRglngejyyKdI9Yh+5L7GEADC89xhdSjtv3rg5HY4YNoEKhhN1nYjLoEgwmUAxnGgXhg4lPTACBQKRWw6vNOPHD+/G/gQDyB5Gm5GmEnfH9/g9bYERYGxPzk6n07MreS7tMJ267Ix1FmV3+L3vUzXDFOPZvdLEFOyVSqQAZrCDAiRk4xjitIG2YNTQL7wbcXv0JW2haL0xPMZ2mZmxhk4BoZkR875nZ9P1G7cWSWsAYOzJ9In7utkF+X/3Rx1Nc1bN+cmzFmy5xaFntVjLfLD330l7+MO5wPvSL8w7QQ7vI1OgVJL+UxLJZzpvTGgmiKFtYQ9GEijDEWRCeC8dHjruBLeuF+6vUc+Y0meyT8qDF3v8SNSioUp7dEKwZl2j9pPAQXaG78lUevbZjwJCWWklp/xemabJe7i/Mj3XqrJl/haAAHL4nGd4VtNeQZQGOn3E9ss5a3kNvvNjQEjbZONNUKJygXfTGWEJBj4TlOPAWWacvRtAqFpl7rBUGuhY4KyQIdKhwtjp7OIz/p85xTMANoIj1gF937iz1s3TgcPcjCz9xYt8h7XGPVgXJnHh+9yLd9NRwf7hs5Ua6+Tm/qxVn2GSFd4pEvcPP1zsC4+fsFYLtzTHoAAAIABJREFUCL9NLG4l3Ng7rBWA54cffpD+w84wcU3VWOzxb3LuEUdI+0jU417FNayhOJyOjrLP8Tslt9xTQAhDyLoxXtoSYoyJirA4915gpxXgcT/OHj5nTLUXnYOu2ZwVs9IwXMuP60dnhUxqlUSj6vAFGabJvN09fL62w5Am7rGhETjesf+y59wlprNZt5PLYaPqM9c1c5zPUZywr3CvrKERvoGzE1usyetaGxqACPkQh3DAOLac5cuWSYRQN+BMpNzEJ5/9cvr0F40hvHbjVpIebm7vTtNKgey/jiF8Bwb/ANDUH8ArrPzibPNCSQYbwNxTzO9ZxNYZYkMxjXgKsj5pqnY2Mg4hPucQbdIBUmnfj2EMIDR1eb3aNbhqZD4LM8TiTfar3d3ckw2yhV0fNjnFkPewoIjBcaOnrASG6hOylw2jnALnAAs05x7SMjpsDEkkM2oLLmsSwoQoI/3hyIJlCD0MYLEeXhg6vMiXmtZ4eCIxgj3s420iq2DiEvGANQOWhkZA70jE8/LVUvD5/8fiLdO8LAFqAW0hm3dBvipo9rD1b69f/B3AhveqGbQ219anrbUmikhymDjGuP/baZWNO9eTTKaFYZO9dYDvZBtNLOCI0ZzJdvI8GKkB9tlsk1BnJDSgPwO2R3A+QlXAHaUMtvDGbaxHSvfxzz4OMEQaCvADNPI5chtkNLCKj8hMebcHO/P48Ogwz67kB8Pk9nQ+5KCMDxnXmHubG41jYr5gkFEsmzjDyJiHc+INGeMyziReqWeRfyNZJo4V0MSbwhLeeu9WCh6TcfTG9RapJx4qpUSQ87xCLlQmUKMLg4P5FFA4PmMsNTQ4mFsEfG8mr2nsroCF9svUc6Bxb56RuN2xxjSs9SCz1nkv2R1+z7X020MYBN7z9ZuAK4xE/iRBwqNHizhH2p0yEQ8f5pkU4+W+HKhff/3N9OVXBYTcl5g+QDK1IGmjdeGo50S/nZ5eCTv4L/7lv4yxxnvDtMIQAv6V/mHkVHbVWCGTLHA/gGTkuycn00cffhRWkjnA7wWE7C3EyV3DoXB2tpBrcY1OL/Y3jDXuT79h/JJshhT7tIPfYVwhL+NvvftkdsQoZzxgBE9OTpPsgz5EUm/MtDGQkbaSaOP69QWYi6z13r0YpPSb2SxlIk2WxL3oR8aY96DWoWD+yy+/Sqwk7z5PbsLYCAYrzSo40ohUSsmepjNCY8p5JCsW9u9batY2myl9Qr/HUTNKUdBWxov3ZX5yXxlCAWHYxiFRVjJJuwVerj3Wo0alYIdrlJaqkqC9fC7LxN+CDJ0eStpkw3Wu1LlT4GHMmcwl13Iv+oi/VYLMjVh+pwOG/pDVpq8FjDzb+xvDz/cEWnPJso4A1rIARTDI/elDADj3YS7ABrHemK+ynjzLIuFJiEUc6zhns/cMiSVjltqie3uLmEfZH1lVzmrmJs9wTGmHIN84RJ6NwwCW0DHjdzqfZe0YP+7JGAqe6Sf6VAeJMZf8P+/CMwCFXO+eQP+xP9IO7qXk1b5g7pl8invw/36mrJZxVR3FPZTl8hxZMpPq8M7MVeY+fU1/0ga+b2wg1z563BhdnkESqNvf3x4hMl3bOoNIMsMzCsh0XhQQ7u+RIRQpdMtMzOcj+xQJZ+hDZNfYTsZ60he0DbUBZyNnOn1gbUf6mT+u64CuYRPwLrTD/ZD7L+2YpaPIvWiuHjNxjHuL62Vua7589TwJgS7evB3lgQ5GkqnGFApuUYNF3k92erLFv3mbd2pMJ9LR2pQmo2HuosyAAURtAiDkPWm7oSE8N4D71eswjKgPcOKnLAXZSJ9Wjo3aKLZPnPvE7l/Kv7eIpT28PH3w0UfTz3/xJ9Mvfvnr6cOPfz5dvXFz2trenTa2dlJu6B0g/ANATH/gr5Asoz8+LKXZ9RSaRpyFzOJz42SRsDFwaHB4uNCrfafuFfIlgFk99FwX43CW+QqAhmwQ8OZBXmlqDRAL6QY4pkYXGdB6OHOvBAlTu+rxk7BOtJ2NAhki8Vp4k1jELHglQhyCBYRNyCGDhtyPYrIBXck82tHvJkDC4LJYyk0BijA1AJOWWFgZMoPGrVk0vs9ZD/PEZqNHPiwTADXJeArlUuD9B+lBC7DSxh+xh6rRZTTrZ+ufgMHVvt8CMA7gleuGpDPe2sHgwbTxs0MwfAq60uZmDo0sNkCIwrfkBZ0CcsnICWhTZiubWZYUhrSe6x4eZW8Td/di9FHetQXsCdjmeSSFgR3jbWQICbqP7O/WrZQzQaoBeAUQ0v94TW/cuJZ6QM+fnQfAPLjfMgsYGRwMPJ95lPgNPMWPHy8OhxxWAYO8a2WUOCQosxBZKMWUiUWAiU620RbAJd4RUM87rcCajqxrvDfvdPUaiW/eSywhbCEZaumvOCXSp2UY5iwN86LZW9t2PbE6UQrwOvf8zCQzAXAj2RPXY8TIYFWe01g/4+GUfmmIYXgti5uvZs3CrhKjhvPl7ZuLhfwvBhh9c36+kLYm3hTp3RsO1zoM4m0d8qfvvicD4J1FrN/R4WFiS2W5WDfE69x6773E8339zbfT//Mv/kUAHM/hegDhe7feS58zhmQmpC0kmDK9PO/xkAyl332XfsSAIKsp8wOZsICw8TnTdIPyIAMQ8v4AUMAchh19g+EEkKM/6DsAD59ThFsj2vIMGGW8L3sX7B77If+P3PPatesx2DGSMMRhJ8tatwg2904M0MnJwkNu0hRBr8we/cs8Vb5I37EHJanO8Umeh1SU/v78d5+PRBvPF6wH78Jey/xwbin9/SGL1JTtAj2uZ+81IQT34LnU9yT7qGwT7eNdMNh5X67jXfmcewku5gCFfZ02GG9kbCDv5vxlfjH2GHlKXNlFGKd5kgr3OZ2BMpLuR3NHqM9UKt14re6Tvoexe/MELjpNZRc1cmW7+X/aZEiFIEcwR5u4v9lJMcIF4SbhYGxos3OD9xQwMj/ZOzS26WvmoYCQ+ccaqJS40kGT7fA3+xDzUCWOoJZrWTO2S7Al8FYeTVtlfRlT48z4Pd9VGVS2CcalcWgyjO5VyhHdr+cxZ1V5dHx1dBnSwjOYx/wwdjrBGJczWP+RXZT9mzVGX7ie+A5rhWfxOetVNlpQbAwk/29mU2Pv2BPoa9Y7n7OHYRv9OAOqigrOMGLyABgNvTmfnjxqUiQTtkTqff162s6/52ok2TrOaMIy2POVaspqJ36O2PMhi9Zpr9NFhdejh49yhmPbCe50ftCnOj8qu62CyP51/cwdETpEEoox5MdzB6TJZ1wvsubcg3e4/+Bu5JsAwo5ny5rpvMk+SabnhGMwtwoIOYe7TghRejLdf/AwwA87sTLu/SgJaBNgkLGJc2GUM4ndwnn54kVKU0TWOuw0bAVi5js3YQlfLHIjXCSxXNVP2zuVjH740c+mz/7kV9Mvf/U3p/c//FmSypBJfX1zK5LRAsLaOz/+844h/ANHWj+R11v5O59dv6gcodnUlKcxQVkcygOMvzDRgrILDQODs7mHOm1iCLvxr2dzY7NSvsEmoBSUhZKUwaSu3y6Ikx1kE8eoUaZRDznJOZrNjWBi6p3df4iuH8q/QAXJAIHKkbyRqCSLu8/k/1mSBWpNHAAQJAYMgzeSy0tlwQSELmN+w7X84RqYqe3tJcOTWLLxUzYPeWXjBgGFlXFWEhsWbbQnwCwxagOsDY18wxYbk6gktG0aICpZSPtvNxqYqhhPa81CWcA7JJxDVhhAiER2ZArNRo13dnNj2iWbH4mERl2l1hjk/Hk7vXn9MgwcmyHfCTtA0y/KjCoH4v7xlA+pRYHuRZ4JcNc7nhTyIwMs84RnAvCQgJKIhiHg9xyqHMB4gk9Pz4Z3HEnM0+nwYH+6egWpzGniCZ+ObHYY/rRPxsMgcj2KzGHlkWVTqSvYmo81DF9VJpqfZip1fC1nwe/14JIZkwYD8htT+DIGB2zmr3/1q+mXn32WtjJ2HH6RLMeYo2zAsuA2fWla8HoiAeWVD9YooKZdpbCJv0j23CYAYX3wx8PbuB7ZAeYD76qTQCaE37HGmZNKMBlL+puEIAXCdVwcnxwnOQuMvICQ98gcX6XcyJjvI6uvNQjv3rs38cOhzNpMDNvmVg5cjTSeCfDiuRy033z3XUAXAI7gf7JMAgaRf9JWpZu0hWRPGMTMFQA5hgFgjD/0DewiTDCZUpGuffPNtxkHJvfZlav57vHpaQw7WDnYP/Yf5g+GH0wv48mcol8BjcQd0X7612dzjZJRDESLiBM3iDODvRCjpvOvknhjvDTYBfZ+xt+M0Vw2Kfsncxyv9zblWK4lRnF7dy+ZRT///Ivpd59/HoOXeUs7MTrJZkrmTtoBcwNzzlziGTjdKJbNvp54vdevc6/btysHrbGHNLPOOeZfGK3b38fQ5f0raz7Mfm38kAwOBhrvNAdMOj+4F/3Z9Vq5Wud6M5Kylz179iLnAnI2+lCpm0oUQNhC1p16ZRiMpqh/u4jL1TmSc2KEJfA81wXt47N5zK3gWemtxq5MlqCSNsmyK4UV6OqgZNxl1ObS0oDewSI69jKJKhiSKfnu3RGW0UQyzH0TPvF9kxEJONyzu6dUzVBFQ99TRQ2fuVfIDjHn+R1zjDnO8xgTy2tY/kPQqPHvuLKvIXv094wRfeScYHw821RMeJ4IFN1vdWLrwNCxofMOZ7CSUPqD3xsTznMYK6WRPIP+kYVn3ig7riOxY8HnlcU+m05OGhvLXsVzaAdjaU1J4wx5D0FxHSJkUX6eBHTMb9Yj90RlwTsJcAGZ/AAimRecFahRAJSt7sJe3P2PH9VAzBHACvaOIJv+lyXkvdM2nIrTykLxoNxaEFc7rHUVzWY9l/Dq2GA+d112z1fiSn/poKH9sv4Ce/uXe6asxXffxOH35tXrlOAAFGpzliEkq+izKQnHUuYKhhQv/ZCP4yB6+my6d+/BdG/mCOYMYX/g3GH8AcLYLthG2ApVQK00nhmwmfjFgkKSAlbBZcmpOrczj0cJKhzwqfl61BjCT3/5q+kXv/ob03sffDydnF2LHXppfTNS1yUg/P+ig3eA8CeCmP7Am7ny7/ytn11wkLPY3Aj1DpkMxviHsiZlS+bxF0o86Cs2iAYgN96IP2xWymY8ePVmRzYShmgZAF7ZWksEsNlh7BkMj8cHA4NNhnth9N19cH+6f/9hgIaGb9Lgk710yIPYIKtrb22ZsGKJgWuAcuogvoYBKzNIzaDKSQcQG3GJfcfOCj6GRdvaapIZ3rPAASDRd0+pCozkAQqVI1RS2WLzy7C+lXipMKCVOQUnCqaGLJR3sv5fAAOpkMnCGe17i75jcKdI6ygtADgRhPE8NsUkuQDYzspGbFOoGmC+uZnDoCUkev9KQaknWIMJwz8SxQGgmBO0u5smLFEZtPQHQHvUubIdqfFzibp/rYWEsY+8GAkqXlCeQ0Yv3gUj97333s9BgfQO+RGHKzIO2EESzCAXRQby8sXzyDGRgmhkMRbNptcaUHpxNcTLUvZwWbAEKTWxTCY0N+YYO4Ci8RNdP5UIy4Jy7529nQCof+Nv/+3pr//qV2kruBFQwvxLbOSlln/o/Ky0jXjJOg8qA+VQrsRKQ5GDikO3Kfv52zjO9P1IfoLhSdtk+zW0dFookeP/55JR2XSMnbBV62vTK+J1X76qZHFvrwY7xnZYtovMNRhjkuHAKgaojhp5eFvv3L2bNU17kqFuZyeTmzXerIB1SCWu5/AwUnIMrN+OJAiM2dbGZuLrPv3004UcMqAM1mrME9LY8z4ktgGQ0RcwzzJizA2eZ2Fr3gNgkwyjly/nu3wOIOQa20QsUGNAG2+mpE8DUyZIGSbrgTngHMORQcKY9nMlgZEajyyzvr/GFf2kTI352zWymzZwLZ8BeK1lx30ZG2SrSEYp6QMY/Ff/6s9TYuPBwwcZJxwrGLP8zf3u338wElx8tWDUzZppn9EmmT2eqVwSY4j1yf6Hwfr40cP0H89hnRLnylizvlrkurGBzC/mN3s019CnGl6MF8CPdSET1DXAnGp8L98HEHrW8DzOITM6AmQFXcbeMs90WgkEa/TWoNWJNXdsyap5BtaA7XMFR4tyCIt0+E3ywucyfnMVgCyX9+HZxhD+uB9kY3TOti9bP9Sxp/3G7BmvxbNldT3fVcToJOzeRcKtZsmUFRYozeev81C1BSDLEBH3U+7nudXzrXNb9ihJzS7eLmTPrHPawvctNG/fu+8JJhwjbQydWnEqD2c2Y0I76V/mL+uVBEwCQufBvF3aK/OES9ybeQR7Rn/rsDIrKA4Pxot78wz2SJVPyjdZK8w/wb7S//OnT8a5BBNeeSJlEGLnkNxs1IDkvFNq3X4mY/KTnHvE8JNFuzJ7whkeLc455gvtBWCyt8ZW0EGces8937ABVKAocRZ0Y/85X1sOpuuOz3U2ura4l9+jD5gzOjKcl35X4oH2yB7TPhjTb77B4fdoev3yVdhBk0L5vCqOyPxJZu/mgkhuhnXOPQDzpenZixfTwwfECZYFjGN/jXqxzwMGIyl99Dj2yjoM4e52ksPw7zhYcT6vl6FnHDjvsGGaW6Laq9aDfjO9pUzYyH8AC0hpCUpN/OzTXwYU3nrvowDCVdQ/a6hkGpf4r/vzDhD+gSOtn8jrrfyDv/s3LzTS2ChNOoH3V2DIu1QeVq8T0rl4Q5G2jcQzkQ2NItiCnRRjH4yUMX9LxqpZwmIozECQHkAzGrqw9bZW2kbmvLJtlYxi4D8KK0BB68S2jcykMY5hcV68KBs0YtZ4p3mtvMTfjWQ1gKwWWkeSACtW6SMbST2TeJUAjBjra2EkBUy0tz9NXFOPZ1MpyxIC2BaH52Abc2jOktvwTGR3YdUojzHkogFwPDus2qVpY7TTjGoBqhT1HvWwuC9jpQZfmYegTbmRAfK8d+45Sm8kbjIgk2QxjBX9UDZZr6RAKaBoAELazO8p2A4gVDraOdHkPwBY+q+e7/1kCoUdZO9ElooXFDCKtxePLAY1Hjz6T8CCrJRSEzCEXENmz/XEILZIMPcOaI2xRo24Ogb0rCoRYuw1zAWEfOfiohJIjcXKzxoz6BjyuzLeTSIkIAT0rW+uT7v7u9Nf//Wvp7/2J38yXbtylrnFoakseQ7glFPRdjpJkKBBqKcVZqRAD1lpjefM27EuKtEteOQdNV496GU1nRtcV6angfx8zg8HM4XcAYTMRRwqibUkSc+r1/HqJlEJSoCUHyF9eCWwyEWJr9VIMfMoc3ket4LBikFoGzHgCNTnICYBkJn/IqlcW1sU3abtJo5hjgFMSEgDKOL/cRYhEZMF5v3i+R7vyDjz/RiRr6il2ILcthe5HXsjfVaHxHuLxAjMFaWWXKOMUqPJOaNhzN9nZ1fCEPIZaoXvRmIHwbpeeT3xGJUaloIGa4Yp7aWNX331zURt1r29nWTZxUjFoN07OEgG07/4i78M4KMkBX8wdHkfDHLGMvFMt28HYPCuspACBMdbFoXrXH8a6rw3NUNhsI33oq0AFL4vuFACSt/LeDEXeK79aeIbjVnlkIYJEOsdVmmMHX1Jn9F/hjcACAQIrvG5jFNnC8+QGaNvGBsBraBEg9aziXZyjQavyhfuSdv5EfCqThAQlO1o2QtjZunv1p9rUfvFnBwyWb5LHwkamUtcY4kE2VHe2SzCdYCVDdIQ9z1c3zqgOINlbPi+8YXG3ZkvgPvRV4aJGCLiO3vGMZZz55kAofv+24A1mEyZNeXV7AE6mmk/7y04yXk+6gDLYin1VMJrO5gLPOO995rMCIeWc4G17j7jvluG/G5+eEc+V6VAf7A/sX4MX2Gfx4nBOygH9Z15Fxl72kEfWUqE55ERGIZw7VLl/vwk2/SYUwJC45FN1vfmjXLYR3Eivn1DSA3xiA8zF2gnfZV9iXp7I3mU54CqF8Hh9qi1q8NcFpr2ME+0+RISk5qKjSvmM8fWc5L5WOfOMqunc4V5pRPSd5RV1OYAnVKfMuvm/Dx9JggVKEVdBaP96nVsPuL6sSUAhIw1zkWct0g8AezsDUhIsfuePPG8J/v9+fT65es4wfd2UUFh7wB036bWMbaFdSQJEmJttN4gNiFtqKon/UgdZc7eNcqebU1Xrt2c3v/ok+njn/9iun7zg+n45Mq0QnmxkXn+rwKE74DgTwQp/ZE0c+Uf/Qf/9oVxRixsFlelQs0KFUZvBN3C2skO6pmjn2JEbEO/d9MuCGqEW5KGjMQiACM9hvOFIPMA46HB3uLFlcTBMuABqoGO12uZQRMpWwyJ8/PKGGOMlu3h2sqAKotR0qMMRZA5b5PGR2PnKpXie6mpNryeGL54lgLCUmC9nrOqKutNqidpgLkRQxcv9/pGZASAy/YNFGALr/N34+ya6p92pxC6JesXzGCBIG2gYKosU/sXQFiPceScw3CtJ/1ZmLOAwVo/6VsPXgz4GGEDmdJ3NIotsRIi+rQJVfTcM95zQAjwo/32PYY5Nfrw7AlC0+9kCxsSJQ6cJAPZJ6kLBw6e6xfTpZWLaX2NbJ0tSM0BQnfhKeSZTUKDJGd/Ojs5jmSUdNwAy5ZsIAPq5mIcAXJmDZN94YBgzjm3PDj1VAMI58xFGbWWd/AaAWHm2ACKAVrIcmABN9enzz77bPrFZ59N7928ETluPOlxMNSrrmfdtcNcknlVYqVBWKMSph7jpkCQcbFWpka90jK8o/R5D1rZnBohenS5JwYpfczzCnyflz1J/aWVlHdhlsewJEHGiyauIb5wY61gcGd7J86EsHKwlyNRDfeiHTQS4IWhY7IHpFgYndyXNmAcE1Nsjal5EWiu4XO858ZYmRWQtsMs7h9UzgoAgj1zf6M/mBewmzq7BKPf37mb9Wg8De0XTNJn1jrTqNaQku0xFkwplcDe8WSd0O7r12+mX2nz7373RfpJQAAbx1pkTGgXwMs28HvlgBi5zFfeDRbzN7/5fPrmmzvT4eHudPXqyQ8AIbHcsIPEbmIksfBZazzLRGDMo3rPH6VfnAPMI+VmMiCyorJbi/ka9po53Xgv3+noCGlhQScGNQCXtUf/oPbAiQNw5Hr7hffq3tMSCDpDGttUSTRrWaOPttAftJX3MkGLTCT3db/y3Fk67pqsREkr96b/ZeZkqLg/eyjvwVrh/zXeWZeelfRPJIBD/uhanMvmZNS4F/dhHUSaDWs+krTI6snI8bm1IO0nGUINbBNGKTeOE/dZ9zbeW5YzDNKo8ciZ0ey3e/lh/JmnxsGaRI4+nrO1PEPgwGf0Nffn9yZ1kmmfg1IMb+vY4ZCQEU2M12DVdFrOnWA6kj2rzFrLezBf6ItIAlOHcyXvgiSafYbxUdmk44a+1gHIZ9yDPYix571+/vOfL2Ix+QwVgu3jcx3njGucbGTHhsEa5WhYU/Sr4Ff1EAllYPpwrAnOYlcMppP70T+w/Dh2GorTpFvn548DnDjzuf7ePRQXKGXKWNIm5nLGfUiRfW4Y9ZEVPuwcIGqr55A/2kE6E7r/IyEvMHdv8Gz3Op7f87iOb3+vw4TfaYd45rg/JhY1Z87qdD5TiqTwg2EInC3bO9Pm1nYcy6yN7767XQLgUuPciZembm0TvT2fvvv+++mbb78byWZw0PS8Q2r+/Dnx7avTwS5Al4R42HBNEijBkfV8CUdrk72R0yDMOQnutjeTb4D2bG5vJWHMxeradHT5dLp28/3pw48/m65cuzUdXj5JXNEKpTKw7/4KhvAdIPwjQVo/kddc+af/6O9faNzmcNrZKVtzsL+IP6P+DYsMxiPSESSj6KoHuMDAS/H4bWqnUYCzgAwPi5sN96i0Y5kxBQMC8BAjf8TUyWRFTrjapBrZuC8qkao0720BxWBDgDccPolFTEr/xrRFwhemrfF6bBYa3gA3GE02ADcyDcY5uH2V0hcYzvUKw4qYzjob3bKawgJkFQzyfJ/ZmLDGSVaSEBnoYFBb/xAmqh7qAqwC2HrJu5mY8jjs4GDyYIgS45fsnmUZ6bcwsvTPyJgZLyRSyiQzKWCL0QNgWd+Ihy3xIyTZAdQBbGACk+ymm3O9jQW7Ggf0dcpnAJSShfJ1dP4+IwBrgPJlNtFm0Ezg9/Z2D5sUpm19vjANKb2AQUhWsY2A7YJ7grkLBJGXYmziwLhyehyD6erVs+nkMgba5mA5K9PoeLyZXr8qmNRw56BonNKIExzxAnUa1KmhMeF4zq+VzVneg6L1LYaLTDLexfW1lJ4AFH5w62ZiF8IwxskAUK4cZcGeD5aVuavHmrnOwcehX9lPS7Jk/C9ReJ4i2z2UNeRlOzAEMreHg6ee6rIYSn74DONFr7/eX8edVLMAcfqwvwOwvl1kOoR149DkoGT+AeoTv7m1tTCkMS6Zj0gZfwwIAT62AYOUuVFJVOW9tlOpkRnz5gkMIqeMFHU7CQgAhHxX0KvRAiDXuMGYBQzdTd3Eyp9qfFWyzjyTzUBmyR8NbaVqgqIyf00Qo/NJUGNs340btxbszl/+5W9iqLDGjY/FGORdeS9YCWIZaQ/rmT6TlWAMeDfiK3/72y+mb7+9M12+vD9dvVrmBekr+3IB3N3IRekH+p+28P4k6CGWkbqfxssKpubOG+WVvBP9ZXyUTsGui8rkGXf6kPuzHltz8Xgwvd+EFa0jg6QlLeYOKMTgwyGIUc5cKFNEfFJjGnEQsNZl0UwQZSZg2sBYOYfDvAyHx49ZQMbE+S2TYZxbwWbLiKi0EKQbg6Y6QvDTzMFlxc0wyTzgz1yayv14rueYzLUxeYZVmJhDkMWcAKCZaEhGSwBEe+hPARR97zzlGTKdldb9kMXE4GWtKZPjc8aEcWO9sEcA5G2rQH3OhBurZv8zR2WLjKFlfHqOFKzV8Xw5ZzifqdjQyVYHZFU1vJ/nKX3F95GN8xy+x5wxmQvtrYqo84Xn0H+00X2cz2W9VUTo6HC/5f70A/3B/cnMybNYF2Vi9xKzHCXMAx2rAAAgAElEQVTAkDJiD1HbD3uDs5oSNwErKY9UR8Ojx4/C3nE+UJqpyqQ3CRWhbwogcRxdz56QbJqjjitxvre//65liy4IqyFvQvM/yOry3inxNMIG5sw886nn5s50HNk/91466bXV4gAf0s868ytXN4OzzKp9R7/K/jlWXENbzMqsVLWgrHHBPC+MNGUpDvbzLmU8G1ZQR03XPj8AMGwIzgT2EfZ4HM1NDnQ87YzEcZytXxLf/cWXyWyNJF5VD4kDnz2vlHl3m7mP/XMpqhH+jhNZx/0ic3rj6w8OyGC9n5j6rJntnWmLxDerawGEewdH09nVm9P7H34yXT65Om3vHkzkFcCRurpGneWZsTgAwjtA+BNBSn8kzVz5H//Zf3HB4sWQ50BnkderSZwM4KTyQDavVy9GEolkXDQV8pvUENwZh3X07qlTUIaum0vZhrkURw97JYatyVdZX5NmYIjrubUAcQ7Ax4+iH3ezaPxUQWOTyfywGClGRRmtAQhSwLuyvpj7Y0NkY+RwEqDo1SL7FAHYxKUZGwhgrASo3jDyf5YZHKUfhtethU1JwkJ8VfvVYqawnAXNZRH5WXgKRw1D/r9ShXrY6jGrVCFs7MLppKC0DKN9xzV838N0IVMdDJ+gLiwAjOIocfAKSTAG2QwULr2HAPiCKmMfAYAya9aAnHvDGhPZecSGnr6mtMXIqBdGIsUO6YP2GYAHdtBNmgMEQ7KlQQjkRt7XGKWTY4rxknTmWmIJidMDdLW8Qx1zBeBDFjyY6rK/MH6V1M7jY/u9JgDSA27/AUo5MJVi6VBJXOHL19Oz589yWPED1ANkf/zxR9Mnn3w8vf/erThd4hEeP4ypxo+GauSiAFc8r0PWZoxaD5EGt5tQpvFRTa6hgcdhXkkomQwbr8VXeQ9AkLI/DCwUAcR8cb8aBl2PYU5hiVcr7dbYcT6kjRjjQ1LD3GxNTwBhDc2HSTffmo6wjRqDy4Qm1K67PRijk4Xhy8FfFuhR5nwMmZEZk7kNcJizg0nJv7uTtZGMcqNmo0qAgIyRnAXwSts65s8Sf4IhwftSf5L20g8YNBSKvnGjNcuQ6ppEg7nDvU1tz79hAABxyJW4dw2jxvaRYZQfY/aQcnId6ykG4PUb08npSeTOGG9ff1NAyDqEbc34WytzYz0S/s+/+DyS0dvf350uHx9OV85Ok9m2yYWIzykzAOhjXIithjVnbbBX4kTCEGOeoyyYOx3ctx3rhVpiMGh6/QuqC7xxYjDGzKmk9ScJ1NlZUuxjVFNGBIfinF0DvMIuc38L17MeBWuRq8E+k94ddgPWZNS7RFJsIXFZcGVyMnmMs7GXXOM543p3fjBvGK8A5+FYMXEK4wGwxhDFQGcfryT2KMBDkFlA+CjgVnklDhLW91xNMWdmGAvXNu/YpGytlyZjZNkOvifbqvNUZ5JKAvZTnV5KW5Uj6wyax0HiEIwzMAnImhVVMMSYwGgV0M0ca3ECEJdepQTrnfOT/gC8MmY8q1lnUSgsk7gpSaZN/BGAKFvUoSWoVd3CdVEBjPhAHA7KTWXSaacxkJzPAl2uY72wZ7MGWEdRCWy1nfQHfU6/0Y+oTeIsefE8pSFYi+zv2EVXkGPvocBZX8SpZiyYsy8qq+Xegnjaoy3E/oHEWdWCc1Tngcy9zhTuw3xlzL/++qvpyy8+j4qG/iyTTejGSsDn0eWjKDT6/hs5w3kO/V8m8Wm+xzhR/gZQKNMbxQeqkGSC7dqjLzlz6QOyYxd0HuVdaLd2l7UQdTI65xgnnBhz2aoAVScCeyelgM7OTvKesIRNJPg4NgJnyAb1BDe2Yp9wlrJfwxDi5KLcGO9++fhy485Xqk754ssvp999/sX01dffphA9fYHt8OLl6+npM3IDUFyeMAfOy9WAQLKbk1SPs4H9pYquKsHq/Dkq+ETJsbWdpF07gGoy2V9an7b3DqeT02vTrfc/mvYPj6e1zZ0Jf3piGdchD5aA8B0Q/CNBWD+x11z53//n//aCxVEG8Hx6+gxvD4ZTjXyADhsMzN/aaqUKBW3PI4kLizW8k3v7e/H+B4Swabx8FYOOzRaZHQtejXqkqIti828rMxxynUp8MKUrTwN8spmTTVTpCsZLklcMw444MzZ6DMcY0wEtGM0dEe5XuV+94QWggXINDh7eXGVvyXQXtmqZJEZGgDZhoPGjTDQHPIgj4KjgOofl8FxH+oScdUgTyJLFQQyIhUHjIElK6vPzbGhh+lZIGFPvFR6mSFVHGQL6GO8YbJpgq179AkKZHY0dY32WIL2ARuaIzRsDEfCRwxMmNjFx9eQF8C6kwEpjl4Xul/GSsJWN38sGOOpzNRay4Jxr49EeRkji5QDGlKl41YxeGOfNkkqsKGCEJC7W7nqVRD6M+S41Lo+PpuvXrsRwv059ws31yEb13ANyClJwbDAHm61QLzcAz+y5HLwa8nOGUNag3tEWaseYn3u06S/WRFNgP46MmT6gFt/1G9dTW496hHvxLONEaFIf3kFjVClrYjcXsQrGn9YRkPk3sovKkjN3yLhK25DX4s2UJcc41UkgcK+R1bVeRcDhSOJRsFspalPFA9Jx8mDorw2QHVZ9HHCMaQ/P9SZFGkAb44m948FDpJt3U/aAg5aDG0Ob/uf3gACMaKWgML4Az8jARowMc4XvJE38SBYFgwbI5A/GytXr1xrj8vZtJEMyi4A6DJNIbQFIQ6rHO8Rb/fp1pIi8I/0DCMPAZK1h1P3sZ5+E7eIZPA8jt8xdAfj160s5H+NOu5Bq8l70TeVrV0f9xuPp/oP7yXD62999nrlm+2nj2elZmAccSDzrzt07M+lUGSb2CmOWwpCRQe/+g+kA58hJpaDs17xX1/Lz7HFKuDBuUHOwP6U/iDcazGGM2GNKXuAIOQ8wNq6rioiyD8YUMddpJxlXWRPJIjlAP5lgr9+4EcOT/iI5ENdyP+aFcWvGidFXsCfKJVEJxCE2Er8I7GBQmGuAXZN4dF+ps8k5zv+zXpw3jJ8OMt5Zhk22wrPb+WzMFL8Pi3yXmM4HWXv7+5V5tpTSdgxnwCnOhDJJU0BDC3g3xpe16X7Mlsf5U+AIkDJEo+P+4MH99JOS0cRJpT5v2TSztMp6ew4KhmRteBf7usqTOr90clW6h7OoiXUArzJr9KVtLOjs/sMf47Arf6y8N6zzKJnCe/IsjHFAUPetJr9yPBkL3pGxkHWVheJeyi+7P9ThwBwARDBPeRb94VjqQI46Zhj1fB4QArB5XimwbBfP4AyPLTNCKhJCMRy3zGWcSnfvUPj8TsAj+4/JmGh/9vmhtkBBxb0Ercpa6Uf+tK/rkBMUypbxGe8mO2u5DNqoo+TLL7+YPv/db1rzeKp9Fgf+KFUDE+ka2d0hBrvySQCWDoY4qN++zX5I+64gz09NQc79sneNA24IwoP79+OExxFzsE/5lN2F8zoqnDC4dVLwHMYKG4Y+zn52drZISEM/8HzGUodEkyEdJrMocwbHFdnBaUPPxJXpzWuUTC1xBfGAbZBzg6yvDx4kRACgCnOHjQL4Qy7KHsvZA4DkO/T548dPp/Nn2DUdi/UNMsWvTDs4CXa2pgNq9G6hrmooTsJxRp4MGEGcV5dPTuO83D84mnaQ6W5uT5c2tqbd/cvT8dm16frN96advcNpdR1ShXFfGQzhMqnMO0D4E0NKfyTNXfm//rd/fvGKQt4saAp83mXzYBE9TyYlJu7x5eMc6nu7lRggkag3qaAQY5/Fu8FC2tiM1BBjo0k8nkY6J8gzJoQNO0zdG2SczSCFEbiMaWoWJ71LXPsYDf3IItbYhx4ukSYcEH+xFUOq8suybs0q2iLieiJTwJ7n8Xkyn1kXabBWGy36mjiukVQmIA/QF9368PgiA+Cq8f2FJz1GW2vTYZTlnYnHGTF6bEQbaNAJ0t5YT9yZwegY9h7yMSRGltImD2kJBfpa77zMq6Cw2TKb7lyvtH1uzIdSL55jjJBxJ8ZE6SXUWAoonGUtm6+PJXs46h+OZ2tAhr+cZU6lT9mNlasEkA8gvWTbYEfXo+NvsqKykhhQgMYmUKn+//TkaLp582oA4enp5eni4vV0uL83nbB5XyYpSmsQwtTyg+cXTyqGHG3M3Hr8OAca60BQXnYZBqxMnZ5R+ryAsLETc7AV4+NJ6yIBCFkLvCsJPsg2SlwL8Rtkp82aWWuWUBrYRDGN9Uxg+8h2lrkzWPAwF4CvwYzruKgnF/DWlOkYS10D7TeZfw0kD2SNLI3NrOsRO6hUTlnrFgB8by/tFkwbFkFf4kyJMZ5YypejnVuR+GAY0rfG3ygV++absny0B5bMGmrsK998+02MB8YjMq+dnRz8ZX5XAjIwQGgDhhS1BOkf3umrr7/O8/hjUXmNx++/+24hl42cbtSvwxhk/gkIeX+MJspNYNxgiCJNI5U/AEg5nglaMGZ5Nga991Bipvxra2tnenxeoPXtt20HY6T8MEl8RiZTGSzjFnkXDS+Bzzw2iu9aW40xqrS1zjvmP/sj1ygLpW814hhPjBwS5zAOfJ8xIymNThINbsbCGnV8BmtGnyhL7RgfTLdu3RyZGg8S72Q9PNpVQNnkES0G3T17riZh7YUhSN3MOnUS+3MAyGpiJuaryhPnuvu8Cgj601Ib3Is/lhCQ1XC/02nJepBp4xwDCD58SIr/59POzuZ0fMz73Rq14uirMsP0KWPCvBIcRcZ36dLIItwzteCr2YXpC8akxjUMdbPxMhc93wJecI4OOTPtdp+fx+55Prim3OPZS1Q1/LjfPGdVKcim1vnVzLA8WzDGv90vYTMF3gswsgtoqGOpLFbBjjGOZSJb6LyS32XpDJPAzAGh9S/nbKeST528jJ9y8nw2xpmxEIDYn4yL5WOYC4Da2ifNtkpbcVCyF5vYiXbu7hXk4OQAGDFeWX+jlqihNKiMjMnkDLcmK/s29+6Z87p1bRdF50l0spZzifNKRo51xNpgf2R+wRDWmTictMMT63p0bbIXMU7MEQGhyQPpR/qgMc3XF+UdlFjrXKFvcEyQObh70lbuFyUTCQgTc97fMR9azulu/q0jw7j3xAoOcEtfBkg/eVKZ8w791YRmnrHYZwWIJC5Dwt2Qm7KAPO9J7NU79+7VFhi2UYiIVyTcaVIZkoWpAmI/Ixt9AOGbMqvkz4Eh3N3anA72dqaj/b1pb6dnWRLOkDAwOQ+Qfa5FJrqDSmP/YDo4vDwdoG7YPZi29w+n/cOT6fjsauoP8jvKTQQQ4tyPM+1fn2X0jwRvvHvN3/MeWPm//4//6QLji4VFzS8O97u3u6jx9rNIr19Find9Oj05XSQcUD5UHXdT9ppllHTgGMME8IYFfAOjgtyvMgO9y24sLBpAGhtkN/hR92VsCgZu004YzLKEbBgFhRy4x0dHYYwEQUtWsPEtJhQRDLFxvMZYHjGNyoDwQpGwJSBnDF7Ysbe9Dz9hvZoDJtcg8VLmEuZultWT95oDQkGQfbA2iu16cGH8siHrGRdsIWnwO4JkmTw2cqUnP2YEl4xSAQifLwFns5GagEZQajIGjS3lTXpxZa7mLKTzPMzR8OoLHNjk5xIppaNhVGd/9Ow7RngFMRYLPlpywTYlxpQEOqvTdHp6NL333tXp1q0b0+Hh3vTs2ePpgJp0p8fTzZs3cvAFczYcctrdqbeTw5ZDhufpZebd+akxAwMOW9aMti/j2W1WTaWGfYUCcA1SjbZ44Ud8BWuDAHQMClgcpK5mTeQOPIuDF9kR7Tk8OOw1CbrfyQE171udIbwUzCrtBLjNwYVeafpfozEs2ciEV+a+6fFly3Qw6ERwTLg/hsrlkyY+wUBXRsacquRtf5GESfkXc+DJY/r0acaO72JccF/6EMABs0KbTLUez/uTx9PX33yTtc5n/I51bj042gs4wwjhD/0KmOQP15MEQgBqvTDldoA5jCSeT7tlLBkj2mj2RtrOfQFJAC3azTP5Pj88h3c32Qt/84c2G/9HOzGKmkAD42k1e92Tc4zNBwtgalyffzfOuMoF+sz5hfFsKY1lnE/XUefWSfpJw001B/OC+WZWRK4x9or7cf/9/cPpk08+yfsy/njhf/Ob3w4Gt4XNHQOzXmJ4cR/eFwNN8E5fNdlDC9K7JugzZXnOO/4/TqLhgJs7MYwZZCzc72TF6R9BjPvaHPQwvsxR3pu58bOf/WzRN4B2a1/Os1R6vQZ22TiAM6wG5xNJechmipS4cWb8kSXlXrSTcQd0yBLR5tawa9yu5yDXGTvbfQDGDIdslSLKQI1RpH9dE559Fh2nLcbuwa4byyoAVXoZBcroO/vcM0EWmX7vuVnnF3PQZDCcFyY94jnKa3Vc/FUsbaSBJ60vxx/WWdn2b7PemCOyb8xRnlHJYmMYWcv8P/cWOMt46qwU5JicCaesTg+VRcwFY3FpR8FDS6XQT+7JJPsyHthMnrSJe1+5djXhCjgzKJPAmHH/gMpXqFfqzPP+zAcBktlABT+0XemvTCvtcL+mrbSJ8aK/WGfs95Rk4npBnM9kDJT80p981z6QJeQ7jG/A7QCEsrWuTc9s5yLvTrtknlHDJIFTYhxXF4xxACTlI2Zzl+uUPNMnc0BYe4XkfD1DdZRgfWHjkTUUR0ydruuRi9OXOPhh/+7evxdHKucTO4hgtqUiCNeAeKCe6fM44b6/fWd69uxViADyE1xKpvhLSfR2AKO/vxtQuI8cdHsjtZlzjmIrAsSx+FYvTVsUoz86no5Pr0wHxyfT4cmV6fLxWRjC45OzaWtnL5lHTZmBiu4dK/gDc+/d//we9sDK//m//PcXGLqAuHsP7k+3vydw+fZ0/979LGo8I8S28HN2WqqczYrJzeJ7Sr1BZIupE9MN6vaQgAHsmgylHp16qi8WMk/+LZNHbZkEWi+Mgyam4bvKYHhOkkWM+l1sEkplWNB6xCzQroczMqvBWPJOecaok4dc06Qp8Q4mGctamT/WfkWh2RAAvhwcATcji2iuWeFQb1rmGG4wqIMh9KCxFAYbHpIqpZ8xAl5Wtw9orbwvPN+CQeOebEz1lDeNv4ehBp/vlfurfx/yUkGo82/usTUtPNewUX9/+/aC1eUdUgNy1Hmiz8JYWnh8MIHZMEdWTMbLQzvZYQdbG4mu2TQHc1UjsPOj82nEEAK8qWG5OrLJRqbW7KsUR6e0QyW1rQV5dno4vXfr6nQthbbXp4cP70w7W3jxj6YP3ofxuDatESMVydP6tBdAiKFaLy/tiGwomTvL0AGuBIU1Nlu2gnWCDLr9/nKANEBr03HzHQ94xrUe4JfTM5K+XFQ+eHj5aDo4OhxeyI0WeD+nnt/D9BHjDSNPhkbkg5FsU9yXmIpRJ6mF3bemVzCmL/Fud17r7ee94rwYmRotV0C79e4zN2X6+C5GDb/TSMWYMObj4cP7ketQ46+sTuVeGpawNrwb35dVFrSeP6k0lX50vbYdyA3rfOJ7GmrcGwPwi6++HHLzSudkIHSICMz5f41iZUkYTmbVw+gB5NT4a9F55jpjTb+k7AExT8NQBeAoRZVdsri0jAbXyEy1+HpLLMhQYsRyLe3m9wCDgsFK2Or8ah047mOSG4EfbdWxYvZJxrQZ9sqq8mOiCNqJ0cW7zNd7HHJj32I8ZCBpF+9AX/BD24ghBRACdNjL6IO/+Ivf5DrAzFy+KGCiDwGFfG4ZCNttrJisCOPv3JBVmjN9888EwswJDFzaYwZPruNezi9ZHeekJR107NBunEI4BoyZot1+Pnfy0FfuzbStyYUAhQ17gI0+OUE2iAPq1mLOA4xwEnBfxnc+J3Vi0H6ZKPvG85A1zncim32Cw6kOVN6NuSHjy7xynTb2t9klmX/8VGZ3kTlihl2dhZ4Rc4eeQFyZpQyqYMz3UXUgyGCPc6/0vHHvUwbJPQQ3rAFYcoC5IIg+44d3EhQz3spnvY51LIhmzHnefIydDwFrV64E5NCfnF98V9bWe9BfJm+irQBC/vCd9mf3MeKBmfuqRiIFPTyMHYTyhOvoa66lliCOYN+XdirPpZ90pjQhTYvNu/d6npfRt15ymWRjSxmfOFWePKlC4gKQQyH27gOMKc+cA17XOs+f9wPj5Jxxv3Dt2X7Z62Q6f1PHBN9rgqEXmacQBMg9daoSO08/AAqR0QakvX27kMEyPrRRNp7+ef2mOQN4N94rcZ2jvAVADnaQshFNRkiG6jpGAxafPp0epPRGc0tAGHgeVVlAzOHG9PIlMutKuilc/+JVcy6sb+DIbxbVA8IRDvcDCAk32d/ZmbYST1gbBnuvdZVfJms6MYO7+4fT5dOz6ezqjenazQ+mK9dvTFeu3pyOjk+mze3daXWt+SwAkeaq+D3EAO+a9K4HFj2w8r/+838aMfXL168i7bx3937iX+7cvp0NjsV383oTKhBbUplAU9MnAyO685FwJd7E8/NKg5C8vMa4rTQG44/DVdmGGc8KBKaALSSWgsTGXZQdinRuqymFiQXA+AjYHIAQVq918yo7Wv7h/yuZq2S0GcD0IvHMV29aDgGDSFAHG2cK/8TCDf1/i5EXKCS2TkCzuhIgSWyTB3LiqAawaRbJesLYPJEI6uXmnkhv+UlCliGnXAmj1SygvJuSUw3GtIUELDEoKxVkk2xsWe+fuJABIMPKDSDMGyF/UTqDFI/vUjj829Rtawxhjfsl0KBfG1vWOLYygI0pMV4tZSqGZJV4FKVglh8p4K+UkR82yoXMd2RwxGimn7Ntp/87rsh/86MMY3WaNtZWpiswhDevTMcnZK1bme7fJf7rUrKXISO9eeP6tE3mOTy3m1sT8RW723uR7S7GC8MZA/1l35v3KdsAOKwjIDEIg/3mkGEMCsAb60hfsQYWXtTXy6QLfI/6UxskuNhDcsLzkQRfakZS4nfPn+TwYS6dnpzEwIt0jcOJNTDAIO3HGCFW8MWQmVKomLlDn9LeOkFepn/3dndjEJMMgYPauDP6lLFvvO/LGPTMEZ5VZnK7bCJJYe7cmZCMnp41g6CZ77hHvdIFhFkbA4jWyNwcMSFNtiAzQl8macwoVM+8wPgxzou2IENkvcssakRXAt51yPc0hDAmNGTYg9hvWC/GJnIfjGkMZWWQSiiR9LD+uK9GFvfmmYyDnn3jr5T08f48F4NZo57+N2mEMjuewxpIWR3WVkBNaz7SLhPTsJZoI3uc7JDP517MLdpH3wDkuI7nGq+Docs9XYPuiTLBylHppzkgZE2S5EdAyD0xoGAIMdp5jrI/49m4piCgcx4Djb/ngNS9QsAr+8ffqiqMR5vHUzFufMc4PZOtCHJ4R0GM7eJ+9KUlDGRtuJfskYzjfI3wXEMRBDHuT20bcxVmE/n/6nTtWsGgyVO4xr5k/XsP2qxMkjkqIy+LT/+puqDtMqYAQpxTzEXj0ZgXtBNGzZg7maBkakzCj8oEuadOjblMkHswNp7fzA36i+vnjgIVBDpcsk8MGboGu+/I+OoItYRLz+euTYEQc9hSCrwX/W2hdx03riNjSmUoBdi0kbHmmdbN5Jk6tvgcQJgYv+HMUlI9b48OBOddklalfNFh9grug2KDeFDmvqwvfSsIb/H0w5x99AX7KpSUTlv6WbUJ/ckfnqEjRQkw/aMDgv7iOwJY3ksWmOt1nB7s78Yxy3xin2MfYAy5v2UucA7RVqW3gkLVRDrCmAuOh/uGtlnBFYqfxkDyvNu3GwPMfgHAc0z4nPsAziJDv3MnihdA4mXkqVeu5ExLZtZRloozFrsHyW4yOhObO0rLMEaEdzx/jqKlGYcJK8KUaj4CvvsiSWXIvnrP2N3hAMW5xX62egmZNfVqm00atvF16k3jnMS23EwCOkKOLh8dJNQE6SgEA8l7AIx11GBvUQPxaX5evZ2mje3dxBNev/X+9MHHn043b70/XbvxXpjD9a2dZh/VHl0tufHuz7se+H3ugZX/4Z/+JxekaqdcA8bjwwet68OGm6yjq6vTtavXUlT5YK+erXpmm9kzRvJ5JaIYOmEa792LkbAiwzM05nhp2JDmm2AlApfiRXGh13vcxB8FNgU4AMYn5zWWrFOoxCCAY/yEYUtWswJK2UzZR8sfAAZTcJ4i6COpDAYsG0G8qAMMLqSjASX1TBXANRFOmI+wN8tEJQE9o0A9m1mZmzIkSMciGaFcBh6npH2v8U7dOp6N1kAdfTJEAnrXypgtjKpRj48YhbBDAkhZwvThWrxbyRI7JIUALDZmA/jZfHk+rDCJPwoEm2XMbJMeRrSh49K+zdgtGL++Z5PaLJk/P09SlwHIC8oBhI11TIKSeOIukmQn5UKs42gm1gEGlWFQgH5za226cnp5unX9bDo43JtWV99O9+/dnjbWVqfDg90YBzeuX4sHkNi9g11i4IhNHHLUVWtnjjqQk4xxsy9qUDTmoVJR5l5SSa82Zbt9UMbn1QiY71y3H5P2+vWrlKAIcwozORLtJFvfyOwaA2oTdrOHrYAwBd83SNKy0/gSUnUfHRQQPj3vGJCUh9gUvcwY3evrATQYCMcnJ1k7eHlZo8yNSLhG3AUHPnNQmR9OiGSppHzD4wdxTAAUk+RnZDvUsIfNxNipsUB8Bg4WYjG2FxlNWWOyfAAjEyvItGHAyKbwXGrnCRJkCPWUa1xzT8GUMktBHcYV/UI/KucUFArY9EarGIhxB+hPgpTGd8mic3+dA7ynklkNOtflXPrFvqWci3nDHsgeiTHTWqmVOWmI8j7sv2TkVB0hayKAYF797ne/yzUYrNyf73sPWR8lWDqR+Ft1B20XxAAyWJvsSxTkxnBnLCp9/XYkOXmwKGugxDx7yyxZVySdY39XNmhbMEyVvrmX+Dvjj+Z16IyFglHivRhjmW3+pv8FvV7rPqb8W/kz1/EsyzrQj7IyzBWdJ7LbgsUlY8Nc5XnIdzemGzfKOMuumOSFNSXToozScAf6XrBIn5yLvPQAACAASURBVAgUeYZ9JHjGQAYQ0kaZHO7Le8FCWr9wHjPHda4d3tcYSeX/9peMtUygYAeHr1JLWWjeSweuMZU6U2VA+Q59y/vNJaC8qyCFz+krAaHMGcDddcz9BMQ6FGQc6QeeDwDXoaHUVFks3+X9W8bkJA7U+XjWefnD85P3bIzyk6whvtfkTyeZXzBdAC5ZUu2WgnRYxoPF2YdXW8cEa1jFhRJh+lH2eREuMtrE/kLbGRPnnI4n2VGBNdedHl/OPNS5ZZZd3lHHANdp+9CeOjTrkGd+MN6cC1zD7xkLwaIKHx1tvBc2Em1qIjVUUsv3ZUx4NvdlDd++/X0Sb5XNfpzwjJPT02RABkSzz6xR+4+kXmEvWx4Ie4jzigRfca6tNG749Wtji3HQvowzjbnF30+fI71fJs3BgUxbuAfPIaHLM5Q9qaFdFRa/S/IgEtNtbyXJGw7Wo4P96Wh/NwCRxDLYOMkyOrLJv377Znr85Hx6+OjJ9PT5izCA+0fH03sffDR98umfTO9/9PF0/dYHKT+xtr6FFTRjCFsa7N2fdz3w+9wDK//Vf/r3LlisZKhjETWGoaArCVSIhThqsV+yZDbLXL1d/GGRQdc/IBnHkOHkIEkyFbye3ShMbsDGVKapevEaetvTpbX1AAI9/xBlHqoaXAAngGe9nnhi6wnHaxT2L8CrsYUAjALJGuBlsSoVaN11mKaCJEFKpU6D8VldmS7F6J8iCQ1YC2htEPpTPMHJYlpGLGmKBxsqy5m/R1IPPUUBuJubAZsYoR5akYgFKBQgtezASHgzvIvJLjakusoDLTDvMwuGK1HAgNcYVDoW42OwUHOZGmCbwwfjP8lzZkyqnuXIRbkngHNkHMx7DGaK98nznfHzOMxZfFALso93AxDGKdCafy1hQWxnS4VYjqT/bvmI/OAJXAN0rE9nJ0fT9aunyda5uvJ2evT4wbS5vjod7u+E0SKTGgDqjKxnx6T1H0mH3nCjxi7EIElty0vxVFIKAuaVA53DqvEXNURpy1qYXmojERfWJAFlkMl6B6AoeNQoRe4crzqJJMZhFoaXOoRJqNRAfdoG+McDnUROw2OKJzN1LDe3Uj/qCG/m4UHWKLLRJr8pKyjjwTyQ4ZIJ4z1MMsD6wAjiOsZbaVMklIOxqJcbufezsNVzQIHUinnHwau0KeAujgmy37H+NmIomvEzgPbgYBHXK/CiDRgxyXabzMIk8rgfZwlzRSOKdjFPzWbH8zHijPHr/lUWlPfhuxqKXMs608Dj39nHBlPCGpivR6axMjJZCxnQpTSpzA7PmXv2ZUJ1aPEcjBG81DDxjx43E6WfR4Fx0tTrGLt//ud/nlXE85WCKjPj2Ukw8eWXuZZ7YNxZ8y8OpfFHkKHBzbWykpZ4wOhl7uJwgPkyiyL9Q4Ix9lvGqftjHXQa7S3nUwY9P4PV4joZHubjPP7Z+zje3J85QjsEIUoI6RdYHxP28LnMlYCc+7FONKiVxwnMZVoFZ1wny0yb3ev4233Sf5dFwphsPT/WISBVuShjkX1zFHp3XxaAuLcIEuoYJDFOpYPzdnB/PkMuyt7Dv5UjM++YX0ihjaczS+s87lQQQD8JRhwbnsXnSjK5f1L8P368WEP0Efe3SLtgzPu6dnQmsfZkjLkX8xLQamIu+tqsnvQZQFoVBfeiv5yvYX1GBnNlhPw/c4c9ycRMyplNNsP8op06m3ge7W1dzDopBV2Rkr58mb5hzpEEhWe4zkxqQ0Zr+ptnKPN1znc/otZh43w5C3kmTNjx0eWMKeOFXfT8WUMFBLfNng7zRhbL2ibs9axflB8t/XQpjmLiqFnj9CtznXAd4s+PR51d93n6OjbI+vqivqJKCVlaJcA6vulLnlkbrpLSOj2XceX0if2m48L1oQqE8VXSzTPZdxub/M1QYjQhTfen08U+3fOsccE8k7MERyZnWPeKZrZfX4cRRmZKCY2nUbGYNTR9+uJZSALneuysyGdre2Lu4IhDydYkcSUbSMoWJQwJbaLwIIZwLwwhpSdoGzZJynyN5DxEEJ4/hfQ4nx49eRqn8O7B0fT+Bx9Pn/7yV9P7H36cwvTbewdRDBHU2DziK9PKpXeA8PcZCL1rW3tg5T/7d399cXblWowRFi2LmsXe4H9q9dW7mpTyMagqvRSYZON79Gi6//DhQv+e2KJQ980Qx8KcAwwBhB5r5GbUdcFYrmSiqf95/sKw2mgKfEEngFCWEPaLf9teNtlkoByZGPVeRQYa5qpSxB8bAKxgD+Vm9xz14WCTUgsQQwtW9DyecDTuClTZ3NdGhlPBzgKkjVjJAOHB3inlKpAowwcYxJD24AloxYMc6e0yKNn+E4zOJVq+UzKfjvbbDts1B+RKJjkk6V+YKgHzwI6zGlJl0/xxEc3fV+//EhOO5DxDLrFkC0fWUlhkvIsAxnhWKRkygPSsXmJ/X7jJJgtQhDnd2Vybji8fTFfOTqbtrfVpdQVv4tP8+3BvJzEfxHscHRykRiHy0UuA2Nd4PFscGMBfMLiWjGdNp806oE8IRr8bcILXvlIpmC6Ke+9OG1vE/lxKjaMelsh+OOCa5UxvP4AwyZcuVsMuP3mKhHT8bmV1lEmBLSBZzmpqM0U2egQo3E2bmkRpY9rbrkdzb393WoNRXqlcp3XBGo/Bj4bwXKak4WrCFQ78OCBGQW497fzNWCVO6PmziSQLsl0CIA5yjjwAoZLJSH0J5l8FaE3pX0ALMnTuxV5CEWH+0JcYXfzNPWEZ+Yx28y6PnjyqrHgAW9k8xoJ7Mi58F1YLYxPgpBFn0hieo6RO7zt9oCHq/GdfaSKsJooRtCjBUmbHd+lb1oAMDf9m7Zj1lP3BpBDKGnkOhgwJSiiafPtO284cYgxsP7/DoKbgvMa4zJ9KCdqWeN8Rg+V1GLP0Ac8UgNA25d3+LYCjHzGKuU/l5huLYvIYS5UUNuZRaaEOJ9cx8929wyRRGO/Gn5rQQtZBloX7C3YEhIAdrud5SiV5dwExz5bpMP5PmZsSPJk07uOzzEipmkTHgElqdNa5Z7mf8v5lkQDENbqZ6ySqYrxkbAXMrAfZcUMCuOd8v9YJqgLAdxIId47iyGgGaOYf/cSc4znMe+XKSlJphw4c7sf7OF6ubcEW/cX3BMcyiapFuFfj6pqhl+9zvSCnjFql2CbNMWEI65u5BHutVJX7CfyR//Ijayn7yDqizYy7WT2V+3IN32ceAMS5lr4V9BvfpyRaIJ75P85W7p2amIMFrbTxYfoS8MJewzvKLjJ/ASYwV+4x2gX0X/cP6jI2ph5pPe27dvXqdOX0rDGSz59NDx90Lrs/REV1XuUIf5wLroN5LChHHWfHn/3LPwsopG+TCOb0ZFEDUYcI958z0e5zrlue4/jzb8aEceC59I2MuOoR9hb+COS4TraXvYX34x18Nz7XSWQWZOXAjx49SN9yjUmFmuV41EqMA7PlYx4+oIbnwxEPuRHH5+4u1+7FmWascuvLtkTGM0otJRSmqpTI/pM0aek8xk5LX3HOUy+QTKE558k23vqm5BwAGHKuNrNow2DwraHqwS7j4CfXBeDy4eMn05tpNXUI3//gZ9Onv/xr0633PpzOrt2cNnf2UjIMx+jItvgOEL5DXD+JHlj5h3/304v9g8PIycxoxabBIiODFgCwJQGqoX71onFRC8PeeJ54iJsYxvizxqW03hSLkE3Dw0oJS1IJHzQT3aV1EoI8TKIJE8doBLLYLXPBZlTGsVp2asuxycsq6hWXIax8scxZ6wDC+BVU5L2GbAjGsDFwq9PayGYWeexIEa7Eqx5XYggHVZVsl2XjAohqNaXfTLYiII6nHs+gEskZWwYD84PafYn7a73EkdpmlNKopJL28/scgkN+kkNwFIFfpEGNlWAd+cHihf0c8XmpaVQJJ9ex+TcJTIuSJ+3yYBt5vyYKKjiznlbi1wChvvvoAtla3q3coYmEGu/GJo1stPMJ1rbMYf5/FGcPyE3cQZ+ZjKOjIC+b9/7eznR4wEZOwfvWaNrZ3pz2dvEwrk3bm6Q8350+eP/96Ref/TzxJdR2pLYlAHjhSEjx9o1pfQMGFDaW97kYWdGaOa0MNP0x4uG2tlMag6nA+wTkPHjYougj5f8L6ieOJEMepgAQnArPw1D0EHsRKc6bzBtkNhyih6S3PthPIWUcHAGiKT5caTOOGsArwBWP+IKtHf3IuLG2lGOy7mQ96U2BTpmJpstXEsh3lVTFkIzM+GARq8s6N67G2KJ65AGEgORmCWzWzjv5N95ZS5wYuwKoKBDtO1ce/mK6/+Be3sd3MFZJLzR/M0+UOQKI/KzJDypPTybRg4OFEck1rBkldswzfqexqzIhHvKUCzlpnNTqati9JHIhNnHEK9Fe9gQknMm2ee/ewls/j83Cw33n7r3pt7/9bZI3MbsooyGzR3voE/oLo5q5xL0xZjFWlTrab3r16QOukwXWAcZYVN5PmY4qLmTudOQt2T+SKzTT45K5KhisBLyxw/yt8R5nwaJ22Ys6DIZxzD0ac3Q77yO4mANCnsWZwzhhjAoIZRQFPHM5JM+X8XJP5d4y18a/pUzALrG2lREKknWYyK7M47uY+7yjIJ73YR418RHOj0qeBTb8m7Gg7TJy/M4zS4ZUGSnvbpsi4T4+zlric5lPxvRlkkQ1Ppl1y9xlLjDvjI1lDIwD04krkyVonztweM5c+kgbmU86iHSA+E6Mu+CBNgTkPHuWd+U7/BGoyarRt/QX68A+4TnG3Tk/ZXhZ22a7jM3x+vXCyTGXD1usfV7/TyWE7JasqSDJvTgAfWUlAB7JKqCQ/mLvBRDeuf195rj7WOXnAODG8zGPuF7JrG0kVg4mF9uAGG3GU0DI9TxXBjSKh5HMy4ypfM5Zo+PDUjAm/6I/eEf2ChxNzA8lnJVb1qEt2NIJ4zyZx47qAJFtdU3wTMZdEK2DiDbybH6vBJXxpr2Ml86BOv9acoy2yLbHcZ9suGUciZW3//gb52bPI0I8Gp8XIuDBg/Q3sfzsych+AYN7ewfZg5pZlNIR7NUlDTj3Yo+M3AYLO/UVdhC2BGqg2uJdDzgoDpJAC5aQZ8AIErfPuBPDuJYSOJRWex4FWezFhPJcml7jbEneh1epM7h/eHm69f6H00effDZdvXp9Ojo+S3bRlYla3N1zY9MlIuadZPQngYr+iBu58qf/1icXiZNB7nCCNLTFTVmAiW+zCP2zxkOR/ZEFawKUSCkHa4RhS0IQg6nZgOpFP8rBz2HIZmImrW4mBGrvJ3EGtWSqQSer3YOALo1Aro0B/aIlFhaAMIlGWoReowfJX+Vq83ppMGajTl6YuGUsXjzcsDVvXkfiCaRYgMoBCMsO1utUQwQWS35wpE4eMZOpWRN5Z68vC1hJaw0jPFUjWHnIWDW6wrwC0Eb9O0FQE7EsJU0aGWViCwyUg4Wpoo2LJDJFZz/YjkyWM8AibQ1YHWxu4hJhJ5E4RcrUPislKqhcZgctSziK148MrcmUmne9FAPaNtR7V0loMV7HYuFJH7DPmFJlP0tA2DYA6sMyb1A/cmNav0SMJgCQ2AAMns2kAedavLiknf+bf+OvTyfHl6f9vd3pRVjmzidPjfTBamMgN6j9uL42PX1GUeMmBtDY8u/EQyB3HvECtJVkHADClE9JLOS8viaAjExyTdxzTiFgvKSRvyArfZUaUzKQtPvo8Gi6TDF34oRGUqdIWqhnmflJfNKzxBB2DMsye2AzL8o0HDX24iXxMQ8WzJyGPgcsf1inxgpbNB6POGDw9Owk12gU6FnnoGetLuJlVxozhfHXFPgtLcEYavzVYG6mUuaX9c8SJ/jieWJRmIe8i5JNnh1FQhjblqPA0MPgwzDleewfxhZpxGAEwYaZ/dN20ze8izJapZFzY00POGuTe5sEA8YCMNr3fp1SFxjDlnHgGbQJI49rYAi+v303Rh4gA5k8YBNAOE+kQVu4B/sS747MzmuUxOqhL2PddSAoXygTBoDRqy/gUb42N8wr5W0sE9cvZWTnC2ZYRwH3N/FNZWaNTYpxenQUwMR9rM0H0OM7OpW4v1JmzgXeQfYLUM640v+GChiD6d8qEuYGFuPIfYxH5D7GzjIGxn9WntZao7JQAmVBUY3Wlg5gvDvmTX2vtBAAQPsYB+aVYEtAXUa4cnNjB43fMw0/9+CZAnzGnXuxPllvvJ+xj4Jw1pLsf+PdTvN93om5rZSPPjZGU7ZSCbtghPHkXrKt/J5rdfby/oyjiYoYF4vEs88J5miH48i6NNkR7y4gNC5Zdk+ZI79nvtTmmBZJUugH+417W5ImsWUDcMl0ux/UQdEkYLJe3JOxYA19+OGH062bN/Ms7JewWHcoQ4AqoE4FnQGcteypzCdl4/YDa/y771Ao3AmQABBGEnl6Np2O0h+MqyoEnse7yEoqATXmcF76iX3a/cL+oC+Yq64hMnM2++ebOBXof2XVc4cI/zZkQdWIzLyS5fk8mQNC5fbuyTrl+B5/6oCvI37u0GB8VZBUOdASLAtneeyMlQX7aPxpzopHj6ZHDwkHerbIYF31CSU+GlaEU41+xD6UeAhYG8BWRwBMHrYo502z1ZdFbXKky7lnFBPI4C81oWAcUMiNUba8wY5tqEQc3alDeClyVCxE5KKUljg6OUtSGVjCy8ck8jmYVlbXp4sVVDe0a+SEqB/73Z93PfB73QMr/+Hf+5OLHDy7zYhmwhOTBQAAKyXsBpR5PTbkZsQs46UXmu+xiUZW+ezZIn7g+Lj1dGQo+FwAEmNyazv6eTd3DmCMSw8KNvBkv3xObThkcQQYv2ix8TQjaC8S10UmTOLxIuMsYTetNGuWICXsHQB1AE3iX9hBIh9Mkhjkrk0uUyOrchxlkQtAOAqXAqZaXgK2sLGT/OnhtGRWCwq5ZrBmC/ayhnw8ekixAmZafiOxOiaReV3mNkXPh4Gd2EeYAJk1WL4R11Z8Bte1oAnbB6uVCiqHWTCn40Cl3WX9CuzStsEERpI6WEbj/JRe5X5hEYe8NM+SIWwUZ1jIAZAX82kkp7FUiYbt/L6Jb0xGtfZVgfQUGSg1CQGHxBJSpgPvLQlX6HsOvo8/+mj69a//2nT92rXp7PQkB1MTBwm2XwdEE9OHgBUwCCvXLLFv2wejL5eguI6Csridf4/iGT0PW068YBKWDGkdc7ie09bmS0ws9QpTvqVJjnAGcKewMiNDIim+iYHEAGgs2ep0kSx+nZ+vX5HyHOdAHSEYQZV9lyXiECT+hP9vcpPHjVkcKbzrZCmDR0xL94HW+pOJu3zcLH6dyy06jYGA5x5GE1CR5DnDc6ynGJlkmY8aDzy3Af7EZcFaNTnPPAYIydVXXzXLKNcrSep3WzJAxgWvP4AJg025G8+TYZO1weDhXbhGw0ijRpBknzGmytV1StFXZqOkfzFSAaJ8zhyFvUHuCQDiWp5Bu+ijAASkRqNuH2O/trG5kNO5BvmbZ8yTZWDM0u/sk+yPgAL6gPdTFuw+KUMgUJQdpT2yfO6xxllyj5OT0+nKlathBHifynK/yw9/uD+GOWcE/W4cJ5562su8irE1au9xncA2tdNGoiGZKZkyAAf7OfcTWPH/GuY8u8611mbjRwNTR4Z9p+QQgxEDGkOZuUnfMZbG4VmPTYNSVtA+sp/4Pfeiv0hmoVEs00XbeHfazbymHTyTz/mu4JTn8LmstMwo/Wk8I+NpTCdGNH2gc4Y+EhDSp/yb/nPeGw8HEHP+GlcY5c2QhPP+zIu5aoDrPa99pv27zKh5nGdyrfUbGW/aJRDhbHftWQ6F/5+zvJUgN9MvbeaeSrJ1RPwYlHB9Eqmcni7KSdA+QZ/tMhGUMXBVET0bCUaardZ4VOXFjCsgpBLdKhF6pnBmN4SCH/YVxtWYu8bukjTlTmoWL1i+/YPIDp1H8/hJ3oO5xB6R/AwjS66ONK51zxHIM9d5B4Gd5+HjJ0iYW+/S2o3GBC7ZudZv1fHhGOsgc18QjPLMeTiB+5y2iuDVEAPPZNeUDjWdKaoUtL2cv02yNpxHh4eL+EPGkxhCVDuMXff4jkvXDc4qwFZlodqjsa2Gsx3VEIdgnaH8viV3mueu8e/GsHcObHBw58znrCdxGywhtgpnPpJh+jnnGfcltCXhQxvTJuqR49Pp9Or1ZBa9cev9lKHY3CJrd9wQyS0Qm2FkaX0HCH+vsdC7xiWG8N//Wxc9JGpEzg1EM0wCCjXeYd9YSAtj/W3j4uYxE/PMZhp5lWf1UHaDKygaZRKINRxGbA+MxjCygYU1S4wBDGE36dbvAqRWFpDFOlg8GanE9QXIVKoIIMxhB2CbJZoBEGKApuzF28YFAAgxjsOrDclsCtQPhk/gpsHSZzZQXAmGXrGFLHWWwMC6NIJLkIbfiwcugHCphX+V5A1NxuJhKHPmQbb0whXAep2gb84cyIDOAaGfB6yN+mUCYO89Z/I8+BbM3tBm+Pu5kbsA0eMan1EZL3r7wRCamMbEL6NgtUZKkq+8rZyqEl5A7pts7DB7lAxBEpo4gMR71svHuFCP8OOPPwogvHr1SrKJEUuwvSXwnypXCdB+G+YtpTvWmmzmksVzh9FgSZPKeok3qANiMZ9evCognBp7m+D2EcBv0plmLXucQHXko9QELWiCDYaxRj5a2dvVK1dSA4v3o00rAaoD0A+2kEPPdcwBz1phDVmWgHsb86XcR8NBoITxw7plbDDmyeLGwW7qfuI2MKJ4z8MD4t9uTgcHzYjKIc4z6Rv2DdZrfjeYwKz/xEM1Fg/gCQu6tY28d0h44jh6Pn3//XdJrEC7dDjNHUpKnzD2TH/u/tI2VEqpkZdaeY8e5f2V0+nplnVQUqiMTGNaUOJ6KIgqu6cckfubBt5nmyk2xjBlSV40xjN7W+SFlRjyXAE6zzYejbGDAeU5jAmGl4lFaPs8RkvjHqOdf/Nn3kZBNcDDGB/mI8+/evXadPPmrYW8splOv5w+//yLBfDEKDfpD9+r3LSOvwDCURfPcimqPegT1gd9YAjBXJYsSyWI5zpBPP3o/ilQiyIi2Zo71/lRojevvcc8NlkP46hMlnbJinF/jV36S+mb7S0TW3DGeSCjorRSppT70CbLZNAmnqF0kj7SgWE81Y8BoQzhU+KLRxZV+6uOnMq9eQ59zLMYE+7NeAJUTGwkIKSdzu04dAewVkLO+/EOJpdhTtG/kUsfHi5kyBr0MoT0B58LtnkG84EfnRU8i/mvnFHgb/ISJY/W8FTCatkQGULb4lqjLX7m2LtmjPEVSAnKrNNoKQZZc9YcjtM6/eq8rRz16aKOHuOEGoD34J2+p8bj3TuJeUtfhY3djfwQe4P5gnxfBpVyP7yr/dzY6xFDiBN3nHU8F0sl0tBRxkaVT64fCd2Q0gNG7z94kGcwz2/euJG5YKI6wFXioqnDOMaF5+b+owQT6zUKrpHgCIekIFiVF3/T1zLVSTgGCzgSy3E94QB1FNz7AcsqsMWxqCwUmW3O41EzkT2cOZp1jiN6lJxCAVZw31JkqMiSDIl4WZLNrI19PQkLCyITekCiws2Nkf2YMxfZJ2EMowbutvHuBYSUW3rx7NlCbYM9kD3/4iKJbjh/uCbEB+NLFvqt7WmPmMizq4kZvHL1RmoQEjvI50R9lJUk9rDhSe/+vOuBn0IPrPzjv/9vXtRziAG6jKljc1LNmGQBgzb3IG5K3R6gepH0ChnjoQd7aZStLECKnsqWhlgr6ziyAHZDXtYxEigB2CzRYFbRSDcBhHhhRtIXpT+AA4z6EmHNMLrwLo+NmE+UUzwjoyGZS8PODG/hRbNovomuvf1QtqygS/CTLKOjzIMGeTbwwfhp1OQAQso5gv/njONawMdSSvoqwdDNXJl/j4xpfH8po6x8UzA393IKHgVjc6kVY6Ihy/cFaEqO/J2AYw5u5/fR2PB3PwaDfv/H+nnb63jk+bOMrFxfaa4xe411eHMB47bMTJesbWNcyAqbtNXUyWQjjld7FIoesXEkmIEBa8KWwxSvJ2MnxWiJM0SuCdDCT9x4U0qK4LToPIo8dYOkHS0rIqBwDTTBzKgDqJcyKbufpyzL+Tk/rcnJwZgsvY8odv9kekxMxMsXBYYvew8cMXgu9/b3InWl3RzgBMNvJNFRPaKkyQ6wGkCOvsN447BknDEWMBzC9o96n7JLGFGmHecQx9vM39wXxktAiGSV/nv6DO9tvfxIbzBME5OxsTE9edzi9onRTUmCxqHJVLJuwyQ8fBSwqIdaKZjACzCMXB2GkOcICFmrSUDw8OFCLgVLB1Dhu65l1yZt0pjG6C3b0wLGrhsNdfqS9YkhwvjwzDijxhwUkDQ2uTJcDCRldnxvmaSlc1R2Mes1VH3ZroDfsDdVEqiosK20kedgMFEoHqOU5wgI+ZtrGG/awOfKBo3F411kyWirLKIZPWVymAewgwJCxoLPvvrq64BCnkMfGOckq1W5WOdpwOmstIPSQAAR9xKMzMeb3wkGZdHcl5Qt0zdlrysFdB7xLnN2xXEz/onv0SfGxdfR2YQgsn7cdy7j5B2V9hkPxe9QIQDcPceUxQmmGHfuL4sK+JjLBC2vICCWFbNQt5JPGRqcRTDwzEuZUtctc5Y5IdDnWcxl+tkyJIyv/UMfOYcFISZ5AQzIuDNnAJWsNeeUGSaVRAuoee+qDlrORYBmfKEOF+4vi6kMuXK/Jg+x/016xXPpS8dH1k5QJyCTZeRvY6Bpg2yYTi8+pw+5r4l0dIRyT36PVFAlEP1Th12BLWCCceUdAYS0EzVGGOYnONueBwSSDRPpaPaPUceU73M9eyMOHT4LoGceD7bYM5Hfy4rlndfWcj+Am5ne6b+weoeH04OHLe3wzbffxpmqSkNwTl+kjwYYtF9k/Rhz7BjGkDFiHvIT22GWTIwi899F7n9vAQiZE54ztI93uXv73nT3ZwkQUgAAIABJREFUHpmkHzQvwIjp1YGIAgSHoizus2fnC8UA4+feHtg0ksFwdshoc8/uC4zXdhxPYZRH5m1AJucruSRQmW0nBpTQiNa7hN1vDVHGvNJQQB3/TxZY+ukNsYIrU96tyq1mD1b9AOFAArkt4vf39qeDw8vT8dmV6YSEjGdXp9Mr16aN7Z3p0sZWzJFp5VJyI2j//BTAwLs2vuuBlf/6H/17F8ZSIPfiT72kQ5Y45IMaRfHOrnfzk6Hh38puyh4ui8HjGaosa1lvaQ4SelhNATsxgEe5gcgVkeGNdMpsVniwkq0x+vVmcEps3UhIYtED2gIwSAH4SAsbJLwAhMOrPPfMYZxG4heGqKUryiwQN3cRoOi7YNdFOphYs2WMHIAwuvSR4MVYwnx/MHuCnnl8nJvo+sZ6DgHelXehrAXjkLEYgFDgpoHlFJbRK+vajchr50yeANQYnfn3c5C+YmNsbGCM5vHv3MMSEzKBo7zFoozETH5a5m4WazjLTpq5I4hdlANZgto5UwlzKOhppi8yxDbpjOxBnBUwt0h9U+5gPYCO38+Zl8QLDO934wW2AwYvXyYD2uVkKt2NB3En7GHnTvOaMt4wkFupXbRdQBi5yuvh1R11DYeHmPkeacvIykvtucfn5/F4lt1eZgSFZaH4NfGE8epywD1/mfpJZQrqHYYZJMHMMV73w4PUT4phs7mR2AfazaFJ2xhLPLccaLCcSAJhRU0EwgGJkYEMB+MTFq/G4GbAAc/h8MXAxkCqxGkjWViVi2Kk16CuRI75poeeoRcsCIx4lolmjAGsgmCvSXM44NfWAorr4UcW2VgVAAJjR7/RJmSTGDEYnMTxGdtiHFEY+1HWZi5lkyFcrLnBNvEezCf6jT7nb8Ecv5+z4BrqSv+YauxXZthT1sd7KwXLPIRJJuFODP2taXdvf7HezcYpw8PzeT8MSmve0Q6MURg3y27QJ2Z7NH6SWEZZwgK9GwuWhrUk8DCGsHLPvciKLUkgu3X37v1Fsgie9YP97VLL+ejsSrzYqKfGczTueScButloGRtZHa5jjLjGAuiWMuDefKYUUOmlRj7PpE2Mj/eLwTtNMfw0OGWJZcNlI/m+JTv4Dp/TtyYEYawKSFC4LJPzONe5j9JEmawYzTvIp+u8YCy4jnvxe7NJOmfnIJS2IxnVMaczT6cKbTHOzMygylMFdbRfhtD5J/usZFDZq8zpb37zmwXzzHeZe4Jy+kV2UmeK7DzX8Zlzb54Blc9Ym4CpuaTUGF++J5BWCqzcV7WCDBLjTf/LTHOdclJBocBqbqt4dngexlk1Ym5dv8RGA+z4o5wacCMgpK8oXaRD5XzUKCXpGOqN/RGPFhASxqwxzPSf8Y88k2dzjfuhZ6yKDR11fO4+ZOwgwA1gCttIDCGlFkhMxTvzxzqkzAnn8RxYd1412Yvr3vXGfY1Rti+5ruUjmom184kzpvHlnBM5ay6mOAFh03BkdD0QerC2ANKU50DRIuiFAfdcluEPOG5684VqTMcb18xVUauX1sIUKiHvZ+RMQFG2OW3tUMOw0tIoAYYyS3Y/e0YUaevTOQqdBw+mF9T9fPNm7Bd1yuOQ7HxZndaJe8bhuruXzKLIQ4kfPD69Ml0+PZsun16Z1ja3UpuwGWTMSv8OZLzrgZ9OD6z8N//kH16YaU5Zi8acsgs9NbxW4+TW40myLp5et6bzbZHaemiWKfCVeGio8Z3a7EhBKy3jZ+m5D2zM5i3AAgwCWAqGmgAFYJVUwxjgAXK9PoYyACveqQJCfgRMAU1DiprNl7a+fDG9QuYXI7+ByDA+gS9kwEwBeIFq4xGRn4Y5mMlFNZpkO5JtdABdWMY5GAwIHkwYmxSgMH2TDa2AsMlJyhAugGXix5alKPTS+35zUCVrqBEsyJYBEVgpGZmzjHox55I5p/eSzbEgfT/hO76TAHQ+7n5PwBpjZQBPQXqY5xmgHGlNp1WyiI4MawsGsVvwkGwWuMIORoY6ajnyTG5XR4IZF1dTfwhwdeXKyXTz+tWAwqtXSXV/HNYNEIj3cHr7JvN9a5tsZNuL2AM8uLwbh55JjPBWMm4xpJBNPn8Z2Q6g8FXY3cajeuizzmAKXzyn1MLj6d6Dh9P5M+ILn8aj7PorIN2cji8fT2ejHhVAkEQzKUOxt/uDTL4mI2A+YZxx6Oul5Z4c7BhFjhfGFtcqr8LwVP7dmLQmRHIOatBhLCQGZBjAlXs3VlEvfmVyZ/kubSjQfJznAUYOEiOy38yHT2AAm/UTZ07eeRTAps8ARMjjaCeA8Oc//3kAD8+0vcoKZapac6w111Q1MCdkDubv5Pww1sjPZKqY03xGf8LA+XvAGj/sp9zbNvD9yJqQi76QtdieDlKeoWNGf2B8WXicZ8B8fvzxxzGoMcToS/qEa1v0udIzgaPxbBj3xP4Rh03tLwqp0z/WZ6vDrzFSAiTus7bWmnHKIWtgL+v0uX9o0FaOWOdTpIbJCrjc/+dsnP2hVFSjdX728M6Cs9RlG0lPTARDW3/M+sjWCfg0HAUF8/2Ldeqao6+4hr6n/2BXuJZn4Gzgc64t8GxpEIxN/th/SpBlc2U/m6myCVsYLwxq3lOmS0aMvuIZrDvmjfvyxUUVIAJtrmksVOedWVfnyUhst+ybwNuzmHsswS2JNY7S17wf/fBnf/ZnSYpEOwSEfGafCSS4Vrk0QIJ76DxgXfJ9nmV8IWsThpv+Y+yMgTVpDO+kA5P3Nb6T9+XerC/XIfc1zpLruB/vIWjUKco9Bef06XzMGY/uZS3Oztq6cuUsTj6+5/qiXALjx7xij0WVodOrdhLs/0Yk/NQeFLQg1XSvqcOtUkedTTrOVUQkvnzYALGH+Bk1TbkPP7wXe/HVa8i6b7b+4fQ2GTdzrjx+vFAJMI8Ftu5FjKP2lvMxNV5fvEjfqh7RwUC7uScxqcnEeufOkLZvNQt3Yr5H/eixphL/d/40zOX9h/dzBrM/MvacS/RVFQGNa0w+CKSaq1VMFBC29rKJZFiXJiPiO0qSsdUC0oZsPPcIObCs6xpHCOv5eZ0r9DPvyrqoPdl4QNjB+/fuTueDJdzeKtCMkwk7EwfeyJ4MO7i1uxtAuL27Px1cPp6OTq5MRyenyS66sr4xrSbBXG3LWiXv/rzrgZ9OD6z8d//lf3RhuvXG6uApp94TcSzNxFaPeROMNOavoCXyRhZmJHVNSWyBYGUkyq+U4MwBWw3RpmdOkokhZatXD6BVL7+HfZNuFEAlXmsGCI2v0xNdlhAZp6CpXn49hrJwlak2biCZRiPTWzKE1K1JQpRk+SRWbFlUHWM1ST1m9Qpb1BzQbLF1NvgmLYm8dZRdKDhZFiTvOzVjaw7IkTAF/btsU+Mll7GBAmWNFNouG8jvuL+AbMH4DcAmQNNgUmYCKJ+zjD8Gf/6/mzh/+xzBoO2pUUNflhXRcZDDabxHrhnlM9IWE/gM6UnvOZ6awO72kQaTwDHb76gdyZxkI2+yGJlK4lDBdbKWsM9k6VybNrc3p/2whXvT1Sun03u3rk/vv3crrOH+7k4kqZGRJvPoeoAivyPWECcDc4zDBoOxzEfnUZ0dgACcHcwvaiGV1SZxjHGFSw8xKewfxPN7n9IV1LxL9tEXnZuATOIpdnemy0cHKVBM8XpqFiJ5bRu6fnFcsPY0oE1fLztUGSbsXgvBMz4YSsoUMVj4t1K+Gqtd+xisXMs7asSqKuCgtyaoMjee0xiU1rPinianeP0K5hE51GEOf67DGLt7r6AHMEgyHOPSGrNSzzXGIAwa2QP5nlIyDDkNYmWWlb7WCJrL6XhH5o1S0x9/zmdz8MR1vLOJJjBYZRUE4IJg45V451zz4GF+yopsT4fUmNzfT9s11JD9JdZnZSXG1CeffBLDinnlcwSD9CP31nAWMJLFFPDLOFTW14Regj2NQ5m3yuNgLxpPpwS2cvwm11EmKtPAfJExZB/mDwaaLIpMrjFnfF8wo1RdIJ3kHqO+o3JI3on+4z7G3TI2/Lg/6dCSZXLOuvcJpHQcxeAeTiadAtxLxo3PMDyZWwLCthlp8OWWRhrrxDms1Jo+jepgnIH0A9cwrmZOpf9lLT3XdJoqi+bzxAevtOYi803GmvbZj00A1zq/sk/0ocyLe4EgSRAU5+UouWKSIH73l3/5l3Gy8D603bVIH8t+8xn343cADzPo0leMsyVXuJ72MW9xalhjk7nKtZZ40Uks8BVA62iy9iD9zruzLqy9qZRP8O01nkXICq9eu5pzGEcqKgfWxO3vb4f54X5I42lb4sl3dwNidGIgiScBSlh+1EYbG0PphIMPOTflc3aStRQWHmVKnGIk6SEHAkmvhlJIxo+xAXjSNtQeJlPLGTfAYCTUOMxGxlnmBd+HiWQtk5V4/3A/cXL0k7UDab8OMt5NpxHvY2Ir5oqJbazTyhzKfY+PM2bch9/Z11xH4qg6B6oCcQ0p2dYhRL/W6fYoIRvcs+EHLTVRcN74TPfbuaMZYMwZBxuvHJnxpd3IQtknULJk3oxQJZPIYC68elmnCX8WoG6E9XB24dihzW8uhgN7qBg4c4kjxF7AuboL8MsZX9URMtTNze1pfWsr8YtIQ7dwEh2fRjJ6eHo2HRyfBmCuUH/3HSD86SCgdy39QQ+s/LP//E/DEMJqNBsjAb6Nq3uc4to1SgOURkZLD6IE9o4SDRwyBqprPHAg8n298i5WPecCh8ePzyOVw+jlTwEWwKqG6kJaQYaqEUcnIIwEc2xSLctQAAIo4GBFame8H8CM/8yaGchAUW+KLw8Jn9JWMkTV8GjNwJXUs8FA8nnL5/xYOprvwSymzh9YsiUqYAfTB6NaBf/md0oeAAkBcDNgCEvYejrLLKfG0szlFh78C1ZyFlcoW2j/CxoFx4JCmdI5qBTkee1fBQi9//xaPfWW2mAM5pIzJlnmFGM3wJ/t0HCb1zpslliUGJ0PC+mt3x8bf9oZSeoos7HoN0MNzbZamSlhpy0DAji8NB0fH0w3b1ybPv7o/en9925O169dmTZJLkOSmlGSIoXtwxRbpB5ASQxdAaHM59LD/3J6y/xhTq1Sn6hZZFPXk2yxxNkNxubO7TsxrO5wED96nGtwlAAKnzw+j8FBcpu9ne3p4HB/UcAeD3aS6QwDkT7UCGz8RTM0KiPSO6sR7djw/6xjv690Dq+0xXzr3CiDIfOjU6VMfeOK65lnTZe1x0hl7tOu26MExNPzp1ljZp3kOciP7j+4H2MH6SoGW5IZEKM4EmBg8Gg0AMq4fx1LJIMoEDJuDgBJXT/uJ/NgDTfmC7+TmcDIaqmcglP+mNVUab0MCWAUo9hae9Y+pE9kBvib+YChRDzON99+/wNASEzQnE3CK8/z2EOQisqueA/uU7DXWFD6mrZi9GlwA35lewUotFmZpSBY1me5/zdradn0UY91bb31MIcUTTZLZwDzBXCbOTZKNfAZ9279SUoI3f9BUgr6lWcILpmT9r+xUjyPflk4qoZ8S8mf+5BgT4eHWVLpP84wVS78m++6Z85VHDyHucK9ZEaUlPJ+jCGAEINS2bIgyLIS3Jdr544Izz/lsM4p+l/WynGUjSxoXDJz8zlNf/F8x9GzUeeY7B3XyNTyzvyEJZmV9uFzk7nQHthB5h7vIyAUdPJcE97wLK43NpD+po2NOa3ThWfxHhZ6V87ImMtKMx7zPpABYo3xDNrA2oIR43241jZYtoE5IMOvE8OzCEfLtevXk6yKftLh8vWXXzXD8qvXcSYhp+Y5Yc9HLVbAB1J19gaAYOyPUVeQd+Ud2KfYm1Lb8Nq11CGWOfZ8dg9Uxs73XEv0bR3iwxE8HKtKjOdKA50ASigPjg4i3Z8zmo4n40JfMZaAZ+YxDjN+zzzm/qxLASF9oyOD+5uoiTYzlr4vdiEOIv7fsdO5ob3nuuc9Nzdaw5CYd/oKhpBn4ais07DOHdaN/QAYRHJLRlHlvDKpjbc/Xyimsm6GYozzBcciNqzOWJ1Y2IC0nTbkrANIR77fsCMUOMhvoRfJOUGJJ85yYvS5L23e3NhK/OD6xmYYQLKMrpN06fJJsowGEJ6cTatRzq2TfCAKs5kn+x3seNcDP4keWPkn//Hfu6g3tBktocwxvskEWED4ZAEISb3LhlHPUD3J0C6tU9egejXobHTKkdhElBvNPcuyXTCRpGRP/JoMGTVcRtyZAMGU/GwgreN3qVkcw/xZ265MHJZnk7oUECZYeVwb0JkA6hZFR95n9tIyja2LZmKZME4JXktLAuJGBb2CisTSAUS4DjA6Si6MGDsZrjKFBZQLsIPhDls0yy4ZRs3sebBaCeVbZqrSAJgDQvtyztzZb14/B4Rz8CbYM47Te8zZxTnQnINCfu/YCubd4MsiLTO42V4lQnweOW0buvDumaq6z2w9xwWT2dL2ld1apiIVRYwg/VG9xXHv6W0RJQmIggIzZ1sTCSnmxVuAzKuAwsPD/enmjbPps59/PH366c+my4cHKXy/fmktcQYvX2BcEm9KRr5LkcRwkLAeZCmXzGnnJ84NDhMcDQH5JHEKU0g2zpZhwBiivtUXX34xUaohabcBVm9eZ22kbALJGF6+mNZGIhmN2csAoFFDTsmvIECZDF1hhj8laI6lTIlAikNfCSSHeI3Hg4ClZD8d8mvYvzKJTRXOZ/SzRgLJcTi8ZTe4/tLqWjzY9+4hezzPZ3p06bfUfRz1IVP78LTlDvhDHyjVE9SZHKNM14v0NzIoGBCMIIwf2A8YPN5biSDX8P+0G+CicV8AUEBJexgXMx9yPW3VyOVefBfji2t4dmLpBlPEvfgO7/vNt99NX3/z7Q8A4T4JgnZ2Fsy/MVjMI2W+SnItm2Haep0uxnPx/+y5vC/jSf9wb9qjOiJSqqEe0FlXpgYQ3z2G/aKxSYzj5qIQO31BH9GXss+VmR1m3w8jurubNtAXMG2m2ZfBoM+bcbrME8/2vRgHnlE52jDgjKn+UdZkHWACHiWCjAv9xjNkjOkPs30q2dOYpR2CSQxa+h9gI9tWAFZQSEiEgJC2Gu8m0JzHNfIeYXvOz9OnvJMJbmjDPJaL77s+CioZszJSPMcYS67j+cYH6njS8cMz5qCU58gyasTLIHKt8Zp8h3cWQNA39KH18GRDGU/nNwDDsZxLY5Vyck+TELmeCgjq9PQsYp4JPgQgzH0zdDKeXOt+ZBZT1SayzUsHZCX8lNGiJiYOF9rhuvjyC/ZWGKHneUf2FuXonNsCdOrZpr7g0VHOJ9gva5hWakkW1oMwhFfPriycKLRVG4Z/uxaMNTXRkfGjjIfrUcaP/cQ5Qd8J7p1PKFoILWGOCbBZh9a3ZG6hNAAU8lxlu4wXfc0+WCdQMxFHTTUYUJ0G3td9oxniX2Zv4f58d56xVac974yDNf1D0q3Dw6EsMYN9M3/KevNcZc2AOs5UQgiUVetghazgbKFvm3DmZZO0PT2Pooua2QmzePJ0wsnoGKxTl5j4xyheAHOXphcjD0UctiMPwA6s+F6zeTPuJI6rXdP9CIZwY2sndAI1CClKv3dwmMQyR4kjvJLPNza3pxXOeaT0erHf1Zv4SYChd42cppV//Kd/5wLwl4U/rWbxuNGQGp4fFi9ggcKcSo/YICI9WrBXy8LDC49PCk/XM+vGMpcOCmIwfEmgwYFMLb0aLUv9tQdfCscvChxXB54aeIN5k7UoCzfas0iGUn26ICdyjlEvsMzYqLe40PMXjMS4tij9AHTFhmWaYkIN/fv/y96b//aWZdd9h/P05TzzjVXV1aWuoQfbiWMbMWTFgR0bceBEjo3E9g+GAfk/1g+SWu6qegP5OM8zg89aZ917HrskGQZUDaTJBpv1yPu999wz7rX32mvroJPqpcFJQB0bpKrdVQn10B0MdAyoJEBS6+kkV8vUroAX94eiihXYttTO/D6Tmg0xXzGeAtzavwX8JSoQRVnnd1vUJ2AwIOexWEwHEAOOE8GrgkS6Zxf5de5pDsGAvVBR+mcC1Cp9torQmG5ZI7QVH8ewSJsy9mlTHQrKCKJGo8PdINORRtesHFbEj9pT5A0A8ubnZspPPntR/uCLT8vrVy/Li2ebhUPj5upScuOqM0g9uwlEHjhIXHwc+rQ8udXzmfcDEKqAPeMturDzGZkLZyiNkph/hACF6ZDyzEruuqp13t1KZpxviRpAZxp60BpE5U4HaKX7ZI0luuH8JwOBHOaZL3EWMMZRq4zXP4XcWR/QZzEAMHrxnvP5RCswmLlvqI6OUJDz5khRAKHz5egjq2XKMKtgkfdwRNU0OdY0NB+B7QVHixiveM7pn6gg8vsY//G4R+4ewyvqnzyT6yLqwecTxRFgOMMDfd3VTk3NrRjEgBvuT9RgsRrM3F/vQimDCmhCu5TRPU1dKivWfdhFDOeDnFGhjDJGbR5c5rM8003dPdrFPdLP3ZqrxcvpnzbXjnckupIxi0e+jcrwXgHQKf+TKAfPYn7yDqiPci/mCP1EjmJqGAYQhg5KZIb7YnAGKCdCyLUYpfzk3QIIM6YGoXb+xOCnL2lDaK557wB5+oNv/s59kxdG1Jh3YZ4kFwqDPv3KuCWfMdFp+p4+TO3NRGoNwkyl4zkBMZnbAUmJVoVWGlpcwBfvnjzOnpro9cE96F9H0nG4msocWq/WxP29zuf0SdrRRmsDDKTCODHRCb4wHolctf0bB27y/5hnoUNzD9qQqFLKh/B8+jklVWhbcpOdH2aF3KSPhFEUZwP/zhrhHVoxJt6Rz7Z5ki21mOsZ1wB6+jprIyCDexOtRqQKiiURQO7Lc3Bm7O/tSUyEfZuyOXJQjPa6B8wD1JQ31tcU/cu+mXw6olgoP/N58g9xBtKmnJUWXXFkkr4w7dK1MZkDcVhkfsa+yb+zj9IPWSv8jfXEXEZUDQd0G+VO3jfzi/UEI4Lx4l6fffaZooSuIXvTpQHFLos90UajW8cB48X+gNOSNRTqJnPH0T9Tl+Ns4Xe0Y35uVmAch6tLf3HmeY8P8M58lk1SUzqy9s1WiJp7b4c42ODov1RbKyAUYD53LcM4HkZGEfayTcm9OI9xwLMnqz3159xgUBbn58siReunZ3SuW8F8qJAGBNDjG7bWFaye+yIRmenZuTK/uCJAODu3UAZzC8ozHJsgb5N8QgcH+mihdriQxCpR+G+GIm1A4G+++umKpx747+uBof/4L//+A6H6GOIBhGwccMehrenAIn9hYlz8d2rCJArhwp5WFdW31EE/Fk7J4hRIqrlkLHYDQg5tBBeu5K3JYTEsLnavYEd7+DsgrKcejneiMhipFn0xXY0voigCMyz8WivOhcyd/xJQaEPU1LwIYdgws2ES4YR4IYclKTwsjBEDBhVSF4Lv2xCqHuAAcEO/KApXBQLy2c7Iof+a2nLp4z5q6v6Ih7WN2uV3AVbd+DR92ALCxxtM7mUPXJ8n2QLCjEcHwpqi0blffuYef9W9+usdpcuhxCZsw8jAkSiv+klyn6bYKLKozb2Pmub9HwNjfdgBY4Ewz/MaeSwWBQIAkiMIGCTXj1IPKE+/eL5afvKTZ+WXP/+mfPWznypP7/L8rGy/fycAQATdkYk5AUI8+4BGGSQYj1XxNcDdRm2NUBbmg1VQ94+OlTuI84XIoKmN13ISMNeUb3h3V44pD1Fzks7PTsv1FR5eg3ZLnztqH0p2IgB4pWkn7Ygwhw9n05WzZgIIMVgwDjj8AYVEQwFloRq2EY04iDA8MHJDVyPvCkdPygBgUKBGOjGOcTEio8Wgoy8rEuOX/YboPeI9GMd8y7AYGelKQnBNRGhoD//GIIhRnUhJooehpHFd1iXj1FFoGwomv+dzoaly/wjZ0FeMYysMwruHqhqmROb94/2U8ZWs/NS0jD0bDb2XPhTeRFNC9+PdYkS1uZsBB7wTBmtKPBBZQZCGd2CMks+W0hsRVcmzLQg20wnkcB17Io4/wCDftIm5Sb5ZBHoY54BO+oSIDG0OjZDx5zMR2GiFIhKJjLGceZhoA30ZUBy6XCit9AXzJxFjPsPzI8QD1TZROkAAEROo2IlA0i8BLKHM8X7cNzRXDF++2P9Di42zNDRA2sznEqlnHJjTAduMlfNniXT3gDBR5wCorEM+i5JxwGeiQvyd/mDOMOa0I6CSa/g3c4e1ntqL/Jv3CdUyoDN7QfbMUEJpM/dh7pD7ZefP7Udqk26fAWHWJM8PC4ix5z5hJyQC5DPWNVBDm6RfEhWLgyj0yESReef0QRQ3A/7DGqAfErmKw4e8L7b91TXnMTJGtJFIaFRfB9MznRMNoIKDz+M5rPn+6SevBaQ4ZXgG84gcRAChlJ0HFhvK+srcYi5kTfDOiYAzzxN55e+ZwwFm7ZmdKDn9kH0bWu+f/dmfSSgFjlLr8AMQhtHAmovSMPMLWiv08wgn6fxsVMhDrW4j9bSb+ZF3YQ0EEGIX4hC1uIzBVs6BOFfcN3O1VIeUcqoz2/V1s19nHw3oHC6mkvfOC6d0ZJ9j/vFZO2NsryHSZjaSUxQsxEeAgeirtQLCIJPavLQfRhR8wK5gjilHE2r8rFMvKPvhAILZaNBFoY1iHwA6T2G03T2UYbQz5halNrq8vFaWV9fKPFHG2bkyOWVasOyULmIoa+YJEP734ZWnT/0t98DQf/7X//MDBnAWIEYsWEj0o0sbWcrzitGCN0geI0fOoOqpfmFdxKavhEZZo18VLHaAqsqxx0Cm3IWMnVvnsNjjZK8UX8kDgTMuYFq57uPj8LwJUlI/yrlDKjJbyU8CfIC3uvlJNaoK1vQJ387p4h60T5vM9VXNa7MXjmu5ByUErHDFgrZISQfqiB6mdEYFbR0ghEpYo1uhhmZcs2Hw8070yZ5OwzXOb7Mgi8sJmK7XA5uPi57yDhxuUWiNcZXD/zEIfdwOHxSmzWof04YJKLNAS4B/QCFgztTalKowAjPA87t086GfCYhZAAAgAElEQVSjUCQf0uCP97MK68d1BwWkajTRm2oPVlXstQLCNmqa/+424vqCdgh4ZnR04FpaxBHTe9NBa14Wvbq8PFs21xfKL37+dfn6yy/KyvJSubul7MFu2dvdLYd7UPOgN83I2FOdKMo1TFAKYqIWKiaS7fID8egqSnj/IFVRlESJHCE2ovwMBGmub8xqVZ8Oy4GAEXJKjawq0X95dakoIWuPeUedTHs0H1yct0baoU5B6eOQw2vOtfQCTgp+sl4MPC2UEtW+ULSISEJRpQ4ieSuszZSdoF18jneTGuqlr5ufW9C9oijInGUtz83OydvKGLhA8WXndOEe7AOIOViE41xR28GAXCcrIsbAzV4VSlpLFwsgDDBO/pFpkX3pmxinUrk8O7MhWPcej+NcFehBGMhGNZQ65leiTHGQJOrKvzFckjcYgGPHF8JVLiEDrZJv9jj2Gz7PPUNfjPgLn38cYUgkInmOPIsv5i2gBzDD3Mf4CyCk3wLQonjJnpr9yaALJ4YBAM+kX5hPAELmNt/cl7FJnUMMdICSjTmUdqdUi5D3TdQmYC+gKJEr7RKV7ZCxaAFhy2JoI948I5E83iVRU67h3gAZSh08BoTKy93d1WfZS1sBjazNGJsRuQmFlf2Cd4wycCJ/ibQx5oxZm/MYURqeF+dE5iv9zr1D2WUskuPn9rHfu9wFvw/gow2sz0SfIjIUmjHXM070QRREM+7M31BKA6RaoBUwyDgxd7hHwBj9Rl8DNBLBIwLLfbgmwnH0B3+nzYxHSwfMGc5aCt2a8UpuYITt6Ks2Mp7zPxTbrJEI4rRrM2ucdrFXUSogqrX0a/Ja+ck8RzwEgTDajAgM/Zj3e/nyeXn96lV58fx551iIE+vumvdDRdh50bzriURobsQE0h4IuJibl2OL59mBcCk16AB6+g1HYOj39IfX/lSNkJv9QZvIcyPqhxos9glnA9H4FJXP3GINAezeV8XXi/PzLh8PVkPLYgEMQdGkHcnjVeRfJX/MHoANYScV/eQcQiiZgEO322cbzw9jgzPQ631WaxIAyFll54pZOZxn5AUmqi4GjQT8zBTxfunIOTnzRMwJSNBe9kz60jYGtqqv97lg28IRTlOx/dzYNXciXTF2nIfaWyhjgZqwIp5TZSp1Jbu6sTioXZT+4uq6HJ+clQ97B+Xw+KRcXN+WsXEihfNlaZnyHdQlXC1Ly6tlfmFJ1GXGVBFDVEilbj8cbtmjCGFfpuux3f8UIfxbRkJPtzeW+ZM//icPGONsZiw2HdJ3RLIw0E3H1GRMNAZLNR4WBD7wdtRrvSAt6WwqnqOAokNWxbQcPDFGuObm5q7WGHQOIb9zvoYTukULkliEI5XJ62DjFJASNehUBmXKQvByEqUBrNSkcIxhA6LhWlweVShHnmKcJNpAVAaLmU2I9vAc8rgw2M1IJYfNdFFFnKpcNMnqjlSiPlnpg5WuwO+kpEU/V3Ebe6iqumbNjxN4qyI06ccuolrFARLRlQBNagVWiW1FICuIb/+WTUX3bxZAR3ttjDSuMRj0d/qn9WQHXLaRzMfgzADcoC/PTzRQmz1/Y55UcZhEjNpn10HrFUib+ogCsET3Ko02IjUt0OYaiREBcokKVrEgRwojP2PBoBvozZSZKKUMBpNlYX66fPXlF+XLP/i8rK2u4AYoR6hgftgp+7u7GjGomhg5C4uLog8BCDE0AIUAM0mUUx+pFtINkCDf4eAQmuie5MMBTs5thKIyVsGTBZ4wWFgD1CpUfb8aDQcIKn8CoHju4t30HWuEd0vELhSrrK8YJQFJiT4kZ4Vn9oJQt4p+DuZmxRBIgn+U/ujPAOn5+UUZIBgIGBlErcgj5P5tLqOjXQg3OArE31gXzufbKXt7H8rp8ZEMKGhZbdmJzH2eQ3u1x1SnU+hGmW8xUEVHr4IpvDPvFqoigFB0vGlH7SKnz31DV4s6a+YV90/Ukb/JeJqY0Odpl+ZczekLlU1S6WOmmwIIMWZoA4Z2gErAaEAl40AfAkbpT9rJe6R2GM+ijbQBg5Hr+DuCGQBC7ke7EkUJiOK+8erH4GO/tCHmCF8URons8l70MfdJrhnXREhJ+22NTj8Gyrx/lDx5Fl+JKPms8N7QMhiy5yQazTtxD4x9rqMvoM+Ftsk8p88AM4mI8BzeEzBImzGUs69F/CXrIKA9NMykOgSMjo1NqJ9j3NOuzFsBkGpMBsBFHIX3CuulpXu264szMUDf+6UdcbxzxsNnImwER6R430RII2aUeZHoHdcYdBxonsVo5yd9mDkRkZZQFAF7zB/aQjujWMl9ApjY7zKW2SeyZ/vstdp2QHZy6OgfxohnZO4m2kw/tLTbnCUteE5+I/dgvBmPUCkTaWNt4aSbqpG65JMm75P7yoaAxaHI15kBUZ0fjNfz58/Ki+fPykYVrEqEUzZSTT3Bicj84PyBvUHqDe+XnEn2LO4l26oyMfg3/ZqIPX0aBxNgP2JK6T/GhGcDVnH4/Pmf/7mU1gGaEfFLvnKeFQpumAv8PlHwds3TB7SLd0+5Ev6bfmqp2CkIjy2l6N4leZ+cNezfdoJFBCZtgt2R6J/TABx9lsjL+JgAIrmEAqg6q4bLyPC4QGGYK9TjdE46qqHUaPZ6kPgMiqJ2e3f1bqGO2jTAcWzRt95GCQuJM5a9iqh/GDUWMOSs5uckAQcEZKqOBFFC/ffoWDm/vCqHx6flzbv35f32rv6bZKuRsUmpRq+srgkUrm9s6r9xXEBbnpmdlTIpTgrnF5r5lC+b10+A8KNOefrHj94DQ3/yf/3hgwGIjeq7G1MaWXhS+qQungry+nBQQi5qZ5SaqMIuMvQrSOINcqCx0ck4aJLj2aRCXek9ga4nmDp73gBYrAaEojRUZSqu4b6AwQBC7hdKFZtvQCFttOeJCJSBroqoq5D5UBmiZESASgWFbLYAz+4eGDkYkiNEagxcBZQF2BwJ1eGt+xD5ITHaypEAPdUnHLfYSGec1hp1EqKp9RC1HdQahb34jGvf9RHCYrppyklUsGaA42iavO0V3MfAyt/1LNFne9ppC5wSKY1XLUAvxprmR6jBHbi2QRejrjXOY3yl/fH65z4UdleZjSbfMcZ+ru1AbF0aAbJxUliu2wIzHU215pAKrNfPKVegjhdjgieye/dm2RENo11cPDWJtPhk+fSTV+X1q+dlaXFOeXsX52fl4GBPBW2R1ybyBTWJ/AOolQA/qKMINKFOyjUYH49pL1BE8RATHaTeG/RVHb5TLjLPvCF6T02+CLAgvhRaMe8HGMQLjPgTnluMoszJGJk9xdpGWiIaoQdznWgz1eBmXbKeIhzCPB7MzhjwLi5KpY9vjIYYV55rQ1VMxfUEk0dm48HlJdKWAMJ8BuOJdvP7N2++L2++/67sbL8vc3MD1dELhcxAxVE6ohgYprTd0X2Dshz0XBeapSICNceS95UEfS0grdIBCEXMzMhYhWKGQRzjvqX/ZU3wvnwesMF70u/0H5+jXVzH5wFzKSIPJXNpabmsomo4GJSLiyuBGqhofJ6vAEqMQ+5Bu7lH7hPAz3P4TmFw3gE6HM/CiKQNAMJQVgMKMMzpQ9rW0mrNxnAuZvKH2DtxzCVyEXof4Kq9B/u0HDJVLIT+DXUwc5B+pb2ZW1Bw6Vc+F3EKxrH1hNvRd65+Yd7EYObf9Dl9z9/pE+6bqClzAsDMF+1oJfjTHqt5WpU37TXlzGyVlvJruijS91bTZF1wjfKkqgJr5nYcCAG8cYbFwM+Zl9zVzB2uy9xNrlPmL2sx6zaRTcYuoCI1/RJBxAhlDfAVR0by1xiHKKomN5DxpA8Dqum/jBW/Z+6E0umz12UpuJ5+Sv4gz+sZPnakBsw54uyzO+CBn9w/ZSi4tlVpbcGkIvmnp5qLjC3tow38LmVosoYECMmpnh2YfVLFXRgz/pt7aL+BCXVz3dGOqUmX/YxSN6sry47I1n2LvMEJojzab3DsWr2V+56e22HHWGVeJMfSUS4zALLH9bl4Zxr3rEX6Nn0YEEebMlas8dsKdLhfnAy8E5+N0yJCRMwR+pjnthHi5M9m/BIVd36g88EZDzvfyeN1NA3GJQI7XneOlPLsiOUYcPo7+wb2lAEh88ORY9gfnLXcH7DF8UyJr7ERyib5LAcQ0sfYVAA4Pms7yQ5zibLdWmDG1Ppa2quK/1nZ3LRWfgLgAe+c7YpUjuKoNT3b9hPBg1oeSzn/ThdyYMRiMgBCnLjffv+2vHn7vuztH5XL6xvlFHJuz80tlKWV1bKxudWdBVtbz/S7hSUDwxGE1dhvm9zCLt7yMeGrAYx/xR9+dMjw9MD/P/fA0H/6V//oQZ6bSgEFNCkCAe1DybQTCq37cDkVvQo1J9XmkbAMgMsKUv1h7gVnmqMTd9loohAWT543PuTsoV2MKicvEQuL1hhIhVKEBw7aqD1NcNftbeNLnqOao2BQeKd2iTo3Nl4TlmsktObwSVSmPgNwJlAKILy5qu3wAUY7+WlaKd8ub9ELlPhdu/eFwnDjKFOMmXi8005+zzN5b4Qvtck1gjEBXvGg594xVAKcYqDm+T3dwpL0MZ4D2jQeFfy34KuL3tVIZxshjJiLqIm1bmBbKqK7d5Pjp2dDRRQlw3z9FJ9XyQg8pjWXIXMnPwPUus2/0j7UR+o401Pz7RTBquCqPEz/t4Gt50e/4VoNVmVBmvIUiRaqSLBA953A3OTkWNnaXC8b6+T/TJbyQK2ps0IO3+XVhdTIOPgpAE49QAwJJKuhn8iQqPmjihhWgQz6RUaEqDquraQacDWPC7CAIU7fcR1CMzs7NqABLhxSzB3cGgGDlKSIkR5HQBv9y1zknRM1TNQ5Y52cPMYzkRIZEhOIGzg/DFVMwCBe9UQLWL+hKLOek2vIesdYPT83vSe5lYlu0F4oPhioGKEyFO7vBJAAhB923itCSNkJPss9QutirkALJBoS4ET/JOeFeyUSmP0mtFPugxHMcwBalMDAiUI7uB/3BRQG1LQRHIyH7Elv370tv/nNt6q7xZ6JkUnu0YsXz3UN1Ktf/8VflLdvHclaXlouL168LCurqxprxh2vPyIt7ou7j4R96Ce+Al6dz2ngmDpwGGL8DqM60T/GA4OZvCH6hr9HZZO9MfujaFK1PqHTBExRzTOcS+k8IP6bfsCQpc9aeh77cEAV/Zj8IH7yFYBKn2LAMu/JcWIsuYZ+C0W3dRoFXOUeAV/MW+4RUMk4J48p4jahb3KPlgKaPY/rYgjmOTYqXZ4h+26ooIDC5FClL0MPTv8EIIUNk/tkn+qjjT1lNICXfkl0hd0Mh2QitVxDv7S5WgGEiRLS/6HlOjcV5g06AEdVBORMToLQSTU/z88FqvlmPOkb3ok5xfwKtTRqw/RjQEqig20bGQeeG6DNf6fvQ4vm/nlX2kkbW0AYdV/uwf34XJvbxngwX4gw8vlEMDs69+hImRnAZIB6Odnts8mZ5fOJgMIGoZg6KQDMJ/6dcWcPx7Gn9JRKm0yOmWnL2BLXBsPks8GAkvr0tT4Tpxtzgn4N2GdO0BbWchwi/I3PtGdzQCV7VoC18rRPT1xuARDSsEEYK2iVUCnN1jA9PqyLgOG0LbnKXBM6r+igFdRmLfAefDttBDYWDtFzC5vdorLt8hLMGdoaAIkjjzXN2iASSAoAfdbZhbWOr9MoDApHhk0ZTYQQECmht3uo6yOKEGZ/oE9V6uiqzxsEENp2ZR7iXEXczDUQaafxlymlShFRpNiAsVOUL0MSPcP+DFglVehaLLa7cnx6Vnb3D8t3b96Wd+92ysHRcTm/oE4woJuaxrBMFsramksSAQbZh9e3tsraxmZZIrKOaI3Od9pU7RCx8HxKN9IInQ359B9PPfBj9MDQv//n/8ODvH415wmCNVEJNhAZ8+NjmrzxUiFqcXx6IjBo78qkAJcSdNViF2E3aHMUBqDVKsnFCxuwxAJStK96xO1JtIqoKBk1MnVOQdPqvbUCqAFnDtzOKIE/DkVMgJB8rklFBO11cv0u3ieKpi4/USN4DSD0hmv6q6OdUEvxOhNBves8PC1og4LCRQFutD1UtXi+uK8BYY2ODRXnDzYedq7JdaEPtZG6RFm7CGUFpLkmNJXWuAngCvBsAWEifIm2JK+s7dsWjOazGecW8GIUKhLbAkLmAk6DJpmd9zNo68WGWsdC+qP92S2Khiorym/NvQxglfpsU0RXIKrmtuqZD85ncB6so7xco7lWaSljonqOluUVaJBzhX/f3KBidlLu725gTrve1uJiWV0hf2BF4IUagRxEAum1juX0JF5g1ooNhDb6xHyEJoohQxQJY4i5iQcU0ACFknIUjlzfqQC4ai/dmfZlr+5FubxwnlzoSRkvxiiOCJ4bAyU5Pp0RVCMm9HGMWq7B27uwuKB8CJ6dOl0RrcEwy9oIyIyhB4DggKZvQ19krjknCeGSG4lUcXjy3ozD+/fvyoed7XJ8RP26KQn28HvaZLETO1sQfEg0jvfDsEmEjcM8+UWJmibviGsxgqFYUsT93fv3mpsYmi0g5DrRdWuUKrQ9fnJPAcJvv5VRCHMhhZifbT0zjez4uPzpn/6pInfcZ2tjq3z+k88VZUWkgPt++60BIYY79xTFqAKkABauS9kL7hPgGMXCePm5R+iZydNKvygKWkV3soaSi81zuAdR6kRDuQb5d+rvxVEQQza1EvmMx7TPPUz+EW32vHbky0D5hUAG96HfE20LRTdiJzw7eznvw/xMBDA5iAECyb9jvHmfPr+8j/yFVsq8yVy3IerzKc6PgMGArxjDFoxBLMe18JJPl6hLcj4TjU1kq91/sk9nn01OXMBsVHH5adENl6xIZCz7bAAV/ZEoI9clwh+aHv/mvVh/yeOk/6HTsta4D33MOgCcR/GXz6W+Z1R248xlnjM3+Tt9R9sDIJJXyecDCPnvRKQTxaWv+OLz/DdtbAvV07bMB+ZPWAb0O+/Le/OOzG/ax315P95TUVTKXSC8ozpypas/mD7i3jgm2DcuEQepwkRECuP4Feh4sEicHOOyjyaVQ76ybJVcR5weNB/kpEoppKambs7EOM6YH+kz3pmvrHH25ORi0pdxkoWamyifHU3kklsBHjskfU47zcBCKdtaDPwuc4j7pu+z98eBHEdRzo/YHEk14DkGXDflVIrYRwKEgFD2rOSec3/uvbho6jzvEUBIWafOSUKUbohrcZRaOZcI4dCDAwDMC+WR39sGk3jNhOtSZ38wddUlcwIEXf7oUiCQc4s8xqkp1IEpM2a1U+wAMbkq5ZW/qe50ZVxhM6r2YKWNSkjmAgXTy7J3cFi2P+wKDJJHeHp2Ia2Ni0v0K4gEM69ny+Liktgga6trZfPZs7L14nl5jgNz63lZoCzO/KJsa96ZqKQ64wkQ/hiY5+kZf00PDP3ff/SLh+TzQYkYGzVNk0Wm+MrwkAAhX2ws8hYeHdkLVqN7GLl8JpuLPUHOY0p0KZsdm3xAWYAfSnXk72AEB8jgNcohH08XtFE2NeVaVa54suF4nnL0qngD3juMfecKWJWNvTr1zfh88giGKyWU58j7hqevUk8NBg0IoYjyDAAhoFnJwTUaZUNjWADUh76vTfQlEbj0Ef1Jm/mMXVfeD7ie2oqhbhnwOp+kPWC4T+7ZRvNyXSKMrZe6jcC17TYY6r8TQQjYdt86OvjYyGkBIdfnQAmIy32zkQcUB+RHeEbASQAKfr0rd0Q8R5NPGM5ATj/bvNbKvncu4YMolWlnxHHo50QoWxAKRFVEzZVKBGzkoURhUYYAtJyJMjWJx5DDCCPhUoAQ/szM9JQig3idtzZd6JiahXiYeV7ajreS3ATlFDZg1uvGgGl8gkPRjhDeT8ZDrenmGnfOgeWgJzrIOiDCSBF3AcIqnJIxwCmSmpqJnrMOuS5R3TbCjMGSqFQAIc8y8JsvYxPjAk6MCwd0FCwVPVc0unSRHvowQiwRlbFqZ6JeB1W4hCLUU7qXaUxjtUbhbjk5Olbf82z6iTalViDviLGE0cEci1eZfyd3JwAyDiCMwSgbAtIAJfzEwIedgGGDwYzByHiGfsUz5UCq6qLsfexhRBbfbVMi5EL7QehstCtRO3J+dvfINS1lc2OzfPr6U5ceEJ3uUlEuFQRXDulNV5YhDoU4aJL/FEAfeiTvS99H2IZ+4vkB3wEViUYwVhFRCbXWUYtzGZhclwihqXUWS4qSImOa+mamxxGZ6COEREqYs3Le1agTqQVaH1tbXX1A7hFKMg4VKH7aNyMK3ET5TY0zlS6OuUTY+UmfJNqZ/DoZzrWGnwB7jaaEshnGRQBzoutZX8kJjIG7sLDURaiZL0R4eG4AbyJA7T6d/TP7jYBGdYjRpkS7eRZzNmALQziiS61gEZ/PGs37JbIcoNRHfC0AknxPxoJ5zXfWAXOF8WQOch1t4r4GwHN6Fv/uRN2urwUmWSf8vo0+BZzyuziFmJdx3iQKln7PmUa7sqa5PsXsAV1Z81GSBVxa8XVS9QMdfQJQHolST7tVfmF5WXR7+hGgyLtxHXMn0UX6QMIm5y54zrNECa30UMTDIjST/WNxfqE6/lbFXAAMpaYfeyPOMjmiql5Ca+vEEdE6hRPRjQMhwjp8HoZJ6mOG/ouNRG4kdEnW1+7uvt6LPR4AGKe9KP6DmS6y37KzdNap4Lr3TEcTOdcBkXaSaI+AAVYjl4w1+gxcC0NKEcKTU51bfGZ+wXMlY0t7ofkzV4iqIohzeHhQLi6od+01Y30FR+K6FIahkcIRF2cQ40ckj3cD4E1MOoqaeYUoG+0iiOF3QSDnTEw2l75wf6WEy9i4FcW1BjU3oRC7JjQ5wjxHImljRGydssR8oyQZYPD0/KK839kt378lf5C6s8cqQUF0kGffozo6bKcEoHAwMyiDmVkBwDUYG5wtOGQ2Nsvq+obzCienxVKTlsXIEy30Ca39bntg6P/8x189tDSCqclpRTUwqg0C7kUZZUOLUcLGFWpAhCKgwaW4e2oAck1yu7I5xjDNRsR9iYqwiPDIAMS4hg2D55qe0Ys7xGARYK1c8dDV+DeUV4GpGkVgk2Jj4wDi7zEgdPAL1E4IiIqyWkVFoAKSuCyOfFV8c6SSPEdz1nl+onGJdMU4yKbagq4WENKvPSBEodN02xgMlBgQ7145Dx8Dwi7Cdu/3ZyOUWA4inADgWg9IOaEVIKX4uwBoKxKjXMpeETbgrQV1iRDqOb8VdTOIDLhowV5rBOUe6Q/nYBpcKheTmj5w+AMIK804tNR2iSQSWCtJdH9K3US9cy1aH1DKRQL1igj2ks/K+9QBk9IpLuFAvyoSNzoiEIfzbnQE6iSgXNqctWbhjcRjlpcWZey/fPG8vH79qiwtzpfBtBU9tYaUn2P6sg7C+jPeV88FJ65njgngECm4RoXSSf4B/gKED0WAEBXQ/YN9gRLPy546zTpgPUBNARwynxRNrMXguzmHM2N4WGtQeS4UYsZxc3mpf0tshbIP1Ap8gPpJvpapW4mWxfDrqGYP9p6jdgdYkpjK4qLWE2OPlxngYOGSFNs2ICRnku/z0zNFCAGEfPE+rThF23+ZYwGEyafBmExULeU3+HciI6ottrcnOjhGIlFH6JYyGK9NCUshePqI6AP9r3y6w8Oyu79vMatbU/ai1Mo+tb9/UL77zhFE9rZ18hOfPdfnnZPt6Aj3Rz2WKKOjmDM138hrE4sFOhvzICILgGgrus5pzCNiwnMQxGDfZN7tHxzIKI4DKXlHAQ7sexhe5LLS3kQIeS5RsZUVg0uup99oLwZ2og4GKM4hlBru9U25uLrU2KrfyV8CbOMtX8OQntW13CdzRuBjkrqEqQ/m0jAR1OIZPD+GIv3GvbOX8/sYz9w/rJIACdZOgF5y8OLk4h7JmQpoDE2UZyaqCCBkHAAJUd3U/lwZIG2EMoY15wp7jJ0lznuN44L+i6OB9SUwWIuoo7QLSMlZmcglY2L6ng1gUcizRiuASE5ZosYBetyD6DffEWhi7fLujAXrwIDL1NQY+LQ7jib+m7WBw4F3DJjm77lPwLcds6Y3R6zGziadOB0wDpDM/AwtmDmRCG5YEPzki/uwzhmfUErZa3AqqX3r69pnACG7Hz6U7Z1t9SX3Q/QLtoNEkrA1as4se3Lmhuiq11fag+g/RZgvKXMzKCtLyzV3l7qsM6Zpn54qJxiaKp+FQorTPMIsyXNtz0RH0Ra13tsofq6lrXHcxMlAn3A9+wd7P+uafT9OojjMiHgl4kwbcfSI5n92rjNFzJ1aKxhQLLbPcLEwEvmyNc/P+5TPQjlM0D4YsjLpzZWpnKzRqek43F2Iiz5gH02tSo3DrvcM7JrYSXJIjY6pXiRrjkgZgNDOYkfJ8dRydvIMQF6CA2aZocgNPdTzin5I7WxAINc7J9MOegAlJV10xlPKSUwx22J2jvE31inntO1CzmSootBCKTfx/bvt8ptvvy/b2x9Uku1W2hTOZ4z4DDaYQSVpT+NlemqmLK8sl+dECV++LM9evCjPXrwsi8srKm6PAilntGpdKSjQWzyxG3+3MOHp6b8vPTD0x3/4cwFCH4KWRJZX+obohCmajt4AXBA5cDg/Hj6uZ0NhYwldyGF50wNTZiFUGV1bN2F7q0wfCWcbURcbCvaGJnmd69h4Q0GxMXBbAU7ywbhqSMYsYhsPlbYaA+xxjozopHieqDFThV94b3IB2IyIFhoQOj9QABBQeWnAmShXDjP6LZu3gUXKLvQ18wKqYoznZxuhc6TSNZt8DwMmUVujiFoVYAOuXE7BUtiO2HhTDVjVPeoYtnX/8nxFigBIGmPXpstn20jkxyCrz68MOP4h0NhuagKAXd1KiDaO9imHgChe9aLrOXR2uzua+d/1SaeVWvMJ9Rnyb6pCaw5gv6PHoG65mncCEQpHJiLpnThAe4TIrNRy7VmkgD0HBjRdh7EAACAASURBVIAQD/Ld3bX+vjA/VzbW1sonr1+Xn/70p8o3nBtMaU1gSHAIMi4ctFCKM58EHsj3YcyUo2EBpjhinPw+IkoKRgZRb9RvOWy8jiz4ADBx6RcLQlFP6+zceS2MoQ5L5bhc6SfXkLia+cvvmW/KtRgfVx4Hcx8KqqP4I2V2btB4gDnAB2VpaUHjZcBlavTa6qo8s3wOWhGAhHWGwQT1M95t2sq7MAbsL/SBjXQii3syvPHeEgnAyIvRhFERAzmOl0Q5DWJcMoK/id6UMh2VhsV+xb3oNwx76HJESPDQov6JEYPBi9EsY7gWWY/RJQdYpaMS1UMQCMOEeQf1FZA2PZW6f8dlZ3tbfxf1dRHK2XLnnGJ9puQOghQYWghiJHKnvVDCS3X/qA4gOSuq2APGF32FQaxaj3Oz5dNPP9E9osBIJDPAJnv99DQ5PrMypgCEfB4KL6CT8aQvnQtjKi97KL8PSySOOeeLGvQwTxE90v57TR62a46x3omkY1ArOsr+RMSuRiJ85lg8jPHHeAPYYijitCNvlbXCns/+jxEOmDKTwfl+cQRgCDOvMWAjGsTnaGdAY3Lj+DzPdC6vKbuZQ6FeygmjkhrMad93b39fxc21P9fzK7790BZDs+W5AoQYz1VNmeeyZg/29zsxFyKkMiABjTLa+xI8tEnOHeVSmY0TYEn7IkqSKCnnJtcHLIUyG6VXQIVo6ZX6zDsxrhn35DomctUKwrA2ohBKW2yEmzmU0gWMUdgkBtmu0+h5BHiwEy40U37yLN4rOcAZozi42jWfXEr2iyhksp5Zs+wVUPRoG8wJAN32+/cWJiG/sFLyAQvsRVZYN12UfuP96J+HO9gXh3Ic0X/0J3ULFxcW5CwCaGEzGORcl0GtuUf7URxlfHs6vz/fMm94B56VHGjGMc6uOCYYhwBr5jBMqj76j4CMafIB1c4XPdJ74syx+u1kR//nLGI9sq8SgUzZBdYYeeJx6HJueb9zrvtVLYvCXqHyQxU4clDigG3HKBFmnFJ2AM2VgwPTrE3vxklg2qaooGPOrRdwUwpQrR0tOweHsdcCAG9yyvnbzC07KVhXVpO3k8QpFoBCbAnPM78vloOipnOzWi+ygWpKkIVu+txwO4idUkT07qEMl8srooQX5U0FhAjK4ETDiQfoo/QE+6/XZtU/JV9/dER7P3NqY3OjrG2sly0i9S9flQ2JzayVqcFcGRmbKGXY7BlntHhH6VhGvy+I5Ok9f6c9MPRv/+nffYAqoYLzOaxVoNueUxZxvFWhkIR2EACUBYphkTwVfhf1J/47nksWjPnhRAds3BsQmq6QDZBFweHhukuWAMZoMvWUb+r6XMiQjkHoSBu5RintgIonBj1qaAZZGLkGWtDeTFeYnqQekVW0YiSIWqoIoY1VlbCoiqQx4tgMbLzbaM63F3Vq8Rn0JoKRv7X/DhhsI4vxDtPX8S7nuvRbnp3D1IDQ7UyULwdpgHfeIZ9NO1pAaDBZjblabNElBPGsRdrZEtIGwPbAGWDwd7c5stDJ3cu7k5iuZxDlFFc2OXx2JPgL6zeAMObWQ83VMJ00X3qH0LHI36yRURlzAou+sr5Cpzya3woWVqCdDblyUwsVg1AjM5jmSh8uGLQcVgifQRHdXFuTGMnnn39etjZXy8LcjFTUcEwAwvzQB9XtxCvKvIsRq3GvpT3S2Iwp46IooTzBBoSW5gYQutwAFBlFFhOhufA6ESCUbLcNyhheunfpc3NRyMOZk/kH7YXrY2xwPWvQY+0oBcYGAI9+ESDSOh6TMh9lNxLNo33JNYzMPIYLY8K7cS97Uv3M5KmxR/A3cjLJP0ueF/fLemjnbsYPozO5iDFo8x6h2wUw0EcIy2A08nmMckChvOvz850BHwOJ/pXicjXQT07P7CWubAGMJXKXHHm5KMfQefeR6jedlOjE4sJ8ublGoMDCEDJY6tixYpTbU/NtAfXsebQtUZs4TBKZx8FAf/IOGDrQLz//yWfqO96PCC3f7Gemlrk8A4Ya78m/6XPAIOIa7KuMJ7/HwAYQsg97fMjZqXNL0Wjyq1p6M3k2jlgEQAcYSKBpwop+2uvr2DM3cJYwJrQjUcNEBflJRAeDKlFXcj8B88kvZN7x91CI4wjgGoAu1/FM5kWb65Q9VmIdlA2ohdnbmmo5U5DOVvTz4qLL9WI+ZJ3mXlzPc1KXlPZnD2a+M3f5nAH4ntrGVxyxdpBYHdkRGO+xeRb3j+HO3xLxTb5YcgxZS4wVfeo0C/K9XH4g6pfci+dnX8j9AjgDwFNugr+nn3m/OIMDCBNNT55vbADO8tACk0OYNZgob2yAOB/4d9qW+R9GgBkSVhCmDwGjvCf7y/rGhgArji3aw99x+BAJAiRM13w11hMMDvqVtZG9SIIzRBhHLNhlUSyiY9eKnqmAec2h5J6JiM4vLJS5BYMwxO8AhfwtDADuQX6bnaweV+YrNGo+Exo648Q1GQPmJY4nInwIPCnHctlR+3ZfT9QaQMgX8y5rTUkWOkujsDks8bPMgwAy2nhSI9cIZREQgCXCu3M+0U6Jxyy5tBCMpEQPwyxgDyNFh32bZ7Cn4hjEicI8aymq2BIEApJmkzIPzgV2uabk+gEIifAlym72AU4TR4ztsKe+IZR1+pnAxaXFb+5cHoN6tpxZOHfGx11bmn1INtOoleilZn9JWtNNVdjH4TUqWujpOSWAdsp3Uhh9V/YPDvU+5IOjMErbMFsQoVFN4PIgDYKZ6Uk9V86G1RU5LJ6/elmePX9V1ja3ymBhqYyOz5ThEee9YhPd4SeH2dQosP9OkcLTw38vemDoP/yLf/DQK6nZe55DLwdJjJE26b+NbIXK48gf0T3TTOD2xzMd2hGfi0dL1AWoag13vwVCbBamT7ERIPVsURglVVcaBGF61/cKYGvy3bpoz4PAXSit4nvf36seDps8XO+ZqZkuZyH5JDK+2WzqhhODuaMr1Uga90rUh5980SetYZT+aoFgAFKMuxjGHHZ8lndt6UYBhHyujU6mH0P3cYTQh10MMz4TwEob0r6WxqKoLhLQHd3U4C9gSs/VLwBafTkMGanyjN25tEeVoM+HPwbDRMFcmxIhHd+8VwxVTcZANtUN/Pgryftptz5eKbfeTAGEvUAPcWrnJXGvWuenu2UfuW0BYfdnqDSAW4FAK+da29MeRDsthsvy4lzZ3Fgvz7Y2pTC5vgb9ayCqqcOND4o66xAjEjdh2XbJ6HOw1/IYtIF5jDHTRgFE36yFfTOPSGBPoXPLeuNkgUbj5+iAJqpQgVoAnvNALNrEGNKPUPwwYjLXWFOhgbUUQufS4kl38XWidzEKA9IAPERNAxwwaLgWA4L3RTkOjzHXM98xMPpaedAz92WE0UaLRyDWs9o5kbhvjLesh8xn5jv9F+OY3/MVMJzofYAi64tnhRKqyENql0m1z7QfcuBw/gDiHJm5K1eqSXdeTs+tEIsxQzFsnEd8AdKPDqltZvEIxFkAa3zrc8eAkGOrESuHZUw5ms4PNbOCCAeRBr7iQIg6YPYO6lAmV5PP0seffvKJInLMCQRz3tTyDNmLI7zDmPB+jBG1MPlmvJkHbT5kooCsb+7JGDDPAI4CKGTW3kAVJQrdl60IA0TzGi98jQKLHj7iqFHGHiM5qqM83wDC4B7DkmLPzJ39vf3yF3/x6/Lu3Xu11XvehOYIIMWiLM6pBCgnLytRl5Su+Gh9VVDEezEvefcU2c77EY1njbAusvfwftmn+X0+zxgBLADUGNEt6AmYY86Z8md1WfqDftack7y+z9Ds262zMPt6QFZL7wx11UCnL6HBfbgH96dNSueotQhpQ+jOvHfAVvow64O+yL6VcaMf272CMeT6XrHSa6a1IbLXtpTf5NPRNv4ucCJn14nazPNSe5B/B2wReZJC6M2NKZgrK4ooC/DVepU4Ou6o3Ud+ZHUY0WfMHwAD78lWwe/Yj5RjKSe0aYjpx/HRMUXWXLYDO8liT+wvjDWgcGZ2oPMopbYY47dv33fCPjoble7xIICSnMz0e5y9ZoBcl51dxLf2BNRgIKyurZf1tQ2VOhLFuqZxBBBCzzTV0mdb9A+cE+gcduYNue6rq0T/7ZBj/qkm6u6uvyVGxN5jqjP7CXsXFHLnu0L/d/3gnDexi3gu6wzgOD83/5H4Uc4T7w2OvnOqmsnClx0qdt7hgPSp3uYQKv9PtQih/KJ0ar0JOeuU7kGkECDt2pI4RbH1oG0i/hawLPYX7BQopWoDdXDPxHQQIMTuJL9PSs13Epb5sLNf3r7bLu+2t8V+YW6w94e2ynlLeTLGj35Ae2B2MC0HI3OT782tzfLs5cuy9eJFWdt8XuYXlsv41GwZnUBwyS5nbCTaJE2Fp6+nHviRemDoP/7Lf/iQBHo2hmzubMTxbEYOO/kZASwcZAEz2eRZ6IkOYGDEA9oCwuQbdHS02VkZB8n7CRAKwMlhGMOPNuawSI6dNzXX0urAEge28vHssbZQjIGSno2QB7kDMwMBQ/7NdWxa8chSeoNNK55aecqrBzz3iTEcTxVjl0hnqD7enJ0v2NIiaUf+1nv0yA/rAWEL+OIhjmGRSF/GIcA4fZD3iGGRNrT90BtujrDG2PyhORhjKMAk98tn8lx+ttfGOMd4tPCLawe2EK0Fjrkek16grhr3P6Tmpr/Vv7eA0MdLBYQVyPK7FmTmvvr9Y71nPKrKMWBzd7RR2Lfegz6fHUyVleXFsr62qp8o0fG7wcyk5cpruQnNP9FvXFOszVfp6kqipljzZuMJ1VqgLzsFMlORTXP1Qco1R0euLxcPrAB/9TQT4eEeibJ5TRLtJYoNWL0SKHRU2bWcsg9wbXKBMuahbM3PozDpRH+vgWFRFvFqssajQNhS9Zyv1lPlktPEHoQhqZy+3V3dL+p1GBeJ8tGuREWyL+T5fCaiIe0aM3XRNEt5cSlYjmPp3G0JJQ4gjjESxeXQyDC+MA7pQ7z8BoJE7y51HxxW0BvJwbQx7TIQgBf2KSLCKiSPQbC0VA72D8vuh10Lk1xDvy9lMAfddFbjz9rhvnv7exKuYVzoH4zHAOuA2tNjwNyuKFmKpi0slOfPnukdBHj39vQdQ4x+6JwR8651CGjiHuzX/J33DjWQdluB+UFpBDH+6IvsKYoSQF1TBMB7bQBY9iXlMd+bJpwccxgptBenH+2QhH+tf2bggkjIgoyopeUlRwj39st//a+/Ke/fb2uO+QxyzhR9Y8Xb3gmQeRPHWJyfAYRpa/7Ou+csYp7zJXoj9T6royVRuBY4OcoIMHFNxPV1G860J2sya5pnJarGGCUixOcUKYTFXsFmWDi0ybljPp94d651tBfqrynSichm7/7IcVZTKLo0D6l4uhA5fSe65eamzifa1eW31ty9RBj5fPb3GL4515LHFkq28mvv7mrJDArGD7pc0JzztDWiOqEmMx9ZO7xnIlO0DzuC5wu87O3pO2yjAHmcOvRHAC/ABmOf/Tu5szgblDtKKa3TUwNCiVs5cg7Nj/1bYybGDA5k9nOXask+hjOGNUH7YRdoLMYtEuII5n75/s0b1azlOTmntOYHA82P1H91NNrpDRwyzKUPux+0L/KOFt9aVE6a0wasasm7pj/YzxxpJ3rtXFyEuSgUb/VrlDfnOocF+7eE7VBkFY35wI6Uw4NyfOJoI4rypAe0Csi8Z2yROEPsKHLEO3sM14X5kZzKOJ10PteId9KIUDKlfeSNQ2k3O8xsJPpM51FNfXAUzmPKN+vVQQNyzY/1TZsC9tlL+OYcyPmgetq1vA/rR2JOVSMCQMg3ReRREVXJiQ/7ihLuEJk+OtK4hCKaNUerBBJHRsr01EQZUJNR7+Tc1fVNAOGL8uLV67L5/GVZWl4vE9ODMjKBeOOw6h060OHc/qevpx74sXpAgDCeSTaWRAeTBxBvjza8qujHARYqSrz1yQ2h4fwNgYLwxjkQzGef0gbLvSN0wL9zcCaJP55DDpsciAFk3J+/8wzTx7z44sVmg0geFu28hPqmejYWyGkNAYENbZiWPR4dHu1KbuRgpXh9IlChtbgeoelC+U6EMAan6TL20IZWlAhdDquApxhWiUjw7xj6LVWoBUxthLAFlQGlLWDM4Z0+pE8d6XCOoWksqdln+mW46y2Qe5TtbDpmvVYOgarepZIPKJfVCKAAVCJ/lQkqQNjkA2bCPwaFMjTIj/xvBISdoExl4dcswSpT2mdr/xb4awBh9zfA4AOAHeoGgJ4N2gc2P4l4kFOyihw5qneDaQFBKF9QRUzPcp6g5h2G89m5DOKsOXnqq+gEfSAKc6Vux+Ck70Zr1JDf2UEwIkXgGIgYHiisZa7RbzKWyX+attQ74xy1X0eIb8vtjenhLSDkb4kExSnUOnwcaXDSPnMqRif/PTeLOMBQl3fDMwN+eTcOXHuxr2TIQAd1Ts6gqw3IvkH7ibJgUChPjhpZKGBW+p+phgZ4MUr57xgHvG/meNRjs77oE0U/RI/CUDsxY6BGTyI2xH15ztrKquqxMtcx5KEKEblTe268t6kWHblbN9B4TzuQdnF+ISMSQxtRGQDhzs6H8u7Nu/JO9d9csBkqEQYl92D9YGRhDO7U3Bv2KO6BUUy/KAqGgbL7oXzYseol7cDoWF9dVd+KiaHaZacyygzub5TLh2FCxIH9MsY7e7KiKDMDCSBsqvD9sp5l5UTTjvmmrxOJxfGAEUl/BGDRd9kvGSdHaaFjodBrShztZf1gpBHlS8QF45b1QZ8CrFZWVxR9YQ5ggL99865sb+9o/4+QUsYAYzLAq3WKxXmniG81AOO8zB4eoMccyjmRdRJAyLuHUso78u+oODoPj3w0HACuSUo/Z/+lb7Ovt+swfzdVbrw8NGrOrrdrRV+obrABEoXLfOX85J0Yb1MTTf9OtDDGb57DPQFIXAcgZFxwAFCWAjEQPkc7Q7nlnvzOte4sNBKaJuOaSC/jlfMfxw4KvjH+PZ7kgtq5kwgifci9mdO0QcDk6EifFe396qrWeXXuYgAhc5a50JbLaHMoeecY+ACDOFVZR4k8Sy2zFmHnnJgWFZ6i9jPOk6u0S8RO2G/5e35nwZntDpDGPlL+MnmeI95/2Sd4F8aMXF85l6uSZ5xXrRML4KP6yHy+KjUzz81+IMVlSnu2FS0px2KAKmrpkQWqyKETGwWtuaHhMjc3U+bnAOP8nOtSFRgvcuNzphCFxMFkZyD1FU/l/ITq7XIgVnZt03/kvKqiQqF8s3aSy83cyBnVOnxyTmWdGVTi6DjXuuF50E7Zq+gTHCSwEJivtI15Z7vPrAjaFdrtyQm2If19qj5k/TDmzgv2WZi9QYyS6vjxfDmvgYN7qX6Pjk0UEiwoL3F4dFx2dnbL9vsPZR/QfHxc8yLtSFVepHQQ6tqr6shSO4V5UgMfq6RBvHxZXn/6WXnx+tOysrZZJqYGZXRiysr1Qy6Dwdg95RD+WFDo6Tn0wND/88/+xwc2hByUoVdF7YoFy6GGd4hv/s01bMQscBZUktXjUWXzw7jA45yE7NBCOai4N5t+vMgBhBw4LdUlm0bA1seeHB98SULmGpH5FPWwQiNcbg4UAKFeVuUbnJQvAwFQV8Uw+LwK2NcIYzxWHajBW1PFZbRII+5SQWE8pO3hG2pPInDxlseIDWhz25wnxHfa10Z74j3k2mzgiQ6GbhHwHNpqG60L6AwozT0CCG0skB3nfrLqZeJrplw2DM8uMdzgqc/Ty31jZOVvus6BLWfh3cOkjMpom3PY51umT7syDaJTmA6aPu0iiQGkikRwVa1M0UUXe/ppB3IfCdZkHOSlVUTOEULobiqMKyDEATJm6s3EmEQKyCFEWAZPLL/D4To2CpVtTAZvq+p3cXamSAtfWXOZi4liESXK3OBv46iwDSzqEo+qamyOTzaiGCf1kOwjvNyPeRqVYNYGhkPyXky7QUSpBYR2EPD7FgzybBvHruUWkR4n/tvRwsE9kDFdOq897e0pQNQGtLHhtVs6TzWHNbk+5PRh6AUQJjIi73L1QNNvyrupAhsYE6ZtYvxYVCZOD9a/nUampmuPGhqSdxeDV2qmMngN4CVmUecQ/cD4rq2vV2cWhbapeXYgdVHly93e9gYWNbdqrTrEKN6/eycnFHlH1CZEUAYKldRX37+ToSia4f19WcXgWl2RM4C5y9onsgco5N1pt42kdQPCW5wLVrxkr8UQFDV3fl7zjfEIiCaylTlPewAWvCt7AeOZSBD7NorPUKtev/7EiobjE8qHMv0fISVHBgM2mBOMJf3ZRbMrXaoFWHLiiZ53IsPOwNMGKn0uAHt54flZaYIYbxihOCJ5N8YZIwwwaAeIAQMgt805jFMuAMhz06qN6YekJoQCymeicBmmSsAV6wO5/Qh90V6+Awhj6PKTtsgxonlo5ku7dydaYuq2o4nZr2OoUgqB9vE512mbUB8kuha6ZM6MCK/hxMG5QR/yOddhgz5JPbo+ap8930qOOCxRt12Sc4ayK7SH30e8h/fkPswr3o22UzZEVMaTk078jb+n75iXrAGvP0fucTTghGhVQ3kH5mLqD/LezGU+GzptKOfcP4AkDCHWBuOcvTFOT9ObTePF0RAHHE6sOIaYhznnWfNQwxXpl54AqtQWWiPazrrAsYdhz7PYB6gP24nKDAad+BLnmpzPI8NypLB+xJYAqFdKO20IGMpcyB4qlUpE7uqY8Xc7vayUfnpyplw5z+kJvQ/3dwQOhVpH6riWCCI0fpgbRAkdfXOkyrnWVan89k7tiwObFBtqM9KfUtKu6sctyynrjDHLGghrjPvTLuZw6L+MR2wanyE+q+S4F6ik3Mp5LVHjshUAQhyv7JG2Ow8E9swUQQzRzjiXLBoXhTR9wf54VVVNOZvJ8YYNJud0rRWdFAOfF85L1XnMnKLsxAjCSXdl//CovN/ZUf3Bd2+3yxH7lPrZlGg+m5QK2asSkXNpDc+f6U4wLIDwJ198UT757KdlY+tFmZwmsjzFQVXKMDWbyXHsHeFPcOWpB36MHhj6N3/0qwcWQbxUbDyhKyZyJEGEatjSKBZjigqzCPkbXv4ANnnR9/elwhSFs4A6fuZQDCBsaRMsrhzWATo5zLPp8/eer97THMmbpixEgNB1VUTlWh+ubLQcjk7Slzf72oW6+bs93qadhhqVCJ02sEodjSHP5wJOWmpOBi5RxoAXfh+Q00Zccn3uy99C6Yxnm9+1QCaAK3/PM+ijbNSP29YC0gBLP8d1iKTOWcGpE7xNYfG1905MT75fbXTV5exAoZmZVVCnGoa+hTdh/89qrR4nxGX6SKv6qBOZcZ7i4z5rAWFAXAeUm/zB9Jlz/wxa8z65PmOYMQjYoSSQI4KUJ2FTd1I79A8M1clxA0M2ffIEqDtIorrzpEhWp9bSSCctngOSUgpK1L+56QFhQ0GWQVNVLFknXIcs/awAp73WmsvQFCeIuFnkAmOQQ4kDKAIzAXTKa6vGRKicjDtGBQcakZ2zSpPmM6aeWVgoasJEBF2D0xFvzxtTA+N9F6iaJDH+ocvvYk+IM8iHP0aYhSz4Ci0UYzeAEGcR85iIQQcIMXgwqi4vK/1sWoAQ9BSjjLZGbj0ANnSyrH/lZw4Py5glihF1xcFgWsYFB7eojZU+y/PX1zcEogC8cnbBftjdc0Tsltpp1D5cVhQL0MDeh3rpm+/faN5hSD7bfNYVaj495R57MqoDzpUDt7oqo5/2MfYIMVDDkGt4n9RoswqiPfMpX8A1GKuAz+QjSRQMI6wKihh8oCg4oXmbXG7v0wZXFFTe2NySUinGO1FkKTVSPqTmuiWPkbHlGRi8RBfIs2SexbBl3BO5o60yGmveJO8DLQ9Hh8ZR54ojiFK8bepfRi2RucrzaC/v7TzZWqao5nlnz8r+GkcAZxjGcM63CMlwv0Spoi5Lux09g3ZmY/4eenYVEMt8zlkVWmrmmt9tunNApE0Bz3kmaz21PLmGMedZiBEhfhb2DfcKKKatYfHEERPmTVI1aDdjwztjVCddw7Tg3Y4iLWGNCpbn531tKKM8gzGnnziXoojJONHG7777TqAtBeFZJ1HApN2sYQBlHEiJKlHvjfUBg4i+NXj2s7EhmIMAQp6d6CLvH2ps6LwB6+w/9HdorHZmORoNEIyBn88DrnmmBcb68w2xL86nnDXtuSpRLPLnlpeUu8c1AO/DowPtoXHkcU+zK7y/E+0fHh0xXb8qqzuKiaK7S5okfUZsJzlaXG5Lis9jPQ2YP3JO827Hx6fd/DBldKSqFfu5OTdwpMo+g5YqBsOExa0qvZpzTOJFtTSS932zhZzMgSjKuPIumUO0J4COuRfqZZgnEfxiPHgOcysOp+RaxpmUvL+soYB3fqo8ysaGGBPsaThhaSfPcQQUQHhRGR2zyutU2bIxzqhbjUm7JlW6YtwqssylnllicZ/823ZXFdSDhaNSZK7B+H7nQ/n2+zfKB337dltgkFzDOMhiWyU/OlHeOOlhiWjfoIYm5YdevSxffPll+fyLL8vzl5+U6cF8GZ+cMSBUofonQPhjAKCnZ3zcA0P/+z/8mQBhuPXx2iQaoAhFza1hkWfDy4Ec2gpGSDydOWxjqLKJxHBvIw2KYNS6NaF6tR7ceHjjjeazbfQsXjBFBVFvq1x/AQZqCtbDgetCcYJy0bWhJiXnYOU9/YyRzsukDbCK32TRhzbSAsIYyQEajwFHCzweGy1t3+QduT6eXH4+BoR8JqCwBZ4BUBnmto1dxK2qpbbRPAMz0zhNVSBKaN6+dVEAhI4EeYyqVEsFYH6HXiHUz020z4BQ0SR+30RXeW4MLXHxm5rziWbm52NAHBCe36s/HkUP44lUxLMB1em/9E/u5etMEQUEkgPAgaQ8jFoTb4kC6yjPjiBdfaMaTvw73xwGrjc46hwoeVcdBTk7toHZOmHwVAdYOHDFmgAAIABJREFUafwqrVo0I6JXEynbYNp25p8oMrU4r50aPtzscU0h4duuT5jHRDDiiBEYlGqkc2kQrkmpiswpDI54191nycl1aQGv4Z4eiAHBPIlx3B64XiPk7xpE0lbeJwYrAClRM/4WKil7AyABcEN7uaedJxaOQL4fA5qveMC5JgZ4jLvQqUfGxmqUzrXXMFowkjDSTOHt57qEHFZWBb5ZP1zf1X68vBIgxGDEkz2Q2MSdrgEMvvn+rdo3OxiUjbX1Lv/v7g4Jc5Q997ooF8bP0jK044GcLswP1RDcN8uCeSyjdjAr4y7zl3cDRGFIxRPNdTwXAK25RqHrAWBxrszNzlu0qBQBYsAeACuGO6IRW1vPystXL9W/epc3GEJv1QbelTGL8w/QKhERBF6GhgU2LbLAXDQw4jMBO54X5GORc8n3pOTf8ezHScBn/blpGaNOB7DKZxx1zlfsvfNxoiXdgHEIUGBOKIezUhIT/QKwREGTZ3ANoJv1xb0TiWN9sGeFfZJ9tN1/E2niPomM5jxMtL9rO+rYVWU1okr0Z5gziBFBLeedIhzD+Uo/5pxhvNqzJud1oiM8k+uJ+qWUCmNIBN6qm/eFHOA4mQAgADPen2dwH+YHfcBYoIYJpTR/4158M394d9oqBcrFRT2XPk6JGN7VOWcuh8Rn6PuzM+cDz88PFBWi/7k/z+TviSilT9vczjiau0hzpeYyvxzZPBQbwU6toU5wiPfU2do5SQy+pB9d0yd4H+4TYIdQjN+NCCWiN9BRcaahcm5aH3srxdoRMeGz2VNw5hEp5IzDHjFtFrr2TM1hdmoN81DiUuQpTgAcKAHUO67F5kC0qe45sEy8Rxu4OVJuOytnGY4WKcgj0lLFYxgHxpjC8dDXVZe3OmQDpq9vHDXmi8/ODkyh5b70e84qR1K9zzJmOAH4ikMkcyW5nrQvYJGx5J5yTFYF7KxdqXHWaDNgj7M3a4k5FdZZnI1yjlYqeOwm7pk+uX8gz9gaDmG00XbbNnbqx7ZLFFZ5+5RrumU+npe3796Xv/z2e4lZvdveERi0wzVl03oVettC/pZtWdlAPBPgSoTw+atX5Q++/Kp88eXX5fUnn5fZxWWVn5DjVtrmZmc9UUafINuP2QND/+zvffbAxI7wQ/JCaERHp6gKlUzohPez6SXRvM0h7EL25xe6RyKN2SwCRGJ0BvCFPtNGuLg2CzlgiUWWtonGUxOoU8pAO2ulhWZjiHFgRTaMZhcmZaPNhhCPF5+P8Wlp+I8LySdq0YKKx4CwBRoxHBLFC0gJkMnPFvikj2LMtht9Cw7ThvRlCzZbUPj42R//LbX74hm0lEsUPzvg+OCCtgJ+VUGTA6kHU30CtOOALUisoNIosYJMyk/0pTv8Dn15CJUMaQR94qxo+zbP7ttoymin3FlFfJz75/a10dl8Lv3h/EAXsZ+eQiEMj65rqM1RamFxviwtLujvEFgRBUHOG0ppQCfUEYwYDmOiRymIzn1VkL1KwYci7BIWps0qwitK0rGLyEOJUukLwCWRqKUOQCnfCFZrpUTGUOUgdMFiR8F16DZ1LTl0Eqk3hRSq0bmuBeCY8mQFu1CwEp2njcmNBdhk7fB3reOxsQ4QZu7SLq6LBxpAyLWsRYyjqCRigPLNczFCMQwwqHhPGbw1qs/9ACuqi3pzo6gHuYWJuADuuIbnJZLAemZeiAI2NSUDhkhFqPGmHJnipPVVJb9Vb3Fxqftbcg8Pjw7LBfSiu97LPDYxobbTP4jG7O3udYIwFLSGPjy/MC+lWijtUT2mnSr7U3O0uAf7a3IcEbKhQfKEYyzWPK54nyUOdJtaXVMy4tgTFT08tvABogYIsxDJhArH2PzmN9/KqOc61jFjiFFORHRza6vL92ZMABF8MS7MQc29UswEOTyU8cy+SiS138cc8WCsEhUOUNMeOomK66ioagB6+k35PhVERuCH54a1EvBBH2FkR1Qj4J93YWx55zgyWTfMJb5pG+8OKMEBgTEeB0kEe2hbzjmvwfOqXGyGR9Yqz8z+k9+1kaxcmxyrRBt5F+Y/zwkgpK3Ovd8vZycuFcGXc96IKFlUJmsqUSneJ1GWgO7kcvHZ58+fCxQCuBhDxttjCQ3U+blch/EKC4B/cz+e3wJC7kN+IV+a37u7ug/9yBrinZJbmdQPC25QsmZS84pJTEkAQCn3vrq8Uf27ubmB6pcSIWft8Tn6IYA/539/PjtKyTPpE8bN9zdVHQcGubX0g5xVtcSDnda1tt/VdWfzqPyKKPHUcL1U7pxz/s7V3xScJ0KYqK/Bg89HnDCsG0U2YQ7s7Eg4DEDBWufv5MtrPxUjYsUOwtlBzYnd0xwkgqZc8Zq6AruE808OH1Sgz6FzmtHB+WsbyGrpfAWk8d9h2HD+QJFNeShHY6lluFJev3qlnOaoWNpGYY8lt9TvLYfExIQoo7Qr8yLPDEhLpJN1lz2JsQoTLIAwTlDe3/l8g4/mbgBh5iTvwbPlGKrzP9oVXWS49r9rGPYALzaXf4ez26kQfEXIKm0Mg8z7lhliKjTfAcKz8vb9dvn2+7dl58Ou2CGcJyiRpv4u61cCMIBAHIoabe9btMXpJtRWnVS+OAXqf/b1N+XLb35RPv3JF2VhZa0M5peq4xzL4gkQ/phA6OlZ7oGhP/rFS+UQRqErCy8UlnjJYhzmYOYnn4syWqhs2ZRjiGGU5uAMPaWNAgZssbloM6yenjZSFgDVRr9CbUPtD28NhrFAGaBFkS0ndcf7FEAoysDoWLm5NrWE+8Q7FCCqzZbC3NSQk/BGT4uL9ytGWcBJDILHm1ILeB6DsgCUgJQY9D90jxYE0R+Po2Yx4Nt7fRQ5q15A7hNA2YMpSq33nkUH6notzoCm9rOPQZUOooZi2gOsPqct79Apgkoi+mNAGAqG7zekA0sgqQLDPPcxKEz/t+OQ98z4GuD+9YBQz6G2JXWXpqG+jDsRv9amWyIfY34gox4pczzFbN8YvgAOe6RtXBHtiYx5ohxQRsmlwnDpaDONYakoVo0WRPBAheNv7bQJdTvgAWEZDO42es69+azrPVpVNxQa6IhIaUfND69uvOGUshAFuArS8Nl2TmYdiqonNTmXjcn4CBRWKXL+nohIwKAPfKI6dzKuYjwnYp/IQWjoqSfmkiYGzN5DENqo4AvxlZ0dvSd7UMQdYriK0lhra9GP3Cu5WInU2vhhz3D0u5tvQ8OdzLzB4kgn1HJ8eiJAFwErzWPUc1WH80GgP4Y5HuyFWlwdo9TiA85JTi5yopc8vzXsnZdmz38cZtk3aKfA9MhoGRmyyEuiU4yR87h3y/HJcVlYWupKM2SP/su//E158+at1Q+rF1v0/wY85T4Y6Lwjz+AaRQKrVH3YIsnpSf95TwI01QLXkmh3Tin9oNqWY1YXTV8BeukrgaDqDEi0Lk5ICwqNq+8TQQtdMsXomdcBhKHa8jO5W/QLgBBgwjxlfoVWmvzA1qFwLdEIz3WB0UaMK+uCv0Ut0xExG+5SnBVN0g4IfuecuhldH0GMOCkoIM6Zw30DCDP2OY/p2xjO7fqiHwGeXMdnAINE9wDDPD9CMXwGRxffyr26ca4f8zD3CyCkj4kOfvrpp907uVSJ81fzvESDE/lJ1Jn3ox2cK6dn5+XXv/61QCFOWdqIsw1Ax14ZcMX40U/93u2+DCWS96MPGCs7MdZ1LXuMAee7gtNGoijjqGS6BIijaY4eSRBs1WI1Vl69lwAT40Wkz3uo+xkglXOX5wC0iPKFgqh1srtXdt7vqI18zQzI0RsulxdX5ZaI29CQxoKcZNrCO3hueI1qr61CIjnnLP7jEhwWUHKJEr4MCB3dyt4lOw2H2Ygp2UTh2zMRkTPEWj775NOytbnpnOp69rMvAZyyFvm9zt+qQir7qkZc+/b1ysN2CvUpK6GJE/3kmz6nn6EHp6xL6/jmerO+7NTFUdpGrvlMosZyiACyxg1WaU9s0tgiyQ9kD7q6NosijovkopoaTl1c21QqH1HTK/h5c3dfTs/OyvbOnspNHBweSVSM/HEcdckZ1vle02vEgKm1mHkfOUBTa5v6rivLKjnx1Te/KF//4lflJz/9WVle2yizi3aaJELIfz9pjD5BtR+zB4b+1T/68oHFFVoGC8XhdHvq4kHn3zks2qgVn+Ngk8hDlWkWrUoqYN4EYlgmxM/CS6Qhizgbf6KFMaCzmSUSkc0rgPD88kKGmXT52Uy1ednwD3iFZmE+PRLATj4WH7+qgGoTrrlqUA5lRNdv1byph782miHnGmKQZBNuI3bZKLk2YKfNRwggaUFZwE0Mi3YC5G+5F/2RzavlvnNdwHULzmKUxGMWEPjR81Vf0IIv/F7UUaVU9PX8OjDX5Rg66pPx+KsmbUDpR5+vB1ioqKL60sdspKrhk6iXaycGaMQjyT1bAPgYDD5+R/drFclpaKPt5zIuGNd4Zyn4PTc3WRYWJgvRHQRB5mYHUhKdEX2m5tCpPiAewOp5Fo3SBwBrCWMlRZzlkbzwwYQBG7Clsa2lUASwaj5U5jDGwuHxcUczi8AE65R5H22cdq4k6mGqrr36PFcBWqKgo6OiH2HMx7uMowSwCPARberywhTfCsQyh9gX3P4+J1Z9XsWpWGvxJoc62tGRxBi47nKWY2BzP4wj9o4YyhhrzDCLetyqXRYQsGJxKHYftrfVlymkHuoZ7xywofw15NirkIfmkNaM81jdB3aDeL45b4WInIU5EKMyZVRRVbzoAHkd2V57qlPH+NLe6jBTHt3MoMwHIDy49AL71EdKhsOmJNJfqJSGbpdxzN6Z9eR9E2PXOVFRSw5IgJK6XXP/2Isti78smiBOLiLIlG7AoGceYAzzfqrltmxqMnMkYCy5juydGGb8pD4XYjMGhBiDgFJHMDOumTPUjuXdRkaHRXlN9BdHClL55CAqUloLp08jfEMtstGRjn7oFITLTkmWZwnEzc939DucCgAfxihOwBboMR78PnnuKVxPP0el0uDAdeB8zmDgVTrf1JS2Oq5/HK1gPCO+xnmYvTdAjHHwGjTw4jm0jTGjTRHfMGXZzo+A/LS7dRYkRzMCQfwtCqT0O7+HLpoC5J2DSWCKaInZN95PnTsWCiD3CoBlrLkPgjNtO6xsieqjI5phAiiaX5kJctIsLwsIAYigFgPYGCcAPfskaRwBV9nzuE5gEbuiFqLHkab1fH7u+p2lSLmR+njMV96DNSnRmiPmpUHlKPUT5zxnibY5peVUY0URetpGtJT2s0fwTuxFqJAGvPPeOYPpJ4BKlCt5R67T+B2f2gGuCFOvQgtDg6/1jQ3nRs8ONL9ox9XlhdhKOEf4rPJoBf5uZLc4cnnh8kMP1jJIEffsB3ES4aSMarWdQ57v/vuD7B/omIzlxsa61hjngZ3V3sci5iMbwfWNukgk9wqICzhv6Zmx2/hbaKQWuzHtPU67Nq88tkuclrKXqvI5EcrZWTtOGOOc7fQlezSMlJwtzMFQsaOJoTmBlsS1nZGxdU3zn9XeQj5or5lAfzvdqMCkuHuQE2N3d79sfwC4n5aj45NyQprFKfOeskG9ExGfs+oxCxA6Zx5wS1u1PoZKmVuYLxtbz8pX3/y8fPPLv1N++rOvy+r6VplfosSP8wd9rjwBwh8TDD09q5Shf/e//j1RRgMiOMhYrEzeUD/jqcvvsyFoUVY5aowmFjv/5lDCU4vBkcRwFmryDePhSqQhBifPjFcnG0siX4muZfPIYX15fSV6FEtHUcZxCxRwvY3gq4LHVYB2tJfOZpGK+iZqjmmQrrdlKpIUMKsxnA0nBvfoyJg8SYlaxbBvgeF/CyAMmIrn7TFYzGYfA4RxioH4mEaTMWmjkImotn/LhtpG86IumsgdgBCQ9tcBwvZd2026BX4Z1xY06nMChPZ9KffzvtaG1EFgSW3TIAGEHtdEUOKFa9+pBbt5//Rl26ctKEybcp+8j3L/RsfkGV1cmC4rKzNlfXVNNeTIIVRdwQly12jzdbmRSh9gBXoPnudLGSu0uc1dwjiTJ56oc6VRZ3w5wFt6NoAwjhneB0oeBYrl/a1CFIkQYqySRyhadqVEdiC6q7tH1Ml1LdVXiqIPKwLOoaYCwciqq40TAhcY+ByUUEgddXfEnTloQEi0x9RKzU/WTI0gcUhzfYzXzG/PX0dVY6TwtxgUyQtKJBQDgPtiAHKN5fxX1a/sNRhtEsrY2dHekjpqAEKelQhlckkkE14VN7V2pVJq5T5536H33Dm3Uc4WStJMWplP0ucPD8q3U4mFywuB1eG6D9A3GEARIqFPGG9FjBaskknOEQp55PQx9tNSgXQdORsuiCYcCSABtNp9N6Ic2VckInR3LyEF5TFVUaxECAGEqOJheNNPvbIg+XyIWbiodgR5nItkOhV5r4yB6JWMT3Wc0T6Mc1HsiCSV4v44PpYBG2MsLI+Mu/rmzIY8/UiUgrEKEKJwOOqBLSCcmZoW5VoRo0sLvCSnNkDKAhmLovPR9xEjSUkE2hNHZ4ByBHEMvA3umVu0saVH829+351NI2OiLzvKZGdj+o95lnMwtdowOOVcu7sTsHKh76Mu3y57Gu+Ss05OGECzxE745nwlJxFqrUG2DW1UXw+ryqKNZa5hLyB3DgVW1iZt3djYFHDh3ZxXjHOFdewcYImFNTVac9awZhyVcnkYQAxjlsgKnwkTgffnO0yEfk7da65QR5K8Kfoj+ZvsabE5WgZIQBc/cTzEmZZ+TJ8nUkU/t3X8cv4wZ3FCsEY4MxADY1+jJAPzhPvg5OOdXrx47jk9Pm5RH8SEJFxi8J5zPhEsgwro0ZM1H9D54awh1lbOFPqbMWfsORdYD0TfmSMAQkAHz8PbEFYJ7ebZ3gvJC/b6Nt0Rp6ZzzKUuOgnVt9alZRdXBLXW6at0WtONnRvNWAOw5gaz5dnzZwLDUFc5Y7NWs2fzjgJ/gFBEtipbhPmaPTtnVvbvUELprziSItrFvE2aAG0KgI1DQg61GoDIHGDceH/a34qFxRGudJJh5rVzy/lOgIL1zpkge44z59ZnZBzq7APMG36XvHSdBSiNclbi6B0aKTcAwpOzsru3Xz4QDT89r2AQByNOLis4e+/AMQe4NpVc/6uU3jGCIGVItg41Z1fXN8pXX39Tvvnl3y1/8OU3ZW3zWVlaWS9DOCIFCK3T8JRD+ATTfsweGPrP//oPH0IZYxGHJ+8D5PIjcYgYtSzIRFdoLJsEiyt0Uw5nDLUAQhZdAGFyDXOgZNPNoopnJ1SGeBoT/ZIHrRootBeDhYU3MjwqYyWS/TwzBxWAEOuFzRQPGYZGlPwAhHiEQr1QjUF5/hMys7Ebo0HtwEtXBTw6oPIDdMkcDIkQ/hAYy0Ysg76GegIwW9AWb1zA+2NAGBCccck9Ar7TlhZ89/eH9OgIoQB3BYTtGLfgMODph0BhC85aUJbn9oDQGx6jl7qOipKJYoxHMoDQ3rcWEOYQzLP+JkDodjj62dJrWlDIf3PwAsYAhADDleVB2Vifd9H5peUyMTYq+pHy5B44aK6lmqjaaiq/gFy1gVloj9Bj+JYhSi7V1aXyVmPQ6F0qKErODQc+YCj5PAdHh12BcsYzAhOsFTzMon2eX5Shh9IZrXjOE7FnWiXS0UX34zklJ0W0TztLwgJQrtzRcWfgiKJZ14HVPgFEvTosYIp3UuI8amoTEx0gzBp2fztXJfOV9iTaz7rm33EKiXpWFfq4hjY6H9MGjsBgzb9hXZPnRF9jPGTt87msFalh1sLnchDVSL9Vh117Uca9hHTInZlUNAuVPuYq7aP2GOUg6ANU6CakLmvaVYw/DE6eqQgNEQHqLM4MpOS5t78rUMp7EhFgLBnrRNRSrgd2BV+8Z/JtEonA6MQQYd5P1bzHHBoBhtSVxOh23tpFF1XjHgAH3jUlSAx8TNEOlUvReIybiFdVWjNlMTDSRc+7uS4fdijdcSRDinsHSAbgxmhsASHPIDoRJsr+vsESjhKMbL0vhuwUDgpKlWAknyjiE9VLnkNNOwHdOt5RtgyFUQ7CSmELUI6h2J0NlcHSgtfMxxixRLCmxIJx3hN7GZ8P/ZLnBRAyllEU5jrGWYW+j6j35zGLMyTG8ON9iP1F1GuikipTYEo4fc7YJfISwEieckQ/WLMAUO5NPyIeQrvpRzlHr8xOyPsrOaCWjGnXZMApP/l7yk6EncC7BQjEUYRhnQLpof4BVhcWF1QLlTO1i6xe2UmbvbzdB/gda4p5RmQyuZOh3Uaxkja0EdQANz7r3Di/G79HqIX9C7CccWPukLtIzc2UzAjItV3gfYq28T7siWFMpVh6gIrtGoNC9lPaRpQTYajdnQ+ikJOGkuunBwMxBRJZZbynpyfL9eWlchEpvcIea9q0HWwWazLdnz1wasbOCfU/jvErUy4TaQvoYX4w7wXAcTKMjJYXL5+XzU0DfOYYXxYYs1OLeRoapNIjKkDkPgH+GfcW/PHMpNMEXMa2yXnEszJ3EnFOH9P+jCPnMYAQZwfPjVPHDK3e8c/ZRzQ3zgvaEFvVdotz+rKuW1s07wAbAvcmVG3VHGVPLEMKNhweHJXtD3vl/c6uIsgqj6GcZ4NMBzJMlZWywD3A03WYpcZQNQmwr7CtEPhaWlkpX/zsq/LNz39VfvbVL1Sgfm1jqwyNwrxgHvX2yo8JCJ6e9fvdA0P/5d/804fk2bAZZIPtvSvOAYz3t81biKeIw4pFGPoLix0PdwrTsxATVncCu71abYQwRhubBs/m37l/DMoYGaG/yZARUxTxEdfwC73EC/1anmu8bgI3FJ+twgy0OV7g5DmaXkfEygnB+hoyIEzCsw1qlKNMHW03pzY6lo8LYDWFhnNAddGhTsL/Y0CY6F4OzdYbF3AVkBTQFwDXgr78LYe9Xqkp66B2qIafKXSPAWGuD1ht3zH3aQ2avGt+l/fMfTowKQpLDwj5nPoWQHgLaKgleYahKtuwi1EkZbSUtqi5ZR8B0apUqshvBbpKMuVV+Z8EAT5m5yeaoMNkalqe1OXF6bK6MiPa0mB6quDlAxBC04MmiudR0aKqvEbQk9wwnokRtzC/oHyNtfU1R0NGRsvFuWtI5YDlnTSvqwCKpPtL+ShCyCFEzlq8tJbht1quqG/UZDs5EaJ31GRBNC0p6nY5QQZerUiS9emisAaFjdpY9kbHW2vRpSLxB4wd7sH7SnhAiqH2Hsf7ikEfo4A5y96S3C8MGtdqskfa3lsn+7ffmb+MiepWVsPaRi7ROhsDMRDxqGOQkRMTsNwbbsOqJYhoC4Bw/4Bozb7em8LDSMAD/gCEHPSSwocWPj7RgTVy2nhH7ikhkt1dGXsYEQBC9gDmU6jyAELGBlCztblVVleWNf702cEhsuku4s7X3PycQC57F+/d1wQ80d95V94tQIZ2UPw8jiFAU6h6clpVGh4UNVHrak2tgGwLg7GfXXscq+Ebw0WGFEIYyolMPU+vl/Q/85mxA1wjLAJYo50peaFxezCFjrlr772fxd+ISuidMeqGiuh9RL1oP2qBEnECfFHzjVqJKsfg+7APO1dxRkI56ZvQg+n7zLdEegMwEmXl98knSsQgEe0AgtAg6Q8A1dzCQpmbs9Jn1kdy6FiDAh1VJClGdgAh8yLqjMyLnBl8pqXdGWR43uCMkAFf+z37bs7EgEvuAVjLeR3KKJ8j+ry5uaWILHtBqHsGDDh1bHxnf+UZYaG0oJhn8t6sreTixXnTAYc6/+kTotJ8njZwPWvPKuC1xmkV2hDtuNL/A0bSJtegXFEEz0D4phZf78F1nD05G1p2kcZeFGbn1TKvKDFFbeREa+lnAO76hhWAGes4wdn0uC9t5Hehx2IjiUIsp9a958bcnOvlUVsQ0Aa7YHiknAPuDiw0c0a5oasrORSY/7AD6LsAIDkUAFu8J0JQsCJQf6/7iwrWkytMbuAMc3JO899aCaaUZo3E0cP7KGdwba3Ln2Qt4XglKrr1bKunfw8NKTKZCCz7I7aSzskK/uPkot0Z3+yLEY4JGMueGJsk6ywMk4DrsD1in8hRhhOnPjdqxYn0h8EWBxr36ym2/qzswJq+RPt8xvXCO1mDtDXPFViDKoq2BGJsYomRrgB1+lCiMm/ebSvC7Dng/THOlLBiuJ9yCCvLzDaSa/RKDAinLbnDKyvls89/Wr765pfly69/WZ69eFXWN56VYWphPwHC329U9jt8+6E/+eP/5YFDhI0A4zbAL9ECU+GszhQvqGplVTpM+OahyHEY8oUHWzz8KsHMhmADx2pQNmzsrZS3nshMXcjxuOfgbQFhDsTQwHB5EVEJjTP3D2BQbpqoahY4wAjE2IsBFs9k3lH18Wq5hIAaqB3kU+XwBrCwuBMJScQ0XuaApxb05f3pz4CAHIYxqjMP2ghhIlotIGz7Mh7w1mD4IdD3OMIXQ+OHAKFy+sgjbMpMtO/SgsIAqxagtZHFtKUDhERS/Q9vkDVCqD6AnijaKHld3sSpBZgDP4AwNMUffGb1yoXMGOdDSh3IyOJwrfMwADXiFPHgDig4PzteZmdHywP5Nhja5H1NTJYZUXW88VuF0MIfGAIk8Yv+I0AxV9bXES1whJC1dUqNsWqEJ2ohOmaNaAsYkTBf6Z4CTTg3lPPTF1jn7y0IOTk6VpQGQ4oSBqK4zmCkOB+qL8Fi2nEcNNxHFN5hQLYpbjH2Mi/5vI1850eEnuOcDEd0401HIjzrgveMx9n5HVVpbcLgJ98tqIynuIugqm32uHufAIx7/4hYDM8QgK9S5cwT9h2+LGCyUObnFlQ8ffvDjoREOMxRuZydReWUmmDkX0EnOxSwBvQr/7Mq4slQOznRZzF+UBgVdUv1wkwfDyhJ/hrPhm5MjtP0jBWa6TsKWkPtQ30QgyiAkPbGUDK9V1m93b7Ie4kiXIshZz+288wONuZhZPABhfwt64brW0B8dPjZAAAgAElEQVSYvbl1EHFtnHUYRrSAcQOEKeq9uChRDOiGRDEBhLRZuUGo4C66eDnjIzGJw30pncahxrO01mZnZSTR2VYZ9f6Ks4D6nqIBQruU195GX/Yj2sHzFJWpDpVEtEIB5drMw5wvyW1k3eTc4r9DcY0DI5RC5lcikeRfkqvImOa6Hrwfa65ZIMVFstOPMZjDhEnaRKirAWn8xHAcnxgzxbjJQWSNJcIvQaIaLUoEjPdMnxMhhHLM3gpIIT8uIM7iHocC354rVunM3kRb+X1YBHH08G+DC0dkeR79HKdWnDD0B05gQGEioQAtgNKZAGgtTF7PlVCGmW/YHq6H6ZIc1EUksiXaeGoG17zNqMi6T3v2R/ZTxkJAV3ncFuKC9WFFYovg8J6sB+iI9E/eIWwpAGSU13kObcMBpUh2Vzc2/TcpkAY7iRzsSSLbMCSuTBmVA+nsXNR+9kccHtCPDQideylHwNS0zg72oltKqkDRVjkjUlQcIcapBt10jj0N1VTVYu1rUyb/kZ88B+EcWArMJ553du7C9QKEdW4EvCGkA3WbXE2eJdozaTTVGcY4Za7w99BHGXf2AZxljGny88I2i2MkwDq54vS1IsiMTwVwsTN0ZklghnQF24cJOqS9zAs5waCC4qR/JLYXW5EzC0dtzs+AS+4XZxo0fvZVgJ63XddKBhDu7h+W779/W779/nvteawxqbDXMhY4VJxjXgvew5apEUKnY3gPZx/F8c7et7yyWl598ln58uufl6+++VXZqoAQyiiA0JEOO++fvp564MfqgaH/9H/84wcWKhtIqAIxNOJ9zQHBImWRc+gFeEVsgIkr71fNPWGhRrI7BjCfz+fa6F9rnMb4j7eyO0RqlDIgKocE+U0CcFWPic8F7IjyUPObUutN91cOoCMzMXIxEPlylKyWS6h5PRgz5CPwThhkplc5PyXGRBfhqtHAdgBj+D7esPIuj6NuASk52Pj3Y49tjPREEgNeH4PBbHiPI2oxAr3hOEKYiBFd4dqOREIrzbIWd/d9iAq5v7JfuR8/LjDvC7ypdd81KqjnV5DRKzU6h9AU3mzwvYpl+666dwMqPgKhjE+NBmYcHCF2xEPZUrW0QDb1toabjNHpmTI9hajDXbnFOIfKODxS5ilDsICAQV8o9/LqUgfn7NxAUuNSHh0qEp9ZW18VNaejFR4cylAIWEmuEbTRRHMSOQtQwuhNbmzGOXOJz+igPTpWJIXxFhVqbU3RNFOFhspVzamz9ovneA5IrQPyojr6pmkwoe7EQZF2JWfj8pI1Yeltz1Ub1xyO7CGKJlYaGdE3G98Axl7Zjs/lYKddAaSJhiZCSATK3xyqzpeJMc0z5JCqRnQADXMXsAfNkajvUY0QQvmUMSuDcCAhFBv5RAhPZQDRVoQoiHrhKReYoyzAwYFALvuEop1j3kecF2tALWDzW0WhEZ4AbLPXolJ3pntgkBJ5itEkOf3kIckxk3Xm8ZCaskRJxgVoeT9mtNSQa46MAGKN9mT+x5ikn3oRHd874xuGBO2XWIhqGALS7HUnGrKoMiorcpABjBOR4+8YnUT2QgWVkX94IEBop55ZEDKAa21BKf8qyu81L+890ZLZGYF8cm7j/MMw7qifGtMpOUuSD8h8YByzb3IWMf9bWj/tYP5GTCnAkjMt8zXUX1MvLXoyv+g8UJ4fymWi6IxZQCfrOe+ffT3pBgHDifDTrgjJAFIUtR4bkTMHZWPmF3sL8070tDsAgscdsSP6amx8rGMf0L8wcwBk3IvIOJRL9iTm/84H55RKBKiWpWkjx+z5iawrstKwMHLu85P5hVGfPYz8QvacAGR+8lnuLQA5NWmBN4qzV2p5+oI1yH8fVSVWRDtY4Iw/dElKxDD+GP2K4lbnQCK4yuNVFIZoIIrL3ncMEIrmpMtKOM2FflaUTAqmBhqMB+PGXAiVlr7lswCW0MUTPQstE0pn5+il7mZlKAH2mDOMnQSi2JuxG+4fFLVkzNgjnfN3rWii1s/sQI4oKRADblgntQxSznH6CjBI+ZjFZXJHrffA2mdfApihsAowJ8oM3f3Z1pb2GdrNWiSPGdVXvqHM2qFtMZ6wXRhjgFcc96xz+jVR9vzk/Q3mAUpHXYSOz4YOzzX0q9RbOxq7HQTOWXYt2jg2ujNNdXhZ01eVOWB14qzpnBta7zXtIdRNqJ9Zp6wLz7eJMjVtSmtSG3L+OJXgokDQIRWAealc64srCbq9396Ryqjpxgc1aGDNC5f1IILrHELtZyqorINKlhVjLPXSoWEBwqWV1fLy9acChF9/86vy7MXrsr75XJTRUp3V1rZoLcmn/37qgb/dHhj6D//iH6jsROSq5WGWrLIl3FmoMXKSNByZ7HhatQFXVTNLgrMp33Y5KjJyqnBNPF28Fs9KZK71ZHPf0BJiDMQbGSM1xqmM2ErjJArIoQk1T55YFEXHxrr2Y4gLiNSi60nQjjJGG7VwgVDnXhHtjBSz22vvkHIVao5K603lPu1X/h0QFjAa4z7X/pA3KMZae/8Ar9wvUTrjHAO4gKccJIlecp8cYh8/t4JCObn4v1pU9RG9NEZ7DIb2PdOuFgB/bHD6aiIj7HSdF73SZgOAcu+8ewtMWrDc9XMDDLt3slRQWzzDQEKRPdM9aEPqA0GJxMjCyFQdNKhzY4i4XJZrBDxI0h8ZLSsLi0rGZ4NnbmAUY6RMTk+V5ZXlsrq2ooghyf3jo6NlbW21bG5t1EP3vhzuH3TALblSmi31HfSftZ5WaGFEoQA16rtqAMfg6hwzxyeiGTE/I2bDYcvhSbRAeRGVsqeIpPI0bYhHlRclNt7l9tbCKhGzUBSxgp1E8EzxQnSCfLi+HlwORwMP595iLLB+eI4NUEcIM19jpGfsZABWUBa1Xwwsop3O9XB/hTqu6GP1WNvIqkXOH4jaTAo88TkJRpyeSASF8bfRQ3TFapqp88XnlRNXDW/Wud4F4H16qtw5KbJCPR5xUWreJhEoGyhD2ofYR0OhVZ0vytlcXsg4pu+JJCTqJEPz/MJCGFXEx1RaK+92oG5krJCDRFSCd+v7L/QkR/kQBOJ57MU2LGoN0drRH68rC5kkiilanQyyi07EQsbbknPkAIuqmSew4nISrlnmyB0GVeq5AUC8pqEWVwW+OuuITLNHEwmhPf5vC0kwl85riRaewZqMgIioY1NTAoNWtLayKM9JJDTqojE0FSE5O+vy3HhXrrGy6nJn/NLeUOCIGNAv1KJjDTLGHVOkUqVDn8tzmftxULVnQdg3iZxwXaiStJ35gQrr2sqKqH6jo8Ndex0xvu8io6EQB9CGpRKhJfqB96akgoHsRHn71mU2THPnTLZyb8A+azzU1vaMCHiLIc7feA5jzr2hddJ/Ef5py5jEgJfhXZkOtI0JDYDS+TmM2ItzH5lzOGQAVYq8S/zK+wHtjF2QWq5MbNkOfFfWBNFmpZPcub+YM9nD6EeenTOT+ZdIMj9DGeWdmW8ALzmWUSCtKqdcwx6faL6iqnf3ZXTMFHLR0Ccn5TShPMEl+d2ULBkZFWBQTVzU0Mltq7l5PNvngcVQIl4GnwafSc5dftImhHqIWrMHpF9o37ff/qZ89+135f32uzKFANT8giKBgPLzcwsvMXaARNWnXFvXOvO+1DO2YkMkP1C1Xq+vuzIvoUUzLom4qs8bHQTWFXMj6w6QGgdS0oWy/mBjZH7lmazBw4N9nTOJ2DKfIqgWu1SOEZ0rZmvQdqk9wzwgX5tSGaLnz4q1kwhhaNacecrb1BmFjsBEGRuf0NihJnpydlb29g8tLEN92b097a28qvdQnNaegxL4ShR/1GNca6KV+4ehci9AOFeWVlfLy1eflp99+Y0B4cvXZQNAODYhYZnu6wkQ/u0ioKe7f9QDQ//+f/ufHuL1jMeTBcyiYZNnUcdLpPyamivBZ1h8Md7YCEI/iccqwhRtFDFJxLmmjT4GPDhy5wT0RMYCCLP4E12TxxA1URWZx4tqg8D1rExv4YvNIYddomuOOIxrc84BEYETvKWE/Z1vQ6K2k8x1mFXDCiMzwKsFMzF0A/BagNR74397Jv5VgDDv2j4jEbQWILXgK0DVVD8b//Rl29+9seJd56HmEwo11XzKRKJod8Yl4LQ1dvKOMSQeg2Daka9bgRBT0RQBegQIO69risrXkiA/1D8tfdQ4oQKN6l0LKJQMdL1YEUnJ7GNMOPqhXAU8gyoM7MNldJgag+fljhxYksHHJ8rW2kZ5/fJll7PDQUkxX7x+5KJsbK6Xvb0PyhMDnJA/tvWs1nuCGnVwWKlxFn3gcNP7VkqkooGV8pi1BRVpagZao4EO65DxSDSC+Y7RwRznMxhBGO+tUim5OcxhhFRag9VzxnQk0ZIBEBKBSq5TX+MwY2yDiPp+UMINCLMuLWVvz2nGwwZD1HwdVc448bmATK6PNzlGNuubbyJhgEKUQZlLjJ3We3VGydhOAfvqHSba7EiwB577XFxfCRj3a8VUWEdxLBUexwbsApxH3RqCOnV5rj0gec6u3VWdC1IndV9Su0v1LKvBwH/fi/p3rbnnche3AqrMP0VQYCJQGqOyEOz0woFTo2qam+QtTyqnDZCCQS+Qg7BL9UPFScBeKBGEU6Twa9RdUVNAKga325raZowZY8H9AA7U3IoTgchuBGdwfiTK1tPnLAbEfks0igiI+rtRDjSzwGU3tOZrfiORjBSfRskXx4wjH0PKjXXdzvOuTIMofkQUpqZkpEtcaNfiNgGEiVCEChiAHcCEUce7sv6IpmO4ao7UvFfuZXEaO0nYDzNWcaplT+TfArMV4DA323NR9MWaEkG7uC57aZwaEpR6IDI9VJbIV5wdCGC4Bt2Rxogv52gR5UDMyPU4/e/UybRKZuqjsQ94n5hQdHB7e6dz0AB2eS8YM1GOTbsZn4CCnCXZN9JH2YMw5iPkBMBlbiRiChgLNTTeubb/ch4mUspPnq2C73Wt+8y18Z29IuCFz6dvc4aLnlzXM/t6l1PWpL8kqp9x4x44BwGf7KP0N2Phfu4jjzlDAYTMD0cNqUl6U0ZGR8rktK9nrogmS774LWC2UnNr5M/1Bs1kkWIp60a5wsz/cYFRcgpxlIgCnhz7u7uyuIhQz6LOnDgXHNU/VI3Ht2++Lwf7+4rWuw7usuYSbU6UE9YKjk0AI8/nK/ZFex63VOw4JDKHY1OEnk9fxoHP31inqj9ZS3KoJqrmpsEnnwsQ5tpWCIa/AyChsJ6fnapPsem4Ju+c8yVaDvzMGcI84v70PWPNPCCdgiisIrTU7qV2sATXUHc+kFDMyEgtvTQyKlXRvf0D1bk+P7/UT6KDShm4pIyF0zh03qEwWu0VxpR7SwyocpJgGEm4bwjK77wihM9fvi5f/Ozr8uVXPy/PiRBuVUA48gQIf9s6fvrNj9EDQ//vP//7Dym6yqaSQshMbsBgAGE8sYlMZFG2nlBtqjWawGLhM5Fh57qAyVB4sgGZiokcvctftECq3QhlaNWk/ETZsrkgA59IpTaP6emyuLCkjRXvHEZFcho5VHQQ6HB2/gURv2yKGABpT4qNS36/GlXJ7ZFB0FDFfihyl4P/cdQwg5t3bcEO1wboxejIvR8Dz8eT5IcO8QDCjmZbgW3aZEPS4jJ2RxoQxmgOKHwMCNtnt9HV/4+9N32yK0my+yL3fd8zkQBq62VGGokjiVooaYwcmUSjjEZpJPGD/nbKOMVuAIUdyAW5Z8p+5/i5LzIbNdakTfWXzrR6hVzeu0vcCA8/7seP99/3Wb7cYzIqpoxCTTVVMK9cV5/l/BoY7OeKMmzeIYbL0hjWTxq/onG456LV4CLZr/eKauoMq6J9Y1dtfOzM9YNQCBcW2rODw/b9d98qE8J1ssmRlUbVc3t3RxTRV69etvfv3ip7trm5rnoNHE/m7NEnqylyvtQb9YBQtCP1y2LDsYS5lE9nZ+5lE3hPhBCInnJMCShdWnSD+R/hGTtR/O1SUuV81mUSvldABWskoARQaBXdSdFnAIeehx5eARdlCKmHTDaPDdE9nzhu6jwYfkVpq49g6qG4L47J+/ieYyYKnto2OegFCJXpo+deBWGUgVTtiDd8nmP6H2oeXRtMOTPlgAhiUTwrAK+VVa0KSHSf8ZNCYLWfkXCR+sGNZPkZs0j1c90J1GjplGOacVIWoAQz4BcpwKV7uRip+QIkCER0wj+iPUp0aNT2BaEKUURLFXVmelbS5WRMuT8pGRKYgDZ6Yzura7u7q55rzpzJrjSosMuqhxPQhc51cWGHq0Qt2ANevnolqhsN2RUkqb8TnMDZMXPibKgDjU31dTqIkPYGySAO61+0Wiu6Mn8kIiMxpBVF8JcWrHbLZIsDC3VMqq/LSwJwzH3mN/sLNDnATmhtnBtHEzDYA0KuEaAXMSJ+5hgcjyxKnkN6VzLHvb9ctFPd66gGnnsJAIy9jq1LUKMHMtm3skca7JvmG5ARoRKoigBj5sblpbNRAUR9ECjnyzED2HJcrpFxCKBJJlXOr+hxZgcACFXrJ3GlkVBUwFIvvhFHPtRcjp2sbQAC9xPKYWi7EgkRhc69P6M07B7A41J3TEBKNk/Bj+nKItrZVksAgrO11zO+/J5roGZbgHAsCpYEtq50yuz12HT36OtKGcoOyN4XoOEeXU9m+5tMevYbzsPcZ57QMgWQcHZ+qecFJZH7YY8BEDKeBJ5FXYduW3sL54NBAggleIStxY6bylj1iwA+1Yda/TKU8IVFgOCCyghCf4R1QO3oj3//9+3d23dii7gv61ZbWkbX4W5os4KN2VH7i/WBAqo9ofbh+GN9QD7rO3aP9+p5Fcsr8zsBAZ4N84IMdew74xW2WJRQOW+y3MnwZR26fQz1+RduwlB2PomHrL/QP/k5dNMwFxKY8GfSlzF11fh8gG1TiQHvJAgIjPP8Xrx81V6/eSvaPP0Iea/sh8oGLHAlvxZar/pfpzymCcjPzJCtdDETwUBYZ1BCF5cBhNtt//Bp+9Wv/qL95rf/ub7f2T9oY5Mo4BcgHLlhfwos8HiOxxFoY//v//ZP7zAciVq6yTCbxY02aTZUFlkAYQxD6gvjfMTBC5Cx+IGlzTECfLHQWfyighQY4DxxMBUlrZqZ/rjZ4LIphuLBcUz1snNhOqf7f3EeO8zIQU/IuSHiNPRWqmi2MohyAu1EcYyATI5rCoBr4NKOwRFOdfgegFuinhmHbCKJWgbQ9WCpB1wPgWNAWA8Ie9DEdY4A3X0QFOCMkU62IFE/Nrk+Eug1UJYHJzjUsja6txFwGKlDxtnpQVl/jwkU9AD1HiDEOWWTT4awyxJmXWYM+wDBQ2Cd8dVnHlB1+/WtpveSn7bzDhjNcXPdqh1L7x+ckonbNj152ybHWpubmWqbqyvt26fP2vfffafNm2vBuSQTg5Q0dLrVtZX28uWL9ubNT6K7bW5ttGfPnsrpxDmKqAznTLQz1831KNNWGxtjrPU04cDD0DD57EzHoj6ISDrqp/0zdUbCTrlAVW3avGd21uIHAUTO5Lkpej/vNTcrSIKDk4xfnL44AwnCxMFlHfLV11HlPpwJc681vqKgmWtM8CfRf8YX8Mb4AkzVtDeCEdS9FPVMz5GAQMBb1QAry19AiM8BCJX1FxBzBhQAJeByfVVO162ZDmRc1JfKf/N8thMfh9XXazEhvUqQRXaoqEIBrTgdODbcm4R4pFI4pmi1WRN+DqoXO3evONXv8iypuyzqKc671Fq5/5K2BwyR0SPCjVOj1Vy08dREeZ0aBEtkZ2VloPTyPJJVTlDwp1evBBoMRi34FQDCfMyz4nixUeNjDiyYDXDnbHM1gw51NhlhHDZT8I4FIJnPiIhsrG+09bXVIRuUzB/XCJ1urXoYsmdxTJxGxCwAhWkyH+eU/SvK11wTzzCK2qk35Pcci7WU+vfsWYydnNnLy/b587GCE7FnPT00jnT2n6yR7GWxkX2mMPa4D/Spf1m71dzDvqBa7H6BVmc1tdN9gnvw1wNPgaNSvY19y78pC2GPB/DwrHhm2ArqjflsnivzIPs1YxgAEKc+4ITfZz/u9/QEEELvk33QfLhqt9DtqBGvIE6EgQZF6HKsU9edDCPPgfVB1tvBDdOoFTCrNch+rcz0+ZmUfJNBVEa/svSsG6JbQ5CkEyMJCwNGQ4JyAckBF8y7+ETv3r3VvFNGdmpSCpK4Bg6In1rZfH5BFNiodqZMAbBHzeDtjZuX42eQVSKbSyaLwA0sAN4fO+IAIXNjQjbE9zfhWu2PHxvrFkVTvqjtBJDNzPJcLYCmIMf5RdvYcE0s8yj1oQGACcglkMa/ybIyJzJGGZ/Y5J7Zkj0gcydrIYAtgDAgMP4Ocyjty9hjWBOY91CrKfsBTKfuMwGSHKfPNHOd8QUdGHG9n/rnqmzIwVDsLmudoD9smcub23Z+edV+//sXqh1Ub8nqcw2FlDrdtLaxP2IFBt+jf+aZ0KbKvY8dlp6YRAUfdsd6W9/abnv7h+37H37TfvXrv2x7Tw7b9u5eG5tib572YTTBey/m8fvHEfhlR2Ds3/7tX9+pUSr1dtPTQxSJhWV6ivvXhNfNpGchRU0qRc0Y1z7LN3Lu6H3kGpPQyuJABARx7Cz4bG6J/mAgUrPRRyWzCQ3O7hDJd7qev68uoyCIktSEpNEH56JqqdS3kMLpQUiGnnB2Ih0lvGiTFfnXBiwa621XGD8xZAizwSdazHV/DZDFce+dhIdZwIegMpmIh4DQGMhgsAdKAXA9oIrT0h/jPrgiuvqHgDDTL9fIz30mNM5GrqF3cB6ORX+fOnf1ORuujSyeZKK/0hqj7jGAOuPXn//nAOFw/Lsb0Ta0ERQgzN+UDbq7VcsBBQAIYAAIp3hNtOX5uba7tdWePzlszw4PB4cMJ4uMJxk8FEZx8F+8+L0A4dnpl7YFIHz+tB0eHkq1kjo0or0GZ25ZILBRgjxcF8+td1ZwnMjc9ip3OPS0WcBZ4FrjjKaWJlFWgIU3VtN0TfcxvWy8sm0BTl6zXsf54nOcP3V/cQT5DOOlzxSdifXCy2Iuzl7heJpGOqk6FjKI0OCiXIkd4RkkGBRgOcqaQO+9UzG+snklLqGIdtXDKhjDvJFT5U2eF8cNgJNzI3fbey2fZ/wJ8gA6s96lvMjfqC1UVsJALvPa4+ysAc6KMgA4pCVowXWYNgVt7aKNWcVH1+I+h2d6v8QPOol0y8ffiiLJmIEndY3q6zVrh5I6UjmbN+3kyxfVWxGtfv3mjWpbzs7JQJpeNzVF5mTK9MyqSSSLkkwF8wCbG3EOHCz2AV/neXtL7zSAOy04Zui9Wcqw1aok45HslFkfgNXULyIo5PpCng9qh2QkUoPHXE49E9dJvTeAMMquzC2uIzVvfI/AD/Q3snkE+1AjJUgS5Ve+53kEjCQzFiDLv9mnsm9wH6kzS11UL1ZkcDsmVVnmX89ayB7FceMkx75m3g1Z5FpQqXXq7fHInuI0jisrxPxgrcAy4JWsZ9S/OVzupc8yMr793pwgZ7L/jKOzNKNG5665N1OmB7c5VmjtfYC3DzBmrwuVkPFgbUWoRYBGSpWn8i/UiL0COxnPzKMhu10qsVGsDNhInWICz33AMefnXqlx7duBJOANE0BckqLI5zkl6OHMt+mMsZvxPxhzroP5omBVKQ+TxVJNMutZjdsJrl1LOIovU0HntYZTv4jqqWiic3PtUhnPC40LtYPQhfkM7SkkNDNjgEBgTntD2UHT3B2gQoWXulBauKhOst2ppQ3rBDo271GTeO7r4mLUKqMCCIBQ5n1UZgN+sdPxY/JsEjhMcFl7RLFN4lP0cynB4Qiohc7JXIxqKcfMOZNx9vnkWQw9XmF6JZjat0ERG2ZiYmj9E1CbbKJFcNj7TIvPfij2i/rQwhyBzt5EBz09O2+vXv3U3rx557UvdgAiUGcSClItedWjqha0RLHsu7U2iTq6soYpj5mQ+uz8wnJb29hsmzu7bXfvoD3/9of23fe/aTt7B/rdOBnCiUdA+MvCnsej/9wIjP3d3/yVAGGKv8OLj2JUCvITIcziZ4GxUbCJZkMM1SZOO75QNshEkgMc+H1onyzGRHayUB9mAbORYTgSnVWEn8WNNPGgGmq6CX9bRvGuqF0nJ6eSjlZBPRnLAnqKeJEdkCpZZcVaU5Sec4naUTVl3I8aWEPnE13Fjif330d8ucdEJnOPcU6ziQfQ8PdsihmrAKn+bzl+opUxsv2DHY27KadDRL+kqu5Ho0OFGyDfHwBC/aU+G8pG3m1AB07xmAUosjHiFIsWOiiFlgJXqXD5On0kOemdml0CApw319+f8yEgTG/B++D2frZQTeOp2bq7EbiwmJBDbwIK1OdUxDmF4YCaqYmbNj113ebnZtrq8lI72Nlrh3v7bW9nZ3jmohUV/ZR7ubq+FCCktQCNgqkhpAnwd999p3oKahFzD3Eoo4Cre69sdJ6vQHRlCFVkX+p+EgvY3a32FzeiI8YRU7S06tKSyYsoiR0vJLCtepZIucfdqru5vsw5nm+onRxvyAjhYBcNM5l6en3l/fwOJ0OZz2IH3NwCvpB8dzAmNB/WZJ5hnGhRcooKrKh71fNyfj6neVZNo/mX+TY1Sb2Ps1lx2jTvQymuNjVxFNiucY4jECH7IiqXWQycw/VIplzigAUQZk2rJmXG9VxcB4BXPf6+nA5CA8ynZOtw1OjNFsAiJ+/a1E03aOdZTpZ9pcdcACFNoclyfWmvXr9uL16+bD+9fi1Z+w8fP7fLK4Q7/FhnpumLRybBlDzuiZ6FtN9IJhNAlpoe7DhgzMGIWwUfyDiydgCSev6VxacFSuanAA41rkTgUb6cGtG2uJewTXa2t9r+3q5AAs8VEGeBhg9tZpree5b/5xrYj8iM4WiT/WPO8xn2KDLtT548UYsLqHQ4wAT6eE/mEHsHe1PWd1/Tlo6CaiEAACAASURBVCBZgA/rN9mJCKJxrmQw9YympzWoDmJM3ZunCXJynNDh4ihnPvd2OcCuP3/mFiCQoBJlDrS4UZaL/o3VIiF7LtfbMz0CRjk/1xdwj2PNOmBOp56Kvc5gmADKKPCWvS92nOsLIATMJEga0MD7ApTiEyRrozrSqvVi/ELldtP6dwMLI0yh2IvoEvBzAmbxMRi3CAIxr/oAZfaJ0OTZI/FFmMMZjzw3BZ7KXvf1bgkiEIxJ9irBp7CG7Owb7OYa/RyqJRB7uZgLZMevlckEHKqx+oIDOmExUJ4gQEjvQwIn52cKcLEONtZQZp1T3TgUaSjVotAWeAsjKvZEwBBKadcOAzvL80v/SK6XYJPotgg0ATiHfrYGXhFm6gE9ddvYnz4oneBC/JXYAt6Ta2S8uT6eeQL5rOs8x7BAuH/Ol32Cz4fqbbCIb3Wja8s6T+YPsIs9kNBMtXrBHqjGr9rYJENoWip16DPD33ietAnBZnEP7C8A+WPUpk9O25s3b9vbd+/b6ZfzUqWlRvJSdpGAg9TCq/E9i0m+K3NkgnKBO1XfZL/gvheXltvKynrb2N5pO/Sn3dmX0ujz5z+0rd29trG13camoBxDly/f6zFD+Ije/oQjMPZ//E//mSijjiQtDApsaa4ceeE4ETECMTZ8jk2WRZ+Ir7OIli1OFjARTd6X6H9qCflbsoT3Mxku5s6GFjWrGJ4Ixoj+NjU5OLcBhDhAan6s47Nhm/dP5FuRwVKDsrKi6ReKiCkraQOrqFUJjYRvPgKEIzAnYFF1IT3Y6wFh/t5HjwP6khXq6SnJqvbRNmVDKpuUKGk/X/K3gMqHGbxc50NASQZmBACLq1AFeA+ZmMUqHeiyVRxyTxymBzRxwgyeS8DGhXwCU72Qh+sLSximirQfAkJt6BKN8Svo8h4orIsWEBAgqJqsgFwLqapuUKWTpRItFTg5f+PODk7ftJXlpbaBYtrmVtvZ3Gobq2uDoiT3CTWOJsRfzk7b8clxe/36JxXDQzeEmkMBP4Dw8Mmhor2AjUS2uX411i3QoWi7ZMBHkUXmNo5GMoTMAbIl25tbJRZktV4cryhaakNWpsrOX85nEOrzu+emAWo9/HKiR9mHOKuhu3HcjDt/c42fM5ByfLvoP5syG70izFOW8maDTJ0jay2OJs5snB6uMTYhKsI88UTGs75ZnxGLArhNjjt6jxMTxzasBQWOKjOQMVaWsdQP1WJBmbnbAnHO0rLpcx/MWiuoAgosM84xRb0rkDk1PSkACSXLjb/PTWUrOrrrl+7a8qqZC1mLChJdWjDo5BiamTO5q6treqkhNc9sYrx9OQc0Hil6/RJ5+XdWA6V/27V6h5rKLurZnOuqZEegWc0vtNXV9WqZctU+vP8gQAiIxTGjrhDnj/e71xs0KmhXAEKPlTIoRc/XmGMbS8Ydhwfqoe7j5ETglu+ZG5sb6217a1NOKMeAvv/+3XtdwzSAEMp11azj4DF+iGRABeVYgFRqDFPvt7a2qjodKYK+e3evGX3oqQFdaaUQ4OfsbmW3uzq+ABTmTsoY9LxV1zsrEJ8+u5m3nIN9SHagaqrybzIRPVMjADJ7GufhfVwbjj/tFuZnyXaMKzPIWGMflMGamVbtMjaSGrHsxWnFwFgDJKAaJsDL3ujMv4VxXMMHC4CaNO973nO8fgO0Hjr3CWSyFlI75eOOWokEfCTDk4yQ1uLNTfkW77QesFV9lo/5HkCYTFR8jB408LyjYtoDbc4RWiPHZXx7ETzGnWsVXfbywkrXnV5BnpHFt1wyw5czxA6SJVMWXyi02swnkwXF15atQmzGvsaVgdkq62tGtoRzUEPIsyaISN9BxMtoRM88N1ik3cmKsnlRleXzydCpXu+MveOiEYjLPEKcSIJVCG2p7nZZ4x2bRIArJT8KrJX6MUAqPVTTg5FWM7AKMqdF+S3/I4Bae09RmnNc5iu2P+CM94SimjnPcczgcl/QZAjvBRMkKOf1aJHCz4M4oHQi1swqgIGAHWI/cLuzU+1/uS5YH4ByACHrKvut6PeTBM6qbOLqpn0+Qm/ic3v16nX76c2bdnLqUib2TSUFbm61LpVtrlKCsRLKE30UVyolA8rgUtdNW6qVtrG53bZ399vek6dta3unHTx53p4cfiuQuLax1canZ9v4kCHEMfkTooHHU/3Zj8DYv/4ffitRGRYWRsBRvPdyPjF8LLpEkpIJVOas/sZi5Ht+x2f4rLN/U6I78G8immxYKfZNlAcDx+ezoY6ipaNmrImIpbaD94Z6I1CpVyidI+MEP1+UulItxUjj5GCkFUGq7GJ6I1FPkXoEAa9SdpNRUT2WMyhQCORki97nGpoeEMbB7jN82VQwjHEUlDmpDGEPCB8CxmxAPdgL4Os38B7sfS2DmGt4uJFqI6t+hIoEpqbwASW1z+A8BKO9c2tanb8CRJIF5eegDsBDYT9nX1TjZUCo++uchuHaK6uoY5NFLNmYh/eUcwzZIQn1OCKerGSOgYPCcdj6LQvujMrMbGuzc3dqeL69sdnWV1ba+vKq+lOpRxaUQ2S3ERf4+EFNuN9/IIuHaMOpekhBk0No5ttvv21PDw/1WdERy9Hg+jQXi9apCOusm8lzrco009dvZuYeZRTnnn5lbDYCPUW5SdaNdSGHoZqY9xFmMmgcW2Iq5YxmDhucm2rJms4z5+/JUAhMqqmya+LOqrmynCpqMio4kkj7UPOkOos4K1Z4Cz2P98bWJAJvAQnq4hBicTZT41E1bQKDJydyAJhLjOvignuh8hUnVtnLyxJz6XoG6p553+2Nor44xTx/ADsAyqDgtJ0en2hDhwabmhVaAsSeZc4C2JRFS6S+algECDvWAHVBPA9F+AHt9JiDsiQBE8QpJhXNBrxR76eMA+Dz8qIdndAL0Q3AAYNHJyeiouLgRz2XtjHYsdSSCQBTmzO/INCHc06WlrpqFPz4mTkBmABM830Cd8wtroc5yBe2MvV3AHLZRpx5gIhEXNbksB8dH7fjUhTkcwRVqA3k2fCs6If2CcbGp4+1l1gZl72IMUalF5GMd++oz8Kxs8gZdVHsOYjPAFKlnPjho5515miABXNX9MFqjaF7ieBOV7Oc5+hApudXsiD5eXZuoa1vbAiQ8nfOFxGb0L4T6Ey2PMGICLuMAmPOiPT1+swHnjkCIOw1zEN/3gHUPljCXOHzoYqqR+G1a8N5BoxPqHj36XFms/TZLa1fgH85+gkg5N/YbfWlvTX93HMjtDsLMcUfCI2vV1AWcL2+0v1iGy3YZaDKwhg57SiLOgub/Z37SIBI66Vq+7KPipFSqrVFWhFw5sCspwSyuB/WGsEDxF5YT4AEjh17FkVx0d5rb8Z/0fpBQVTZshnNxYDh1LvleiTqhK8wNt4+H1mFlBdiM+wjaiY/OaEgDnsODCZll26uBWZQqyQ4ApV0CRr15npb33D7L9lRlIBL0AnbZwqo54j8LgLjzUyGzF21gSHIDY293hefjjUCQLIojXus8iwt8oRS9bIAYWx5xobxiYAM955sMtcZ4GfRnfc6Js8uAZesM8Y1Nip7Tfa8BMNZ434PgO12aG3C/Oc9jAk2IWVP2ZdChc9xHER0j1z2vMxj1TxLbd7U8Mur27Kv79vvXrxoL1/+1E5OrXyLXaSeOywIBVJUXuEaQnpHlhtlL6X2OgnKtLu2sromMLj/5LAdHD6TsAy9B/f2nrbVja22ur7RxpUhdEDUkeo/e4zyOAB/whEY+1f/7a/UdiIbMYsXA0YkhgWcguOhsDsR81IwY/NhwWKM+JxENqqOg4bLySgkW8DxEyEKvSBRojhwGK0ABwxWqBGJThpwmhaqDYOo27j7gSVKpmavJSWtjZhNVk4e9Yr0l0FVytRPbZqqs0kGwLQgKBxkoqIMhvFg0+Fz6m1TlNFk8JIBjBPdOwDJ1GUjCWDLex4CwmSIEpUM4ArwCdjKxp3jJ/I9ZGweREJ7UNiDrNAH5UjDfKhJmHvpAebPgcGcm3vsDXucinxO/2Iibwx6ch1k8RD+GO6xa2ifNSERGgxwtROIvfwDkPuVpvVsKormJgdJRLyer57x2Hib4lVZgYVFNufxtrW51bY2Ntri3Hxbggo169pa5h9z88PHD6LwvXv/rr3/QLbiizZ45h81hLSiePbsmTKEAEIJRnRNzFVnVbVxorYUoOGeFZlkHs9MDxl4C2wstN2dXW30gEKyCIx7P+cc+PDvWYdRc0tmHVqTREgKaGVuUqOWTHXAV2xBov68F4dAr/OzwfGidYedjGQnr+XgAygAE+57aCdykPuuPqXYIJwQR62r8Tx1btBJGxu3a4PjWOAQATqUMbhrbX52Xs5IaOxZj9r8r6gdckZU4jKpPxTlFUfXdZNybAFGM7O6B2hWR58/yWHgPiLjT1yDAJVAQfVCbWM4AULUw5gyB6Q2Sh81QFcJ+uDUifFQkeYRUHF2UDVECwiIzAmsyrn8/ElNkj9+4p5P/dlO+VgKqlLrdTAlwaZkpbgnMkwALOZoQB/1s/Y/6BNpym2CaFr/5ovrPQJYZInIahOBV+AkFEHaG8wpQKJ7qxYC2CjGFBl9MmDcKw3nU8OIgx1hmdD+AA6uMzzWfFlYmJHTh/Pn90BRnVI2Fnou18u4pcZOgZ9qtcN6Sd3SYGu6OTAIVlQAJIBvRCedVEBme3unPX36dDgHYj5xTAMCE7RTdrnYMMlYZi/kGpg36mcWJWHVpqGCOOeswz2gU6qbajPhtTEEYwSQqNNl3kyLjUC9Ml+8J3WVDsyN6sHyfDM2AYT9/uDgbLJklnxhzeZek/kgg2ywVOqYyytDSx1naS0wd35GK4Avmk6sQ41vMu8AQcDXpEEC8xRgp9q/CvplT+TasWvY3tgs1jA9PDmPFNAJNFc9tgI/9Fj8cjpknBGocXBnTkdPxjaZI9O5zaaAysv3VkyFxmjQBRDlXLzX4N11aGSU1Xbi9EzPGHo0QA2aP8FBnjF2xVkn92Fkv8DO0J4Am7FExpyM+M5W29reclsQgBGtNwCEVS8IIEzgwcez0irfBwwPgKr68TEeAFOu2wEB2AxmT4VezX1xTsAgz9fv8/gy/hy7VxQVwwD14uXlQZyJ9/e9KbnO2FjsIOMQW57gTeY1z4FzmDngPSGZxByT93CfXCcst+wdnCP07Rx/FDi3JyGmQ9VIBxCyJ11e37Y3b96LgfH3P/6H9rvfvxiovxwLhVdeCtLDChBtFHuP5gCBNwTgSsW2oSxNsOZSQcfVtXUJyRwcPlXLiZX1zba1vde2tvbb8tpGW1pZaxNTs22c5vSD6vufEA08nurPfgTG/va/fHbHAo8EfhZKqF7ZZAMIQ+1kAbNAWIiJ6LNQ2YB4D38LIMwCjQMZQMh7Uu/B99nEWKih+2DweT+vRGB7Y6daw1kA4YRogXFkdX2q/3OECdCIU00EXtQDGnmfn4nr775YOKmudWMjKR5j/WwaqTMf1Ae45jAqo4kw9hm8GL6HmbE4qcmExhkXIKx6LGUIxUdP41MX+wcUZtb20dyArVzDwwxhgFc/4wP2QnMJCCSTyqt3Dvpz55r7jKT6qhWVxOILFFVX7SBRaV518uFaqie6fk77iTqGHVFTQvvggDti+EhSYXwgNjPcUw8Iiy6abKWYU7q5kZAXWRwazy8AyBDyUF8oxJNa29xA+XCtLVTjelQAleG7awosIDv+7gNZ9fftw8f3lVmj9mqybe8gab+nuidEYOgN1QNCBUGKLsq9Kgu3tDTKaqc1wczMoDLKOgMQ7u/ty3kA6IrGVYCQW0vmEVAI2GEDi2PKeuDLFEyDSAdLyPg56+f1gGy9qVwSOJl1k/VkE7WeqZcrNT9FfEt8JGuc54HjpcbwOINsnIpiW4gDx5jz8b4ezPF5QAVOCo2BuVYiswDqONaqWS4nRnTZWbcvSIRaAixEcaVUiuy3WzGEEZB2JxfUf50COqm9c90NAAZH+/wcWtbZ0Pi+r7shO8X1yz7xDFHEq0gxY8xL14rziwph0arskLjOKSqcyUTYbtjxx/FkGUJfevfuveYYGUIaJitjwwUr4+71IHEfAR0DvH79DI7XrduAkBWwk0RgJkEYA+KA09gXKbGWaI/2h8pqkpkYV583AofUOVn9EKDqrHepJ1bGnXWzvExz92kB52ThoqzImBM44L7pcQk1FiefubO0NN/W1te1DpnzzEkosRwntVOerw4YcO3JoAXAKPDStbfJ3wMIe3AWMKkxAkxNEtzZbodPngiY4qji7LOX8F5TZI9MnYZqKEr2nfqgWeTFASQ9p+trtcngxbx3psTZH4Fl9dccCYbAmLBzb/CdAEP2U+pKGVOysIdPn7ZvvvlG93lyfCL6OuvTrZKYLqYRpn412XMFSERzM+hj7o/orA6EJuDn9ilQB2HJjMmmLS2tVMuEWQdiq3cfe4DBucFfbFUyNL5/2/kAmASumIuMf4BEaKVcP2sCSmYfYA2dVJ+f9xqWMBRr/pqenO5ZeX5hGjNAB0EdB5KtMjwEatVonPMbREsNuPpjmoVhVpJUnpVRZv2zjlxHpxrua4Lkn9vLly/1zHnf1hYN2OcGES3tSaL1XrePH96r7pwVvbqyrPpzegWyh6ysrWp+ME4Kpog++Un/sp7NnnD7A1PZR1nOZDVdY+19IH6bqZgneqWuj/GK0FIEyOKHCUQV2yFBv7w/qvSAQsYs2fmoY/N8Mg5hgyRYFZYZxw8w5TysGwBh1IL5PPsCa4/r5RwBo4DcsFGSCY0t6APPmg9F0WffY19RqxAYZBdX7dXL1+13v/t9+/E//L79/qXVlmk7gbdBc/tVXc+iwB+AkEwgc5s+uOztk9Neq2KZnFOKYAqyAOHBYXvy9Fk7OHwuALi2sd3W1rfbwvKqGtZLVGYAhLiY8Zr+7LHK4wD8CUZg7J/9ZueOxYOjE9ltjCIGm0XUO5KJhEWJCgPOIgw9JRsrf+dv4q4rmmbOfCJMicLxHhZwFjLnS9R4oGBUeh/j02fHAhSSZaTGio0zVDfRg8bGZbAVCaxmvkQWiWATaSfyHqqV69ImBoXJiIzg4KoOqJQfdV04FWlm1EUvA8bsi43ooHGsArD6TSzGlbG4Lkl8gcWqxUrLi4cZsADAPkPYR/UTTc0cikH8KjAcSA9+tx1AO5U9EA3YGsBn1z/QPd/c2JsXKodSUqym8v1cDpx7eG09wOT6dZ6iOOW9DwGhRchcv9nPj3vXrQdi4xoHbzCzldEheDA3Nd021tbVGFq1eLMIK1y31ZUVKdYCFCUVXnUczFU2OzWxFgXssyhRpr/ctqnpibazs62IPfLfO9s7bZkMYcnCZ3xxsJKxgnrHOsyz1DyWet3M0AiZzAmU1ScHBwIwcgK6TEPml6L/te7iCIpiXTRqAwLaGrAhTgy9tVLgn6xiHEicA14BDKJU1vFxJgVoS4Aga5x7ZMPmb0cnx7pWHCKiscyZiA5wzNAx40iohymAUMDJ/bzSQJvjus7N9R1ydEpMJFL3cp6KCsd8GCsVxUSWAVMSiVLD4Q9yCOyMLupfnDzTfYqeXHRCU48ILjkCboDlgJUaTU9B/7NoQ+jwF2cGvQlKGLBbvVQisp0yauwHwSoEZBA3QP4cQKiGyJWFQJgHhbwESFITKjvU9fdM8I77w7lhzBgDngPXqvYdqskd1XVxDQqOTU6qD5cabJMBAQxcX7WrCyiuiHk1zXPXY47qPAFCsC6qFLZNaFwm2uoqIhmAGtPueHEd9N3j+Sm7cWeABV2X8We85xcXTUnF2ZzwsxYVrlqrhH4ZmhxrLM8kQCYgj3uP02xaMD01rV6Y+85nbOsQdppoa6trbW93t+3u7ogKnhIGjoU4Dk3fw1DJnkjgQ7WBiwtD3SjnBCTwGjFdFmTreG4EIBAZCcjgdwD3ySmEgnhmU9p1AANcO/dMoAS2zvPnz0VPZ1yxSzi2/Gvn/VpgNXNTCr9Fma5qbo3B+dmFMtCh2vJQUms4gELVDjJv7tQofWNja3geAdpcg4A7fSknxiSYgmPP9dBuxMFb11hpfVaWN9eXQKtE4KAdY4dFY1zSmmDMfQw/N4IzHFtB7IWFtry0bAVmsofn7PvY6E+aX16X0Mrt6/AVABq77D3Hyp6xmSPWlBVAHUBxhi/CQwaMMxK6Yxypg02bgrU1+0sJPmStY78/fninLCrjSuADMLi3s61egsurIzEolKppLfH56JP2HJ5TSgWSuWMcYm+ciZsUcyFAj0w748j48Sw4Tr9eeG5mWphKmQBLAiBcd9Yv50m9J8+HV2jU2EauBSBOAATb0zPPwkDJmAQQpo6TgCTCOgRhALFcB9fAmMYP5RnkekMx7tdy7yvhmzgQZZotgR6UYVkHgMTjkzNlBX9UdvBl++mnNwKJl5eUArS2srrQNjZXVA89N0v/33PZOcTiVFIAe2GBwKlbF52cIGKIHbtpK2vrbf/gsB08fd4OnjwTAFxaXW9LK5ttbmGpzS4sPuhDSMupR0DY+46P3/+yIyBAGJoFBsCR6VEhdYxKAFiiuixMFj2LPw6YKFYlJsDi6qMzcfZDpcEIhwPOMdiceL/qT8rJiuMWIJJMUbJsWtCiwZhqIkeV5tgSiSEi6WidWmrMWnmR64LKAYcfbjgbRdLzMn531AmWWlSDhlSAkA2kWmvIEEa5sNQLnYWwaISaeuea5HynqbeBS5x/g5ZkwZT6EqiNobWjVl+VzfJPxVXv5sYIGI7OpaxdHQOHInRCgw1w1AhE3SpVYDAH2I3YSA9Es2n30bbQdA0GDQgd7fVG+hAMD8fohECd8At11BH2/Jxb7IFsMpmlSjMAwYfXeg8gjlUjeqlrRowGj8AKpPMzs21lcbHtbu2o1mlqEmEO6D/XkgFHsRaRItN7TJdMLRXznnnkprUfNObc08wsGXQXvQMI2eABnKwzNq44qDiAcSSViSvBEbkjqiGcVnabqGiU1qCtknF0RmRS2Ri+mK/exO8EJlxHSBTT7SPiMCdD4PcyDLfKcpme7eCLMxfOEDqSa5Gn2AJF/lX76ftVPcaYs9kCDlVvFIrqyReofc4QmpZoMQHe32emuIbYARwp6tG4NuZWsm7ML0BFaquSsc315joZ14Aw1dgVVVRBHbXMcA0mY4Vz0PfNIgKM8y2wU8GPPJOZysyGnpXj6u/VT0xZuRrfrOVkQkw/txNMY+PUNse+wmSgzo7sM60lPhJ0OKHRNZkcxsvqeKqdvrXTC1CMDfID6ZR0aepdapMCRDfXslF6FmJFOBMi0D81zU0MNZihHietLluObbm+VY0L0XVR2VCBvayejaWm64Q+wTHYGgA56ro957B2pq+57gjgENEpUVKvCEpit0x3jNiEmCWdCAnH+Pzpk+dJtThK3VmeWxzE2ATXb7qGMwwUZ9H8TGSn6QVJ5kX2e1zXCBA8ONhXLSEBAQA2x0IxFUVUAhd8xtl0NyPP/GMMrJ6K4vVHgQTG25l7gzM+T7YagSqJheh5s3YZQ7LgrEWPH8CAebex7tpKnOZNJO03NrX/kbF8+eqVgBNBFUA9x8OekJGkDQyZLtsCP3+ulfnBeuD62Cux7aEljua59yteZHDc5Ny1z8nwJEtFAABRodXVZQFXslHqt6kgijOhnJdrYa9OuwruH0CV4DQCJ9SRAgzImKMaHqom98VaIWvGWGKzV5acqVKtsuiLJ+3jp8+6ZlhF1zdWCDWN3Rn1oedwBTdTJmJ6bPXklB3E36iWLATUuh6yYSnwWdYc9FCVp6C9MGVFTwXM8mzVHP26Ws4QOELIbFnMlO3NDY3vwMzAPygVVXogJiBmquZC0So9v2zDrVbMtTLePGt+pgwCkRvWPYAFW/P5o5V6saHcAwyv7FHxuRLoy7qKvUrZEaBda7n2DJ4r18hcYu9i7nuf8rznuEk6JACg/ZRAI0Cq6nqZ36rfLZorNdTeZz12sa/Mr9USOtQ6Lv/Hfoj3fnxAngtZ7qlpFJwXtPZYy2/ffRBV9O9//LG9fPW2vX37QXWFtI1lti8uzrW19eW2v7fdAPcEucYaGcKbtkjgZ8HtRRwMZ8zJtENtvWtLy6tSFqXf4PbuQVtcXlNPwoWl9TY9N98mZ+fbGBE2qRkUw+MREP6yCOjx6PdGYOx//O3uHRuaqGolQ5wMxsDPLyGU3ghgWKLyFAfXG4mVpfg3Uvcsxjh8HCMLngXLcVKXw/cYpER7nWkJXWaU2Qjf39FRt37ASUi0yepp1CuZ1uo6w2kpNV5f3cj5+ly9ZNRrSwBr1LtMzgN0zXLsRIGR4zWipOIEs1FGvTJUVd6THmtkdlS7WEIqGT9RQqu2L4DwnpNd58n75DgOpTwjdc1kxeKk9gCsf1a2LfczlgHoySaQedMl3Y1EVx4CrBznISDsI4W5lgDB3Du/z/EUsYsiW03H4XcDVdQOc8YpUb7RuI3aN/TH/to1S6SmFGWdFcNZRmHUgPDu+lYR5U0ieDt7bX1tpY2rB+GNQCFAkL9DQSJzi7PqFisnA/gBRBFk+PjpUwlc4BROK7pJmwHq/aCO7mxty6HheACUrJmIwkjAA9GKalSM4wJNjBebIJFR1hcOMcdKVg3qSgIscewiEZ+sdh81TSQ1DiDXQTsBslJQp/KsAwJD7eHaGOMEhBQ5p26iQDZ1obYbrDNno1QHBK21MqcGhQauAWwcN9n9ZGzyr6LrOFQlgMN7lQUowauhJlK0TECNbQHXxHXgQPv4BoGhjTrgRHDHSrc48dB1k3kRrakcVK4tEWnTg+j3Ri3pnO6tXxPK7iu7bcXaBGBG69BiVDgMWvdkNz59Vo0gtpg+V1DaEwAgs6rg1QVgy/MecQPGlRegFmefl+l1lVlXQMaUvfMC+6JyVkZaNoH+kNMeT+hOc3NVVzU+3i5Qzz11pki04KJvT46Vw6K+ju7tGEcrwYQwLAKG5NaJiQAAIABJREFUHASYLMVVq/BZyXeyxGSgUgOgDWItkoKzCGvD+SvmTOh6ZMax6Vw/XxHviAJl9gNRMKvvWOYt9y16ND3+uux8b1vCUMHuSmiqHGvA65MnB21nZ1eAUKJISNS/fataMQSAAMeAEgAMe2r2Bu6CzzCfsSFcF+MN1RlKYvrX4aArkIMIyPWVnFrNJQEQaKUV9IP2ODkpGiu1gwrOQpWcnZezS33t65LO//j5SLW4ej7aC/zMFxbnVa+m0osSeON6WW8o3tI64eLiStfL7wJirBJKsHOyra+vtI0N13mxpngWmjMK9tzqHFzj1ua6ACEN2wG9jAXUZeajWm6oIfvSQK+NnoFtxIQavGM7eQEGP306KjCP032l8zK2rEkCeIAkU+onBAg/fz5p7z98UhCW+72+uWw3d2SJKnBSrBS34qngZjOLgPnocpIqH2kWswEEc90DWOzaJmivUb2kWxLYf3CgLPfNsbGH/I0xhirMcZk3a4iYQU8UTR4mgIO4oU0CsPgeG8yYWLDGQTbGIr4TxwowC/hirkSJFpuDz/Xu7VsBcBSs+Rv7FiI+HI/zZP/IvSS4j01hP+EzvXqpssOlwMt6S2uYgDzGLMwv1X0W3Zv5oHVyBGXcPTMTVCVYytwG8PKFree9Yp+dnemZAx6T2IgPGUCoOkHGn5rPa/oHGxBSd00G+aVqB39sP/74u/b6zfv27j00V4PBqYmxNr+ACuxSOzjYbbs7m21lmWdD0Ao/gQwhwlxWaubr6grhNp79XVtYWm0bm7tqSr+xtdOWlskObrT5xZU2ibrz9Kwy0pKokVi095DHr8cR+FONwNg//6tDZQhZQAGFTOgs1tCLQnGIw533qgcMyomzswNnPMpSdsaKg1/1EdxYsisGTxNDRKl3CuO08J6+HgcjxGaT+iIWUE9r5b0YXSKPybooWsX51ewXitilHCyioDQgjZMFKAy4kEI9NBJ6eClL4LoUK3gRjcegjGoOYiRlNKs5tjJydf8xEHF6/X6LawQ8OcNp2hBOgF7V18+x2K7VwoPauTheOVYPPjOZ7mcIna0cAKEhgF46fyl99mDrISBMDVaO04O3gNN7mb0CeP3vfn6i/7wh/Boo7MFj/72uv24tlFGrgpXpBWzf3rWVRbdx2N7aaWtry+pBSMkPLDZqR6CK4oRiqROQiDCH25lQ73aqV4A8jhvNhaGcHjzZb0+fHrY9+g1tbGjjdNNz+hpZpIPPRUmTsSXrbZBiufsIFLx48ULXT7YxGXo5TVVDlbnGRp81kHHQOUqinWfEWKUWCUESBR+qrgXHVj+n9cqMxyCR2YBK1lW+AJN6VW9R1piyeqKlWp309jYy986AxkZEeZHrSf1SgkeK6JaYk6ihqOCVA8I15pkEEGZTxplwbY0BmANSl6ofpteox3lK6ps4nGTHPpGNOzqScxH7xjXhhHDvZP1woqmdIiqvwE/12AwDQONWNDStqVsLdPBl2q5tjYEHDs4nBRNwgKT0/OHjAHIABl/OLtRyQv3jVJe5KPEhngFjQ/aQscbhlyMqHqqpnNg+nHnV9qnRuQV/ZONoUVF1RfNzjm4LYJd0f0B96koBuAgHCagB6KG5V3BM9Zpls3L/UutVnZU/A8DyiqS9hwWcAgK4DrMFyEg5c0Pgg3XAR9z2w8E5asIBsDju3E+o26F+8jwyP++rCpr+1ts95mUClpyde8h9I/LBGM3Ps46XlVWBNrq5uVFKqB/17MhOqVXT1HSbn1uQOuzsjPvHuVTirNEOgHEUUFKdITRpapEcDHFNLzaBmlReV+3i6qIypQRhnCVUxnR8TM4n9Panh09Um8a6mJmaaVMTU85MlSItPSoVYGBOfT5SJpl7hk1AwGplbVk1dwoEAzbLIeX8sm3Hp+34iKAE7T+8JzEmExMwc6bVWocX9oc59gm1SrKAus9bZeuePX3adrY3tWZPZSuPlZkCGHHvqo+UKBCCQRYbiSiJ1pye58KwJsl+fv5sm/vllPEtO3pxUXXAAF0EvKxiTrCEdgJv3iLk44zk3RiUZ1hABI/83NXyqJgyAEdeZjuYgREVardwvVObCAIZfeCa6w/AgUIIIGauYoMMXiyuo3VIFjzsGLQMirmgeuhF7pc1bn+M9cA14vuYrmzGBWu8F1UJ5Z7nhO1OgN+MqrIJHc2S3/Os0iJifW1dYJD7kHL8u/cOQpWd6H2Z0IND2Qy9NsFJ1Y9XHWlq/rgug2LXiXOMUFmxBQKEZHTVYgIRwstBOAZAiM1mr8i9sLawm3yG8zEWAYQuGYhitzOEUuWF5omIoGr+ph1Q+HzcXv30U/vd7160Fy9ftTdvLWrFlinWx+R4WyBDuLbcDvZ3BAq3twhyzLT5OUSRrEbr4D7/Aj6h2VNiNKaM4ObOfltb32yrG9ttUXWDa21ufrFNTM+2sSlqjOFNEEQokdHSS/hTAYLH8/x5j8DYv/xvvr8LJQMjnHQ/k7qnxWGIeufNNBe/El1MFB0jkt5RySykDonjStSl6howDslyhOYjl6CTBQ8NDIPq6JiVBdmsbIhNJwrVJL3OHK02JQFqFZx+aE5sdNTiUEOomhyEZRQRvN/bztFhOyJxakTPK1l5Iuh9li7gybU8zsoxZhF0cMbCdTjeWN0z7CEg1HGqyWmyb4lUB0w56zDKkuVcAWLJAGqTK0805xGVYhCAcZbT+i6mRgUQDuC4az8RUJi/jYRkRo3uOX6u4z9meeU6/ZlQSEcE0Rzr57KEuaZ7f6/sqBwdHqb+s0z0ONQ7HLOxsbaxttEOoHOg6AYgnLppczNQtOjhNuk6UhzWmptx7EKHYT6m7sbzaVQfRVYBdcJvv/1G4jLIj7NuFFhQPUPaD1wMwjwUlpE1QG0S+hDgBEocdRh//+//vcCRGlCvb6gHkxriVsP2HDfATaICVTcYyo+pVK659bWfKAgg1cjKFCR7yHvkkM1CgSOaairzkIUpQAiNUBtwzTkACscF1Cr6O+Om5ZeX9IFyD7TUNHJ8bAJOdYJQo6h6qRRWrV7UPtM7NXVgfC71JKnh6qmcsS8BwBJIABDNWLpczvnkVFHlToe6amxLJNQ5HueAjkYkPSqDUcHj/hL1HgFC160kQ8W1uYbpVk7dySnCRGQ8Pqt2TFTRj9RZkYU+bTeoyMo5x4E0JRPAAYhlLGA84OjzeQJdzoK7TccsarizsxKCIfBAVizjSyYT9x9HxvRGZ4pcD2hBntQVcf0AfexQ2nIo+xZl06rh7e0DXNY4iMoQ1voxQLfoFBlC7x/Q7pw5dF80C9JAa0zroAS0Rsek/YOdy55inCDIvUDlFyiQ1AlGTZV2GW7nEvoax1WmpkoflG1UX0rXrlJDCIDa3qbtxYpEpCwO87Yc9HM9j+UlsiurjTZGXF8AABRFwB73lgDswvyi9h3WCkBNrBOAIcqcV2R9/cykQF8ghHFiDKFhHuzvtWdPDwUMlZWG3ILwmUQzCHyct6OTL+3o+LS9+ul1e/0WmuGF58bsdFvfIGuxPiinZp9HTIXrEHUZ8CURl6O6PqsqIiIE9RS6KICQ9cx8TYaQ+wYQUmv3VKJaOxJKOT09Fj0SZ5/x6OmYZPdMezfVMBRD9vjQcFk/2FqeJy9orZcX7sOXIDOBhChBO9B8q6DJm7fuWak5whycmpA4kfvQJcDrQNXdLa15LAiVTJP2WWVYCSKMtznVE7ufqkTOqlSCOcv5KRlwvR7Abt5tbE5d+6wsIYGZElVDfArfRQCJQOBCiRHNjlSpuQ78H2xYeg0yl5TRq9YUDnq5PrkP/mU/4HcjGq4z2Iwz853P7iF+trSktUvWG1YKwYvUaMd/8Fr3erKP5j0t2fWU6/C8+Ht8Ev5N8M+0Xyu+0nMVm27AeCFAKGrx5aWuRxnQavkSnQqOy+e1h56d6RoYB4m7qJ+v/SyXyDiYj9/Hmpuh36fTe+3Ll/P2/uOn9tOrnyQkQ832p08Ab1pOjGn/h+6+srKoub6/tyXa6Pb2RltZArxzfwbsWUPMWSl238BQmmzLqxtta3e/raxutOW1zbawuKraQeiiY5MzJSbj6yy9Pc21x6/HEfhTjYAa08d4sLBTR8iiTBYuhiQ00UReMbR8hS6RyA9OnekiLtTmfaES8HNUojBAGKZIjccRTeYi2TQ3Rp4tChhy7VbEcvSnxCyK8sp5TGVwI1Oi7wJC1BgWIGSRstmenZtmxebpiLSBSKgeZI5YmjguNnh+pT6KyH2c44AtRZi1oTv7xuJO9DmRaUWDb1ynpzMWjbE/RsxAMoVfyxA+BEA9sAxYjFMdR62ntsVZHgAh4HSsa8tQs/Bhxi2TU8Cx7jGbT/72DwHCh1nDPwR6/k0PEHuQ9/D9/c8P35cWFWSo8JEx2lKCBBQiRjI+1qYnJtvu9m775vB529ndbqvrS21q6rbNzUy0uZlJg62iRMYpjbOSNcJ853ucJ88/Nxp3PcaClP9++OEHtZ+wUmLAEdFKahqctUmwQeqNVdgPIGRdkuUh2PL//bt/p82b9Uidyeb6xj1F14BVxpn38Fll6Ko+KA5zwEvuAeEMHHC1iSjK5UhYAnEYO7t5Nlp7OPcFbuQIQDetOR/Kp2hxgCBaT5Dt+kJdkAFhxpNrewgIY3fiHDLm3BvXR5YV5yFgzQ7Wxb32GgG9GVOeBV+i+UWQY4IG7nOlHLkkO5P39zR0xhu7xj0DiFZEbXNWJUExrjPgVOCvAiMBGcq0Tk0NNdfcH70r3757K0CI041EOX3Sjo/dWJk5oedGbVkBQsaNe1+p+m0CY2So3KT+eKCvcq/zi0sChQADaHNkRiOC4wzhmGoI42wHoOOQxLmJI3V1YZCmvp2hROHAGmUNzzL2jh5dsQum7bpe0ZTfKYFBHGdTnF3vI6e82hTwcwJx/TzhvsKISOCor1/PfiZK3MKCxtDCFvQ0xCaPt8XF6ba0vKDsO5nWtFNJgCRrIsJk6+ubVjtcZO4BoBba27dvShzmlUA5jqeAOpH/+QWBEH6Ps6pm2FfsFy4XMHBcNl1N4kpHXhPV/khg7IqApZV8AR92xMlUuVPs/t5u++b5s/b82VPNR8AFyq8XZ84ksw+pTleMGItlkPkAHHIAhC+2tjdk83paoffAUYajB4TuR1i05SrHgM4H8CEAS+aPwARrHIVetQxZnFe98+HBftvb3ZFwSpQtVetfoILMZ+iXWTPMVQeiXesICMXRtv0l4OTm7Ozp/RdzSn0GC/Dj1PMs3nV98YhAECiemeOYzuJnvpL9ZHu+vBi1D7F34LkHCORFdpB6cwderT0QnwDbBBik5pSsFUDFdGArgxLUox7Q++utWk7I9tASY94CPAiUwE7iK/V6tp9mAoRdkdrLZAN71k7q+RIA5DiAe/4Vw6ACIFw3PyNMxHzgZ+piAYSmk881WAQc20EN1rFp3GlXk70H+8r15boiACWgfXen85ORZK4w712fa+EY5jnjolKBsy8KOkVoiHHI9XKsAE3mEWvMJUK2yxmL2C/sgCj5J6fKDrKXwQ6BQk2w4N37D6q5JXBC4ACQSECE4Aj3jSDcxuZa29nZVLZ7exsBOhR2aakz48x+1STbJ6ZFDD4k/udsW6XNxO6+aKJLK+ttbn65zcwttgkaHk9QeuHnrPlQk/kREN5b1o8//MIjMPZ3f/Nf3Jni5phEipcTNYqKmcGg6wxFdyt56ohCYBww1MkAhq4Wo5XPsUgDCNmkMez8DmdT4i8lV20eORL4jvqzuGLQTF8aqWAyRskMYIRjsDCcRI8U1YPSNTmhGg9Fla9vFG2/uCRjYUDYUzhFbSpDLXEJye67fQXHFOWhAKGzlBG1sUS36T+O9sWBsRM1ynz1qoDJHji6bxJJslH8rc8Q6u8PMoR6T2UkuZbBsDzIIn4NECrLV73hDAhds9O/92ugUJGsr7TDyPU9vE5tqGkZ0UW+HoK4UOsenrMHiD1g/Lnf8570HLSDwwXgqN+1SaLsOGazM21teal9+/Sb9uvvf9OWV+bb1DQR+89tZhr1vjmphbHRJPjAXPP8PB+U7Uwxc28sggwBjDwL5s3zZ8/ad9992549fTZQWtTEnGzbuJ1v5hMOO1L7OCsAFRz/1OgilsRG+uOPP2oN4ayqB9PaWolNjNYf7wulJgDPwh/OXvIVh1/Xfn6mNQJwxIHw+vY98i/zkibFa6vr+mwcNlPdTIeUIBLzvdqlxDlwoGdKmWiyTnYCvU4SXAm7IMDOzrFZCdxHKHwJICF4QIN3AEVELDgGdoRovDJ3ZEZpSF00Pdsn0zQ5Di+ixKbKpSG2JeOJCA9rujWNO2CcMeP9W5ubBnYEq8pmMS6cK1mN1MlKjIosK44kQlwrK8racf43b163F69eyjHimfKl7FDEWVQviO3DEbI6HnaLZxExLwJkCIfg0OC8a21URGl6xn1aqZmRsyK7ReABMQ+rGWOVsG+AYVOtJgXyEuyJrSFTcnt9O/RK1hyA7YCoEHOnwF0Chu6l5zkecRiykYytxbqceR9RaJ255xXATkPz2M+IyiTwZefSDlTmarKfPOOBNqYsuFkpDvyNtRXk41eX20LNFVHRUNiE8lg1cNqbRAGtHmsac/dnQw4fUQ/aOrx+bYELxo32C8xBKJU4k4B1Aw23PjF12ICQGkPo6O7HicqjqWysFYmjUdN77R6aFtthLK/U5J3joHR4+OSgPT08VBNzaOdaJ1/IKEIrtaT++cWVAKGd3TftSJkgA0Kyg/S6MyA0K0hCNgJ+Xp84xtT8cWwLlTnQmSxnbFSCYmSwBHguoWTfSCwIVsSzp0+UzeT6+RvHQ0DFlMIS0JryGk1wTNTmAmGAQWVPrxH1cmBDdLy6nhHVk/3YDAsCb/gObnNj1V5R9NWD+FrXJ5ofwULVBTpDq5YvZFovKA25cXa8Go/jpDN/GT/ms0WS7qoRubPbzAd8IubKzvaWADPBAtZdAk5efxZjuyV7jL9TlG5qQSUUs0TWfkbzydRnB4mwpT3ziGtjXwpVNWwIfh+2RGxs1lYopNgdbBuf55wEL5kP/J0MOMAtexDBcQX6jo9VX00W0yVGVjtWMFRzxu0pJABVPQcN6Ed7FNlBU0ZdM5kehgmcu37wSs8lWUZAtNgA6ZMtVsdkCTLh6/X9Vx18CgglwCaxJADh2LgCN9j969s7sTIAgS9fvpJgEYE1ZfbEiHC7I65vd2er7e/vtM3Ntba+ttwW5+ntij2bGOa0VHGh1k/NWLthaqbNL6629c2dtrG9K+ro4tJam55baJMz8waCiMmUAFm5iBq/x/zgL4yAHg9/bwTG/u9//k/uEk1KBJt3sBDjnCUKzibmeo8FGeNEzTE0eQ+LPk5eb8wDCPl7VNYSSQzlEycn9QNx4lhcMXZxLpLhiHEJOIjxCXCEsoIB1sKSEp4Vx0zJwTm1Mh/OJ1zvcM21QXWAkHoNKbMFrF4bDMbwC8wNPffMU+c8cTzvZxEtKCGnWgqNI5pBAJTOn8dUfRzuZQgLNBqwVpau3j84S1xDsmxBWKJL+sjJ7qlmgRogAUroqxhXR6j6TF6faRwu7UFbivz+a6CvzyA+/PsfCwjznEdD8/N00rxHohd5W6FswCA6AmQH11eW2pPd7far73/d/vLXf9GmZ+D9n7Y3r39qU1M4jovaDKDL8Ly59gBufqawP4ENBwBulY1BjAEQwZzC4aDO59tvnrenTw7b+sa6AIGfhBUYuU6y1kTO+RxfOKlE31k7rBvGEAoNNYRsyNwYf5OyW7Wz4HPOVH4eKKSJEHtejmjGGXfRAQFyRXdiXeEwRUWV97G2cGjW1zYGJz/1faxVPdPK8qg5e9GSkrXTzyX0xHvVEHpsfKiHETWy6DZymKTaO2rTIJGNUlXkfgJyubYwDRif1P31IgXYMcZDo11ZukSNfZzp9kXHpgUE2SNv/ql9YY0AEhBdYL0iLrS7uzuwKaZR/Kx6y2QIk33vAbiyFjMzAvn8y3UBBn/3+9/rmXOPmlu1dj3XJlXXB0jg+hQkuzgXSAHAJbP69q1VF0WL5Blrrvvz2CarAdtZUx9VZXMNupX1q9oitxWZdH10F2Ri7NSn7fpG846x5rM4WdQQhiUCwEsJQByxUcCROiTTRCWIQ3ZGQNR93VQjRz3fxLjGwyIhR7pOjhVJe2cUrRqo66ggR/5NJiDzSUCvlAu9d4wryzeImRGwmKaX3JXmEs4xz0IZFOYatZVzOL8ELRHP8D718aNVf8nu8sXYAfJwIJXRPXUWS4q4BTiy/vg8FGUAC0CfZxdAKCArmzA0gzCV9g463mW7Eii4kODILm1tDp5ozBHVQDgGGwF4mp5ylgRAeHz6RUqob969NzWwlB7Xqf/b3JBjDwgVoCbLSEDmivnirL9sBN/TkkiAkT5+zhoFLJh2eKzeoIBYtdO5RfTENbeAwe++/cbU4JbWVhYGydokU8dzS0DZz9Qj4Ro8g2z7JhaRSuCGmDb2NgEI9wpkbQKwJxjC2u8dDDq7ONM+Ti2gm9LiF4TyB93X1Fvdr/rQpQwEMD2r9imqG9PeH2VaB5scRHOrDQJ2q6srstPZw6LIPQDJawcR43NhY1IqQCCee+S+9Byk6jyqDeSYCZJju3geaV0kqj/9GCcALNBNvTdkrXBM5jtZQOwqtgkWC/OJ9wAGeT+ZO47DdaPo+/HDB19fKYpyDQqKFDjjORG08P7mYFsCRVwLz5A+kqwz5lLKfZivCUAl08/Yqr3S5IT2PcAg18T1MqbTs/TGRcF3xBjTuVH6Fgi1EBPlQdKOOCFDPtEWl5cVfmKOw/5gDBCVscr9ZQUJpxW0YT/AXpDhPtjfbetrSwoWy55NA/4sVsPzY+/n5NTXMj9nZufb2iZCMrttfWNb4jJzS6ttcmaujatuEDBNTavFoqqQOi5MeQn3fnz84XEEfpERGPu3f/tfKUOYaPDgBHUS7QFaidCyEGNYIrQQJy1FxMp44CwUJSK1KaF/JUpFVsVR99mhZgejEE57VOPiXGRD5efQmxJRCnAcUQQuFGV1tss912SQq2hXYPDqZzKETibp3a4ZcC8ijJIdVovWmCoSVUGLwqSfVxySjEHABKArTl/eE3pc3iMHG8euKJnZjNQ6oPrz3QOEcvRdWzLqJ/ZwzozaVQRI+vyuI8QoaYwKjT7MEGqOdIfsgVyfse2BZN7+MNsX8Nv/PZul//Vf/qHs38O/fe39uuIaLwcDbpThQDFseX5KYPCHb79p3z3/rn33/Nt2ewel8UhRwvExNiqrOaYPZRzfzLko23lDFoyW08HGw0bLGmAOQZd69uxQ9RkRlSHq63oqO3844dSTIZ3Oc2HNbG1vD8CD+yMLwMbFxoiDproO6GfLdlK92bp2j69k6BnvOPj9Gsp619i584hsQaLGfM97TP1ZlGBG5j3HDHDUGCPMQJClamwDipQZr+ixGjxXxJh5iv1gnHzPBqteL+zZCCmMRD6SqUzwSdFoRHnKeedny6UvDy0KOFecfP6u+r+VFdkOvhLdVla3ahSxc3FyyerhJHKNb9+80dLg70igh9EgelJRct164aJ9oS7z2LVCfKVukPMGbNIL9dWrl+3Fy5eD0IvEYAoQkuEBZNAIeWFxSY4tmVwi3Ai7MP7ck8CqHH3oaOeuPym2gMWhTEtXxqMAIf+SzdX6L0Gi0JyotXb7itFxdC6eS0XN+RyZXgHCau2RoJmzjabSjsRzrPxMvW5UX9VgfsYZaVMFEZlxxoX5x30xP6DQ8TecUtaOWRSuvfZ1jMRsGOvUvltVk7ZCVZdTEvacD0Cf5tyql0T2v1omcd4EH0SVU0PyefdKnMM5pHZ0Tk4p/dugLXI9UUGVmMSFsyTUt3G/AoVqwG675vr7eYOcs3OBSgAhzBKBZebTpLNcqoG7cVYXQAhrhhfXQ8sJFDwROFIwAlB2fOI6z0m3icERpk/qx08WYuGZAf54RgqgrC5LvIfJbdrbZbtQOQXAE5ow+5sZMGTZeDHmrKXQpTmPwCCN0i/Oh7kFHT4CONQ7Pn36RLVYBoEONJn2lxZJZHu9pkdAf5QFdKYXeq3b0KRnKMcAA3BtruG9dY2oMtDUp7L3q1BgAFZQcc8uXItHphI/QeujspLYIwJ8Q4sV2VOrvZotNV8BDo8NF6QscO2pXAOUUglQlV1KKYXppc4OmmYa1oJbcfD8ACIEH8IESPCDtcmzSvaL+ZSAWlpe8JnYf+wVz4rxjN+WDCL2iSwgPTF5lgI91c4oARLWQgAh+yeADOEggpBQW7mO2GICnf7ZASPXxLqsJzW9gDf1gz4+1nizJgh+KuPZtelJ3abtkntEI25E0Iv5oRr6jQ0F6zlI1iznYg6yn8JaQI2YscTXQ0js/NIMFbE0rthzqS21gjcBHuY/A8w1sd9B/ybDu7Gx2ba3NlQHSykJIHBsjEwtJUWT2l85J308IXWPE4igF/bcfNvc2RMgXFnbaHMLK21uYbmNI1InajLz0uqiLv2+nxcMW+wXQQCPB30cgW4Exv6ff/HXqiFMdCUOJIswtSCJ8GSj599RBPdYC960T6S2TdfSolRPs8hKm4IVeo8ol0ilixZ6PjidMRoBhIkgxfmPo5NrkhFRbSDUtVFfPdHxJClf4i1yktJywE6XRBMu2UCgjCL64PpBORxR9cwmwO8V6YV6cimVUQye6l6KblsVgYMzFsfboDEF2BOK2MczCHhNFtH3Z6UqRw/ZkKofVmUGc419tieAnmcbsNWDrj4rlwhcMq4BpTZIOffIMOU8A+h7sIS+lnXKdfRAsP/+5wBhDwb70zzMIn4N/OX9PVDUM6mG9BlrXINZmsZvLrfvnz9tf/Gr37Qn+/ttZ3u7XVyy2Zy0U4rJcWYm7KgE9Js6bNU37iHz1I6/MzI4dWwyr9+8VpYAJ+HJ/l47PDzQOVyDZClwZhrzgQw2X3L4TwFLCQXmAAAgAElEQVR77uO5XoqknJcZQfQeqppEmc7Ohz6b0BBZd4kEcz15XgKcldFJdqWnA2ZdkyHM+sQR72XNXag/U60iPB6MA2PTO29RsOyzqbEjAE4+k56jXAPncS3Jp6JYF8VQojocH0EV06QAm4yZrnd2RnZDEXU1a0fM5tY2qMRenCWckYPMOXgPGZnNrU05COrtpgzauJ4ZDjxOCraM58OLZ8C5pfz57p3OL0U9ssbQUunrVa0p4mQxJijzkVF0LQ212QgVkdmCQjwru/SeyPybN2onkgCNsntaPKbKci1kiWn+vbiwKLobPQlvECuoTF9sMWIh2FSFJUS1tRMI2CFKPgjFiCJ/JUc0NiAiVgpokXmz2OLgVCoIpZ/8f47rHluoRHbPpSL8jBvUXWennZ1wa5U7BVeYE6KOTjtz4JpV6FlWHjXl+qRonlf6TKTyRbGTrb8PWDN34/RKrVbnHNl1Pa/FxXZ4eKj6Lq7PKq20+figOf/x08cBFAC8044DMCgHXyyZuSGjY9BpqhrACeAtJdsv9Ck8r2AiNeyARtdMBkgRhWHevX//0c2yr6EaUvuG+qEpgNQrQhVVqcKVKcmMDRlW5iGAkCAH+wSBImpRUwfIuJLtO0Ut9NR9E6X+XWI+8wuICZGtd7DMbJn0EDX1kX1zehrhn9nas6mJBKSPsk8GJceDYIufD7VmqGhajXNHdLtdXTP3RB2p6tLm50tszUFW9cVDDVUA2IBf4hzX1+V30HR9pK7pYNi8BeMu6Cl6qrpstzpx7SFB2PExZ2JMe712Pe3FWbu6dlBD91/BLK8L10sCCrE9fHHPiPFw/ctLKGg6o53Ah9ZRbWLRHwBsp2k59kfZPqjDog9bjMZj5fHm+/Q1TLbP2TkHy/BzWIYuQfGX9RKuh9Zh3HP2rDBM+Dn7VYJSBEGoEwQQ8hz4PfYmdi8CPMqmq6em9zxUmMOYSrBUGXUEZKrROz+TaWNP4L6Yow6CTLimuVqTEWTvM4Py3QisKZhKOdCUlJC53Qi3seZSd4hKKPc27HkIIp59GeqvE5xSAgBfTxlnGJoTyuAjJoMNJqjGusJeEIiD+q2M68KiVIWxFyvLS8r63t2SjTR1m/mAPUA0TRTUq9t2Rxsz0WgNCLdRF93aVu0gdYPTc4sCg9BEb28NBrkqB/v9THuL+0gdHab64ze/4AiM/Z//81/dKarXAbc4baFdaXIWVS5FzFEmjKKeNvjqTeh+ONA7TCuNIlQMWOoQbDBiGO4GR4zzB0yGOpIMWjKDjvz5JSe4It84HRFrMaAyLVPf3zkbY6cHTr4bKQNKoYyq7qKon3F91HtL9RjO5uBEyrkpQGjAaSCaYvsYYkeyTdOzI6XqeWesulfomMkw5XPaVySyMAKEA2Dtokijz9dm1IHCjHl/Pu9XzsYkwi7KICao6KwPo1Q94BwYmHUNDwFh7j/z9iFwze/7Da2f48kO3v+dz/owK/jw5/6cen9RMAaAfYMoSGtLc9Pt2ZP99tsfvm+//fVv2gZZmPnZdnZ+0q6uztvY3US7RLns3AqcRM7ZWFIkH2CV+au6MbIE1ZaBKCY1O2QPGFui4/Qvo9Ew0UYcCjnkVX8qJ7CAwtWVAzRcc4RLBAglcnChaObH9+8NXgqcsGEnEGMHaiTokWwmARDX81kVz0GZC51DwjM489QuXV8LALFJ8vdEd5WRUTNl2rG44TG/S5YuzgY/8xnO5ezPrPuAotZaIgQGFBdy8HhxLxGNoW8TmynOA0EXxJ9w4JxxHGUVrN54VrQusxwAgGzkPWWUzAWiK2IiTE+LIicHpFqs2AGAuuf2BbFjGhMc6pJHT11m1kYoc1DCUHpNhpY5SbQZRwt6EmMaB0yOyBj0pXOLyXz8qPsnqMX8wQnm87IB1TaCoACNpFHCBRACJMkEkVliHEdUs4hjFYV90mDWDZjJyIyJtpuaac1h7FOJRGjOaE7a3stJKfYDdhGnLDR906MsloI9FzWqhBzcaNwCZVFhBbxim5NhUUBPwh+x4fR7u7IjDECvDGS/v/R1RAli8jv1mytKdTLbjKvYFQ8CZFwj+xN1UmQJuT7GjzF9+eKF1iyfVTsACe5wjaz7RWUzcfwdLKCO3tlwgHjAqUsFbtr5mceHl5qYq02HM4PJPnMt0DKxERZic/2x9jVq8qcmdG80wDZhhLXgPr1kJsm2Qi3ErmBTeAZHnz6LGuqen+ypFVSpPpXK+N2Nqa7ULUbcZP3y6sLZk3M777b3BtJW+LQKLbbQGZoz/Y374cuBIYudOBDl/eXyErAMIKTudkMqzu5zh3LyqG6MceSZkvm07Xmn703ZtD3je6uLHlcgbFGZetQpBQiLagoVketgnQF8zfCAkuwsDjYlvQUBgwo4CXzawY9/Ak0Ue0PWkXPHpqlVx8qS2mmQ5Ut9bARAMsfxGRL8QEwpVGl+L/BXoFDZxeq9KUYS1H2uHfA5z7i7Ti+AEDci5SDZ+3s6fZgD3tObAikJFnqMz0UNZVwYS5REe0BINpBr4n1hXzAPAfIAe3wfgh0Cr5V1z72HFso4q3RC7XCYF5c6J+uIoJj2jPOzgWquDG/Rv6GlZz6YcorC56zsD0CPecaatTLpqtpGMDZcL+PC+KWWWNnFEhdKAoLgHy+eL8E1VIJZf+wTfXJDrDdq0hdQ8153IBFq+xgshON2cekxQDSO9bcElXx+0T2tmW+TCNkh1LbQNrd32ur6VltYhio6rzYT1A0ib0dLCgcBi2k2aEiMQnCPgPAXREGPhx5GYOxf/fe/ucPIJzqFkdAiIBKi2qk5GQAcQekllcgDmQqMqOgUBYq0gU65kDqOFNF5jAqGWUpUUiT0BhJnmqhm6FyJnD7MXgUQJmoeh9yOC0IMNiKhGeQOhwh4oRg3sqdHl4vMEUVgEyQCyd8CeAOCyeAYDFbmEFEKpNYLEPZ0pRjngJTQQwxksuhHTaxzTBfwj4r17wFCbc432tz0frKUZDq7hqWAXrKU9zJw1bPQGFQdDO+BUNUJdsI3oumV+M7X1kd/7GQ34xj3gC+grQeU+XtAZcanz1r+IdgLkL5/NX8sIByef1GEefwTZCAmxpQdXFmYUdbuu+fP2nfPvmkrqzSeJ6Ny1e5uWpsen25n56ft6MS0NRxfSc+rHmR12JxTRycZcD0HsnzV6Pf9BzmERJgVHd/bbVuogm66filOk+q3cKapKxx3tJiNlk1AAQrVqVhsAWEPsl3awMoxYrPHyTX1yiC/z2omQwggDMDkeafxMw4qtEQUGZVtr15XUQvmvRJeKYU42pOwSWMfFO3u3g+1UmItUldFuAMBDrczcGbcoD6tH+KgZBwZLwAMFBo5CXeIazhrmBqNZAkTNErNDu+JGh3nwwblXOlPx/ruFe+Yg1nzAVc98Of+omoXGm6yeaG74SipjhNVwMp28YygmFJPAhgKkOJ8zoJ8Ud9BaI0C3dQ4VYY46swKUE2arru6sqa+k9SZInhwcnSs3lvD80ZwQlS+ZLOxFROi/SmbA/gjAyzH0/Mj9gnbwM+qT8JZLqqXnOYS9kkPssyDPItkEGI7wwIJcFKtoxy2MB1GSgmpIVSwQ30PTa+Wva3WCqGbZd/B8dScgc54caF5RUaYLAz3hoMLpY0WLclMx5bzL8+HZ0WdFGCCn9ODjdpcQDzPRfVLtCySI0+tHLWmVkMl8wmomap2A8zZsAMgizB/T6svpAEh9E2y77cCktDcxDKgVvecui4L3ljV8ELPhXYIPHuA09o6NadkucgmAsgcQKFNAWO3tb0l6ij7Nr/HwTWtkiAWza6rpr1aWmifnnawhvNgV77QLF6O9rnaD3luI7jkdcS/vAissMYBhRyH8cvcSU9Bj7csetXw37W52WllWRBYYQwYQ/5NuwS/1wri6n33nmyNHX9TZC8EnsNAAMyuLK+IUo9aKxkd0fUIMJ/grJd2QGXLAwhDifd+a6CpLCEKsHe0wTHNVqCQzKDqdq1OmYwozj/ZQcCRQCQB23FKsB1QVp/MTkEXVV6VWFdwgjVrRhJg0oJ0pj9buEYBgWTQZ70vhJapzH4FmgPEsSfxe5gPPA8LADmQzBjL/hYQDTjjvaGMSkm0Ap7scWG/eF5+kcIuitYAoxwnQTweNdfHGuwDjrR3gN4ecGYFe4CfqZVibBS9nM/FxuNr4l/yOVEuZ2fb8uKSgh8EAY8RlTk+MjujerGqHUUFIthjeF6swzDd+Luy5CdudK8en5eu3SXwGTvGfUBpRm2b2nDW3bxagHi+EgC4Vq3/kYIoPFfmw94+lNCttrxKYGamTSHmNQstHCXj5bayttmWVtfaLFRRxGYmLXR0e8drrN0R7e1Kde5pRoxM5iN0eRyBX3QExv6X//q7O/e0GRUqSxIbhatqOM/iStqfq8mmn40Wg5RMHoYkgBDDkwyhqXZzApgRXHG0EefGEsgYmkSZYyST3cj1yfCUcVNEqat1zMYUcHHfOR5RRqVwOFBG03bCKnGhoiajFkAYiqCib3emoqZWKtmYHhDyvtxD6cKIEsBXAB/vwZFy5G/kxPeZM1FQqrHq4MB12cXMjodZut4J6rOD+T7v59nlRTZNNUy1cX3t2A+zm/1YPwR1PSjss5g9qOvfMzrfaM5/LQP4HwMKUxcH/WeafmszU21pfqqtLs21nc3NdrC32w52d9vyCkIltJiYaBNtss1MzLQvZyft07FpZMxvHMidnR05dM4MEMG2s2AnlTq0i/b56EiqZWw+Eme4uW2bG2tSBWRThTYK/cTKgW74K7VFVDHLOZhULajr+fI8BCau2MScVcJhYr6KwqjN1q0sMtaZawKEBRRTa8j1E4mnfoTPEhVeWPYx4lDIuT460r0lc+51AK0PmoybDnM+17G9U2aMMcF2cEzGLECJDQ9HjfHi2KGDJ1BgUHjezqGH3lhEAqBkmpedHBwUnn8oTTiKzhaZbuZaHcCxQYZtE++h95SjQr1twd6YrmiHnfdb8MNZRo6RSDn2KtkTjhPAEUeK+zUtam6ogUNgI720UhirWi/qPKtOytLkDmrxO98f4gpFiaSGc26hra2sSPxJkXeEDwREimake3XdTv/FfOT+TSGdaBPVM1LCP0U7s8S+g1IJqtG30M63e1DmHpMF5X0B9ckI57zKJhJYXFioZulu+RJSQ4J0OM4o+I4AodWjGfPpKauW3g+qOdiR7AHnzfwP5SzXxFxJUCBrCLvKM2V/2t/fH4BZACFgkPUQkSjOE4cSyqTn/p3AjJ7zPGCrKVtC9sk0PavBkqVyj7wvqpcDIAMeyC5hQ3LPgMD001PG9fzS4KJoiPSaVA3pArVaUNzMWDgT3c71vVwLcw9HnrnGOuQ+OC7nsfCK11ICoowba0S1vbc37fgEe2I2D8Ee+iOyjiSSQ7P76sP6+rX7LmYdMh/yPBRULMZDAKFBTtO5tjbXBQihqPIim08D9DCKYkewbxw/LCTZilOYFqYK84V9ITOIHZWqa4mKmEbujFS//zPHeUYKIHdibNgN3g/FlL1CNXiLSxoTqH8Eip3pdUaUOU1Qj+u3kIjZHAAFnrH8HJgRqgMl+z2pNi1aXzV3E3xnLrHdxo5wbwaUUKmntXamqg6S34dVobKOAoVZD/zLV+wie0PWUpgOyTDyXomxTE9rnADfzBeBoaoj5LNpDcG/W1sbbX9vvx3s7w+BRz7D3ziuxJeKQp9rBRACwpLNZ42KpXDp7Ch7kmtpHXhgrsiPBPjTJ7pEthhzeoDSWsXB1s/t/cePut8EHnmPAo4SkbPY1WUpO0vwb3xc4JRgGs9Tyrn0b/30WQEIz1tnvJmXMBf4jFgMqse1kBWCTrRTYc5A4+YzBCUOnz1tO/v7Eo2Zmp5rc/NLavmzusa63CghmeU2TQYRccMx5kQAoTwnRwweUEXlKz4Cwnt72uMPv9wIjP2v//SHu4Cx0ebnOqmk/+PwZuMPbTOGjAUf2inGJp+LQ4YhM6V0RrU7GIVkFWT4j49NkasFHictGYk4cn0tI0MiA9lx/vthCsiKg2wgFJlyq7dFMc2KhmQIDQj7aL6ifnqNausgImnDEP3KimK9ozgCg478JcPxULUvNY2mSoyopzyHgKsAwoDIHkz2QG94f212/Vj0mbh8Ju8PGFRGyd7lH8y2e9lBWazq1fiAMppjPjxffv8QFH4dDA6E1D+gh/b3+McuiSj1sV/OAgYX5tr22lLb3VwVTXRjdUXR3rk5akMwvpNtcmyqzUzMtsvri3Z26Yg18zvOZHolJdIbUIjzd3Ry2j58+qQMhWqCUGa8udFnoRkRYaV+6dnTp3Iq5BiKnKdIweCAQk9DXKMPMvA9WRHAFxsxTgprLYGbbMQBWP1cqS1n1MKi6nFwvlI7MjPnLF6o3BHnyLoPRVubJ72ZVLPoBuusY2XFKtrKGgogxAGn5k9AqHoJJogyyrzbUVBdmtaThaDALaiNus9Ueou6jYGpjx5jO4Jfiv66bKl2OWLUFVmIw61lXO/mvmYEl9zni99nLTh4ZfvHe0fZSze0juMVEBWggaOvWssZelI5wu2MRWjHpm8qei1qO1gXBsJEMRWIqJ/IFjG+WR+SmIc2VfU3sn04VXUtso+hrKuO1faD56JaNjEgyLrS7gpwYJaB+rAJGATs+F7JWjr6T5Td7RtSRuB6LOidpvyqTk81QmYo8GWxGCiJc/pXCqJCt2aGpN8bf8OJ5Br4ArTzN2Vt1cbCjA3PY99PnNw4wv3ewDESpOP6DPTHhmAj187zIaDDs8IpZqxCM03mvS9XSKY9QIrrABDiZNPQXGNxxbksopP2BhE/ARha6MuUTxzXUPK4XqtmQqv70q4uTVeEOoayIveubJrm1LTEWdxHEiXQ1FdVBnl1VbaF+ycghXw+dksqx1C1Ucie5lkY3PkFhfJWc/L4+HM76QDh/JxBL4DQWR8A1UQDEPLC/mRfFy25+mUaoHtcuO8AHq5/bXVZyqh8r3Pf3ohCHtETnmVayMjWsYa+nCtje/TZgSkDQguUYFcCCLEVCdwI4JXQUeimPJdBQ6BSMW4fZQefXzFG6W/q+WVqqdZQBV8AamRt6UFoG+RgFPWAQ9BkZlYN6yNEB6gQOC16N5/xvMXGpd2GA91W27VwHOuUY6qetHq9YsPke5RYS/bB+Eb8m0B8wHPo1IxPMpCMH++N4jtzJcH20KgJLEj45fKy7e3ttsPDJ+1gb1/XyXGisM0YK2jEHCv/ievCdgDMwoDinhlHstfcPbRoa0643RhsswSkCHaxLrimKHySlefv2CfmX0A/10vGWIwQ+XU+r+jR1T6LZx8FUAK1CsKcAOysc+Gg15SyvoDbtMVRSRK2MnRW+q7K78OGYx8v2/LqStvZ22u7ewcSjpmZW1BGcG19q21t77TNre02h6Lw/GIbn4YFVCIylR20KLcDdHapRlTRR0D4x3p6j+/7xxiBsX/53/36LhQsJr/9fdMLs3FgiEPVsN+aSAqCAa4VTMYi9YKJNmlBJeuhDJwj9xirFP/H6ODUuADbjrJpFKZApYjc0VYi2gZRLgxP3Y2bZCsKSGH/JdLXjlqGchQalMQbLPBliXs5IlYL6zNx3tgmVK/hfE71WyvKCcYhgLDPQGQD5Vok8140PmcF3Y9wcPhKKju1jwDQOJuK5Ef+vZ6L7QW1jdQ0hsqa3oShjt6fHjE0/mhAn3sypj5L92bPZfiwftf3fHxQ/5g39qCxB6oB9XFQe4DTf/b+9yNQ+rVs4Neyhj+3GEQRQl30DkA43ZYX5tvh3mZ7drDTtjfW28oioIaI/E0bn7gRGJwan2lT49Ptbuy2Xd+5qTVzlPOKvrKMQMh9kSRlr46OpeT36fhIojKibirzS03VhOY21BvaT/z617+SUAh0w5tr94RLPSHHRkGQKGUcCf4+1N1V9JzNTOIGdT0810Tps055FsmuszYCHnvQp1o/FCHlIFL34yxegEsf+Y9jwv1ABwQQxpEDqOJYJJOG04zDhgNMHQdZ0wSOWN95jerSAH3OqKaO7fKKaK+DLlxXos1x9HJtHDdS5KERcXw5JgXOwnLomQiucXOtnRuIu2bSzridpv7cicRjI0Jxij2M8mjmfOZ6nxENY4LP0gMRqjDXKRBW9VHYLdcTW27XVCjmqOv0mEe2R5XtSD9L2RZnfhyMizN7pmi4gGYnFgb4j0Nu8DRSqHXA4VwMDIHBOfpz2smN8msyQ9yf+/vZwZ0JIJTARBQlDegcoENIg/VoITLfpp1B0+hGNH3bYtu6yNyoT5/6SY7AZZ8Nin3Ic+CZhipMFg2nHzARoQ4czwRZotaYueZ1YMAbB55AjqjXqr8D7OJMWizJrTBwfKlHpXUGEv/UpjmQgLhIam89N12yoMb2N641F0hAcXWKoIvPBThgbByAdE1tAo+hjHNvvAdb9OLFS2XyOC5j6AAH7TNcj2ZQNqU+h7wfUR0yhHaOJ9vsDIEmykaWShjIWXQCPtT3WZrfwEbtMq6vq36X6zXI57kZZLiHLzV3K8uuO+Y6UVRmLoSZk2w8/6pmDvrt5VWpELtnsdffWAXYVor2yxwqsZNj5q1bGcSfkR2u/omu8/fSApjxQrkVG8B1s4YRVVG2vVg7DlQRpMKOW2HUAQoHRXge3Ac2m2cwjyrttDP8Us6trDyAh/mFnVEmq9Ytx2R8rHrrLJrmDAJDGjur8GbdUXvHc00GO3XaoiFXe4nM4559ge3BfjD/mFN8pYab9ycLnCAJGUDmGz8jBnRwYFE0gvpcs/fFI4GvlBRJKGrKtp2xhu0RIM7c+vT5s8RbOCYgDrovpQoEvHJ/WnslGMY8eqic+jBgCR1U1FPGiHpWBcLcczUtdpin2Qews0dHBOncV9P7Af1G3UoEVVgCVfSZBORCzaZUg0CMfLHG3KC350n79PmTmD0ra2ttZ++gbW7ttvnF5ba1e9B29g7b7t5+29rZa7PzC64bnHQtt2ncfvWAMP63PTwzth4zhD/n3T3+/h97BMb+93/2F3cxKBiEPmMUYJRobCIyGOxQqliILHRLcLu2IdFZHNVQT8u3GXVMLmUs3s+LYyi7WDL6Pec90sU2WE7f+3h3KjImAq6sBZLlJZ6g6DjH7NTB2KydtbF4gjJdYxMSWkBgJsIApgaVMt2YKXIGb1ZOE1jTrjJqvBzD688R2a6GqKqNGbWo8IZf/WYqEhTwp5vSNRkwp0eYjcNIslz3XuIUKkAv0JqNVuAsb7o3Y2onHAChwd6QuRs+V5/vxGcegrA+05hn0Z/qYSaTv2UDTOQy78+x759jRO15+L5/aBE8FKRR8kRPiszFZJufnW7PDnbbr7592p4/edLWV5fYftvV9Vm7ujwVFZL6QYBhG79rd+MOXLCZBiwkWBHnmnkrp5Is2cfPpihCFS21tFFvK5rhLqoX11/+9rdtZ3dHTsDFxdnQ0D1ULuoYiLYKEOCYVAN45hJCJaIinn1RbQMZBMAccyfzkLEMeGNtyfkv0Secgj6IoegyARhoSajvVeNmPpfn1gN5rTUpDC6ovoq5oOgrtR2dQEwyMjhYXN/bd+8GgYEoRqYmjeNbcfhC/ZgUhJmYlKAM4DqZeGe93NQaO8PYM9d4RjiroSqGpsq1JbOorFz1T+sFb7ArOGmICiTzwedS65XzZAwCRhlDvudYccoZF7Edyn4E7PI+rpGMbOhcS8vQDuknOCMwSFbZNMNTUaMSZIlgA46DqFmAEfVXq8wDgjtkC5VVmJLDyvhJ3KSEIb4oS2gQ4Qyps0aSVgfIlMLsiL5YznfViSn7Vf1VY48TpAhgVs1rtVHBwVbkXqDXNOSMGzbUGUCzMTK+EtTQtTkzHlEYZUuG7DmUOmiQtNHws48TnMClganvM44gY5w+hhKiqMwjf+f8zI1k3fs577WPE+/xI8vHvTmIMqO6JgRXlMmZdiYNYM0Y8TkyhAAt1jhmN9nW2EeDdoPC0HhNG6Tm3ll4Xs5gJ/hoWrgBh0VustcyhhwL6jbrAcfXgMOAEFGPUc+3amNyavp21r2BJqCQz8CeSBZ3XMCZOsL0kGNcTOUkc4rAj7OnavYuYSky27NtYRHnf7EtLy46g3OOkI6ZF4xrmDnME54vtE32SeZWbIrLUkYKx9w3ASeuz+Dms66P+2AcQkUMNZJxscqqew4HWKeNxNLyQttEvGmDXqtQPA0KeZEtjOBTspv8jN1w7eut6kqxdQBC1ucQmJio4G31C2SuJZjEPSX4hMgRoJQ9C1BLlozWGQ4KAKSrzQx9+ATIz4fWIaFe8qwZM8Yg65L75WfGmmfP/SUYgj3iOMynzMmwt/gbz5D3blW5A70Hs/9x34gcJcPNNRNIkAbF0lL5Z1Bt7UNxfgIk7z580L6BTgXUZGxQ2k3EF6I0grnFVwKHXmPOljL5k9nn/pTAUMlFryDvkqWwGKhZBCQyB76cwiixkrcDJB5nwODGOv121/Q9IJEHQkb+/IvXMPF8nj1qxIhQsc9PqUXUblvf2m1Ly2tt//Cbdvjsu7a7f9A2t/fVhB6RGdNCAwi79lrV+zmAMCBwKOH5x/b8H4/3OAJfGYGxf/M3f3XHZqIC86IbJAqf9yeyG0PGoo3aIguU9yfSlFQ+C42NFwMJ9cQRXApyTY3kK0YqxeMYMAFCpH4l+W5Hwhu9i8QxWolk8T0UNJynGDQaDGdDZxFj1Ed0H9NKQtfCAcapkvKeaGpVr1XCMzghbO6R/zU/nc3Pm1JUn5WR7FRGBd+K448FieOY6OaoT2CfJbQiXpyZgKeYjx4UDY5iZQf7rGb+9rXZ3gOvZCfzuwCJkULrqHdXAN9DUBjj9TXA9hAQ5rriVOezD8Ggf3aGsD/f/e9/fi1/DRDq3ThPk3Y2n+xste+ePWnff/Os7Wyut5lpMtE4fF+sBDcx3abGAEh8yDSmZLNDRcrmxDON05brkmQAACAASURBVK0MD0X0VXsV6X6unfnLvRN1pP3Er3/4QeqAOzvbQw0Km6IcdUU8qT0Zrx5YdvglOFMNwtVvjIgv2ZsFO6TM5x4Qsk64voihkI1KXVVPA5UzpvYtAELX6oUmznPM+o/TyNxh3S8umE6W9gaJwGa87BC6ETtz9N1712Iyx3BKAMOhM3FOn/dCDX1DbyOzdXR8MgSquJbYjdgjnHDAHBFt1T/RDJqaSOpK1PPqPsXIkuKuXeEllsPZFwW15FCWPUn9Y5/xzvl5XxT4uMcci/vMeAWs8hy4T+wAn2Eu8Z6lldWhTQ/Z5U+frbgqB7jqFXngaVfBs5eICvQomi2XAYKuZptqhkRANvZM9TJyDt1UPOvOFCnPB/5ljroX36nqtYiyJwNlKtu0fpf+Yv06M9ULgbGS0a8Ma4AHnw3oUmYLulgF9bjuAHVnshCmsGogn0mgEFAYMBW6o+X+3VogCrfMDY6ZoJ73HfenZC9Kj8o4ibyXY/D+BH34XhTLqakBjFBzZMDkvpKIxECJ1T447/YkZGfZsxywJEgCxZnn7ayV++655jfBVmo00+YhWeHU0SuARb3dwrxbThRTB8qg649dfzbU/C8tacwYC9ba+3cfBNxwaMU6IHhUTcsBaRo3RGpOXLKhPpNDELAy0tNQfxdEYeaZMzcBI4jFcW8jujDZT+pGAZ3OaCpbTIuGhQX1OlxdsVIlmRZqFj98sFIyz581yX1LRXgS55xWGxaS4jzDPBiEW+zIhx3Be9O3ks9E1AjQAcWX3nCm8ULlN/VU7R2k/IrPQZ/VBTE4VlYQ/ILezLwGPBI4xYa7PQWUXoHBopsqizY+pkbt0HbnpYgJDV1dQCuY4cCts43OTJqueDZk7bA3PGvGTcrnFxe6tlFQwGsFIELwSP5SiSQlyONMv/2RZLkTQONf3+Oanj33gs3jKzYg+1n2AAXY1JcVaieN2E21lwouDK7bmwJ6nzT+BEcIUjIW3EhqUrHDjD9BU17JWiP2w5rhPFkTo2DJtZSJNTdLZE2JiBIpY96SbdQcrIywGGJ1XYxhEhUIJkUwS7Tba6vOxwYyXwjCLi8vWA13a1MtJpYWFhS84jrYcx1Apz3JhZSJf//iRbuiv+30TFvf3G5rmzttcXmtPXn2XXv+7a/a9t5BW9/aaRNTc66Hr77If+CnDPyHwMURU+8RuTyOwJ9qBMb+7l/8k7tB9aykhk0BGtXFxcFJfQZGAyPF4kz0LZm+kYGfluEhgkfxt4RkqtYnNC8WMueKM8jPojRUnQU0Jb4wJJb+NzU0TgznxnnjZUPtGhkBQoFPKEjuYxMA5E3dvbokgw+gVX8nR19d1wNQdCEyims9QJGjQgG6CvoNMDBkBqEjcRjEH3JOU1ZGTlsAYaLbApPluPQAyVHg0KVGAC1Of6LgAYT8+zVAmA0if8s5cn33wGaXFcx5As4C5P+Yydk70f3x+2P+HCj0+++rjH4NEH69PcX9q8t7JHBZgGp7fbUd7m2377952p7s77TVpcU2Mc7mTcRwQtFdRGXkcE8w/06GNgypw4hj2VNuolxGIT1UGcKBKmin75KcctNvtrc327NnT1VH+ORg346dqEVTkrm3mIbDEDc48pWJEi2mhGcisMLx6X/EWlQNRYmDJBMWR4mfJb9dVGw7Te6HpgBLvQh4xBkIaOSzrM00kc/n0lfKCn6uiFeNxymZkaOBqhqKHA4D9GyyUTjnopJOTQ0MA5x0NnGolPRukgIkhf+fDaCyjiTIcmJ6G+cT5bLENLg2bBPOFc+I68rz6zOEUSPlvXKMaUpejdCdtbhqO7u7bW19XWMeijB2hntDpl29IC8u9Lc8mwSrUn/J+/lbhLZYF9hI7oVm82R3cdIBgx8+ftIxUb7DaVIASa0DHBkfZXrm3L+yK/dN1QnOUM+ggD3BGHoNZ204EBWgx3HJ2kgdE0rb+YVk+j0nSra/qLOptxZlvQIYHIt56rqaYmsghIOoTNH/k61IjzXmeEAiz5F5azobvb9MZ+MzaRLP37PncH/Qv5VFL7GTOH48a94bmxwbw15Ew+0o4yK1z2e4Bq6TZ5DnzliHpmZhJbdESbsHKRErKOr63YWFpcpGks0gS0jWvFSsL1ARPZKCJ1mkZCSSoSQ76Ow32W4D9oF9M1BG5yxaNbRoutVzCWDX9ZNtWVrSewKMmEcAN/XvrMbgrgtcHIIGZC95yQbBsJkCyHgfy94JOFM9L/1VKzjGWJFpoa+bWDPNGSYzHKghNKMFQIOQDr1XAVt8T/Dm85HVSpMhdECF/m4O+nKcZPbZr1kLeu5V2xt2RgJKjGHuG4eda2D9r2+sSwWSWkTAIOfExjiADCCYFo0VwJN6bMaTsU32lntnridIhpgIyqS8FBRCVXl6ShlC2s+obnbSwTi+cq2Z89yXqeMwH0opd3FR/hLjNTYx5uDK7d2goslziW2Fek+Qhy/WBHM1dPgEphinZAqT+WWu5x4VALqijceJxpR5EQp42BfJDpIF59pN08aeTUlQKa0sYnupKVSGcMEZaz7vLCbBB3pXey0dn54MSQESBIytWA/VEin2jmeUUgDGmWc81BMuL0vB+f3HKHmbDm81ZdP5GROeN/NCQbjBALqVhevHLf7Dl3uMLmh/3t2m5+ByW6XHJQqo1w7mAdJpR3V2cS5A+OqnnyT0NTU7p5rBlY1tCcgACL/57tdtc3evrW1stzaGkMyob+RDH+rngu0PfbQ/xvd6fM/jCPynjsDY//W3f30XxywL2BEsG+EeoAQQ8u8osuKNvc8q8DmMDAYuGxCbHZsH78ux4+T1hst8bvj0GwKGZE1YzKGCiFZakX0MEk4MgC6RynvtGBBuUj8fRzc5nzYxeiXdjQw1kXHJIEt4wc3ZZVwKEGKY7wOt21KCG7WpiCNOvVN463FG4oyNAFmpB6qNhDMKoVSx6TIGiZLh9MUoJLvWZ9myeeYzDwFhgNnPZegCKn2Nrlfqj/EQoP4c4OwnIO/JNQco5Ph/PKj8w7YTo2sZnS02vgeHD4Fiajn4FIAHYZnNtZX2/HBfr/2d7bY4T7YEuXdvDPPTFhTh/VFbg4LVU3yY4/8/e2/im1mWXPld7jv5cU2SyVyruqoXteTReCR7YAzGwMxobNiADRsYGP7HBQiSutXq7qrck0wmmUwuxu+cOO/dZGW1VW5jUIJIgGAm+b737rtrnIgTJzhw+DuHhUSKrqAxnylKSBmK5Ioq6l5CB5PJRtu/t9sePnygotLkKRANEOV52lQ68m6YgwMgLG9wnCGsIxVbvzJVEKMgXt70U5L/k9MHWEjExLlCzi3KWp6vHIzesxyqJmsjxeq5PvmB5BgFEMYr3QPCOD2Y3/xezyyvNkYsB3JPOacfFxaXDZbWOPTftxcvXw1iLgIvJWiSiE6ibyktwTNwckXxk75i/4hTKXkpgLRQ0ym0DCDMWPK+G5QZmUwE2uLBZv5yH6hCGEDc1xQ/K/TFmOc9klfNvONvARna/6Cuqh8NCImCAghfvnghSh5RGDm5ynvvcbLgAZEp8lpSWF5rEgNX+Xam6tFOGXgS/ECwy6wFR85Mged6/s2X9tEL54rL6JtDLdHPJMrhaA3U+ipWnvp0Er0wvRnQA21PjjUEQ0pZmrZn/VtAyXTOAEJf76iewZlpjVxjRV1SClANdSSW64hW4MEnb0j19xi/tx4/DHT27N4plSLWKdKddRvAzlnC5/hSFFZqk6su2wHdVpTfd+3tW+oF2pCX8wiJ+gWiOu5H01mdbxeRpOSYxYGYvZrrI1xC/yZHlHMPsKscPNFTzcLJnIqzx2Dd0TSiJnyT1/TyJTl+JwKDqSvIXOG+ya+18xCaNg7Sc/U140X/OjJmYSdHIKmt5nx++gAHrSJ2lY6R+TEyi8qRKVXOpcZ+B+UQMMgYot7MGgKIxsm7vMyYr1Zev/PrlNuoslWmlbLGsClSOJ13SL/QN8ppe3ci4ML8AIAy7swlifecQmtHfdNUY4kfKTq4LGogfenIsNVik4MLcKBtBuRmi0iR9fx9uybiPU09SK9N1owYHsqJc//JKVJCPnGAB+AkL1FAehFnAp7LKQkqcS/sIN5F+0452nBI4C00JdZOEd6de/O70IezB8TRIVplOVDihOdnooxZjwGXAZxymkEBrrQPSpUwJ8OuYAwZT9pg8IzNZZBFVI6+gzquovKojtY+Q4T05Bhn3432ap7TsxZo7+n7U4kKMQ9YhyvQo4lyr61qb7NaNeDcjqj4vAJu4zgUswcHPoq7RDnnKOdhirf2xHat8YfWvLW50TYnG4r0KkLP/iWWD3sBTBZHrN8cH+sMnp6bbytr66KLbu7steXVzXZ49LgdPXzaNnZ229pkS87hO0D4/xWm3H3uv1YPKEIYShcPjRcsEcLe2xovLz9N23FkIBtPckH4DJtFapCxyKnpwwEZqk6odzLSOxpYKDwW3FjTRgo94o0Kh5o6pgO7EqMxrDis2ThUv6zAiIvMz2oDINoXr2eAK96igCkEZZLn5QihPyteO3aXCpnirfewSOSA3L0h16PEP1REm+LCBtS+1hukI14dDbMif/Fm8V7uv5HCZApFiUeobqCBowBkUShicN8GhJUiaWBWOYN4HQMmQ8z05/wcU8JGJ0AmYdo95E8K6LgzAvzy02BsFKXpPVyfA5Ofn+gjlXZsg+95O1J4Gwh+LmqYXBvaRf9CxwQUHh3stqePjtqTBw/a9hbewOU2O4ew0axk/nEmJMLGxg8AyNwP9TIlIDjc6D+qBzpqTR6hc9wClJhjUJCJgGxtrku1DVAIJQcQSjuhiRIlhHrFAQWNS97iK+imzvfi2YiQvHjxXD+Z/wE36Z94d2M0qR0lsBIKEdeE7ihxlUUK04+GeiISoVgBfuiHULXIeUGaHvAQ5eDQOROpYX7FW8vfAiZXyM8ohkE81Rb2OGkLUk61HP3xyWl79vyFjfzmQtsSXSJnqGpk4RUW0C2nDiAesYLUOJPhIMBgzzpzXdGDTYvdMK/fvh7BIDWwiJjh6Vd+Vkm0h4bI+EJP/fbZMwG4ROWyL3Fv+i5lO9gLemM2YzGtcV7RPhdA+OK5iyRDPaYNipzJUCdiuiIDFmcBZavYUGh7nEnsWexLdA59mgiqFJRVpNuS+IqeVQQkNQdFfwslDgGmRRRAV5UPRP/JgFShcINZxjUgGKCBofYeMPLq5bDHs38CXunDRFhpd/agOB7CGGE+JlpngY1F9UXWGPdIPT7Rgrc3h8L3iQLLcUjR7MrjDCgMII+oUsR9eDb94VqJjizyXOU/LtkQlyDJNbUzka2nHAJlEE5LDRR66YKYJAyJDcxZ/T/1zpRXOWsAwhqX003UMzNDJG4mkR3nhw6CUs0gme+sReYw4+2+cL00CcVUpB9A9PLVC8nqY0D3fSvBtqL/8kTnJJqSl/emf8wIMPDnXegLA0LyqU0VHfK2SoiO/9s4d3F6vgLcJ5N1gbjV1SXVbmQeYVRrX6lyV+TT4hyhL5SzJ6qoczA5/1mTgDXyro/u33fN1tZEnyQvDaVy5YudvRe7Qnvs9qYp8rPQte3QoE/GuetSCQiJqMxAgR4D3Bult6CUqb1ia3sQz2PfxfHBO8gpUEqp0IGnbpzvGoYR7WR9LEjdFQE+R3pTs9FiNxYeE8FUGgXOFWYPI6VAzgqUYN9BK3+r/UsiPeSO194XRdCAO2y62GbYXHEihC2E44T+4r70EcC5d9CwFvj8EJUvrQL9XsyoMXVHDqUSIvOatpifBHymWltf2xCNFOCmaC+O+aLxv3r5WuPd24rMZd5POeRnZ+3VW0e6YTrQL1mbobcClE2LH1ltsVWThzhEaWW3Ot9Xyr3smUrvudb6JEK4sbaiMZsHpBMNLVVVOSKx79Ct+GBF6DfHb1VmghqDUEMBhavrW23/8FG7/+BJW51stqW1dQPCFBr8Adb9XYTwB3TW3aV/dA9M/W///s9u2AxCsUl0MF5bNgA24ix6Frw483VQjUBgjKLJiKkoQnIT2eg5IJPszOJK7gbXJ7eG5/K1sbFpae/FRRVgxqDr6aihfHHCUm9GtaPOnT8SoEftKCUhT1tW/hNAWgeRhDcqcmRDTcX4hvej3QJKeEOlMBVKiwsHx6vIwZ5IKQZj6HYGbNAtxuhMVAMTnVNeTgHCAOIk2cugKSAUIGiDymprlvYu4FiiDz0osEFkjAaojSBErpEgjfI9pg04lR/pefU5MGdQF4l539vXReXU88BfIzDswdznQJufl/n8/YAwwDr3d3vGdVCBk08WRh8htKrYlDb6/d3N9uTBYfvy6cN2sLfb9nbIrYCSbLn3aQrHXrnG3kA7qVwFxjXz1rXPLIoEfQQjAkCofMKiNfqwIrKMGAsH8HJ7cHRfgFA5YaJqXUrimoOIhHapphE5mZ7R7zjsZfjNkzNHvTGDB0AhETEOyvQ97QtdT/OlOimeYYyteLCTD6z821Il7aNwockm8pe1nfxgnvPxgrVtEMR1zP84K+LF7+lJyn0k0k+0q0Bo6D3kD2LkLq+s6l4vX75W5EM0SxnMpiLKOCe/UHlpGN2mCokeq5wpCrpP9P9zDnBKKbw/U9SXewAY8e5jvLx6YSAT1TlTxuz9JwKWXDXlOd3cCIy+ePlSEeKsY5w7jEGMavqAZ8Yo4XmM0+C0YlyrFM/bk3ftzWurtGJowDTAWMZCTl7gIsXRyS0lkiwGg8vaYNRrjHA8aQ+wQI/obOVQkNjMEsW8He2kzcxP5o6ULj/YkYXzC2MWwD5Z31AfEaXF6Fb0FKVHKUM6Kso9J9TB295Wft3romgx1jxDZR4AA5X3Q4QxkvI9rTZzMRQ4KL/0I8+kTyJwkdw0R4DMQFnfWBsonSlojiqgVJhr78yZkLke51QMX7FBqsRQzqXBmac1gWo19FvW+qkiRJ53SUlwhBCRMtW7U/6vSxth3ALiAQQxYmO8RjyJiIocCgIPrluIgE32YdZt6Jo5I+UgWgEMLmuO4BB59548ZkddMs9EQwe41fllFWurS+vcKfXMgGarXNqZxb+Zo9l32XdY57EL+AxfBoRjLUPWnB1OziucTNac67w4r7lGpAVHg0D49LQUl/kmr0t2QpVrQakV6quphwuqHwndnr7is8+eP2uvXjoX0c7mc/WzAOHWxCkk8n7OaG5TrkV52vMAqjVFhKS4OotjtFlNshy61CGkPcxf6OOsY84B08VfqxadKc7QTV2Kgft73ZYjh/2gHF9E0ccSDBGssTPbOgq2GwBIANUNMUn2FQ3jXQGg7IN88f68H8/kM7BXsIFYl9hNrI0+PYDf087sa1GDjq3GOIZaGnou/Z31wn6T9BjNnWvPD+4XlgX3Yr0aoL+TUB+2BU5DnF4fzq22zmfYRwD7sDIY79THlaODSGvluDJH3h6/Ux9FMTe2kQIR7LGnXo/sK8xl+lgAuyjYiXznPLIwocUJFdiQwBSicz6bV8mDXUboxsCeszdAGjvQJZDORX09fncisZjFlbU22d5zlHBrr91/+EV78OhpW1rbaAvLUOCH4lI/yGi/A4Q/qLvuLv4je2Dqf/kffnFjuWzTiOJt7iOESVRO9DD5R8mDiEHEhsAi5XCIQSZAhherPH+hlQy0l/JwhQ7jaAQUAvIN1rUh4ZWRgmHRIpInZHW8GdHm4v3HAIqxgtEHp53D1gYunm7nKYmOVbV+RKUbamTh1bJ8uyh75cFjk/aB6uigBA3kHaxk+A4Q0k8GhIBBvsdIavqXZ6ffvIGNeYbZuBKRyGZ0mzIa73fG7vZcyN/z+xjL3CcGUYyeYcPrClvf/nxvRH0XdH4XEPqaEa314O1ztM4BDg61eMYkqZTN+BT89eBzjB7eBoVWBhuFapQ/Oj3dtjZW28P7e+3Lxw/aEbLa+/fawjyS5nNtdc0J9FPNUvxEBBhXvpjb9GW8kBykAEJFW1Cvu7yUN1O0LQki2PiJcBEHK976o6NDAUIK7qJyBsjnAKIQbihM9NkSkQNAY3IAEcA4faeIZQzgGNAD2KjoH2tFh0rNt9CzI0vO+A9GchWpjnOCnxFOMfCwIELEPULHwphgbZ2+s3x/AGToSTwrOcZ8lnWde0hyXNHRqcrROqmcxnnlsOm+1HeECli0WYlOrZGLZFVT7s9X8iGTSynAIoVGU+AyXoxdjATeEUPi9avXVU9uZD6Eksp8QSkT6hgGA4c7/Z9yJNkH6WO9VxnJPCf9R/si/uF1YUeOqew3oohakdL0OJxSAjSSty/nT3KE27XL80iOnoLOFjZC7Q6DiPe0k8JKoTxtbgY6lCM1fI7xFKBlvBC3wAiuWrDMewG5zU0ZlsxhaKxE/wCRAoQCsyMgZP7xbCIniegxpkT6iCQnAkA7bTTayUIfpmRFr6oJcGaMk7vHtdm3MN5irJIftr2zNTjjouIqhkaV7OmdUYmy51wyXcxf/T467I/KDzdAUlrBlXP+iIJhdGYs49SzHjTgsFgmirB53hC56iO3jsCZpghAMU0X50OlDEjV2tRg5qKEXADwKnNQjAGVv1iU05JIic5o0Vk9j51vaToj+U/kI5tqHKaJFUtddsFOkoAoi92MYmu8kx3GVnUMuyDlMADKzgM2YOzLLvD+qLJSRsFRSUcmuQ9tJAJHAW++7Lg90/uyLt6+Gdf+/gHlDyiOTlmDawGhgBvTnZ0bDVUVwJdzjbxODnkABPObdbOzsy01SaJ8jA0xHDumnZ8MIITRgbNj7x6A0GUTyD89Pn4jBwh0WOoSiq5fdWIVmb+4kMNLgjAF2ClQ77FOHUbn8R2fHIsWyXtmv5Azi9qStQ6Yp2gXjEqnjmZljxaroMSqeKbKXxSbhLEIq8P9ezH0Gf2T6JkirKQ+XF7qs9wjezzHp5SBOfuuyRe2w4kxSP466ycR/ZNjAKHLLVkEZllRXjncZphHPi+SzhDGDfdg/1wqoTQcKuw/jipbK0JgrxwezGOphhJxllK9I6xSLJ4aWQyOclemddFa2V89hxdtz0l0btrlJ5ZQiiWVo8qmlVCP2GLkJ16ct1MB9FNqxLS5xeW2PtluW7sHbefe/fbgMYDwC6mL8je3qEv6/ica7neA8J/YUXeX/f/SA1N/9Zdf3USoIgAkoC5eQkXRJAs/1iYbNzYfOqGGxWhkIouGJkDo2it4V8JPj2cqxltyAJzwbU45GyIbEhsYBrmU/U5PPxFXsKLUtbw1yk/8+HGQ2McrtbyIZPac6B/h7/MMNqscWAGEel/ReDAOnI8zAmTn8xjEeRO1YpyV+ngfro2XLYAwwguJKMWwiAHiXI7K3xuEZzy2Q+SholEB3DGMMgNiyHxu8zBd9VNBmv7zPejrAV+en7/nYM29PgcI0578LfcLKPxDgNDPG+e032WswNO/W3//zz3TbRxFNMKa5acM8OrbteWFdri31Z48PGgPDw/bw/sHbXFprq2uzLfVVSTlyWlYbjcF1kO/CjhKtJyDSon4opb5wOWQItLTlxHgAOE6R7FnBQgfPTxSrgseSXkpoalIqdCqdLzrWqm2TRHJxXFTgCSRE9YOghlJ5O/nzmgQWUmU+7FGAR6hfUX8A7VdgAHrJM4HrknUPWMQA4J+iJgK+cEANwnHFA0p+S0x/Dn848wZACF7xIJLXtjhBPvAsuKOpHsOJEcmII82O8foRKCYrxSrph/Sfn4fMNjvU1lbEah5hzz/lClS2ZOSd0hUi7kgICtD9EZRGLzcjHX2wqzpgXXQKWg6KmFj0DRi9hgoUeXskvPgVNEFqJ1ESJO3aCcWdCt7pjHGMLLIoVOUs5SMzxXBstBFlJsxQhQdm5lrmxsTzROcC3zm91WagKgSRrhULhFImJ1T7iSKiQA6xgWD9dtvnzu3sSKEzFOABhFCgCZDheGWfuO5GLRHlHfZ2tL40C7mLc6MfPNejBdGvr9Nh2MssqfGUHb+12jEAgh393aG8ydGrRyLio6adslXnJCKtFfuLAZf9rTPOd74m+uamep2M2Wg432xlLOph1uFtK1I6V0JI5j8PiJkBjBj6QjPT1NUobDhbHDOOlTLYn5ow7oWXTziVdpzVNf2si1WSQrWNev21ZvXzoMvAZ4wBARMlpbFtLHRjGAJToZKhcBZsUoUz2cu4BRVUYGyqo1JhJR1OYJyl/9grIiYeH6OOahxwgEWeY7yJ+cpb4MzLUa9x4Z5jvBcxOeYi+wl705MGWXstQ+uIU6zrbmm0iQ3VwIgcgYrz9C5qxa2YQ1RCzA1lRd0DJ2/d5kH+gZgiZqkADhj2m4GNWneHZop5zcRLsCqWAbvLEzj/MfzUiW1gyuA0EyE984n5gyhGHkdbo5Kem6btm2RKhRXqe8YGmfAOe882lEzUr5mDPii3XGk8zNiMKGNRlE2zpPsi1rPr50LG7uEe8bBRT+yrxCNlQ2mWrmAOzu86GMEdezM+TjsmdxL4k5vAbZ2kMKwcAku16vGsc51ys88N9vMjhEL4tGO5dVVRUWZ3+yTotlSaujcpTOSdqRzrjU5W5P7rH1VUXrXf8QZIlCuPEzfX3YIgJJnLVv0iGuhdhOVT01C3pugAkA4+ZN8fkiBIIp9fiagNz2/0FY3tlSY/t7Bw/bw8Zft6NHTNjO/1GYUYb8DhKN1d/evH2sPTP27P314gwGAERTjDg8Okx6PTnLhsgjwTkKxgs5GojChfUUhmut9KUePwqs3SE77GoyoUEZtbIaf7qRoFplzQFzDjf+zIdlDtS6vGBuBvL9QkSS04KRmNlUoXHC6oZmwObD58k7KM8RDoxwCJMzdvmxCMixI4p72PdjcVBSb9olbHkDo6F0Mvhx2HHKJEMpwKE99ah3a6LTwTDZeRZaqbg4RRP6Wrz5KGNCTaGEP1j4H6EbvVx9VG/+dzXYEaZ9OyYA1H+D5ShTzUwpnf48eMPZ3vA0u/bfQiut/nzJKHp6kvwAAIABJREFUP2nQCAg/pa7efkb+f/u9vi+XUK0QK3iqLc7Ntp3Jeju8t90eHOy3R0eHbX2delmICMzq4F5fn+hAwJuY8eFZoVTGI04tLkvyX1ugA2D1oWoeYYiRh1UHmgqtX16J8rO36+L0qytWPMMzuYJHGSqwTBR7YDfWN4a81YAnRVqqrh0Gdx/p7w962kt0MSIztD0RwgAsaJHQcpSPIerkWB4mczH7Q9TgDGw8iFBGHc0zFZU2JwoT4IqhFLpp7hUnlOanRAGQyDdA5LiXCMDMjCIj2jtkZDjyLor2+zOpvcmQWFpq23j9txJpcHtiQISWpDlQxgd7DnR0AC1twomE4U80RftJRFaq//hsxAy4B8IeEs4q2n0isHYuVYSnYwMkYmvRCowwKHHkRzsPhhVLPt5k4nlB9AexFPch0VfqqH0cojk8m+gO443D4bgUcS2m8MERGFEG50UBVWHpEnl5/vKl+o5xj6okxbDpbwAh0RMot4p0np21b1XXznVmZeiRA1kiFsw/Gg9gVX8XZRiDkuhhIoT8DcAIGIxqbTz/oaTR5ghm0N/JbfKcdP6cDDjR4FzSIHObOWLBEs9DKNiAVs3RypULMAcM9vTQ5GNxPvT5SKxplR+QBKaVM2kf50ecKyhYYgyr2LSiCM53BRDiNKS9GJtZL0m5SERD50QpDNMPRCwAnHgnMVx5n4iDwIgRrW9QBqYAOBR154Rl/TEnAf8YtayNc85mzj+xcAwIzZS5EbBBkdNUQwNCQBnvBGXbue0VLamceJ9NGPo4IUwTp10xxjmjEwlkfU7NXLfpWUqOjPaG+x8AZwEjnsO81bo9ZS65bmCokJzpZgYBjFxSJ+t7PJcBqz53k2OraPx1ax/OrOoJWDo42G8721ut3VyZ0Kf5axuBkiGmb5JbBgtocdjDEZMB1NJ/gGhEkETJlSq0lTsp3SIBKPI7FxYH5hRzTgXZ1x1VpK/Yx0dgeybGU3L3oPtmL5e6J3OP8g9z1Bk1TZfPynaptJPssaGv5yd7svbMoh/zk7kSR3nyCukD9hUcORbnWpcjgXlo3QgOUINnPsu81XldKqRRzMUZw5qR7fWBOp/sHVei4APaBNBTBqyYZWKBAOBWV9oStRdLMRRAyBkggZmqwZjostIhdAxVvdIS1pJjoGrvMm+y78vJD2Pk4kJUbkSF6FsDP0fe2Vc2J5sSsCGvX/Zw1ZMW04Raj9R4BRDCBJtbVA7h/v2H7fDoSTs4etx29w+bJvy0bcmhTtkPQAN3EcIf0Fl3l/7RPTD1l1/t38R7zUJI+L+PCI5RMm86/D+J92w2OUjjmQ5lJMYm3k/uh+ePTYivUEpDeSKSgsETAYtECNk4c+jacHqHq1cLmIOWRcZeICoO6lWVl8AChLu/vOji2RjgokZVThcb4QAIMfZvXOOH64gSOu/PCqD57qNpPnz8HmzAfHGdKTVQOxxRlHe+6lzJuKkCzaaMfT8gDOjjIOyjfJ8DWrdB2fdF026DpnjEY6SEhtGDKecoGhDevm8+d/v5nweDIyD0xvz/BgpD7/jDNIu0Yfw5ronvo6VyFjlqMt3Wlpfa7uZ6u7+/1x4dHbRtKYxhdMzKSNre2haNizyDAMIcvAAgDmRHgz1XPko8iXlkWotyuaqIOlQu6C+KFJ5DKaLEylJbpCiujEzyF6yixiFEbBdASDRI9bYq5wFD0FFIG9esCQy+GBiJ4PUOBg7h0GZof0RfWPOiWs7PKydPNcaqBl4ig5nbrNWoaDLvY6gbNHHImkbL8wMI6eceEHKPCODkHulP1QWds2w9axY1uKwd3jeU9Z7Ozr/ZF7gHhj7RA4wYnkv/ADyiNEcJHFHioF+VAM3Ll68EyrC96R8cADGQBPzLeAjllnZEOEcAkvp2e7sqT0FbnfNYtbFKKp/1kTI0yVthbrx/b1l02mj1Y+ddQpff2d0TKKNN3I9C43zjbMPIjRpnVCPpsxOJnlj5zrmLYx4nUYqNNddJi/Eqmhp5gQKZpqXi7JuZmtIY8XzmIpFTjNTnL15W/bNxbyP/lT6gX5mtEssAuFF8vpxyYXokTwmQwXvzU7nfJQgRw1dAu9sz5SaId7/d1Fy3Cq/OAdZRCdcwF0Ml5n4YhOurLpKdsyf7Ls8IDS6OPa6LkyfzzMI7dlawKDGQPY+gvhFtMU0WWi3eJgI49CcgnLNPAA/H463SDMwfAw/O1SvR00QVB+jNcK7dSE2WHTBzX2excpXHurUYp4rsX1BL1cIaOBV0hlaZieXFpfahan0SvTI7wE5QxoooKxTKPkJoJ+xbzU+AmuvFOZ/WDhXnbyenMs5j+jI0WTnGyuinrM/0LCWryLtD/dNAins4x76ji76j/IkVcvmir/rSBCxYAOGY9+Y0FUfVAao+t0ITFzPk6kaqzY6+4ajYUW3ESwnAObc8ex2qpK4TiAPbXkTv69TEA4xbTIboEuAhji0upt9UVF4RdEejB1p3pdPQzyn/4XXgWpWULoL6zWcEJHEg196HY10qmNuUp1gQEE/t1Jy57Nn0QxwqAb/ZJ+KwypjQrqi4J0c1gJAIIc4c9gHPGe/tiuIvutQPQBEnknQWbvxsRQSrTInuX/UHcSyIjqoSExb74b5x0tO/nJGql4uI1sqqWS3sKyiZVmmhsEUSXZZ4YDkZJCJYrCg7JmD8uKxMxggwCMviAjA7R/qGS0/YyTSl/H2iwtubW8q5JnIfGv6gsQGwxvkF46dNt9mFpbZ/+KCool+23YOjNtneFWPoBjUC1Uc0U+GHfN0Bwh/SW3fX/rE9MPUXP7l3I972LWMvGxgbR29YBhyZlmEjM3TRGEos7BzqI4/dmz3XMMnZuKP4Zk+XI4T5LAs4OYT8PbknMlbxGCLoMkcBa9edSR0tBD3sSXbuFTmEHGSK6KD8iPx/eVF1cJC8X8pvPSBMsn/AC+8zLs4k7LvgL+8ScBXvMnSTfOZzgNAgKgqko/LeH4r+5bD6HLD7FKx2+XIVCQlg4h49gOsPEv+7r1dmGqfb6QPW/THm7uUdb29c/fMySf27UQTm+8RlfP0/jW/fP+e2uEy/OKKqKprwLJQzqzECxjZWV9rB3nZ7dP9e29/daTtbG21paa5tb09kJLE2MNIYGx8mTvw3OLAQCQeSoz7xJNrAxotI0nuoJpb3N+1LeQvl6eYMw2hU7sjaugzZ1H5C4IP1EKqbc1ttDHGYsybkga+xTZ5UomBcm2T9rGs+x7oNJQlASH4M+Syhk+qelTvBmomhEZU3+jfAlAgb707b4iwKDShqm/zkswA23pN14Vw3GwUc/hgbMobELBip2IqsVx5gfmbfSX4h/4/kOu/O73//+98PEU/okkRAeKcYihjxeK459FHDI7oYoEv7Ek3FOw07Id5hGTbL0OwmnwBCAPpvf/vbgb4VwQX1X+2XUl2+um6vXr2VIAb5izgQMKqIaFHmYnvH4JXPDxTLly9lBIeZkFykRFspdQJ1Po4z9jpTU6e1D0I9BuAN40IkTTlpNnIFgKHJtSkBCaKDGET0FyAERUeMO+c42qEF0JAIw8qyIrxSmNQaw3DEgQBdC8okOXSmjSUiEgGiULEDNBJ5pk2OXBr8EKVnnQHIMPIUdVOenQEyn+f+mVPy9FNqYWVVRnUiKZnXcbBE2ZSfvCvtS9s0LhKnoGwHXsBW1EpTdTHKAU3OkWUdlir1FQ5Hpx2kJh/GZpw1iZ6bbk4k+qMcT4oKz5u+Rp8DzgGt6ROtRyJRRF4qL/59KVsnfxTDXZTijY22u0OB7Q1FCjG+mcNS6/5oJo1yIa+v2ubWRA4wleWYs8Kjo63O3+W96G8DwtoLy6lCJDGUTeZEIiyMfZwrzMWp6es2twC1m5Iy1EOktIidM8xT+tkUalNFlb94+amiLf3GM6CL8p5xJjAHsu/RTp9VdtA6103EPvUlET0LndDX8+3DGZRUqKbeu3hHO6F5dwrAew4EbDO/AbzQGgGE/FvnYO2/nBGK4E4ToXJKCe/o/MQTXTuqai5ahEVCQBb/YrYl/xNbJ+k0EcthnHAckC/p/HVTP/tvOaGK1RSHDWObcyM2XeZ7yrBEuI9rcaAJEG5OFFmmLVzvd18Z9tCPUIXrTEtEVBGxqs2M04l85W++eaa9RpHrrhSFossfoH2eq36vHYOIyywNZbm4vyKEFRRgLGKDQrmOQ0dsnq6GsQSyyqEqhV3l/1tMCUp5ovY6fwUOF+Qk4J21bohSwgqpeZS0KYrRS/jo9H3jpJ9ZWJSIzNMvf9oePf2q7e4ftbXNbYFBvi349f11CL/PkL8DhH8sxLn7/A/pgU8AYaIF5nhDATNtIpz15GLECLe3yDz9GJpsUNmIWLDJ1WDDZ2Nl8+KLv8XjJ0pSJZFzCPJl3rcl9tOWKInFk65cgGVTUuM5vbzGKPkowx0hBdOL5pW/qPyLDhCqdIQAoXn50GEVIZQSJYnmUGSswNlH03w4YyyPEcJE8WKsasOpxOdQRnkvjD7RdGxiDKqAuTahM4wP1RTrsFFyDSVZ3oGygDza0APDgBDf21RQ/p6D47vv5LCdjJpBabT/TEBaryg75v59GkH87jS8DQj/8ET9bh3Cz13/h0DgAES7D2In2DBzfh4HxtLifLu3Q7H63Xa0v98Odrfb8spC29xca0imy9tauV+JVGGoSrG1FPqSJ8s9TQMjqX1GNK7Xb62kpjkRz34l6dMeZKzJyVCBY4xClDRVZmBRhxQHeqIsGHpab5ck9psSqXVRxdRFrVJJhU0dQswV5qQFlJynl7w55iVGY6J5SGgj8R7KaLrN0X0bkMm/SX4Sv7f4igUDFJUvFVDN9wKuAX2s6eSTsTZdiB1Qdjw4pVjz0IagS+LE4f6aszPk+pAzjDFo4wRakvLLak0FNNMuImX/+I//qH2Md4+4SYAsvwcQIl4BjY0cJgwgjyEGIlHQjzIKaaPqPg7qi2PO4hZG98QAgWt+85vfDDUPFdktESJFejc29H8iEOTkvX75ShQo9iD178ysQC2Ki4vLRJdSYw+jkfxpVE9tFAvAldceQ5l6rICDUXGxACHKtSi3lrhI9qpQ7F3BwlR55grS+Rjz5BwSHQgglICPonlQRqsIeTzzcxiAjhrNVH0+DO4I/cTgNyCEXvmmZOjPtb9i7KrmYdGxByDB+YPSaglaSAxkC8GZVf3uw4VLGAR496JlKTuyOD+vMVaEtVOAloOj6INcm+gx/Zc5qeuJmmJoQimbsXIqazKAw3USq3avqOM9Nd77GNE4RyZNZXS0YrrKEDhKSKQC4EZZHPYFGb1EQVUXz5+nP4miM19Cb3x3SkmQ80YOMPOBb9e4XGs72xZOgQrNHpHyDJo3RNAunb/JePOt+yvna0bjbGEZHLwuI9EDwjw/tOxQO1njjA/fcbx4D7pq07OmkwsQLDmXlbZAtaUd2AEpYI5zIg6NOKNMWZxuHy8t7GNNAp+n3BeQqWugL1JAnhJA78+0/7HGRZ/U86lxPC1K7vv375RTyRzMnGF/Pz5GuOvlQIX1me5zdB3QsLUpuiF7dvZHnAxS7pYo1LSeydqM44w1xL0BknGSsAcCdpgbmmNVLzR2WNJl+DtgTCUyKBPV5WLSn4yfbJ1KXQFkArBdNgOBqK2Kqlocjb2EsWZ/TcQexgvvSdtoI3s1Zw+F2RkM2kQf8/5xkJ5L1IXau+dyvlAeJ3YTHhSYJ89fPG+/+c1vNd9XWT/r63IMUIeQOUmkUSW7VLJkqpEv75JAdjo65cJ08LDIAgglmsQZjVgWYLBYXW4vgBB15Q05w9iTRAdRyDilV0yhpjSM1ItFl58MdF+snoxfnE2cA0Tl36FazdxaWGyPv/iqffnVz9ujJ1+1rb3DtrKxKXVbRwantGZ/6NcdIPyhPXZ3/R/TA1P//U8Pbzhs2NQ4VD+XRxFDMIduPOyJAgYQCnB19fcSPeOnjQ0DwgBGe+OsFqbD59zFRdkQOdCSqxQj/NN8ARdZpbg1xqNqwEkwZEqgj03DnHIX+sZwxOBOBC/PCSDk/xyONvSdTN7LE8srqYRiG+K+xjmEbEYDHUG1nUwZdaTSHs4YYT0gNO/dic4+aKqMQ8mf63Co0Q1Nns0ukZ8eFAbo9YBwjOzaUMshwGadNvVRpAD9HhDmM76+B4RWRxyBpoGjAdrnN77PAcLv3yM/Dwj/KQDw9oKI1imtkpPf6vz6oi/wGm5P1iQw8/josB0d3Gvra+TeUHR6ThL85MOKllyACqOP98TYtEfafercIFMdMfiIqjz79plUKTk06QPl86FkVqJLp9SXek2O2Cu1iXvioTXNZ0GHMlTIiQwQctwqB0I5ilZqIzLFvOS5XH/v3r1BHCVedOYDxkXWEetH+W+Vq0Z0MICQdvQRmxzC+X0oXI7u482/UMQVUEXeb3KDYxA6quqoWgq0c38Mb5QC+Q7wdYTQe4MokC+ofbigqAcGhyNcrsUJxVGCKDhoiiLEOPCOqAECznhvAYmdHT2D/0cAA5o6QAujGzol/RZHiSMoRApsMCH6kIgRf1ONQowbQPXqitZwQChGHu8c8Jto7MbmptYNz/zd775R/UMiN/aKW2USw4UIBuCDd+zl4JMLaieZDSTmFH2C11plHTrxL+8LAAwXZZbBKjAy5cigRGScx6w8agAYEWUB5I22s72jtaJIKZFcAST+7vwcxjxiKeylGKSwNpZWXBaCvVGRtDMiNVYKxFB1/hFU44/FNHEUnL6h3yROcXys57GdJAJAn9MmopK897tTF6QPDTZrgOvpe8aHg4FILOUCxnwzKwymWDvXmS45r/4LFY/5p+g1+XP0naTpTbOOuibvkb2TXFrOEO+h3nOz73ntWKnRZ4mdgykFZPAXJ2STUzNOVzsooLFbPZK2hP5Hse8TRelwjODAdZ4tc0mlTra2lA+l6CCCJ+W0RZQkXxJ9IQIIVVtpCqbAm86ZfR0HqEXi+F3PUAirIKCF/jSNePy6vLpoH68oC+Hi72bWODKY/VJiXCcnAoUq04OJXwXVs1/KEfDBWgVh+3A2JUIIoNbYSIDpwsqiJdREu2LnsHcQ3aJ8BICQtodyzvn95s1x++abb4dneKwcSccBtLO7Y6fd7MzAfGLvlhN8flFrTkJBBd4z9+hT0/edm5ZyLkTFcPYE9MrhVeufa6xObecGNT/Jz1R9y/n5tr9/IGcWfcD8DauAeaxI8e6uahr6fjhh7MzGecc4RviLvo9tI/uqoqCwWRJRT4RVrA2AGmeQagEipEPE1IBQtZxn5iTE8/zFi/arv/+19pAV9rcNci83HI2Htg5ThBxXrffSLpjFKVG1qwsU9gGKAELVJlwiB99Kr6ybzF3mhUoMwbrYtkgWLBTWGpPbtThhjUGvtxAiEUIYEqkpyioJSy20WqcoXbSzDxdtClbM8kp78uXX7Yuf/KwdPviiTXbuteVV9vBZfd8Bwj8Gptx99r9WD0z91b/5+iaHDQuMr0TkQl9kw4mRFs90cvGS4xb6VrxoMpcrssY97W20GpQMmFIoZNOJpz+bO9fzew497htA2Is8sNlgHKkOEyqfqJji2VfellUfry9NedN7KYfA0ZK0UVE4qIOh4QyF2/Ho2sBPdM+g17LuLrpqr7UM+wBCRVadrGy57gBCR+X0nkXhxOgSiC1vspjmUs8ryXHRC0aKpidEX9rBHv0YHY4oFtCrmodq62Bw9Op4380HNF2liwzWDAwQtWE5JdqWjMcUVZYXznSu8etTMZtox+S3Aae5/nOg8Pbv/hAQjOpfjK/P5Sf2bcBhh4eVdzIgnG1bG2vtYG+z3ace4fZEQFAJ/AhCYLhMTytalVyeUJYBbAtFUWJOWyDBqoEczhxyHMovXr7QIS3ghIEzb2l/PLsfLz6oHtPz545gEP0LjY2ckZ2i7pCrNtnc9BrFcw+NRfWcjgWo+D+fw6gB2LBu+RoAQgkecKjZyHXRaUcd5gR8IvDh0ipQ8qqUjCKcrrEVQRFFpT58kAdYQHd2TgduAGFv0NhB4/pZETng+QGzGCTZZyz6YYfQq9evBexooyNnBhmhBzri47XGctG+oUjoh/bs2fP261//WpEE9pL79+/r887t9B6hun8nLnWB0by3Z0BokAOrwGOeUglE9lgrGG5WkFyR80pCCaWyB03VdVHPK7JrgCw5dQEJohJn7fnzl+09FEwiMDgr2E8QIlG0xnQ6+j9gmv4b6KElUISBr70IemvRamUoV5/wTJUlYO9iDAEZtU9of4/s/Bxg0XmhMpQluLAobznzn/XtaBn0UtemBXBA9SJCx9yh/xkXogfMAwR+oMyxD0GnfIuAT9WpZHzY/wKsJQC2AqgmD/GDgDXOFIGtOg+YNxi3ezs7uhaj/82b1+3Fi2diW8gZRgQV9ctFA0IiY7wz48w8Sr4SY5X5xv5Nzp2UTatkyCD0UcYq+axy0FVtPQmldWWWwt4wQE5+nenxYZSYdm+nUeiHGJ3ZL7Svci5UwXg7WQz2U9IEQ1Xt1PuTW0UE+1h0b+WNIvp26XIOUWu1uNqyIoREYviiHQiTxBmJozMOzhTr7lWeNS8uL+WQ4n60CSM+5Q5CW2cdJdLIeJmh4++Pl1ALYQhxjjhfOBFh+s2UezOTrJhp52dsD94n6xsDfshPpAzH1ZUcwzyb/dwCJ94juTZ5i0SIpGLMutLcpbzFsaK9PAfRJcATfQ8VGEAoEFKMHJ8Zpp1ONidyBvIF2OYFnLPnCDKAkLUkh5z2TufYCfCxR+EcKWeTWArkSVZ6QBzI6R/e1fN1ob18wVlCnvCxc+RWV7W3sefzfO3JlZ/LuPD3RMCTY8s7sBexH/IM2hiqdNKEOFcVDaQedCkA53m8f1hXRGDFADk/r0LvOEXtUOedPE/etN/9/vfKoeesQUGUCLHEu85G9VDuMTiyYZUxhhJ5cr1MOS4qlz70a/Yhg3ADwpTmYFzY63hPxl2O1a0t9THvI7YJ91cZFzPTcCagDMs8iv3K3JJADmr2clZAoS5tCdYSa3hpuR0cPWpHj3/SDh9++SkgxOAoG/OHGvZ3EcIf2mN31/8xPTD1f/6P//qGTTiAJfkzAW78vqdv8rDQwNg4ArjioZXXXsIpjrTFCxqjVLQSDuOuTlJyWnoPXE+zTOTxQ4E52sCmQgHrKMbhhSFqA23GYf0zbcZs0roXSiLaANhYWOAUSC1ad7dY2Ryhrwh+Fb0yHRxaqoxPKDSzo7fYHk7LSAf4BhACPgL0Alq4zjRCZR2LXo7H1jWRTDG4uizlxUI4MSZ0D5TsKu8n7czfE83UM3SQeywcPfTbRBAg/xeD4prclIqi1XXKVynhUdMt7VW2gqIP8dlb+YXpOz47eJmLopJnV8BSkLdywD+Zx6O0+/fXF/RzMk4Bz1GQ/G7BevVbybqTuyejSB772bY1WWsHO5ttd3Otra8Q1SjwskJRYCtCSra9VCclALNKjSmAi3N+yPchIs3hhOGEcAEvyIHz+9//TgapomlF4cS425hM9DmiJt988/tBJEaHGAWGJxMd9Lt7e+3g8FDgMLltiEQIcB4ft9/99rcy4gGM5A31gBC6jdZfCW6EdsN8SC5TPP7ZC3LoZr6aHoS33cqVjhrcKOKI8REqaYqFxwvPdYr0nJ05l03KewZGAZShk8YBJXqgcm+WlHtCZIfPYQhjrNEv/D/5kxkT2ipBGtF7bwQqfvWrX6mN3PvJ06dtTxHA6SG6gWFF7bzQZ3d2di2uUhE4qLD820YL6pWuvYU0eoQb7DyyfD7PQoQDA52xSc3E5WUb0TngAQQoU2KUUtZEe1K1P/cdjd8CvKXAynPsqXa+pxxsJXoUj3rW+zriFWtrmhuS8j/G+DX9T22p70SsaQRgkjHl7/3eHxDD711uZ0ntIEIHMAuNl7lHviZjxTswPqHcRu6e8cEoxmBUTqCMTotvsH+mvhwiEykDJCN8stnu7e7KUOW9X7180b795vdDVCPziucmT4vnR9k0jszM7yHKIGVBg1IJ9Jy4vICi6Zq7LoUiVsyc94xxHdjZyFkXB6kNRu9B5HrxXv34B+TzTNYMqrIxzIn+8E1b47zkfaIeKcGfzU3X4L28HNRaJbYBALr8KGNXEdA1cgKpp2qKKe0goqIc5TnnJuZ89biaJWTn4liDMeCLMXWUZWGY6zxXYm+d+Ev2lYA5pX5csQ+dKi+QfkmkNM8faOCi8o0Mm5RPCNWWflR0qhxcEjf58GFwNIlyO+OxElvoAtoklMF1RYv4CvDks8xdgx8rj+7t7qrvmavPvn0uuiLnXRzEvEsotjrzqSUI7RvdgqVF5UjTR+wL2CHMI+ZD5iRzlOdnTj579kzrLX/n85krPSBIlPz582ft22+/0T6Tz2S9ee8bS2zRt0nbyf7Ecx39W1NUkX/zGe8p7HGhZV4pEk90TXUkFy0oxLuz/gQIBarHcmQ4zBgXna3zdszg1Dk5OZVzjxI3lyphYup0xkJ5qKROnI3lS5K+wzi6BBF0Y5eQAAQy/51X7JI+7B9WzrVDROC95rQjfwjFbLb1DZfyMHOMeWRqvb/QhfD9cvbFFiYFKfV0s4dqjybijfNse7/t3X/cDh79pE1299vq2sTGTeVT3oG7T0y8u//8CHtg6r/8h7/4BBBmoxXnvwyHbOoBfckpygETQDJ4TCtPjgK2iWBl05ehAqATtc6bQqhpBkmO4GXzT4RQn1dZCHtypEBYgi78hKtOhBCJ8Hj/MWww7tiYIl/P73Qf5Rw5utUXwDNFZszFi6fOQMaHvgqjFp9elNFFBBNsYOmA/ViFi0UdwkhwMrs3QEdcAIOilQIIaUIAITkmipqS/1X19ArJWNl0rNeTfLR4LU1XtCqpPIt1aMa7600veYI2WG4DRBlfnaIo70lEwFRLK3M6glLiMorNMqKOViZymBtn/FWquROlESBUX4+rYqS3P98KAAAgAElEQVRx2gvbz6vMrT5SGICbyGjuNHjvylOvCkCKuLrvlTtaURIXo51pm+srbW9r0rbXV9rqMhFnHAmeYySFM06UjcDAQKludXWpqCV4zJfaPPkf6gZ7iZ3LtiRDnaiFVQhfDoXb6VfVpFrfUFsw7oksYQgDZHzwrrStza12cHjQ9g8OBAgxtvu83eSXAAgZZ6KDGCMuA+DCi3JMVDQjCoyheKXv6F8Ouxzm8SrH0SHqJxSsD6MHN5S1Xigq1DvL11tsiffhuYlISrhC9UlNe8ua1zoY6oZhAC8aEP72tzr8lX+4uWnwsLjYnj97ZoXOM9cWS5SH+xM1hOJJhDDRiwcPH7a9exhAC0P9LsCMoluVgwTg8FrHUDYQo01ECk1nc8FlGVlFa3Xk3uuCvUc5fCq/80Ht4j3whmcPYY1EfIh+Z9pkXzMYhC7r98c4cY4WKqSOEijyXLUGeV4oo9pXCrwKuMzMyEGwvjGxqAXG79s3inTH+A67m3sSrWZuYdhixCKYwruZvgwAG8fHeWArlQMK3ZlonucGggwAB4xU+sn0OyJ5jmpgQNJWcmtmVdweBwG5cwtDxCg5Taib+hzyesA4FdCrWoonx2/b61cvB8dk74jg3+wjoTZGfIhnx7hOlLB3UvA8+pzrx3PHlH6vFzNLlGdeua3sD3J21r4V54YBoedR9jDv/8ndcwFy1kvq/BFtop+Yt0lPYB8RIFRJkokod3zZsWB67SAGVU5QR5MrJUPK12ONQkCic3K9e/s8jKPA78iczlkfABtAyLxOhDCUZrEEiP6kxqOebxDBF8D44sK16PhifvMc/t87jBMhchQzrANqxbm0g5xT5XiNqAptGdRNlXs7I5DOmuHbInUWkqGdAZOJpLHOGAP2V/ZOaIyUZGHvSnt5fiL0dpQsDZTyF8+ea25wj/39e213d0/vhkMpzhVHTy1+lCg4+32UommXRMUmk+9ERYczXQ4AKxPTtjhttrfZ9zfVB4pAqvSCT8TROQEzgmjeWUUy17RWI+xDXzq9wKk1EieS8jXvyl7k/E2JytCP7GMD84v5dSGaLXnz2n+Ys4uLsreitu285TGlRmNBPt7Z+RBFlbiMcnI/6hzGyYqqqfL7ED6iD+cIAFR+fNli7JkJNAyOmasrOT9WVnCwrqt2q+pyLi/JbvNadIRQStmXo1hNHA8G+9cCnLST/rO4l4Wz5heX28LyatvY3ms7Bw/b3tET/Xt5db0cbmah3QHC0da7+9ePswc+AYSJLGVDDmBjE8xmIEhRG2oiYfFiavMpwxPvDgs6Rr3BlAGSc7lS484UGnmButyeAEX+NgDFolmqKyu8R7ukemZ4p0NbCcglZc6lGBq5zgdE5KxN08yXjLNS/4yyphdxok+mCehwL7qTPLfzeKsClMxhJ5fDuSRsHM7dgZJFQnOEPlAiVZ5E1cUzHYKcR2/oNuidv8Fz/dr2fKovLYQ+eC4zXo4wOpLLZhujuxejyb/z7p/QT6sPfJjYO8d4Bdi6z9wOf1uUAjCe776tApNDMefxc3l2NkoDXnv8AkRyEKbf+88EPGSOZW6mf2KExWC2Qebczxh2GHT0+cbqctvZXG8bq0ttSXUzqTk2rfwAIsaMpehmonR+lPz3zvZmO7i3JzXSFYogt2sr4A7A3OBehaOrVpfLAbjWZuiajCG/R/TiGd/PnmkdccCpQPD9++3+0VG7f3hfwijKIaoxHgDh736n8cZgk8FYxdl557wvnwnlxcWcIz/vXJUeEHIPPNUBbnJ0IDKF+E3qLFauWoxbxgFDgc/F88yYYLjwLO5l4YcxWtbvHf2459+h+sXDjmHHPTA6iRzSVxgPyJRvlWeea05PoWQ+l6gMhjVtvLd/T+qdfd5Mir4HJNC2PoqX/osRDyDEoIkzinfy+hxrUypimfIAigwZFGZ/s1OphIc6+ibjlILs/Z5LH2A0Mv8cfV4dDOh4r9PmRAe8781LSIIodKJPqXeWiE4+Z0A4jg1jhiHE/ZMr2Tvp8jvaxT3dvvfaW2kj8wcaG3OVvkuEkHnANXIUCUzZUSbF6DkLlGUukm8kKlcxNdJGlE3H/PIPUolMxI/9uDe86I8eNATgZ+0FGNLmfJb2JWqtPaMcjRa/QU3YTrXsOzEc+VwAYa7JXhSnXM7WRFt5p9TcDYANGGWNxunKfRnP5N+aXmuxp4i6KP+qzoN+/vD7gEX+zjNznmMsK4LYnSvZ13OG9EJxrG3GlutpW2oj8l58Kbpf0cz0ba5lDwQQslYYL+YQP3mPKHCG0svvTL90MXrWRfo50cPkJ8c5wt8TveO+7MWACwz+5DTyk/cLrTJgLDmnPIt2seZYA/ydrzizMk/s8Fu0AuibN+3bb75R+9h/2aPZ/zKXGSM+z/WscdrP+gPU8W3au6PIuS5zPUrrtK+ndcYJEEYH8zn7YlRFEy3nc3mG6ZcfNQfi1KE/eluO92Ddcd18lWWgXl/OZD5LLnfOZJUbkv7CpSKqL1+9LiV4R9riqOd6zRnlC1pdVwykilJn7lrJ26VUsDSI+KIVAeDd3dkWIGRPoM3kJl9dE3hwdB7hLOUTKk/QKtGAfZd18phBKSbiSbQYe4PPJqecn5lHmZuK8FZknRxhOYWldD/bFpdX29LKeltZm7S1rd22ee9+2z542NYm2yqbMaSqVMrQjxMG3LXqrgfcA1P/x7//8yFCGGAWwzqHSqhLIwAYwZtq7tSGNnSqZMpddzAHRIz3eMQBGLlfNs4YMyzK0B9DK5HHteJbfE4S2zK+obe4xouKyc/ODeIfMTz8Hhb/8MbnTdGRo1G8ZASEY929ERC6FpbV+KCMUiOqRAJIsq+cNBuH5IFAA6sCwtTGKYqsn1f5PGUUyrBQ/osLbsvwwsM37UgcEbp4nA3SClxXiC1UlhjR2bh1HR6wW4WWB091V0qjVzkNKGY3zrX8DvBEoVwriBmoShK+DKYLvLY6HGwc5OtzgDB9by9m7xzw+/Od6GwcCT0o7sFgjLPMp/RPAOEIGD1ve0Co0g/kPa0sta2NlbZKHbB51xzEACQSjfHOXEYeG0qLqJkba21/b7c9ffK4Hd3fF+WUkC6Uyhg1ahcHgcLQHsMYTmkTP0lOj7IhheY5gJQDi1G0tKBIy4OHD9qDo4ft4ODwk1IvrBU+Czji8HMhYecZ8fl+bvDvUDxjxPP/GNCJ8HBdpLrjEccgUb5FCTlwLcZQaG2sK54n0Y+dHRlEMX4iJDVGTl0oPIZAvMn5ex/lBpTQH6xX2plDnfYABlEJZe6SU0UtwIhGIOVODiEgO5QyjArAEVReQCR9EKW+GGPJTwwzIXMucwbvMICQMY3Bm/mRSAnjILp0Occ8Bs63REzGoMDOpcwD+oD7YUwyfrSDv9O/jC1tDTjj7zKG8LYXhTlOD/qV33Ff7se7ipYsIQ5TJ+kTjN0YYLQvLBCMSfbcPuqUfNY+2hMD23lHjk4F7PFsDNQ4L2gbz00OraNRqO6N7AwcYHGE0R7aKtCkfd9mVeYiH5NYGHuqHGhWu04kKvuAHGIlBBWjOACfd3I5DH8u+00AZMZS416CPzgWQ8kLsMuZESdJzq3sT5nncWrmczHMQwMlKpXoZoAWfdYDwgCkALo88zblMgZtImpRIo4jKv3IT0VLqoYpbY0jNY6agOOAoiis8n68S8BZ73hKZE/smS4nE2o20Xieyz7BO4euyB6WaF32C6mkVl1Rrnek69PvjG9KLzhCSeFzAwYAIU7gsCYAs3GOZI7TL8m3ZF5wj0TgaBdzI/l2tCN7Ktclv5i8Pp5JhDDKnPSRnB2dI4z+VU55RfgY4zha6ONEPgMME5GlXYBInFyh7/Y/c67QzkTnaUs+F0GbjBdtin3H73objn7n+ZRk4Eyj0ImZNBak4hnk2YVpJQeX0lIulXNJbnSAqqiXVXJBjgEEo5SXC0ilFEmloBQTQ3t/2WQAQowM7LbJJgJX221ne0uRPZ0dYq1A97QNYronDnrqP7p8SM4WIuUp/8L9ySHEMchcCZU254Qjfw4iZO8CAMI0gx308cPHdnN92WbnFtrS6npb2dhqa5s7bX1zp012D9pk97CtrE+UV6h2YWd16QJ34OOuB36sPTD1v/7bP5HKaE8di3czB0c8p/1m3HPwe+U27sMil1rcR1M/E2WIoZcIYQ7HgByeG69fDtrRePfBjGdIh/a56Q0iLJK/M4eww6Lkf1WfqUQj8NSHrklbFC0jP6Fk62MM9z97D3PeR2xAjJNKPqa6jDb88nDHAPBmZtBGPqMk2uW1tSd83AC9ifXAIIaMnikKGlQyUz/T9zIwBPQsya2aXxWRSoSwP2AE1koQoDdiArAlBkObS70U0DsA1MqtHIxiSXebJiVKa8nMG+jwvpftwyVGmOlHIyAE8BY9tGiMrrgxAmEZUlHp7ItSVzQ0oLDvr8R2zYQNZdUgONcXz033pr2JECRC6IjsbFtdWlCUEDEZAK8ONAH5edFiFHU+PXUU5MNF25ysS4305z/7uv3ki8ft3t6OIoSUkMBjnGibcjivxqLJWQuKxtfYYLiQWwFNiUNfVDHVsqK0QpOBAcA6PLRwAMWOmUc53KGxAI54N4yAGG0ZN54ZcC0RhVIlTbQowCB9myhH5rRykVSfDLlzClEjIkJfON8jRjRrK4p2tJfnc02MyXisE/U3QHINxT76YQ+1P5tnZY8KxQ/jOOI4zEXGiXYiosL8BxBCUQT45KCXEIxqUm3IO83fLCbgnJYe/MbYi6GU55L7lrWDkAygAsOGHJgUTJbTocoUBGxMTVmEg3bZG22nlBwtZSxgvB0dHcmgo78T/aWuIcCLa1OfNftvQKG8+TXOye2WkSvnAEXULWTCvGSu8O7Zf7JH886MEdf2lFRT8aB0OkrA5xIhjGedKExofwFvzNsAghj7iYSwcQH1ItYhEDHLPB0p73H8cU3uyX4L5ZUxoL3OcVob3j1Apj9L0kc8mz7kc1HX5d8xwrln/p21RbswLNfWNyRawvUBYnn3jEWiCwGX3sftcNR5UFGg/DsRRVFhNzaG/o2BHsoqn8/8S1QtYDfR+ZwPmccBjfRbIo6Zy3EWiCZbCo20IYAwADN9GAet1lfRQXMuc6++r3J20gdcn/sy30yZf625wz6F84r+5P4RFlEJhnIyh23Afsa9eE7WS/q2H7PsXxj+jg4iCGWqNcCSdRURlUSAuSb7E8/I2CgPuIvKq95oqRT3jpzBDjo50X0SeaafGCPeLxE77pESD6xBK+2eD7nI9Fkih/lscgO5RwChNRCudaCm3xCXQkwKthTtvH//sJEPzTOzLuM8ov2Zo/wbKrlpnuzDCzprJKrCeVllTDi/YawQWYuD3RTTUnItG0N1Xd9a6ErnSlGr7bCnTMyFzjmfb67fq0BEscbiTODck30nwayZtjlBLRcF69VhDWoflu1aSSspxXVDLqfz1BlTnX2yLa1qzDnG+KSsGf9mzuWcyHyIgylnFHsPKUeXKIviEFxcastEBic7bX37Xlvf2m2Tnf22vr2rqOE8YocRWriLEP5YMdBdu7oemPrP/+brm97IziLLIdRTT+IR5Jocir1hGO+oI40oRF0NkbF4pAIKI+Ubwz3GicGFPbvZVOQJliTzghYiB1aSe5V7MzXdVhS6X5VBmJyE5GDE4KV9A1Aoyk9v/OaQyaEWr/sAlgFhGHsVLcM4Hg2+qFY6943PEkk4L1GKGLQCel2S8dAf9V4uxDwKqSgPsEuwHwDhZ+oKpv9Nj3WEjbbk0OwjbQH9vdEimmQBwj5yEaBqgZ5RSps8QKKXNtyuLHuPB03v0NGqSsymVwMdwOJQqsGAuXcAxMi57Y1Pm3OPXMczc23m8fCclCooalMMC8vAz7blxXmBQqIUtJMDC0CIk0FOCowWDBUA4TnlBDbaw6P99q/+7JftFz/7uh3dP9ABevb+nYQuXpcghaX6zwaKDkYOh5RAUXk5aTOGC/LcNmCQwHYeaOg98pbv7sqI4gCLIcZRSP4S4I53DhjkZ3KG5KWtyDJGQUpVOK/x1WBkJfrG/EneVehOEr7YWG9rqysylDBWMTSyTnOYBrxiVGSd5nDmZ4BpoiA8H6PK9EZqZW3qmkSzEinKHhBvfaiIKi2DoJTqiJqRwO9SO5B3HCK2qJAqOoFxdVr5QRfqG8ZFdKLy5gdwRnkv1D6YBswLnmd62oryCg1AX6hvtW9AES+KH0YWX7TJqqaAfgNqAw4Ddsb40aNHQ71EriU6yDfXhtKZaAn9G4OQn4lu0ga+aJ/ypii9UPlmjFmiw4kq3HbYcW0iWIxvDxizn6R8iNeX13oAEv9mHJIrymeSuzoCQu8dFFjP/hxA2Bv9ONVigNNOHDvKBYS2SxmGyUbb290ZvPlxUKQ9AUH9PKKfWEeJhCQ6T9scvRzpoAJPi4ttd++ecix5r/R7RI0SfeQZOQ/6fd1z0mq/6fOALn4fZ0jPipCT6N27wYEVAzaR40TyuF/OMO7lCFnVZVvwvGNtcq+c1XHACORXRIW+4D65b9g1OY/jLMj+HOcjbQ/dMGs748/fQtEksoUQysuXLwRSkuucZyriU+8cJVreA6Aco56/px3ZD/pnaiaK/mhlYNgc3qM+DEXW2Z+4pqfB0qeMM20IIyHqw8x/+sZlG+5pTve2SWwFaI6cj+kf2sIzeD+V/tje1necPFKFrn1eEbdyuPBchLDiSIN2zV5KP7KuxYiAbV0OLN6PsQVwA6b54nmhrfLMHtjHYRKnG59P9J7fZQ9ir0cozSk25zrbUNymHZyZfCGKxVgJGJYCcXL/MhZeu863xXbDlqEP+PK+MlK1Y3MAPAF5XKf5PTWlEjh8W8zJkdSAx9R+zBqjPVGypr04jnHkWqjpTO8Y8ag4OOJ87Ndo1q3WAiC6nFHYAtDbl1fW2sr6Zlvb2mkbO/ttY/ueAOHqBjVkV9os6+9T0QNvl3dfdz3wI+2Bqf/0r39yk4hSNsVElLJAk28QQJi/5yDIBskCSjRRKplKE3GO4CcgxbvFEPXKNfE+3/am8nt9vgzbHhCqIPXNlDz/ogAsLQsQpkZXaAeO0HkjExWw6uT43V0uQIVhBwqDqaE9yJ0SUoOGR2Sw8v1Krl1lH4hUCFBQHrWpSLTVs4ikmFIHeLXi6KyMRnuhHOuKJy81DE2X8iEHeEhUEDEZ7qXDp6t1lIPYhzUCMwZY8VAbJFnhLUac39cy+6bERkDG74O5pjzCilKq7RW9VN3H8gQKdEZhtlRYeS1dW+UqnHlYCpUVHej79zbQo5U92Ith+Lm1FNB6GxQO1xYw5j30+oNIzozGkryCxTqI6B+i29A8oPpKcppcTAQREBr5eNU2J6vtwf177c//7JftT37x0/bo4WGbqSLzKgD9zgV3AYR4bnm30ICyFhDMwGPJ4c6aSg4W6ynGdA4+Pivvc+UPJgd3BvXDZoObd8e4SJ5RjB4MKr56+hzGa6T1czgnp4R78HcOe9Efi86IsMjayvJQxLiPxoQyGs8/hlfoVDF4En3ieYmCpH4iczY0PsZIuTlVy4//c7AHTI9UzZR1AVyPgJB9i3UHSDMt1MIwLjHj+Z53x+Bh7ofelmho8oPieKJtGFeohQL06MsIfbx9e6xoJCqyoa4BItiTGAsAIWuIZwIaMaRi7CSSQvvoH4y/RDKkciha7Cu9A/eK1zuRrAD85GjSj/Q7PwXERYtcHABe9u4wMQIoYmDHeRSwz98DcnIOZD4E4HsPGZkI/ZoOWElk2hTjUjzGYaW9lzVo6n/OmAAq9kAEJGK40U8vnxt4829yeSkiHVCbqDZzLDTEAKE4V5hLGPcR76CfEXTiuoCOnIm0g2dv7+xpPHk33iERhbBjAoYDEHh+wAFt85w8HaJc2ZOz9uIkSvvtJHJOYEBQyjjw+35tBJzxvB44xhEUymgipYpg134UQBinRMa/B8aJKMYRlXcUPW/B9Vmz/gPme8DI8+hjxFCIEMZYV2kGQEJFyrNHJWIYR0TOgQCoHvSyJyQaGuDj6B9MDgvKwLSI8mfqkA7rdGFhcELRP8wD8o4T7ad97GUALOYN/RTnAn2VvXy27AYD0tFRQ9tDjwUE865x4mSNxoHM/eIE4jqenb2APstah6ooobxiPNFuPsd36K/sw3yWb65TJLCrAS2HZCmdsm/x3vQj7/r06VM5WgCE9B3UUd6PqCGgDPsGR43GlIhg1Qv1OGaP9XnjeWGdAfbLjHHmtNeGnfw5H8n3o32IK5GbiN3g2oer+nxUmbN3QhENxRPAd3ryTuqm5AiSJkC0WLUe3586nxSV0aXlgbWVqL/YY4pc+lyJTaHIdJWwAPjjgCX4QJ3BpeU1UUaJCm7uHbbN3QOBRKKDKm/yOdW8HykYuGvWXQ9M/cc///JGntdSp4ynrvfkxnPZ01R6GmKiezEqtMHJp/Rp+YaALf024f068BQBrIMzEcgsThkYRSPEmE90wWIRbFitLVG7a3mlLS0uCzz5Gqu0YQDqcClltYi8OK8PQGgwyDVRo8zmAICRPLpKVwBwoJe5SCsJ19STo+2urUS0whQI7gMYOD6JPPyZQAYbhA0si+Fw74hSsGEDHpXzV+UxlIOmnMzLKvUw5hPqUIcuWgqHGYcc9jmUE60LeOunvSiulc8l2miKt1dNL9omT34J+gSI5BAb7l3iC6FrGniPlFAZSAKDBuQCuR3gjvGU+/U/e7CXtufveU7fntuR0IBq1320vL/FeJwXKWGZUoKN8aE8yJp3AGWSOW+uXEvq5uqmTdaX2v2Dnfav/vSX7U//5KftyeOjNjczrRxCR8/PRcVRhEK1wcbalXFwfLwiEd/AIk6QXIeXFyOgB/PpozgDPKeJNs4OHm9+hwESihF9wX16QBhjP6BIEa2ZGRk8iTDSjhgQAyiUIuSiDAEprw2iQo4Q0b7klvF8DB8AH4ZGoltxGMVwUhkOrdGxhmAMnwhWcK2l+SeD8cd75j1URBs1xy5aQo4KQI220i4Z3NAdG0p7ZhioVuDZexd4LsM/ZRYi4hDDPxLtKNVREkOOpnpnnoOiKUZVogICg6oz6ZwkqKY8j+tMFbN4QfbMvH9ykPiZXCOu58vg0oZgIngBDjw3hjq/4748O0bJECWt6B3PTjQt+0UMI+7dR38DCHNOMB59JMwgxus9fZIIdvYk7pdIGlQxefepbTaUOZiRqnLyonQeKUXAIii8exwb337zrWhn3Jv5CCjs6YwBrhEGCQ2R95L8/GQiAx+QQB8xR6DlZi72eYW0gzZuTKh/iRHpkiWcPQFYAec5M7P/BBz1wCxgLOdtAGCAc7+/cd+AnwiG8PzQDhP97AE7fZVot88lU7xTaiZtzFmAfD8GdcaNe+WcT/tzNud85to4CkKN/JRi64h35gP7oaOUJ/oO0IvISvafOIR11nRMjjieE7XkvrcFZxI5zbNgcvBv1U69NpU+ubmJRGavxDkgAHJ62v7+7/++/d3f/d1AZWcuJCcv86/PxwudeqXYDzzTpVgs2hUnHXMOsBXAzXWZi3k/5lXmLJ+j3/lcaMIGWB+r5M2y+jFjRYQQVdTTd6eyZVgvyZukr6Bdvz99X6qddsKwh714/rz9wz/8g75Rb+Zdnz55onJHVhR3zV5KlOAQpHQDuz0RwQhFscdzL+87ZlDkPPM+4rMv9FDmD22K0xMDiML2iiivodq9IqaO7TvX4kQlFGVQwF2cRgGVdjiaIgqdnLqS/bqh31z6yHv9yiqRcdR3fe4lEpizNus381BzsWpn22E+qxzBZWihC0ttaW2jrW1ut+2DB21r71A0UlIYZO+WNsQd1LjrgX8OPTAAwnhEY6jFCxYPMptwFrk3Wi9yfh8DN/RSG4rUtBsL9GaRqVOSaFv5M/H458BJlCegLN4a5SaWBy45AJKEnmpteckiAWwKouKVUQPIYZMiedgRCkfl3GYDs0RCFUGoqJejdWdDdEEATkBwui0gCV91nOZVmoB6NhR2p7YWNZBIjJ5x0fCTE0UqoIidX9jr575OoWPTWNk0uZ6NVocrSdrFn6ddihDe8lzNEvW8taHlYO9Bobt8KLQzHNQCUzUeeqaK0485hIouVp6g8xavRd/IYR9AkPtHSMM1gwoQ+h+OynU00oDQRBPiLLgNMvp29wsqv49B1UcGQnPSvEmEVe/nPh2Uv0L9rXey4ljJmhNJhOoCYC9A2K6vGlHiqevW1lbn273dSfvlL37Wfvnzr9uXXzySOilvOkY1TX/Gyzoaw6Z4IVzjsiBWo6X/R4l90+0Sgcm7xuMajzqHHvOeCNS4Hi4HDzxzmH4JHSzGQ+hqGB8IjCQK2VO5GI/Mt3i8yZ/FKcK7JPdG7f74cYiw9bTT5CqaurguAzxRQjkEujIzOYy5Vwyu7AP8DFjFMM5ehEGCEefyIAZKjBcHvY2y46G+l4AZDqfpKa011eRTvuaJPMc8I3TRAJ/0Ez/pG4rWS4V0esYGduWEJRoJDWzo8/V1AcIAYBSFQ0cDDKacA/2c+UL7MVqjEsszkufJNb0ICn2kKGXVZItRSZ9yn0RhoNGmTlg/b7gmUaCAk0Rr+nslCkKfJBKT9R7DjP/jJAsoy/oLYMm8y5nCu3M/auStbRBx4Gy5kTFHXzKmcWbhtMPLT5/Ql9z72TffytFA+6UYWHt7xG8izoKRzJjEgcG8jYgLhi8RG/qb50UJNyAsYMbnxHxbUN1MC9CEXhZmDP0WUNi/cwBVxjg0wABO3idAMH1GXwVE8/m8U/Kd+BvAlfaGWsl1fdSMz8RxwNhk/dL//DvgzYDaNd0SkaLv+HvyBhOFyRzJ2Of6RBaz/6Yd3Lvfr2xXkDvrkiN85Ry2I3asbSoQTnpI2Ryhu/bt1/xZXVVEHeCTXEU7tEuQSODBCpSMc5wzWVe0lb0RWiZt4PeAQb55Fs+n3wMI+b6fW7AAACAASURBVD/952iT1XKT/7lbtQNDwWTO8feA1zjpsgboj1BJuc500FflpDrT+GUNB/idnTv3eGt7S6VkJJqiUjMfxVAgTQE2Cu8FLZ7SLMsrLueCYcOzffbMy86h7h8MhF/96tft17/+lSjR7NEPjo7aZHPSFuQwR58BZ/1sW1G5iRWdoWF/UG9V+fJFtcbu4XztQXzsRWyeOMDiuGCceYfjt28HdeL1jXXNSfZlOQuvKeWECI7zd7PuBAiLtk85EfqY8Q57II5A5oRLWZhCbEX0K2kDpD8Soe9tpf681F4pkTfUXNcVHVxYXNF5g9LoymSr7d5/1Lbv3W9LqxsSo9OcxjHyuULL/xzQwV0b/8X1wNRf/bdf3YT2EE9JDLVE6BJ96SOE/aYeQyCHkLxgyo8aVcjicbaHxZGZgBY+HzDZexZzyOYAk6BMJefHk5xoCXRRAUIlcyMO4I1D9cuKo4/XPs9NtCV1/QA+gCMpA1655pw2fQpHD3WdTCtUkVZkjQGWAmSmvRicWuQG+hPgzkbx23by7lQ5haKuVp0g6GsYQq5JaHoFBpyAVamp0X6M2PEQH6kMAYS6poBPDla9X7WNGwpUuJCY+l/trOnuQ8WAk/4NQI5RJGO9vr8PEGbl5LoBdFW79D4dIMzGG6Opf9ZtUJh755rMx4DOHhTmvnEi8H+eq7l87Xp8/f0ESMsYyX2jDqkZwRgpid9gUITDm9aWF2fa9mSl/fSrL9uf/Pyr9vVPnraN9VXNiwEMDzQiH6ARONAaqHInQ4SnlHoZa7yjRCU4FHE2+L2ReXcB4NGwt1G0sLAkIwUjOQWOBVyKhojhi6HHV9YUcxtjgMhIInShGaWoPZ93tBNDBKltIqR2BGWMQu9KBFCgrEBOIpA8m3sfHh6qvYlE9U6l3qhOpCbGcg72OHzimIJ+ybXkc6gmYCcKEVom7xZASl/isGEK0I/0ATQ2QGEMN94jXvzecAaQuAYk3nbyZ1x43n2DQUeNQkc7+Tw1EfnmvtyHqGSoexFT4J55b3vQHd1NlDaGK8Yl4xCgQ78kv4w+4RnMI3vULSkf2jCKfq9fvxmoUAZvY75uaH+9Rz+Rw4xx6LQxqLlHaJP8NFgdC7vHGWfRCefE9n0JgNec2Npq27s7JUp0LjEK1XB8/34w1OYrb4m+SqTtzSuXueB9ccAgdJV3jsos75Uc2eS85r6Zjymh0EfD6csY4DHorf5sBx7jFWO3X+eZM33U0OvcgD/rLpFb3iWOB/4esJP5kzmfup6hzHIt8yhrnf7K3OGafOd8C6iyUWxAmHOd9idCqPxbasytrIihwtnVR1nyHrIBcLaWAmSYO33UL6Cyp6jyd6tvjwY990w/9E685A7GQRFAn/vR/jg9MobMTe89pRpe+7xSIW6uh5IM9Ad9h6OA61knCDnxLH5PpOw3v/mN+jSUTgAne2jmPddF+MaOor12//BQ/cUcC808tknsK56RnDvulf1WiqgfAXWmQvO55IHKCSIRPaefnL4/K7bEpsCeUnOKksu9e8dWbwtk7w+lmGewNnEs8L58p99Fp97YkBPdzm8zqQBl/M6g2/vZu/fvLfJUjuTUBqS9qu9XtQKlCI/4HwXkS9CFMcNeo52wadhbN8hTp87s/Lyihsw1aRfMOQ2G/8dpEicVwBegGkYNDoGszTH6Z8qsnYCO7ifYkTQB9hDZC935FgdlhPI2Nshz32nziytm9lxdtfmllbY62Wr3Hjxt2/tHAoQ4KAf7JICwp4/+i4Mady/8z6EHpv6nv/jpkEN4O3Q+RjpSTP3TItJscAnbJ7+Be/iAu2jvVVzURU4jOiGPc9E3ew9hvKWJVI73sbePA7WPEOZwoJMBZdTFgeOOYQjASXQjnsTkR/VgI5GXGCvZCNjcSEhX1AWDp6hoGPuAQYwfNjXnAo4FqXOYRzjmwwdHO96SS3aKRzGA0Lx5DEu8e1BJLy+KEiplLlOl0j55tBSRHYsb8zdRHaXeJTLmQIOUMaBEbufviZ575ZIZPXgKwFJpikvX0AsgDCjMJE5bekMjm2dA2ADGeF4BsVzTRzdvt6F3AnxufHqP+e129eAuG/DYb452GhBWDme3KplPHMb98/MOagfvAIhC4OjjlQA0YJCfC7Otra8ttC+fPGw//+lP9I0kNqAwbexpYAAp7nP2wZ7lRHJ4toACog8YuKEU45UtMaXcJwYdwDay+yuraxK+wbsMZRGAxz0j+oF3Gw94aEcGJ85BSr4MhgFzH481xk0KinOfeMIFlgHUV45A8TfGNPS5AMKAE94xYgUctBhUDx8+1DNY64kyaj8odctEFVL/LpTKULXizc07JEqi4sAoDM/PD0AFJwzrLSCL58pBUnTt0FJfvHiusgms5+wRMRwCWHnXGG8wDFRo/e1bGSz0JY6g0KLiwRagX1pSH3HNu3fvB4Ocupa8E8Zk9jmt5xJiiehBIkG8J+3tKfW0kS/eK1S7KNtGiZQxJ3LwLXUty8GU+c04MUfyzvH4x1gaHWbT36H8cq9EO01nNaU3yp0RMQlNNLmscazZ2F1uu3u7bW9/X3PhWHmYCO5YpEI0RanGuhZdlCZ514tzl8/AgL78eKGdL9GU5JlyXQzzXlAlII3raK/mReVZxzHJOCRqE0cfTr6wGnJOZF32+03Ou0Qx6O/MCeYTa4FxDysmf6fPEuUPGGFsQpVOjlTAI9czBhLYqRy8tJ95kjbG4UZb49ihjZlv/VrmGoxrR5XP5Eglyp0+0v5VjpTQyZVbBfW5IlquAeeII9fwzgEpOoeuyZu2UymAkPkQJ4KcKSsrisrxd9oMeEt+XMBs9gLGke9Ez91PpTkARZw9q3KEDUqdpwczQu+7siJHFb9nnZFPx/OyDyeKyPyLMyDMBOa3wOD9+4qq8d5ygAC8oyBcjln1x+mp7o2Thj5hbCNUQ1vi+Mm78WzOZMC37Ii3jPdJKSVD7/fap+2hBGde8TOR4T7qnIgzz6dvWSPJIexB9vr6msAaYJAovNJk1K+27xjDCMko4FspJlnzmR85J7geKyUsDKvbsv8su5zDJXncZiEwBylv1acTTM9wTk8pl192DGkANecCnu0wIr3FarTZwxLdjngU4xyKffqasWAe8RXmQ5x5joBeKeq3vb3bdrZ329QMQJ0+PFN5CZRG9x992XYOH7XltVuAsBzwn+QT/nNAB3dt/BfXA1P/+7/7b25uG+S9kZ0FnQhWv5nH0xyvZMCcI4yXokhmgzCH24anvNJQLrv6TzwnBmAijTEuE7kSUOrEMUJbAxixwcSL2re/p4ElMhGDPEZSv2GmHYmM2OCzopVppxQ2tcfMdW0cZ2NzjHFoMGFqGnQtDEd+4iXDsJidmRsAExuN24E32Xkz9CObh72mpr3cposCeg38vPEFDNGH2QC1KXIf6Kwd3fR2RM2boCmhbofvKzA51BscVUN74BfZeDWgQJR+Vr+MfewIoSPEY76RN+6xH2+DS0UnQc6d8p/nq0c5xpj/51ymBAGHawB2vH95MfOZ2/1wG0iKbkqEh6gtB0LlUxBRRJ9oZWm+PTo6bD/96mn72U9/0g7ucVhsDW3t2ywnxTU0FRwczhHli/6RIYinFYpROQQEPpMjWpGJ0F9j1DJPMKzxRpI/gpf3b//2b3U/vjCq8H4/fvy41OFcdoV1E2U6DkfWA/Mr0QsM1hhYOZRloEtAyV7e0PcCrPT3UssMYEs+DEYIXnaAZnLB+ugRnwtQZEySf0ObMGycC+foTCIJ/M1eetcslVhMqVm6vhiRE3JPbFQTSUDRMuDNEdvzRm00Iq89NY/P0/ZEv+hn2r+7u6d2sGahgofa6hISph8xNvI8F301gPn42OU1bKTYYM27JcqX+ZLfh3JLe7hnDOeAB+7X5xVyTYBeoqmAQWqDMe6ZNwEJoaZybcBnIm9x9vUGcdopAKfI4+shmre3tzuMLfei7aEe9oAwUafFxaW2ub3Vtnd2SnnxTXvx/OUAImTYUiOsxp/3zDuxN50cn8j5Qa4YUadeVZBn8I60wfmaY71G+oyvOAD4XM6t5I8yHwMIlX/4/r3Lz1zaARKwkAhf7wCKMZlIftZCzhGem/XFv2OYJ+JkSpv34ES2o4baOw+4po/EymFaKRiJcAYUci+dKbVf9nsmn4tDlPvT73kH1mSAfuyARNZ7B2/6I4JHPCtj35+tqRkZUJeoIv2Y/YDnYJgnIsf+EiplH9nM/JRwkui81kGwk9lAjyiXQIRAYej7V9pfmOdcTx+ztnkOIDHPii2Sdcp1sUeS28y7sa9ECIo2ZBzybnE2OH/4uQHh27dqD/OAPTq5jbQhoIxn8b5ZSwZv77yvVX4htFDlCNc5kjmTsc5Y0Sa+AoCZTwF17J8I/URtmvdN/roig1XnE3sH2ih9a5G5ERDqHJXz2QA+6y37nct1kU4zo4g0gC9CMEmNwLE9RkVnRWnl3UMx5iw3qWbMVx8dhqaT9nM8dlxv2/YiU/RJ9gnaT5/ImVRjyHvQz4mGYptBG19f32wrqxtyoFOT9/z0pC0urbSNnXtt//HXbe/Bk7a6vqk88xgpLrWculu2VO6+7nrgx9gDU//lP/yFyk4kMpMDM5s8iy50l4TZeZFE9+JhyYY8eIRUtPZahymRDzZBgFEAoagiKIdWDa4Y5z39NAaWREDKg56NEi8cBrSKfiqHAoEN03BsdAE0RooC92IzcUFU187JYUWbWK9Qmfg8nip+Z0B3VoDQ3i0A4RhVchKekqwRhHl/ps9Al+V3/FulJ5C/poA0BluzQSj1zhsOqXGDUx7UHMa2N3nnlhGVtUc3YzMc9EX77IFNxiVgUDRYUWgNKnswFAM045/i9KkFJlrjFO2sWlpFOw2l0nmFginfmdsByj6IfV3mmHOtjdzcdv8/n8nN8s557xxqHkt/9RHF/vP59zC3v2f16bn1Bv1z9LmKEF5DBb6mnuVUmysBGtJNlxfm2uH+bvvqyyftZ19/qdIT9/Z2h3blQBwMOVFWHWUL/TqAKl77GHVxAPhgiwquCwPzpTkuURLXbiNi9et/+If213/910PtPYQzAINffPHFEEmys8aOmhjMicDzTO6b/A4OyF5oAwEPvhOJSESPd+Dffdu5P0YGUZzk2WB4iQ60uDhQNgFV3I+/YZCzxjDWbAx8+ERQhPsnCh8jSM4iaEmXLlQc6uzJyanaw/NSg4z9grwZwFkilNCL8Dgnx4e20m7otFECTfsw/OhrFE3Zy2i7gSUg35HTRI0wjlgfvAfRSr5jgDJmUQCOURggyT0ZA9pBG/s8MX5Hm+jTnjKavE3vXQuD4h7PCyDMGGV/4NrQ7fgM+3MK1tOHtCGUrETSGDf6O5GpRCS5jkgH3n6emTb386PP+/H8qRqJkw29C2qFRAjj5Iuhj2gXSqmDMqWMtgV9BgcIwmGXF54nGcM+YhrlUO/xdrIlUhm6ItcH+MZApb30P/OAyAwK1wB/3j3GfoBIPh+DNCAwecPJOWTu8u6JpPL5GJyJxAe45/wNSM28ov0BbnGQ0Bc5pwJOvS6iwjs6W0NfzN4Z0aTsVXkH7h1lTvokz0rUKcqtoZvzuUQxA5wCNtP3gIHVlaVynNogz3cAIffheSkgz/oKjTjnl893g9w8M5EyngVo4fM4oAA0AMI4gAL0nXvsGsk8jz6EMRFnVO6dfM/su9m3cxZlbYQKz+/5TMYt4Ji1xXxNOQuui/AL0cfkQEaRNA4vACRzLv+HCo+dgS1BqkDmRcBUnAy3nQU8b6BYFi0+c4S5l70uew/Ob/oOdVF+4pxZWAB0OUKoiCfR0FJDNfvCtU5DS86c0jnfnOeanD8FA2BEAMRWVrSmk9rj+XPZ3p24TAQ2kG0MO0pytseWceTSuhAB4NmL4yynLaKLopxd5xz9ERtD+8fKisBqKORWdkcZvhxIlCZaWmuzc0uNfE6Jxp0SsV1rm7v77eAJgPCLtjbZUhqD21m20R0g/DHin7s23eqBqf/7P/9bzdgsslA8AvrkEa9FzqYdw+8T4FHRvSxCHza6qwwnNnSShvl3NpBsxvHSJLdPNCEMBqgfFSkbgYQjYUR74JIr324oRspBacM5UTIf1BYFwOiTcIuMOAO33ojlOqhnyg+U5zbS+FzLc1yYVXScQSHV4jnEA1HwIgkao0GAEFEdgNjVpahrtFU5hq7IXmInHo0UrcfosLFoL5wPVNNlh/fsQJCAaYXBYgjES+reN9ihvxLZ7UFPP+4juBoL3RsQprAyqqD2mEXgBpCn6J1x4ydKg/2mbeXRETS6kKwBYg8GfwggHIDeLaXL26Aw10lMRgfTCD57ID0AzPoH15lKW1TRdtNmld9nZdf5mam2tDDXdrcn7YsnD9svfv51e/jgfjvcv1dCMoz16DgB1EP/IZBlh4IjGI5mHWt8EuFmjvWUs9G5MXpBM48CXN+fIZn+Tfubv/kbGTYYEoAs6FBPnjwZInCJtNEXMbZ6ry6/Z00SGQBIhfblqH59i5ZlBcMAzIDKrGf+H3CWqFBorBg98V7TB7xvKDsYU4lSBRDGY03bE0HhvUMzR7BFtKpSfzQgea/1x/2ifEoUn8geOXVj5J+cMUdGQk0k8hUxkkThMI5NY8NBdtWO3+GtP658lBEQxjALILQc/GuDihJ7ITrGXoOxwhgBpkKxA+zxTIljXbJ3WMKez2Lk8m4Yl7SR/km7AzLoY/opQOP5ixdSNg2tsB8Lnp1c0+RVcV/TQEfDlueGNki/SVWwy2WlrYwfeyfPDtjmHn3EjPYG6EjoC+r90pKMUfrnzWtHQrmHIoIAzDL6h7yjej/2W8Dah/MzOViS50hbAvwCJOjHgKis+T5KlrMotGf6MHNb8+DNG+1fUo0usByac3I1w2pJv2fcYmwHmGYOJAIfgzTgrY9kZY7zblm3XBfWS34fUNc7bG87/vh/nK2J9DInUpMyZ0GAFv3N+mftxDGbSBM/E6XmmYnUxCmc6FPos5lLlDKgREhEWQKk6cvQWblHGEe8K7+PMzNt7M+6OIB5v1BusQNYr48fPdKc5IxJ7liew7vHgcLzaFPKTXAtv2Nsw1ygX8IsiuMr0cM+UkwbE31mTSTazJ5MfmL2U949dO0AXO4rUZcHDwYAyBxXrqyK0AOO3ym9gH9XsFtzNdF+7su7Zb4FlPP53mGUPs18ixMjTASc4qKK4hiam20b66zHJe2VYZiQP0ifyObAuY+4XlHTe5tFrJcppzEAuhSVLxYSUU5ScCg7M6YdwJy5audnViYmShhxoADS8cw6/yQvMedPIoRD1LCEcJivfGVf0Vy9upTNuUTqQZ29PBcWj85DAgHLS6Lqzs8vtanpuXZ6dtHOPmCDXrbV9Unb3jtsBw8et73DB21lbdJmZl1qZvCVS3wgqg23rPC7/971wI+kBwQIE32LFzCHUwBeAGFPZ8nfbh+sLMgxXI/4QQHC42PTdyoU30cWsyHm0GZDzQGbNuk5A/grYFIL1puaueUGWPYgBhzx7z7KKTpA0bdiDOQQCu0lxkxEERLZ5P2ot9cf4PwNYyEiNPwNgz2xs3jiDMpuFB0sCDVEVey5nRNPHQCQ5Gx9tktyHuZNRUzZsPPOOajiJdMfBNpMGe2jaT3AvO1x671regeAoDbO63ZBvpRAalFdpVOT8hIGOwMoU95ZCdJ8Qvv028dzHMpoD+b6tgbExhDovYTx+H9uPfXGXx8dzefzM8+9/XwDegNCl6iAKjqlw2x+drotLcy2yfpae/r4qP3yF1+3Rw8ftKP7hwM9VwdPlRZIPSwZXCpjMlN5WC8FGOjTpUXqxi3JU5o5MxpqBkCOfpT4UXFjBe4+XLRnz1+oqDGGDcXMmdMxMBKBC+0uhkqiOT0FjGeECpVIuoy3gT5kdcR4y2P4Mb9jpDIu7BdxIiXiFNCVPL3kiyVyyHP6iADtxbCKaERonPSLjWqL5eCxldFXRbhF0aaWJIXFcTItLg6qv4AP9gAbP0SrrF6Z/K6eTkvfRlSCPiH3l6g/eUDQbZ3bZKVYxie5aRgcrBlfQ5mOk4oQugQHIlgBUtyf/gBoYQDSn4xPgE0iS/QDbeOa5MFwHcZgCq1z7xjHpsa9VVszjwJIaCf3o1/oC54dMBjKcSIKqQEZz3kob9nDR8VAO7NiDCaqov2xxiWgQo4v1CVnnKfqaPWpXFh5J/LXyI8OGOL3ckRcu7A4Rjw21oJynEb5+BjBYYLQjzHwcz4lgsK759xR/lIM1qJYMr5yIHy4kCEe4Y5EewEMjB9zjDnep1bEaE2EkL9lHfSRuuxr2cPS/gDZXJs1x//7dZx11tNUcyYEzAVI0g9xAtAHUbHN3sdY8S6JVPGcrPO0n2v6fETak/Oa53LfvDv/5p1V+3Fvt+3f2/skShZQGICSs4f2xNmUfbwHkJkTsQ9Cr2R82Ku3Njfbo0ePBDYAiKFehr4c4EZ/0H7mPxRkxpu5mPeHFUB/0AbmKc/p29ED+tgEoXzjQAobAicO+3Ki03EI8B6hnvMuOIeoA8i9+H0cP96vycs803pmP1GksGwg2rm5uaW+5h2zRt2+1J20bcHpOzKGRkVwO8muBKIVoV9csGjTDBHXjbZCOYi5WTm+cZIob7HqB2qOykloJzEgC6qoz8BZUTGtBGohGaseOEoaJ46jdESjHVmzQ2AEhZyh/I05FYDPvhL2AGsR1pm0AaqclOZJAbE4p3Do01bGBpYWY0r7UIxXAEROuHO9A1/z9EexFLDRWptp7z9ctYurqXY1NdPWN7fb7r3Dtndw2LZ391WbEBEqCm0NXy5/e/d11wM/6h6Y+r/+039304OdbHBsGAFWvdeTv4+Ab5SmT2Qhh7Zq7E3bW8ziDc1IHjIAUxlq8a7lQI/xlkOQjTjGsTaYzggOUIjoCtG0bMppZw66PpLBNfG+JiqTnz0djs/E220qiqlFRMrYOLPB6Lpzl4wQvfP6RpsSwh/kDAZcAloBVS7L4I05fZn3F8WBd5ZQxYWEZ1IAPhHNGHehXcSgyMEZQ3IAS0YQn0zEeAZ7QJ/7BkjrPjpQiJYRZbxqH6DBfqQsxuXo/Coah9sBOMyjqoxDV3PS1/jt8z6OgJkK8jnQmuv698wT/hCwzfvcvmfvkf0cGORzWgdVPkXGlQrTBhgiZDTVFudm2sb6Snvy8EhKo48fPWwPj+6bxlPRkXjcr69NExVoFyicbe9PUaB93V6iLnd2JsMFUBj6UNyLaqPyFiuPTlTjazkmBP7bVCNC+OLlSwFBDBt+8jwOS6KEGBoYroCH1PPjIEyEMlHKGKzJu0tk2YwAKESjPDxGX6heAdyhcPXzKjRP1nrKR/A8jLTsMzGo+Vzyz2JIOvqEd9re70QjMdqQSifiJrroiVUqLYwyqilmXbyXcjDKlyNlXN7pWdMcWdu0j/Ymp47PYmyFPkekiHX+6vVriTHwjaGGEZT8MPoZg4P544LcUGDf2biQEMJK29iYCJAlNy55i0QIk0t020jnevrbIOW1ADf3C2ANhZG1nRqGOKpoX4BQgHRovPRpH6nu6V78LZE3fma8McICiBwRNasiEdvM+TgHeGZyDpNHzvlwM+UofADT2XuiTX4m0SnmKYAx50/W5eXFqHy7trrStrc2tV5jKPYRyuzzjCv9lHkk1kqJstDeUG35e6jL/J5+xIEgh0MHahNxC+0vEfPMz95hGIfJuN+5Dmv//3ye3+VcSfSFv6Vv+RvtSnSKdofCx7MDxGyIO2WCe2adMaZRUwwtNnmRiewFNGJgc/+A59BD0/acL4k8xfHaR0V5Ln9nPA8PDtrB/t6gkMrfMj69My7v3zvx4lgLLTjzOfR31kIipeybXMeeB8Wd9d2L9tB+7hdQTZ8EEEaoKuqh0E7pL65nncRZE0Aa8Mu7BCQHsFuV2CWBQp/3+l9W5DHOE9Y884z/8xlo/rx7aK70DZ/hGMcZZbEuK+3Gub2/f9B2dra1x/Cu/I1TljPFXz6b47CwTYVmgJ3XHjsKy5tmLycQzqXrSzzCbY1IHqJ9C3O6v6ivBQgzNnZWjnl36efMJ+qFUrpCoK3y/XmOAOENdWhNebf94bPO/YoN6b2dNppRQCkvU6VTqidKxDqr66zMOqBtsYsISkBxZY4IEOLInJ0T8KVdme/8TecuYjcFCF2neqp9vJltN9PzbXpuoa1v7ggQbu7utY3NHZWjmJkm7ecOEP6o0c9d477TAxKVYdHFyzeCFxuviTblsAjQyp36TTsHQ0AhXpIYETl8WczyahWFIRt7gFEAYU/DiMc0gDDAQYa6gATUJOdG9d/9oRxQmagUG0ToXTyrB6ahGWRTjkFrwZc5C1OQi1WgkE0VT9nt/A9vShaaSP/psKuiuxZBsTcLSkX/5YhcRRQHcJKcO0fkZKTXxtd7mbMpBzD7OPg0T095hXjAKrfPbQlAnR1q55juaRAbQHihfMTrLnJWaqbl9euZEabUjuIvekaXXx0w2AO8z0X9erDb91MPFmNU9CAxwKQHKH1k8A8BwhykBpaqU++2QwWdvlGUcH11qT1+cNh+8bOv2tMnj0RTAqjLc13GG+MU+XMl1ysvY1beT/JrVfqgwFGMOL+vo6gBsLSD/ytqV/UUoRnzmbPzC3ltobgBUgCEyUfDGCOfMDW7UreLe/XOmhzgAUYAkPSbDLeKEMbAHAz5EtoIEIhxzn1YY3zFEE1uGIZX6He90ybGM7/r6ZAxiGP8cp09wxYDwNEiI79AIdFB5mg//qJta025H1mLGEwYGXjw+T/t4zOhvPJO9FfUHsmLxlCDMgoNjH6WN1me9aVBuRLKO04h3hFAAVMi0TFyfwJQ+BlRl0RrQxfOvpe9iusCVvlJO9m3YhBlL6V9ob2a9oSxZeYG7819elXYOAXYmwdnSLESMnbMsYwN7cvYBkCRP5izIkAygi3cIwDMdG9BwwAAIABJREFUtDufLVKzrAiAKFoXpkNyTwxjRWSncXacycAVWIV+X9Fdnre9vdUO7u2pb5nLydFK5DmANgIpzMcAvdAlM9cS2YmIC+22yMixcqAxJNVOSthcXQ1zmr7sz8nMrdEZ5HkYI1XvXurbOcNiTGfPTlSuN7b5XBw0GfsY0DF2k5Occy6A0HM9oivJUXcEJOu5p21mjjDOAZo9jZ379ucn7Q8gj4BcKKzcQ2VbKkIYENUrUfZspJzhWbs5V3kmc0JAr8SAQhPlWSMd9MLOnbU1RbTYR5PPGVsnTCDuyRdtBpglQhign5I93C/t5bNy3Bb4Sv5mQGnmEXsGfR6gyudpd0qJ8Hk+w37N/OYZoZAHYDKu9DOfwVZg7eCMQj2YtubZcfhxfSKLvbM584PraU9vk+S8zZyiDawritNLjO3yo+ig0Eh5N9osp9sHK8DjkM+ZGzDPWPB8GBiKosv5ZdEW23G2RzY3J4oKjraHwWAcHowdfcEZ+fLliwEMRoma5zFGO9vbArJKM6o5HUeS22GHFTYc+wlfrFv2Fxx38+STVroRpcbEDENdvF1LTAZAmLNMiSczS212YaUtLK+1ydaOKKPr1MOELjq3oOL18ngNxtddhPATA/fuPz/KHpj6n//yZzds0I4AjIupjxDGGO+pe/w73znUckgYEFKnD/BkzxkGQbz3EV3JM7MZxFMbyiibKV8yjCpf8HbU3QeJDR0iavHumC5kgAhYTFt5Fl5oK4YiVuDIA8+SCmV51QI6absMcIx7FZ3ngHT+oqKEZTgZfHLoO9nduYBj1CsAbIh2VvRJJSqKS9CDa/ISiQANkbxKT85YyNjggO8AYQ+IYjhk1gVU5CDLxt0DQiKaim4R1VSNxFGZTUXUVVOogLCADVErIqFWJE3eqHb7AoLfnfXOGwy1tFcY7YFs7z2/DQZHcBf10bH8R8bNhxzfOh6G3bgHg9qrv0fMJjt5+ov/VzWQNtWuG3G5uZnWVpcX26MHByo78eXTJ+3pk8fKOYBWysNHMEeHGFzz7hxOjAGg8OT4rXJsk9jv9eCZnohAvMmZ38y7aSI4VX+PXAaiUBi5UAoBKyneLbrWvXsDIMSosoExNeQRJk8lRiyHZfKHMq+kMDo3O0RsEh1MRCv7RwwGjIcAnuTLcA3PoI0c6lyTNZ77Mb70Ty8Ukn6MMc0zQvFbW9vQ2sVjHcdT5mLGT3MLb/gU0RXTMW0Io+R3LMEHDKk+kkZ76PdENdfW1uvdATIfZMgRjQXssdf8P+y96Y9mabbd9cQ8TxmRkfNQc3VXVd97DQiE7xdfYQvLAguDhDHIQkhGAsRHviH+Unqsrq7KOWPMGDPQb629znnirezb3dfYargR3aGofIdznvOMe+299tppDwCV3DiihIwp40JOYwxW9kUim32phn6fiUEc0ZoYr6IzVRSIfowDLtL7AXzssxi3/DLzcUrxXDEKY+wH/IYqyvMOe2E5HgI8GaMAAq6Te2eMqB/GT86SUDTtDBmjgNlT2DuVk3dIvqfVYmks0V7mCpEZKHd4YCJ4Q3+Iln/iXEQBx93b7f69u+pbxt4iMHv6XD8eEf/IHE1JFJ49gLCPjF2P3uyLys8eyH0SoQ7Aom+zd2W+JTIWABqQnPfzLDk7M3YBbgF/vB76cBwVieLGictzJsJI+7KPBIRyD/o9kcbsybzG+qNtaY/mPFFESg7UezxL7pn9COOb+Zs8OdqbKDdAxcDfOVj0E23cRql3x/RaPs94JQ0lTuTQfPPdgC7+zfeYF5SvSRkS9q2e7k773r07dn24KkMQUZlEOFkvfD97Edf2Oj3QM/DfmQtRReZayYGN6jHPxjPIyY3q5rHZUFkToW/zWkAt11NOboEt+p19hHnY3zN7AI4lqJYuUcNauhIQJDeYKGHEiCIQRV/zGs9hW8eF5cU6qlqlPKdSNsrxFcdTwCfr7s6d3Xab2ouwoQBG7y9E36YffG5ZSAzbygB/VPLl8zjIue/q2oquc3t3V88BO0ZRzToHcxbRzoBU6zk4kpr1SnmgH374fsh5PdjfV/t5/+7urkBhPy7ZJ3OuJRrM2Uz/sC8q8luRSOkCUP8Xau6py6QBHM8vL9rK2qoAYZwrWIkzC2ttcXVDiqKbt26LKrqysdkWl9damyYC2nFEY7TeUEb/LEHQTaPGHpj6z/7qkysWj8zmCvcnshbjMEZCjOkYqnzOhrINjkTaDIicE5dcuOSQyKNVKpy9kcc1cp1cS+CkvKICS0UZ7aMW2tRLQVRe1Tq8VAuovLC85rILUDkBMaFCLcqgVnSOKKMKy0MNdN4KHn5tzGeAv3MZk84hAngSbaBNrlcXxUwO0xy8Wf8q51CKbwOQTqH4jljeR8ascBlhmYtBtrgHR+q/UsmcBDq9J3nyOzEMdehWhFCHh0pilFIXeQaVQxcRGf5NX4pqUnUQAQkBdX6kqIl+SHs04MyRNreZR3PeQeZfP76+toF1gMk4fQ30eoeCxUsrb1Kg0J/2vcbyHP31Ag5y3fH+BpoGjqaLTsNtuQIQvhd9ktITjx7caV9+8Wn7/NOP22effqJ+zNylRIWvcR0QDvSaiwspXxIhBBjG+RAnR3LdaFOfl6Ok+CpATgF0NHssOnAgo5jIFYYDhx/rMmUVMIx7LzvP1huniWTHyx0wQh/p0Jy7HinKXpH1mygBBjfPGE97opLcj+eIeh4HdUBYIgcxOtNuDLhEV+gH9hIMMQwo6Jfcgzl5UEYd71uoyaUdsrednp0q0oPCZXKGMWQoPQGAxniIIyL9zXdpRwQmEl3EWUOU08DW+Twx+tWulRWBwoDcFKbnHlwj9FnGwrmJ3i16o99A6WR4hj5CF4AdCl36iP0qUWLaFkDY7+WRWA/ATF01rt/3M/uD84pcmiDgMPt7H33DiMQBkygjY5pIW+88jEEp2tmbt+3l61eDMM/0lMsF8D0i2vQL2yNR3yirqk/evdOeLTVKSiNsmuZL304KEgUs55npZ/oopQdiOPcOCMBCALCvdyQnWWToM+f7c7GP6HEP/p1o53gejrS1zIvsOb3jIrRr3ovTtM/Z6yOUfYoFn2e8WM9x3gZoBlAFjA1Onsq52j/Yl2oi12Z92Bi3uBkibOwtifqgOEn0aHt7RxEtcnCZt6wHfslbBYSx3zqv3zT59XWAzYYiQoCFKAknMh966hjpG0vk8DxxFFD3jzFinWWNxIbhc2YhnWu/4i+5Z8kd5B7JuY0d098vuWkBsoksBfQnIh+QzvyR2u4Fys2nAkaAB+iWjJ0dH9dzY1VmYnmpXUjF/FjgjmsgbJKxtxDdmfotpXNwZPEDBf3tG89Lzg4Kw5PfpzEr4S0pk6KsW+qeca6fEJE/fic7KHOAuREnB59nzRAhVHQUgb+Ksvb7E32W6Crzw87+g4Yid6LTsAY2Nte1jpXjrPzAac0n7I6I/7A2s2ZoSyKE6Xvee/36VXvx/NmYegSboRxTtJMIZHIRw6JJtDzOo1wP+419UdH1CihwrNN3iwuLYiAkH51xXa3xihMXQDi7tN5W1m5JUXRre7ft7N5ry+sbbWF5dQSEfYRQRsRoudz8100P/Dn2wNTf/MVHoozmwLcHdPTssTgD9ELb4kH4PBs5iy3h/QAhUxUccbTapus3KQyP57BqwgU8xJMVozIHaIzqGBSuZ1NqkQO90bX7+BnKIZSqZvjy2eyyUcW7Hq9k2hFKV4ApfxNJs3fcAESAkMjjxUiVCCjJAZ4DZIjwTahh5p7ZZPN3jH65KDobEvdOnZ8fgyKD0YBricwoB7EK3UeKrACV6wtOqx8V3Qw1DIOf+mizjiRYZZWo4OW1SKVpskkWtyR1xmkSiAmMFWDV85WyqOSjhygYQND1D0fqyqhY2gvO9MC2X0zp+7zft8NgjsPPzoVJINgb4v1YjN/razyWVNAACFtbVOmJnfb5Zx+1Lz//rH35xecC1TIWk1vp2alxwjOK7Q9o1Ksl4Q11FGBydnYij2wiFBxMER2IaATfA2ysVtFopLspDZKC0hjPAEL+Yhhwj6wtjAuMOOoT8pdDMkAzbeE+idZHUIS1QjQYIB8vPv08zLtag6zxqIuqnYuLik5yaHPwxxtP2zDceI028bl4nrlGooQBCPHm8xkADN83bZFyA2s64PHohkLmfBSLI8ipdHmpSCA0J4Ai0T4MQwxGRBJCYQ0AD90oe1yArYzcZoOfiKQNQkcA+cnewfjgbBojSqa0Ysw5CmSwHGPJDjRH08IiSFSG1+lzwEkoixGF4ftRGOXe3A/xCn6hwbInpoxMHwHj+9mX6c9QzzLvAyTYeyJaAihgrWbfDOCJmi3RAvoj7BLmTozG7OmMJ++/evW6Pcfr/+xZ1Qo8Vd5NgDfzZWPTkd84AOS4ODpSX2Nb8QzkiCF+EfCaqCr/ToQw4LmfY6FKxwlA+/rIacZ/iF5q3P2T/SaODOZqIvdcJw6m9E8YL32fZs31rJCA9iGaUXOC18OuicOIedID80RSkqJBO30Oj2WjMm7ZA/X+7Iyei3FLLmEiXFyD+zlfizIrOCeIblvoibnH30QnI7KUqEzaJGExopEqIbLY1lfXBDTibIjBzn0zjsn5S54YbWE+4XiA+p7IXfbEnO2cLY7Yn2qsUKFlfScSyVxgbnGN2DzJa010LaJWzP1JR3XEZpJXOGgjvDseVM8jTJT9LMyDfDf5g1lbrOt8JnMnIDXzOHs1ZwsOqKNDFM1d8y+R/d55kNScRIa1fyN0VeVIEt3mbwBU+pLXkmOMuuj66qooo3JWUUbr9ESgSXsrIjalvsv+KlukgBrF7Te3XMtSwmBLVu8FENpuJP95SyytMMnilPLeXjTPqan2do+8yVftSArSfnaeJzT9OMRyhmUfzRhyrThwOCdV2L4AIZFPCt7PNFNceUbG4+DwoJ2en+ucXSwFZTmDrlpbWNlsq5vsUTvt1s5u275zvy2vrbf5pdXWoIt2+YODzXYDCP8cMdBNm7oemPrH/+BTqYzGs2jj0+UcXMbBNIF4g7OoPgQIs3n6MAIojBTUeLcFPvvSBRVlTIQr18jfawZ7gZsAyOHwLTAY734M+2wOAYTcuwduOTCzefSAMQYa1wxgdhK2FbQEjOQNG+vr9cC2pwAF5PVRvD4amPHowaAAY7vSIaNSHUUNVaH5LqcwwDLPIsO5DOB4snVdfgMKAYQVRRuBqSOnJFZrMysgL0XV+mxUN5ObJU/eBCC8ft2xnIngYMRlhjIVAE8nthsQuoxHSvZMqo/2hswksIuh1vflGOlLlHGsYfQhYN2D9DL9hgih5zSA0CB6Zor1cdUWZqfbndu32icfPxYY/OonXxrgLCwKEGpuMe+iOVsUVjyxcXQwvzjU8bBSZPuqVOE49CIgEmBHu5WHsrHR1ikgX2Dq7Nx1+JjroY0SKcLYCNUvIAvDCmlzjCIO0kTmsl5iIHEvDnKMEYwY5XOcjYWHeT/OlRgyvbhDaFKDh1iRPKvn8TzcNyUh+BuAwjPz3V49LsY3fcVzAXhz/9XVddEzcXAErM7OjjlOifYBQAxYXBTaCoLUcTR9Lb9cI8ZR9jn6AWDLnkaUEfAZsEf0TzSoQVXP7AI6zNEcR0kwNC32YGMkYDvUKJ4nfcZ6xojhc/QL34NaFsl+DCHGhXFM9JXvMHbI20OB5fPK9S0REu4noLWxoTnKMxqkWqAme13mSRw9AWQAX9rnUj422Pi1ku1D7ZMZO54lghFxGPJZ7su4P3v2XDUSv3/2gwHhuxM5bQIIU2qEKEnmdQxonCfsvQI4RWPmfpm/2a+T4xZFR+ZqnIShVvJscZjQtjgQaGNAsvZ9Q8HKi/JzB+zms1wrjgs+nRSKCAdNGt4BkRlzvhuqrQWTnJvID2MU4aecUzlv4qjls6HKZW1k/mR+Zn/OdzGG2ZJy7T5vN9E21tvr16R8nLTlZZwpi5pDqZ/HczJXkgMbh1IPjqNyjWMMeX+oeQYFjuIzRgHsoTwmzcRRIzsLUl4hNNl+vfD8PB+1KWmD9pojlGGtKsz9uAagknWQuZD2cs3eoSVqYdVXzf1Za33NVAky7bvQPftPnoVrxabiM1nv3Js28JP7J8rJa4nW5bvJhc0a13XfnYrWOOlAs81mWnnmLq9lHsYhEEdC+p5xDhDP/klfKRq6vt62NjarfAfO8BNF6E9L0Io1wb0A3jAwksYCNdNU1/Uhr9pOcvbodwKDKI7SF5Nzh39z77BHwFFHh4hAmQqevTlrJeA864n3E8Togxn0BWPE5yIqg0OEfRqhqilKs1BWTKkx5xbNOT9TeRylgSjii6P9qi2u3WrrW7fb5tbtduv2HUUIl1bX25xAbwFCIoT8Pyp7N4DwBnz9mfeAcghZ/DZIzceH+hDjBiMwh39/sCZylihBDsIYhnjSDR5LYKMr1QDtUKCwIpNDZKgKjxI96empg7Ff3qdsaKIfleiJa/+V6EoVppe4pmikle93aUAYUBjgGLUtf9+5eVAJADyKCSn3K6DF4irQJ9k4AjryDImYcO0Azd5bG299wEDmB0ZpDy7zviKEl66jlT7RdVOKoi7QU8J4vngCc50eHHEtGQZ91PLK+QYkZU+pEL3bL5pUfc4FwEexDpwFElBR5GhUn+yBVcpipK/dx260wWAAocF21NAmlUfTTxm7SUA4euFc8L4H177hdTA4CQjT5r7tEfwZ+860T/IpEG+bm25tZup9297aaE8f329ffvFZ+/rrr0RfQdAg3lcbQ44QRl1VpTxQna014GT/Q4FNzg/WHIcuUZ7UxGPex7AgB2UNme1SZTs5teOAgyzlC6AMJo8wBiJtYh1HcZT/zpqNQYLxRLsYm4hxAIhUDuXc+RWJ4iUKEmMsOS29MyZRvuQt0sYINMSwxADmdfYg6Jsc2hFL4d48O+PA6xjHRCO8R5FLhvrdQpspAQzT4/AIW0iFtgIEX72xQAh0LK4NIITChodaFEZyc168GMpeBGRwPUAP+UvsZ3z/1Zs3g6hLn6+Y+aN8xhIKyryOkUfboLryzPw4Yuj1nf2U8cf4xWBiPHhe8hUDDOhT2p8ak2Ez8BwpO0IUVbVPS5giIDhgi/ZE/ZO+D6CgPQH6/OWaVtvcU1tisAUQcl2UbBMhFKOhjO+ArBifEaV4/vyFxDEYEwx/aGysDtQMh7qTszNS9owjTwadjPxjOVkU5dAeZAMy6y0gPnTK5PExX8JU6cEZY8B3eQ6rOToqGVVJC/OYWcHnehGfODgimhPHXN9HXFeKhmWM0ocxXhPtCCilzaEBS/Si9vKArX5fy1zr9/6Aep4pUc/Mq0Sd4vDR9+ZmNT8CjOmrOGloE+uUuffmDQ6Td21+HrGnUZCN9ib6xLjbAeISLAHNPAN5n0Tqjo4P5Sibm3F0Jw6A2BZhEITGTFszPj3YSsSHfuT6oVommgoVE6YF9xQzoOrPZe9j/wt45hqhcPcMBtaGnclOjXEpHoNJxobvxFny5u0bAesAW55fUaZSPc6+ndqfvX2Q+ZCIX6J+YYYwjloTS0tiRMjWuPQZRyTU9pprH4vmW7mBvMA8pJ9N/ceRYbo8gGxufk7nd6JzfcTUSsynUr1mTTIneV4rup+3i9Kd0JmBvoNstynl4eEwgtINtXh52WVO6Bd99vJC4BGAxfOEQq4INfT0isqGwh2nKroN/AYw8zcCPVkjfR5sqOI8dyLVsYU4J7Hv+L5K30xPtVP2H5UhcgoRn32z91Z5znPUZCw6r22i1pbXt9v6rTtta9v5gzt37rfFlbU2u7jU2tVMa1eVQ3gDCP/MIdBN8/oemPrnf/2zKxYMG29fqycGIZtOPJehdrGIx6iZgVh+4oH0IUVeoQ+MGPDyRlVtvSxuHSTyvFhSW55pIQaDkgBCXmMDS8RSOQfFfz87swHLF/H+xLudAzLRsh5IBLDlWQPc0oYe3GUD13cuLA7Sg6xQf3qgEVB2LXonsGuaRv9sfCZt7Nt1QbmC96PBGGCl+3VCM6GL5LljFGU8+rbK64yCZQAhO9yV6wXJq4tnq/IBFY0c8kstKiPKb1fHcWbGOSLxZg/gTaUaDBavA0KVpRewyrMGUOfwj3c5RnmMn4zfJCCcvPe1Oam7O2IzzKWuTWnb4Jio+exxM43PGZEGrxi+swUI2/uLtrm+3B4+uNO++Pyz9s03X7d7d+8KFOoZdHE7FASG9U+PfTzE9ugeywsa4LbE3D49FQgAFAJW+ogZEcKVtTUrR6oOoRP5uRaf5TsBhNwr0ZlJ73C8x6ylGI4x7JhDEWBQgWYcJFcuaYCxzDMlohAnA3tI7hfaXaJdGH8x3DF+6I9QRuNRB8AS4aINGF4YYfzlJxFEeaTLqOZeKnKuGo7LcpTw2tKSjWk+S3/QF4A08nkAdFBGTR273RBE4XOpFUYbMPTSJ/QDnyV3iSgW0cHfff/9AA7Y40JPpZ0YmL/97rv27W9/W8Da+6MdT4BsgN66rs99MH7ljKnyAsmh5p4pNQG4Yy7wl/YxHgDUTz/9VGObqABjQ2Qw4iqKTpYAC9dKhJC5RB9GmZOxYGziDEh7aGMiNilIHwM8EcxQ+ZJDGAAXoywR0OyDGJtScwR0yWA3IKSkh/ICNzfVF/TV67dv1IeJEKt/URm9SG21GdUhZP4kYpe9LyCU9zJ3csb1YJ928d1Eb7hvgLIcpKfQD6eHc4VIMb+sJcaafslvIm89AAYEJC8xRnci6RFW6ffTUFcjSpKx5S/j0p8BXI+fOIuyD3I9XsuZnXGMcEoiZvMLrgcZkNhHCJkTfK5XCO/PudAOJ6mo9AHP0OeqHu4fSCXy1euXBvNTrk2IU4PfPuKXORn6dhyhtKcHmtw/dMnQNHlmIkmiTGZfPXJ5Atoe4Mf6CSWbvwGK3MsR7Gdal3YgkEZz2e7evd3u3bNaM/ejLdxH1PF9i7jkdf57jKwfXMtD5l79eRVHQfIXQ3vPmPBMAnTsM+X4UJ8QZSydBK6RqF728cyJRKjD8krkLUApALTfYyO6hDgK+1vYDNoTFfiy8z1nO0wLys+knh99rdSIWTMd6Hefd86zzP7CmHL/nmoeB0e/nsNWS78FEEphunKd+/SKiEjRb9mTY5dgv2Aj0q4AwuMDWAcXorUmuPH8xfP2hnIgCJwtd+WgpqbbysZO29y+227t3GnbuwaE88urbXYBQIhjDxvqJkI4AIOb//j/RA8IELKxjXkiIxUq3r4+hM+GwIJhwfcGbQ6KGO4+LCwhHi9NDmFFnSrCJYCoiKGBRn4kdlLG3WDcR8ikDCeF8EtIRpRD0Sz90wOzgC+uE8AUr5I9gGM+ZEBg/gZ4pA1q77mjhYIZBWAD7ob2y5ttAzBGgjaaEqtxNNBgV8IolZdkjvqVNqeLS1N3+V8US/s+1Dc5GEpNLG3uQXCMh7QrnzWYLBpnUTWJzCofpPCPvWHuU34dIUxReucK0C73waj0mf5XaYyuMGzGQQdWAcLMl0nAmnHiWvleAFs/thmfGEp9/48rcEplTpLV3YPJ/v7574xlAKEdBszNkvohj2oWL3drVxfnbW2FPLnt9sXnn7afffO1BTEQWyAHqPqln8vK76wIXJwiRAcxZGJsI0pAO148f96eP38mmXHlRC0v63BSBIy8jqpnOSVD0bQ5jO3UyOOg5TmSF8QhG6MnjpDIoAfU9Z7zKGzKQ0wB8OmpIUoVQwrQlggVgIXv8/kY8Yk2xWjnszH2+FyMwUSsiBDyPu9Z8e7OYNCn4HLAE4A9kVz6wM8E0FzXc2IkEOHAwAPIQUHEuE/ZB8Aghgz34zOA0RjpeQaeM/l+rq160n54/lxGjqlcroeIoUX/Y8j94pe/bD//xS86tUXT6OkLKK4xCrkX7Qvw7vPuEm3AQAzIj6Q//UJUjl+eM9GIlJtIhCV5vImuJPoUkBRQGKMze2G/BnpKJP/NT2+Ye25ZRCNrP2AhdEYZj7VXck8itXJgXKKOe9BOTylgPiPBEfra0Y+z9ur1a30u3+W6cTJ5HROld3tiyGXPwOALMOG50tf0Tb/uYzjTpxiSmTeJxpKTBk2Mm3F/AAFzMo5RjGeXF0FMxft9Dwi5Js/Ea7xHW5LDmIh62kPbe4pfwEJv8Kef+U7P1On3zERpQ6tjXsVwDrDnmhLVmPV61L8rf4z28u/Jcz506t6J2jvp4sxQqYEq1yKQ9navvXj5vKEWeX5KrV6cNktyULBf9oAwEWnunbmWfuPfmgOV+5bcu0TTeV4iggKAOtcRTDkb8hX5PmshkWo+l/XNuJrW6Pqh2QfIWeU+sAmSf8h9aJNASOU804+h6AbEJ08y+btiMlTb+7XCPblHcidpV6ismUtiLpVgmWvZ2rFMPwVEMd8Tsc28DljOdeKgz9gmshZbjDZEMIs1ubS4rH0YhxJRPVHGZw2oAICz2A3zs3Xe2WEhOv0Fugu0zY5YxsFR6pPhTM+48qxZN/RPQG3mN/sLOYn0X76TcyXAPnYC38neyXUSAY3jAvOG17U3VYTw4O2eop7LS2P5HPKb3+7vtfnFxba65n1JtsfUdFtc3XIO4RY5hHcECJdW19r80kprU3OOEJa4+Q1ldLTEbv7rz7sHpv75X39zRSSvNwJ7z1moRP0hxYKNpzM0FL7TG+wYaiw4b0b2prEIDXgcdvdGUfRGIi9dmQV9Trk3AEMDF6h3fEMHQpWKUBROERznQgwgp6NDxrjpgVM2FYNag0Lak8Mm4Kofvhza5CCp+HzlUMWQ7sGID2tHEntASKFlibr0tEapUY01prTJKxJl9VcbU/4NIFS0CTAYpdEChjGGeK7+uQOiYpjRkeov2jFECK3MKP0TURrHKKQBXPIp6fOUj2A8AIMc0qFljrRcchLjRUwE1Ju9n1FPXs+VNk72fSKtmV/9mMQYiRf5QwBY/swOEE4uyR4I9oaiD1mvDRfttSIqPbdmURm1AAAgAElEQVQwh0z1VHt/ziEy327vbLbPP/+0/QURwnv3RkAo6rFFfCKuILBfZVR4JuczOdcl4C2HD/WXAIUALYymJNr7gLVwEM/nXELTY6hH+EPVyOO/QxsK7Yc+i3ACB3FU9+QMqDyWeKlDH1N0jwNUZQBsAPNdrokhJefMxYXonnl9pCqFpjQ3UCOTsxZxCNqYnDaeNXkgKBlifLO/JHLAvcbI4qJUOwWsi4oOCFpft2GfCBzXRJGP3F8iiqHC4tmGZsX1oYuSe0ff8O9EqgAkovKR0zVD/cgzATSEYxz9IZ9qQ+PDXOH7gMH/++c/LyEtO3aYSwYp0M0ivb8n4yvRO56XNkFTs2GE0ekoIp9jXHhW5hiGNN9jDvF6X0pBeXmiyY1UxxhEoecx1onihqrYg4yAwx4U8Jqfxfv7mKPjKEYM+4CWGHTcK0YY+61y1ti7i57JdRcXKAq/ItES+h9DHEBIUXgBP9ShpZiL0WvD/f3lRbuinqpUkp2moH1RwkuLApibW1vqs7dv3jhy/uKFnjtiXAG3GPsptZI8V9qp3MmoVE9NCRRgIAdU85lEdxj/9E+AB9fs5znjFQouz9mD8IAypyyU47VynmDHsMY1Z6u4N/toclmHNAKoqeeALkfUoJfDWMj5+xZ63vGx+sBniHNXuTd0ORwk7Cc+d+20zFkBUBGV8eRU98j4ErHlOjwzTiv6/PbO7bZ1a8uKovsoxb4QKIQ+isImY5jc3MybOB/oz4C/PkdMzuOag7SZttDeiCsxf8jFTkRQyQLTzteL81dnZ4E59gdeZ4xYUwYc7BuOKnKv0IFxwuFAYuwTwc46I88stFXGQ4CO+qRV6xRaO/tHBN3YU5RCAM2ynHTk5kGbJFVA3y96dtYZYwMRkbGnT5WugQAcr5F3V3sUTAk77nHwkovnc4P9hznl2quXitahjpwUgOwFPDv7JXm+6Aog2nXv3n3V+hNtdWG+LS6xHyLqtDTkDXI/+hYgeHhAHue7dn7heqneQ0YRnCi/B5yyVyXwEBZJvzYA4yifhv4du5Q5nbnbO4TiiGJOJ3ChnOKihMtu4lcO+ql2sLcvQEi5lTjniRDuHRy0pZXlhnAbZ10A4ewiZSc229r6llRGEZVZXd9oiyvrbXoGRhze4ogl2Bcd+2YIcPwebNA7vP+84cNN6/7/1gNT/+U//PqKhZyNHbCTzTMHTU8f0oFbXs7kQcTLFi9mvLmut0WtPwChv2cj1lGw6WnX/8sCoMwC1wwgpbPZ6AxyXA9H3rDyNgdY2dgwF1wxnPKaxYvZR5/ifeoBISI6bJAcHPY62XAN0JsEDGEQTgLC3EeGSgq6FyBMn2gDIpH/GiDUEwx5fwY1gGaruAYQGpC4floMLK4ra6lek5evorcajwKK+lynkNeDV70OQFdOjmsdqf0XjhBy/QBtg9wq4VHtGQHr7weEORRMJfEzmCKMMIkjJwF1/cbZg8EeEPabZvpocsMN+OWAN+31x8s3fZlr92PtKEcAIfmnVgilzYvzs21hbrpdnJ+2pYXZdnt7s33+2aftL372taiFHJ7MXQ+NC/GmNAmOjUQIeT7TkhBzcomB5F3RWgwOUa1evhxEPGgX30GxkoOUMQJIbO/sCMRgSEMZJErFX/q1d+j0ESUML+6XyFQiraHM8XoUBTFCmAlpL3/5bqIlPAv5a7SZ8YxXXJLjJaSQiCh/uVcKPzNWfc6Nc4MsMsIzYVxIwGFv/xrtC3CjPjw5Ub5H1gV7Dk4KrhMDDXCMQh6F4ZMHxsDgxWbPA3QBGHgu/i01QOh08V5jpM9RWPlK98JQ9XUouryu5+G7or1++61+E/3CIohHGyONPYZ/B3gYEN5ut2/vyIizweO84owF483zMEcltV4qsQF2KaWAgTcKVWiRXltbNgrthc+ekEia9x47fuLsy34ahw7vZ3+08eb9LEqsiVLEYGfcAgYxqnldheahnxNR1bhNiUrr3KwFGfWM9WvGjBqF1P2cm5Pnf2dnWyBAhh7UYWrOAoDaezstSuGXe0nZcfuWnIn037NnP2iMFaUqYJsUhFDrmIsBJsrrEj3ZDgf6IHMyBmL6OmIXiWwlhzF0u0SVeD+CKTFYQ6HmHMBhqtQHpRY4116CX6h0UqdxdVXgIkBC+cfHx9pDoBAq36oYCIxT2mu637Ro04AOQJmds2bjsEcZ1KHcuijWjp2yBvOcDzjG4kTlGqwngE9y9MgbU17g+kbb3CpqNLXdilqLUqQEUSjj1DxnmMuJnMV4D6WVMY84Ef1mJgUOGyJNVkSn4DlOqXxOzqxjM52wO5grWSPssYlysl4ippM8WNcodVSJ9tF/zF/2Bu5vZczNId+W7yOmAmBIJC77zbtj782Kzi/h7HC+NuAZ5xRnAPfQOM54r6J/6XP6FdAtUEzkcd6UfsoYYVOJbVHrWOWiKr98GXtLJW8cweRZcCB4nWKDeX0nnxlnU+Zt7DnyLu2Aeq37bG7eEhMBpwI5guQhriyT/7kq8TTlKpYzhnFhjCilwXVy3vMc9L3GD7AP/Xd2dhj7jAOfYxzpqzhKaC/RQcB4bIecH8wP2YSlGppx7u2DRA7jsErKUuY19hg5hKpdSWmP2v8oxcLaX4SVU87YQVNhZkGF6ZdUmN6AcGNru62ub7bZBfIQca56f3Uakx0v2V97S6S3T7Mf/9hSuXnlpgf+3ffA1H/zj/7qSrl4ZTgpR6wOvnhoQkfgoI4REU9dvhePf4wFNih5sua9GQVIphwCi5SDh+RiLZIyRKQqp7b4wE7UgkUqMFkHXbqGhW/P0sJQfkLeKFEbfYDbyPddAh68cUTifcznk1AK1LgymELtTLTNIjO+O4erPU0F0ur1SUCYRa6+EwE/G0P+08XpOZwVrau+ABC69p3l/u2dGidFwF5eGe9rI0IbTSKIUXIJ778rB1F71kC983XwvoeG6/7L6/pbnaAIXwcM+5qBopQWIE3b4jQIQFRUtpRK5RyQK81PpIgaBktFgccxuL4wNKbu5Gtv6F+5f+3M/fj3m3MOjbRznMdzNY/oT9NGucbiPLlLM+395VlbXJhptzbX2qeffNx+9vVXEvrAQHGNyBLRUQdWHxYgTB9YPIB6by5uzoEYelkEUfb3UKe0YcZa4iBPPhmAhWgRXlzuqwjWm9ftF7/4hZQc+eGgk5eYSD0Gbwm4YHSHThhvLUYZxhJGAUYOxhJARTkXUrBlj6DsyqXoq5sbzvlirX1P/cM3b2SYcqhvbd1qd+/e0TMF/AJYMW4DJpUDRz3GY4Q8jmTka/62KRn4omGVIAf9wTwhUkQeJRQf2ks+GiIu9KmjrKZOMVaMremHr0T3tHDGhgwMPs9eQTkD+owoXCInGPwCz+9OBi+0nFtVnBnj3FLyBrxEvgA6jAsGEb8YkxiI5SIutgCUK0eAQmfjGvQxfc0aCoUqxhsGE4WoeVZ+DJ4QavDew28oZ3w3ezf0JkXkaz15bxwp8i4rZCMeISQMF65JuxI9yD7qPW9K+6zzkSzAgGMHUIeBCKhFSj6UwwDeOBd5ZvqJqBuAMFEtohvMFcresLcA3oiO7x8caa7yQ1sZ74cPH+hetFHlWvbetncn7wSeEkHHSAacAJwA7dxnjFK9VJSKPkvUNH/tEInisYWu6LPTc9dhdGRrXvM+ObEY8IACgBHnF/0VQzy0VdrN93CsOeqEgJuBcoxcsTLel1NU1ykxqlLtTiQzUXv633sB7AJqYRL1c142beW/eUZRzUuNmDYMzt8669XequdKW0LH9pjB/OEcJiLs9cTPCGSJZhlk0f+mHi9rbkKjZp4k4uOcuj2f4aKDApacVhIGURxGzHPGgv6LQ4mzgud8/aZqV75zeRz6g8+wFvk8+59FgY60T4QZwf3YYzD0qfu6V5Fd2kPkaGtzS1E2ntN7DMwGov6sBdNG6VM5I6g7iBDfEaDnQhFR1mTEsaTJsH+gMcwcEMOgWFKO9KMoDU13nANxYoaBJcpl1cfDicTzoN5J1E+li8r5nHNBwKXAS+wFOzbZb2Bp2Wmu3Ef6YG9vUGTNmMYxx/t28uy0ne1bbWV5Recs92av4Hmkyqmak65jfHBoCjwq0MrvLIEZKaaXQjUUW9qzsrSkc4v+4TvMWcYo4+3yZ3ZIuHSMBZ/iJI6DjfcTXcwzxO7rAw7JZZRyO44THC1z1qSwk4Lc1imzo2DuqG6t8+89L7w34cQ6vZxql1fYf7NteW2zbdy6027fud+2d++0ldX1trBIfV1q4MYhByoc7ZOAwPyNjXjdPvmAB/u66fO3/OtG0vSP7qqbDw49MPWv/9k/vGITS05DOO+JoJlKaaGXHAhDBKnAVuim8SBrc4LSELBXnlhRB1M0HI8yGzi1h0pxVN9HxUrS9JaNjmGsQwh1z6KMZMHH85xEadrNQmfDzsbRA6Xeyy061VAgfYy8xfDm2gEKotNUPwgLSXUu4HBUtewPd3miLpInaEBnkZa+vII99QHaASm5LxQ9gaouL3KIhBXtM6MZ47cHNb2nrJ/3QzSurt17qeQsLsDXX0uYBhqRq+q5TWPS5tBGbWpl6ExuS9nwEnWY3Ah/X7TP/WEltX4THb+v/7oOmFOOpHIt88yT/Z2+zpwK8HQUxKIy9tRDq7JXFzBIhLC1S0ULN1aX2kdPH7ef/uTL9uWXX1qARPOedTPrfNhL58smhzCGlUVSDAhT/ymUO9aWInLH1AE71kHGARZhDnIFAW7Qne7dfyCRFBVpP9hvv/nNt6JpxfkCmMkBSR8CzN7uHwz5YKw1jB+M8SgO81q8+ORxYMDx3RiO/HtRjiIoz5ft+bNn7eUL1z/EUOPAj1hHqEQYGtDYdm7vSKSBvQLQJRVCFCRLtEh7RYGd5C7nwKdf2LfszCIni5IOroFH+1J7DgOJ77CvQfPkr4UzkENf1zy9OD+TQQKdDYpiIlF4hvkBGPHLd4nKSSp9blYUR0Ahz8f9eGZoVtBmj/iOlGMRsTkTe0h1Pc+jjkk+kCOAzC2ugSFEe1XMmsLLVeaAMWPsobQGEEaoxXR3izz1Trq+/iAGJX4m5QCXIyCUPJ7V+TkbMvLYs9mn8YznTAiYY8wF0BcXBVyJajJWiii8MqWZZ7h//17bLVqd73ektgOQxwiQ69ECgKRCq5qam3rt8NDKlozX8cmp2q2zQ2qpC+3jp0/b1taG+g3QSNSPNcIaIzqC84M9kygJQCxzIOAUyjNRR+YJ9fCYf/SxBaPsHCS6r76oKGrEy6hRxpbH9WmzjOKqNxnwz/eVr4UztHLuBbKggBZYy/qKM4Y+oC8duSEabpVTfuIUFUipciVQ6CxgMisnhCPRowIs1xlBON+zYzYAjetyP+aP5iTOzQJ73vfIv0VNmPXo5wEISZ1S/cXZaKVkvh9mD30aqmJAHvdlvgrAHzk65Pxz58BBJUzUugeESTlhbeBkwHFxdHTQ3rx9rT2PfqJNcmaskwu8rPGkPaZZv1VbeR8HAmPpGqlv2t6+a3rG3mFQicgCAA2e7eyBLgmQom+cm+iol9VL97ROeE9t3GJv2BgcX8xhru81tqoSDnLOlFiPIoQqYwXN2H3MnGONZXx4D6AlGu/yimwmfongZl9jXl/fkxfkcItaOzZVHCSM3zTqvRX1zJ5Iv2ee0eb0TdIJtE5w/lxe6lmUT7gISIromu2b1MCVMBj59esusZHzPkwc5bZWugHrAiYL5x9zxzVr1zVf8lx8nt/elgsgjF0WsJ09hnvFGZF1xHdYF+zNOFLDYpETLaWDOrZV6hVmj1CJisurdnRy2g6PT9vx6XmbmYNivdkePv24PXz8Ubu1TTmKWwKGQw0tGypdMGCsu5x1N9hkg2M76g1/KmIZ9RL+1G/efP7vdw9M/Zt/8TdXeFDZ+KFixOj8EHhgMZp77nyDgCR5nTtxFi1iIltFB3UeLlEuUx4y8Z1LMy/RABapPMEFcjDyEqXpN4EY1KK3dHXQIlzDtVUnEO9zeUtZVjloejpqvGo9fSrPregfSpxlsCmyVfk4HBx4gAfwNojDOIKT9qo8xfmowtoDwhHEcZ8REA5grwxhnEr0WQ+c8l3XIyyqj0CYxWlGD7cFaRKZGkEffRcRmIrOkuOWTaujV04CQt/bXkZvO6aTFhzzK9U3k2C0934lqvFhcGeabP8ztAPvfUe37QFkxQmrNZV3Wpv7JEXuQ23xnM5GDT3UjpCxD1CWtdfeojK08UK5hKtLC+3J40ftpz/5on311U/b08ePnWM15/IlomFjvBft2Z5hq+livAAIL9+7mHYvyGLq3phXwnU41DjAWK8oT2JsO2dnp+3cvq3r8j0Oe4xF06+IfOPNHQufs0aIfPSGYnJmTAu1Mh9zmjbhoeUA5QeDUBQcvKeVH8y1375+o/vieeZ9ABQgwQahy0oEEG7vWEGUfaKv65ecGVOcPA96IBtKezzeRARMJ93TPRivKLKm7l1qAPJ+KLLpZ177/vvfCbDwOQEJlABLRXJvnxpsKJQeq4+3bt3SswlsLC4pKsteBrVX9fWePXc5HKJS5COenxWTwGvde5GpjtnDRgooipjOCYxjgj5n33rxwrmVjAkGMMa9oyGOXiSSZ0BCFCu5RHPKncR4ZUydF3cw0Dgz5yKlT39H2CNlS7hnvPC0h3GlzaLxHR62ly+ea57TLmoS3r93b6B90XdEqk3HdTQpIjJzQ5mFdanmJnr46uUrgXMcBZT4SRSFuXpnl1pulOx4XxRCjzs7mSKE5EqJNYIEvsGeonxnFhchkoexyUYRqvqk888OUNN6GTNRMGsvST/HIFXkr2hm9D3fpU/jxMjZGMM4hjzrcogeqewKUfLjAQzSV/xAF2WjwKgHYBKh4ddtg1ZOFNqfVfSyKJK0M/Rn9izmdM7JtEVOB/aGSgUZI39Q/1wAnGcTwF1wLrDz0VwGxtHQ6/s1r8cZm4gXn3fU61T7hQDBGgqR51Lo5HWB7dIK4LM8C3Myars4A/jc4ZHtFPp1iAhXiof26/feUxHi4t9mOWxU9PBUpS9U4qfaaaqkyzcwdwIiiPDAYuL7VrMEPJuq2l+DZ7OozboEWDTXUM6k1iognWgYtWNXV+Vg5L7aE6Ts7fOFI9MK6nYkYGMw5mclwAKLxqByoy0tQv2104YoJX8NiqarXNas5ozKQZVDw4DeSrzsa6xrOcFevKjIHHMH4Ds9CH7Rri0cP5ubmlvat07P1B+3NjflnFGZi66kWNY5ZwDtR4wljgOcPZzRiiJXTVKujXMFIMlcZu5yfeZab3tkHsWhEWdDXs85EdorbeUnVGT+O3annBc6j8/kzMGJJLsQHYxOoEdzuESiFOAgXYDcfQSqDo/b24PDdnB43PD5T88utrsPHrcHjz5q9x48anfu3W/bO7ttXuJv84ODvAy5stGuK9WPtsw10+fv8I8bQPh36LSbr2C9/6//7T+5wttjYYuibJVATKgGATksGrxyHFQxVvqDIaArkT6pYxYdkMWtg2egLzhBng0yxucJlAFRkux9jIc8h0sfHRRvvgqYZpPI4d4DVAEORQ3Ph1wiUxNsDMRgMFUoNFBDi754eDxb/h7Ui8pt7Iutd7X4dLCSdyLawxhBLJ3KbvLZM9t7h3pQCOwc6pp2B282y7RrMvo1+X7f/msgqvL59L4Dn9fAWA/cDN6qZzqQeg3UCRsWd35iieW5erB3rW9CQ63n/CAoVF3E37eRjiAyz5u2ZW70bf0wKEz+Z9FgJhThUnpCZSfELiO/pymP8Mmjh4oQfv3VT9vHHz2VARYhFjk8RMEiR8ROAr/ngs7kjAhoLtibHqNEXnyU2WQwmUZGNI45jNFDNApDO5EDDPUYfRi/kvY/pKA4B6S/FzqhhBMxMrvIAe3qc0oCNEwFs2iIc2um7UkvKo3EDd6/V5v291yoOZ7xtKkHhHiOAbHsPaqDVgYe4+aC11YfTR3T7AFMqaxv/jvt7QEh1+C7jgysVb6lVQP5blQfwyqgPxCTsYCJ8yK5P/OMdlEr7+3b/XawfyhaJ/makdRfXlxWDiUG37PnzwQGyb2JmjD35PqSLl+yMU2UQ/lLe2+1hzkvLjmBRDQt988vex7PwvhhZLH38lqKYwOgiISkIHwMdNpPDhdAFaPnRKAZyp7VMOmvgB7TPz22ATdj3uKbYa/vAaFrsu0aEB4dtlcvng/0xMePH7WHDx4MNGEcFzEUc34o0k09Rim0WnhsYWlJQPHwwDUhoR4TacUoi0OHeajcpUXEPxALsWphcnu1p1MLrc4dOeEUPXW5mIE1UrlxI8U9lPjR0WmanXObBUqr5BFtT958wJKjaqbmGeyMqqKJBoaBQJtYC/y7jxB6fVC77lAUZkodxGHA34yX6sdBV6+ocBw3BqIY1KPjhnFkDbOmo+jbO7mgRWKcW0zF7eoVUPl3HKeJ2CU6HUDFMwf8co0x0umc3pxFsQ/ikCEX9OLirL189WKck5UvkOiOaefQMQF0C4rinp2zLkw51XxlvVwTtZtWrUocKLTdjqktzTOBMfIPzxy5433Gkz7f3zPl3HuMmT3sP0TPme/z8wZz5DOTA3hycqzvB7jiHAJEOvJ6Jhp1+o8+Xl0elXiHenvk9hXzCEVqQFnSbLg2EUkxDK5ckmVra1N7BnOZccpeHrXYrJNJe4DxCXUWQBgVUQBhooN2MPiM4C/f2dwwc0B0T5w5706UD7m1uVFnlKOGsc1Q5nz56pWeGxAFtbq3x3Jdzg0cakQJOTvYk4g2srZzLsfuzPXTB3ZOrtQ4jcr0vKB82qOjIbKYdKWYIpmLYaHo7FO+7JjXDzBPGpWcObX2cQ7ggD8lNQAKP7T2vf32Dg2Ky9Zu3b7b7j182h4/+bg9fPJRu3f/YVtZ22grq2aUYP/yI6KcqP59sCB2l1lr48/fhfp5Awhv0N3frQcECJVjUZtYvLfxCIfKwQZtbjnetZGikDydLNpE4JSQfvV+4GgrwkZ+QpU2MBjzITQkxZ+c2KslcDZSWPoNJwtZ3rS5kQITYMcm0lMGvKnPyKuDUd17PXPg5xkHQBhVzy4KGEPCHmCMhBLDEUuxKJKllhnPqeg4VR8xAFo5cdAunfQ2ROp62kMOUYHoAoTyIk5EzdIXeS/XCLjtPXd89to2MwFeBcw6QDgJ2tKmHhBm4+5Box9spN9Ottkb4o89ytmo08YetPbtdlJ3Kd91fdJ/Pu1JFFvzriTfJwFh2nP9O/Zwpz8zdhHPUGH6qas2K77sRZubdU7hk0eOEPL79MkTHcB4UBnDGEMomQ3G4PyCvMKKyqscwpWoPsl1CAXGIM4CA55tTR5O1ioKpBzqtNFUSKuhiYJWVEnnidiIiqCCqJWi0o5qkTH08rz0SZT2BmNU9eFcY0qgFQ90OTy0h0ClqWgdreVZQhnl/eStEL0SKNzcVOQF4Jp7YQCSTwaFMDSmXuAq+0EMGN4LgKGvaH+MTvqD/gVgmIbZdM9EObL//Pa330mdlT2Ce6OOSH/tHxy2F0VfBHhZ3GBTRmKMJei63O/776v245u3AoDsY6mvRdQRgEakgjIiz374vr16+UJ9SHug1u7u3hEw4odnghYHsI7RClgIZRQQShsYIyIhOAVUz69yLBG6ub2764LWKyvt6OidC8G/eqU20SfZ//roTxx8pta9lbALjoqs4xj/AFLlyWJQn562169eKoLCPCHH78H9+3ou2seZgbKnoxGmKGq+Li4JEHINGbCU9Dg5bUcCRQeaExhfTLasXxvg7L/sMRG4Mt3N+/i0HC2cDd5TzF4JGBv2FyIVRQn3szl3L9G8OOkC9ChpwrrimaLoyviwnuJYDDBIjl/OolA6Q2cOSA3oYd3yy7lgBVbqMuIgcoTD63KsrRu1adrKfJWYTOVZAgihOTLP+A5jnfzCHvDrrJueVl6YUjcoyD3t6BDf6amEAbo8p2mULinDD8+Q5+/P0RjmfMYsBzs4+E3EjvmOUQztl7V3sL8vh3FKGIUp4BICLteQMe3PbjnHyOUTddrnHI4F5l2itaG7c/4CpmhTShPweWyavbcGz2FJUReTthgQ3hrE8WRfnOPcM0U3jhIcEfw3ufd55py7CwgiLS6ZTVER6zi0VTe5InyKENZ84BmPj1HrdA5z5h9K1zgVwxbQ2ay93E6DrKc4RbkOzxrRHYAa+wVOGuYmP8rTBhTVb+by2uqKACBzDJANIATMra9xtrnMTPZmnhmnGmPB9aC/cp7l7OvTkVifgGQihFyPMQQQEvkOyA2o7W2CsBmSo5x7My94djlBDw+H1IE4KhIp5VpxBNA/OeMtnGfnRWpdA9oVSTx3HmfUn9mjmK/PX75sz1++boekE5xdtLX1zbaze789ePS0Pf7o0/bw8ZN2e/deu7Wzq9Qo5e/PmMWVezn5pk72wck+7lLXcmB6Q+hv/e8bQPhHd9XNB6/1wNS/+Rf/SDmE2lSqVEK8PfEMsvBjzHFY4WkWWCnvWABIgJgoXeTwXTkHkM1FgLByL0TpkbfVSbemyRy2Q9TmKkIo1dACDgE21zYs5WiYwtJ7J2mXirUWdSxt5LunymGwqla/GQyHvkRAbHBnU82zDffGFVTqXfmMjRmArD1A8dwCBnt6bQCKjBOBrxEQpg385bnjfSU6mHhbDwonPV0xYHIox+gIaOwB4STYG6JpE4DwxxE6nm4Ec5PXMajyRQK8evA3CcaySedZ+qheD/D6a4w5mGPUVa3qooqTgLA/BH7f+h+/M3L7Pb4YIfEW46iwESpAOI262nvlEy4vzg2U0U8+eiqjWIacaKGjUBCAMFE6DkUOH/4dxVU8vV4zjkJj4GDcQB1KHsPocKii2GWY0gesh+TP0VccmFG6xOud3CIbyAyVRWpYo/Eg9/NMbStlWOW4qE4XEVqDBAwTDs7sGUQJMRq4Z5xKzglxXbMUayYSyiFJW3mdtdVwM1YAACAASURBVJ8cLMDG7du7EihhPXAdCzpYoCFrLGuTZwrQZO+hXamfyBjEgOdZGFPlAHY1vHj/+fOXonjRX9BuaTOeYYpOv3z1WnRSaE0xrgCF1JokbwhwhqHy22+/k6Gl6ChCWvNzahfjEHVMoiLf/vbb9t1337bXL1/qdfI+yTm9e/deRWDtpSc/lAhwaJbsJXFucE9AH+1BbCaFtOlDXpMQ0C6fcZQQZT8il+TqpJ9jyMfgj1NN4yFq76H+ej545cQxkDIZFim5aHtv3shpwXfvSeDoru5tY/uovSoqMUZ29gEihIDCgDArjloKf3BMkpNWdEW3wKUQbNQ794q29ecAhqZUMguIxNGQfQLjO85Evpe9MjXguHfWQPqG+Xpre1vAnc8xFxgbgHPGhHOor78XY7kHhAGmuX6AjcGOI1MAYtY80UsphG5stoVF5+5pryyjPUI2x++OxDAQyJEq5KaUWGkPIi6ILdFmgQUUl4fauFDBLSaUfmDexbkSY7s/C3m+KBIngsNz8t8567lv1iRt4r9T2oD/jrOGqJspr1Cy90U9Zt+jrAG2gfsm6RkGWeyHAOcobZri6PXv8eW0RIAOh5lzEwGTjhR5L885LEXOErTB8UCpBMaKX9YcY8F31gDYpZiqKKWohI42G4r5J8I8PrudX5k1s0j5B0UQnY+YPVUOwyrZBCAKLTeRLSKEym+jJALpBGur7Ypc+qrjrHMPxkiVDRkdI04b4D68Fgo948w8wEGTMjb8m9fJqcO5058jUlyfnhoZC2fnArWsL8acvowjRTYiUcsuvxsFTzkKFYXF0XGsaBznnvKvt7eH2p92dJCz7Vz5nDexiTLHRJ3dIIfY51nsuX7e5dwKZTS2CtfoHZ859w3W7HDIvqgzDeElnX8uQcUeTPtU2un58/a7H55pbyXXeW5+qa1v3mq7dx60B48/ag8ePVFOIX8RQEMdGKErzVHZeBJrkBDDpJ2U/SHpN38aMLwBhL/Pzrt5/W/vgal//c/+0yvxyou2QPSLHxZDXmNhsqg5KHpAyOeycbFo4wnSBoEAR6tE6TrIBCLLM+uNekmbIQtMkun7+8NhBa2B93ovUSIDojggf9znNNRidp6CAWEAbZKRLVZzLFpYOOaDJzgRv+TuhcZREuY5iLXJSv3SxlH6KPWcYqzSVim2qoj9mLelTaaKz3OUBHT04PsaIOwihD2gyn1y7Rg7PSDsgVaiPh8GcVWg/gMRwn6jyrEXldUfA8bUjDQg7EGaTLmuNuTgmZsoPJ925nlijGQaQ2wVKKwDcfI+6bu8n+v13uu0u2/P+N/jgjGdzDmhPtiTn/m+zVIMewZv41RbWZpv62vL7aMnj9uXX3ze7t/bbbd3th2FKkA4eCU7IzWFhmWgSW3V9DS80qYl14FLDuHpidcaa6krGM187utIxVut3NxBMh/KkU2W5N/JKJGggel48QjTT3FoJKKRHuF5QhlNdEay/5LltwIjxjbfS+4S1+LwjrCH2lRMgIBf1oNU+Q5d+wuD1sW/78r4C+WNNvNe2ph9CtCidf3u3WCcAyodoXW+ZWhEPKujMTZkMLwt4nFYUcoTUUIRvGGeHZ+ctLd7++358xcSL8Eg4BpqI2UidnYVPeA+v/zlr6SuB0Aj12t+0YYxewOGJ+UPaNdvv/u2/fD979rB/p6EbQBPjx49EtiYmbHRTx9yLaisRADDymCcMGhcd41I55KejYgOEauU/MD4cDmMNVGi9vcPhwhhIgsBI71jiz6V86zGyekBpjbR/3EeAAp4Fuf6vG8HikJ7XwXgIirDZ5hz3A+wzfmReci1ZoiozM4NNdeUQ/fuRNExR/XeK99JeT5VP8z7Kk4VG4JEmDAko6QpqnAJb2TcI7gSJyDPAMUXQ5/+4fm5Lv3HL3MhDjQZh4CUpSUBf8aJuQYgZGzodz4bx2NEOAx2DOy5f+rd9fmE2fMDSA0kmsoNEO3ifUV6b+8M0SzlMBEZJNp2AnB2yQmvkXcSuWE+EpWnzahpZn0EIMAFCXiZjPgZSHm9BIikL2hPis0HWOT8SaSQcaIPFLVjTVXOcNrANfmMacKUYWiD+qRyuqqOYdgV9A3zQs95ZMVenoM9JY5sHBGsD6KjCMt4X0AFlOitwU6iqtIFKDXvAFjZB7AuKI3xxjnQiNrxTF5vLopusRnntgVYZj9VKoDqUY3nHKcF+YC0CXrkShU9z97jdeUoFfOsp27zb15n3+f5GAOJ9czPSpwsNR/jFEtOpVRGK8czcy3XjuOcNmaeZ9x4TsaIfET6JbYVdtz5mfNImTP04xwlUCo6GJss562ou+UAw4niUiWOEANAUV7lebDfGH+cR5RoMi2evdglcxgL+ju5uL094AiznU18Lg4cPst/h6YfKmzWl/acoujzjL1dltqeEmavqG+c6VcICMojNi3QfFilT3549rz99rvvGjnmUNsb6RdLy21jY7vt3L3fbt950D7+9PP20Seftd07d9v2zm0BQ9KoOBOSOmJ86LShzJ84bfzanwrw/tTP38Ckmx4o6/5/+Kf/SWmJeNLbo2KjMAsoEUIWGhtvn0PYewXjCZJnEe9ts7pVPIkyrCuyaE87KmnzNhigqbx9W15AF11P8fkY8z0glGqWNlsn7yO8kgWuAtUFaPHUJz+C96WedYrBYW+jKzOwGE3byDWi6plcLuVIFRA5r/p8WcTaLMqDHiqAvZBVuqGrixjQLGEUjYGVp9LX8YZlY+C58ND14CWT90ORsB6ETQK2yUkfoJO/oWNOXuO69+p6Pb8eXKnN5fTKvbLJBailzQZY9silX/M33819rzkFqm5WvLwfAp79oZxDujd6+zb3wLKDgvWfVpF1O3RVjxh0yZlpqYzOz0239bWltr210Z4+edQ+//STdmtrvW1uoHrnor2MXzy3sEw9B0xtlMR1EtnlPS76Tx1etBtD6fT03RC1tuHovI0ciDFI0t9y4JQUPW228e9IPT/6HNGCK1NokofLswbQhVYo8FjROQ5je7UNLhUd7CKEs4pqjsWAaV/PIIhxaf0096cMhioyHUoZZRgAhayhKN4FiLEmh++VGmaikTJmSqqe/ud1vo+xkzmQqKOjmhbJSkSKSIEirKsrAssYSBz2UKEAAQKzMtSJEG63W5u3hijnL3/5yx8BwoAQACLgD0MW2XyUDt8dHcrQ5Dmp80VUsq+VCcXyu+9+p2tC3WQcTJkyLdg5kAb+Ac08kwq44yxTDibj0dregZ15GFsB+vGEJ28wBlD+MnZS77ymKmtWRoQ2fDZcCBBi6PFZDDxythzN9XxCNMj5qMxbU9MAgwgumIKHFPy51VmPXAcSyjPvA257ihg0OgxHxsL5rFPqC9W/29gQDQ06b6jLMX6V11SGt+rkbVB6ZGPYhxjfUGp5dn6SY4Rnn/GBHsx1OAupucl3OA8ZG+dAmQbNdZNOkShGovO5duZj1rPLIFmNOII3AZipkUibGG/GxcazQVccMJlPrtVoZ0Ein33EL3st/WZg5r0u+2rWjRWQHfmNQyYOnuwVeS95u7xPH6X/Q1HmNe6bMzuOD6iX2b8U4dzYEPDMOk+5CtO+DQqdZ2x2Qc5s+op5hzONsx2aY+wNR3pN7+xBTJwc2TfjCOmfOXsKzhe3yQ5Jfvux1TMUm0KiW4uuUyrn1DLUy+XaGw1iPB6eZwEqvfCPlZtxILsepNZl1SZ2fUXyue0gYJxoT4SheJ4wUQI4c97G4ROacZyziar1n2eO8RtnIM8U1fPYcz4TbcOopE1RMXXmzDuYwPNaGfZYDk0AIe3f3toaKPyAfiLaAXiMp88bCxLFiR+HWKKtiRByPfo0DAjum70tex5tTITQziXX1cSZQDT0vdTjTWGPDefD3+uDXGyosweHR2JlUGuWQMbhEZHP922KvXdpua1vbLf1re328MnH7enHn7WHjx63Bw8fmU2ysiwnV1l//isRxjDMPL9iE94AwknL9ebf/656YOq//8//4ysWBr/erDEynB8QwNMDQmgYyQHJRhaltCywHE7Q6wI2+Gw20Ux0VLlSqBgPMhuGOdsXSkUDpAVw9h4dFnCU0XK4KHZTm3R/H32fhPlS/8wGHm9p74nJhqmDy7UXBtpCD0pQ7CO60v8MgK3MXBtR5FeN9M9sPtxbbVQJihFofgi0SISnK2Tf92funwOxBze51jXQ2jW4v0428wtKK1Su4SQYM4jypvihNuTSoYzm3z2YzBz40Pd7MJj3e2A6PGvlEE4CuRzoYzs8PgFAfT/0gPDHQHukxFpx1LkJfEc1oSgliTz53IzyBgGEmxsr7c7t7fbk8UOJyaytLLU11eFCAn92AIQCheTHluGVA5v5wPVFreb5KiJjVcF5lakAEGrOYDCmdEsVrY6hxfMKQJaBQHI/xhSvsc4waLL2FN1GxRPHSkXaA9r5fiiYyS3itUQRoy4XA2goJYMhoDlvwBqwypqLcBRtFPVNJUFcKkEOnIpK8R3a49piBki9YTNpaNswdj4cRnMiRTEouXeiFDxzwGnWDN5f/jvg0MaMnVhnRBkA45XXBZWM6wWYQuVbW0GW3lLmv/71r0Uj5HPkEGrfqX2MyC55TFC+oP9i/Jy8O7ZiX+XjJZc7RiplNBCpQcIdo9rGDIqHFixJFCH7buicft1eaIEs8qNw5hXtNusrVDHaECdA9qZ+HvUGa++1Z5z4AQge7NmZx/cAhCkizfuMIWNsgOk8Mv4bsAdl1P1/qb6GLklKQgDhHDUS19clLCJgKTaJI6GcRdPTULwsHEL/EZlDCZYi2q7d+Fq5i/QfcyURVt6H7tvX/FT9yBcvdA7RxoAX8j/5HqVSuD4/vA9QJ3K8t3fYyOsitzE5TgHsrJ+shUTyefbekXVt/hEZFD2NvcW1NjGMAUkAY34yp48OD1RTj9w7Ihdc0/modxQlxMgFrBoQkqPryGuUIZkbMfRdb9e7ZyLHFpkz2IxBnRzlULd5FoNhF5Dnl88EEDoP1UZ+PidH2exsRSENOFMzkegu40e0PICQ71vB95kAA89hgRz3LXOO++NY4ZfXibyxvhxpNjDgl8/xLKhzEs0KKGJfDiXfThSLEPWgCecLYDPnSkBz8g5RFuXanNcSZNncUnt4FpWKWFh03dFT71nQJ+Ncp28crbXAktlHrk3sfd/0f/pxlrNn0UJQtC9OHtrF+gy1OKCzP4PjROzP95yZsXH6M5H+Zu4wrnJ0rLk4vKJb0YUocR6+z/4pvYZSPl2oMQpQw7mpfarUXInU4wRgbADwlIRxNHR2UKfm8zk/AnqJgEd8LYwH+pz+GHNALdrE8yRayvd7QJg+IneRKKEV1O2kH9bEkF/IXkfkGdB5rBzMX3/7m/YWkS4i6tQyfH9lVsMSJdVW2+69hxKYefr04/bRJ5+0R4+faC9b31wfBNO0F3SAMI6ZqJxfp4v+MSIzNxHCa8b5zT/+6B6YIkKYxdIDwslIDovUtBfAjOlDAR2hOsTzZEDoQy/Uihj8OVhoIRtfKB5szniRReMqNcVQKrOR99EPIxMnQytRu2tPD5AwisQPr3B8jJF8JhGLHFa0SwYWuVNs7qU0F3oo18ETFEAY46oHKMXOs2E55ShYvJJ9X9uwN20PEMBP369qkzbPMZLWg6VJD3NALve6ZviXx6tvqw21kdbp57ps55X30LflOjAbQWHflnHGoTbpfwV49bNxEsj14CxtmgSM+YwOok5ltAeRk8Az15gEvmnLh0BpQO/4GT2FotzMIwwEDHwM0HlolrPTbXbmSnTR3Z2t9uD+3fb40YN2a8MRQslnzxsQKtKAWEAVPZZhV6UdsiYkNiDjGIcEuVOzUrukQ01vdGkW54+omuWQJ5J5E6cG18SwJUrInCNqRF5O5oyeTM9luuiQn1QRxFBRo8TJuI0RJRc47o0pOWRY74qKj55X2sy+EdpcrhPxKBlfKg7vXCOeMwAWAymlJzKnA1Bpf6IffI/XOWiTX4LhHqMzeUHxvse5ZOPIHuLaTiq3wx5axAM45KlBxz0ShaPNRDDX19ZlzADSoaG/fOHaecqfVCSbPjHAhKmwtmbqGeMm0H5EzpRzNzG4+BvjljYSFQRwADwAN7zHGALs+5849JgrMXbEqpDRjZGFIt4bGS1ZM/zNvUPxi+FOv0RkguemLaFpcf2A6pwRGMIoprrQ+ILAGIbtaIR5n2FfhKLrkkCXUhldWvbn2PuhDENtRWVUjjocGYtLVaPQUScLBL0qWhhpATjtbIDTf4w7EUJqvgFmGPuMCc8SQEgRcj4XWjHtU9pCB2BoY3ITyYVK7lvmD/mY5J6+fUsJD6K3jk5HvCXUSPqJPhUlr0BD9rqcCwLil2YMsO7Jj2duOarsiCPGs9cJzgSKolNqhfIBrwUuWFPMScAgokh8X0BfDpljUVFV7kAGvev9qu7dvPOaYoDyfIxxHClRMc2cCZuAMYqjiGeNei/vs44ZK7OKDPBD12Zuci0DZPIlve7Z17gGdGMisTHmGT/qqRK9jYAO78VxTZ9bgdOqxeQgssYAhJzhrEEokKoJOTMr+yKgAXaDdAuqdq5UWinXsmhRojESe6zv4sQgksS5QB+qlAlOqdQ0LMcZ859oEM8BhZp9n37HGRRwI6XSd46OsnaYXwhtAR617xEhlLPeoJC9CueLUwrs3IpzIOdt0n/4txzQ19RXTWGOUys2TRxlzqecH3MCmWuUQ7o4lzNEc3BlWXaXnJgqiWKHYuwm9nLOKPZAObBWVmrte88TiKTvynkvh339YjMqqltOQ/bEgL6A4azJqCzzvKHLGsjbuRdqcaKICXjQpjgk+Jwj7AdWWYZqq+Lzqdnq9CAcpwKItPvivYrY42D7/odn7dtvf2vRJs5yMeMudKbO4DyYW2gbt3bazi41gh+1px9/0p5+9FG7e/9eu3PvbltZgc7vM3n4CdOsAgpRsy+Lquijf8i+vwGEf6iHbt7/cA8oQmgPnSOEgLRs2DnwWUS8z8IzGHRIPVSDGLtZiGw4BoRjAvfoBbUxwL8TtdDGXpRP14o6lQAMG2GAGp/JQYX15hp/pgDBZ1ch4U7AJm2RISnBF0d5eupB2hFQmM1UB13VpemBVTZOGD2phZc+yganiFQles9Mo3pncZz++UN9MCjFo3apjUS5HR2wnQSEMSKy+SdCkPGJAZbrmybjXAR++7b2YC73lHfv0mUy8pP3DLjCZx/zJPrPyeibEJXpp13vefwQIOufrwd0PdhLDmF/rf4eHwKYkyCwd3b0YHfcmJMDWUZSCRxRJBhAyIE8p1wKDIn3bWV5oW3fWm93bu+0B/fv6C/J8hye83M4BaivZFl/HbpV6BgjDiEFzcOiEMsZQf5tFbfGwFPxdAw78oQoTyFvvgFham328zQUaxvYrjnHD5TR9I+AucwQ11rMHKVvEh1iX4jxl7nEtSPsIfAGzRy10UGwAvlu01mZj3wGQzulDrgvn8U4I/Iy5O8kL6oiMxyEeOMTCct8yDzmOirdsL9flB8XRccg5C+/3CdqmRj6ofL1UZsY6YmoKbejjArls9Uhn+fBo08fkN8oMY6FhSpcTx7Xu3Z0aIoeVFP2sESYVU5kBVqjozyAfoCUxBWWLTZBRMig2+p8Vj7ck6ANZQiYfBil7CnK0y4KXuYzwIHozJAztLg4FOhGES9CP9qjmudkomrJi4uUfWiE3AdjO1FMvhOjEsOWHwz6voQG0SwM6+ShsVeH/t+XE1qkkPiSRX8wsJBxR+mRCKFoa9B/yb0qZctECAGEPAvPr5ymOedg4eVHERIFRIx6ziH6EIPPbXF+FJ+DMkoOIc/j+R/JenJyR2VHiZtQfJuSMJW/mfw5gMqrV28UIYTCt7pqgbNQRbXel53TFodqooOZx+lLURQ574qmShuhGSo6KGN8XWslDBfnzQF49xTVBCTybKnjFrqdcvRYW+VsARAKeNYePz2DmAZnlM+KPvIchdJQ+HrHXL8Oe6poKH5hKWR9ef+xeJXBjXMMDcygT3rP29xYU4SQyFoihALpb99qHJWKgqJkpZSEGWDxJNdZhJWB8ApOGpxpszMGAdgbPGecO6oLKydfcsOxf5hDOGicW0p0jJxgIpTkkLmPodhynhp0aQzfnZSwy6Xuhcrrgwf3BQhZO9wBQTHa5Git67wCCBEH4plgD+DIICKuswh2RNHasydlv08JlVwntknv5A1rKlRQxiDzLTZBAB0URtYttNYwOjzuFtZxnUWLD8URwN6v/QunmMp5nAnA8j3mDj+aD7AZYMpU3V3Oh9wjNiTXcW68tR9C041idiKb/FW0XmVIXA8z+0z/7GqL6POlBt8522mvopnSxcAJ9GY4n+0Ie28hNzQg3qP8DcMMx2VTpBZASArB9z/80L777nvtzbJbcdheAO5VeBu6TlsmT3kDB83t9uDxk/bk6UftydOn7clHH7edUoGeW5i38mitSZf+UtG1oabzDSC8gXD/Pnpg6l/+4//wKhxseXSU12dhg96QFs1C6pwGhH1EIodIqEv2znjjDigMEAsIkwe4lJt6o5PDC4/myZmpHjlIWPhsAPL4II5Rnq7eS8X72bBy4OQwAxDymwgVG0KihDGshnzBeNfK4KINMlAqWqiQvgOUw/XipY+xhXdvdsY5MgEa46ZuQDwAwnPT5hJZjOeOPp7l4EshwomoXoz0AMIYrQGE2Wz5a7B2PV8vwDKHA1ENCd6UYEveD2jyc4yJz5OgUoMliux1AZlJ8Pf7wGAAYQ8Ge8Cp96XzWSI4XX3HtLVfNJMAtAeC1w7ODoT39AxTBzlQTPNEWU4QirGdbio7MdUu29LibNtYW2k725vt7p3b7TGKkXd22+rqssfu6v1QEw+Z9yTkh2qU/qZNKmiuMbARrSiZDiPnvya3JUqfeMB77ydjFNoaawBQiOHq+oWe/7mfHRGmi/djTh/mc5qDZcgF1GKMAgJoiwzYcsR4bXqQeJYc4imfEMVKRZxEn7RB7siRo5/JrxqFi8a5mzHOPA+9j/YH3EAlwjMfQAhwSJRirPVnBUr6M/llajtOEwu4OzpAVJBcn3PXf8SQAfSxXz1+/FjqjwBCG86HMmhUNoHIB3vYKfQo50IL8C26vADGO0INAWWh2Km2WokaMEd4LvoE9UP6h7VFG/mBJohXus+BjvHEvRJ1BMC+pQ5gqZ/2uVGRsQdE009RzWTPTOSMfsCghfaGEqojl3tDSQz+nRxCDEdF0dZWZbSl3wFiYmpUqaEAJQx0POmmBL4e6j0SIeS6GKkGjRbKiJMvNDYiJnQHNfmSXqAzoFgjyfUac0RdJkDRRERNllzvM/Pd0ToEWxyN59cOtal2duHIdc4Y2hclVuYEQAwQ4Rz8Ua2wz2FKnlfWE59jD0gkDlEm5pBzNA0I6XvmMo4ErhXjF8OZ/yb6S9kGzjDuHfGUiK7MLziHizXriJFl9Dl77Yglj9hhCRwNvBawF0AY+h/vhYLp89t7QxQsk+fIa7EXnDdqIz7GeZ7ZdFQ7j8/PYRe0trYK1dK5oGmLHMyKdFnVU8Zyd28+S03TsBSce3fe3h0fil1jGvmyACHnF/ORvrtECwCK+IzTAXg25hJjCQDn/vSba/ZR2of0AQDQcgGKK10j+5Gd17NtZRVhnY12/76jg/QL+/Q71XBO7qejo2FF8FDQg+XUWV3VLnRxYcc0e0BsIdYjObShH9NmniHObK7Hj9goFUU9LeZVgHgCAHwOJ5REmNbWFFVeXVkdwDp7QkpBTObzcV/6Ww6WyuXUmsEJU5Hh7G9qy6Jzj7Wv4jir3NYAWTsULULQ2y1ECdnT+YmNxT2jFM3rcSzYQeR5nfOrtx9is2Yu8hn2kjevXw2RfdNOL5TLDCDERQOLgXG/BKAjfHX8rr149qL97vsfRBvV/JQiKQ4GB1ZwufHLd5eIBC6ttJ3bd1SbEOroZ1982R4/edJ2791tq2vlANDjm7rtfMK+PFeoojeU0d7Gu/nv/3d7QICwjxDiEc1GnEhDD/TwnkRoIws3QCmAxx6pSER702XTzKYmgMGGl+T5MihZqPG0kLejQ6dT+wxwJMcigFBJ4yW3n8OaBUkberqK2lq5kX3ELJt5IjIWARmjBP3GEg9qcum06Luk9jxjwAaiCUSDBEbLkMvnAwZthDiigpeNjkn7eE4J3nTF4ntQk/FJdKenH6UNAYOZNv33e0AY6h55hD1ouA4KR4/VJKiL91gPUHlZfd+lPX9o+k6Cth649YBwEjz2UcT+vR4EB6xPHhI94E0kdPxrT7B+MUgkEd3aLJEJjctlW1yYaavLi2371ka7u7ujeoT3790VRZCxE+UGo2UDihqA0A6XiKVcc74IkphiTBtM8/QhkKiQKURVZLvyUfvIXyjcPC/ABA97CtMniqwD9j1UTRtCfdRah31X8oU5FAODNWqPvvPAaDtOi9DjVOR63kYxz8BhCXAjP4v1yI8Ay9qaQKEijkTuu9xVj59HyUIbI2DtjZqUWojhgfEA6OM3CoTcMznNAEXAT3JNeJ12EXmwzP1MY8BiEB+JlnfUDkqIRW25uJQx8tFHHynCxBqVep6MJxvMqhdY6xkjFKNKz1hGJ5EdDMTQXGkTRrLLPFj0JcDFRqn3Qujncb5BV3StOMvEx6OeKIkFNm4p/xEVPD6funmMGdePMAzfoZ8oc4Fxxf15xkS6aF/ob/QN48kzM6+4Bvsv+WwBhBjfAFrVElQU6J33fomWIYpjA5TIQZua0efIw6GdABwAYUDTHP2nkgEWOjOtjNQCq02q7qBKtNhxIKOvfmMQ+3t2NqhfS4yMdZh1Fapyxj5nniPirb07hR1jYzXnkEVBbKzTD6zxfJ7rBTTl/KO9cWzGudnTWomSXV6Qxz/XVpZNXYQ+Sd+HWoYhjTOGe0IZRbUR6iELRpGaopyzvgC95EWRjpC92z8feAAAIABJREFUA9AJsIGui3OK/2YPAASz5tJ+Xb8ieGk3z511z2v0RdhByd0NxTwRQomIVFF1OV0Gaq7rI5JTCvDBFGCXW15kXlJ7cWmgeTKeYmWwjrQ3cPKOIj7JXcxZDmgEMJ+fnrSFBdOdTT0EkFj1lsgxYM7zkn3GdEz29oAgUgO8nqHmEvFKiR5Ttmn32dmFQDb3hvGwsYEaKTX/VtudO7tag8rRRUGzKLKs89SGJDooZ0+bEhhk3Oz8qHJDJXqS/qbP2a9Qj2XcfUY4HYF+yvrNPOM9IpOZuwIr74mAOSLNOmUtJkeQttInWpNv32ptcWaFjs916ZPk7bGestcmgh8RI/7dOxSzPrh3UhL6cxvnKfmX/fksCvHu7pB2w3uhh8fOyz4TB04ooX3UNA5Kni32qiLAUgzd0/6ZX/ZM9iwcJTjzAHXU6yVaiMPv4OBIYl840NiDsVkNVsfIO2c49twcQYz5RX0f4Ld5a7s9fvpR++zzL9qnn3/uSOHtXTm/aBfzU0BQ+9nQE38kVfTv+vk/ZJXdvP/3pQem/rt/8h8phzBGoUGePYURbImn3wegDxR+YogEmGSzybUwWgMKBHiKLiaKp4QYnE8yeo/nXHC77iNPyaypLKKZVa4TERMMKh26GM61SSTfg7bRhtR/YvOK54gCw/1GYe+pF7SL4o4FgLOJ5BnShlAnLwdxDxscee4Y+PQjtLeUEwgoDEiJsRvVvQCWeLL817+9wZ/vD8Cx6KA98O7BzwjWfpzXx3t55tAx+yhuniUb9yRttN+8/d8GhH/bNTJ3fLh/WJyH9yafQVHOUuGc/G6eMX/TR5mTzL/JZ+nbcb3PPQcCBKGJCKxXEVkZDTNTbY4o4QzS4jNteWlOSqNECJ88fKh8QiIGZE4RDcJAJ28Jb6w3fjstbAyMuaNElgGd6b++jXktxqq8w+WRlLe/Im0Z00jU24AGVFzZm1n5PIpvYhB2gJD/5rDOQT4CU0e6eR3vu3/JeyKqdSWDohfqSESHe3NwAjY4PHluDnS8yhhQGmPVHrU8fPJRRJiZnrkmKx6HR4RkACYScCkp8eQRxfCIUyjGlGv3berziTYBCDEoMJyhdUJtCigACELJQ/24r/NFxObjjz9uiwuL7eLsQgCJa7Bfqo7c0bH3tPJkCyheXEjpE6oRNGH6jLbQJqJve3sHAln0FQYV/Wyq4KajhiWwFVGX3/zmW+UW8vz0afZG+pDnBxTTTjza+weHaqPrq1mtNgZjIloYvPQF85HrcY2MRUpMWPX1vaKNjCUgkjbSd0QhonxIhAXHWkRJUleQPuwBYWhYoo8pz+1EbT3YR6TFcwInXmj3tCtRPNejo6yR68xpb6g1pbyx9+9lqAqwFj2M+aBILQY0NLBaL2lnH1XJ/hKAdHR8KGrf4DgsoJh1kmirgQK5SQA3g9acfX30nrlCW5g3jDvjc3xMBA9gR8F4K2hDOSQyCwONZ2ZtxoGbyCIAKed1zjMAlZUTqRNpp4/bc6n+RJjIQj2Xoi2iQMt5nLnPcyZ6lWdmbiWXi77k2UPby/1jMyR3OPOtp/iZavtac/7dO6IqpsjhM12YYz+dbgvzADlTrB1R9vMwxnFYcc/k3vKZ2ClmT1y09t65sOTWjgqh1D02IKROsMcGpgSlTNiL7fADgLLfe/y811lUhkgnUVenrVAixTULLxVVvHuPmqSUSVlqOzu3tD7cNucMQxc1jX1PkTTZO6JmNtGdA2a4JutGef01h3JOm1li2ilzX1ROBKxaGwR8MmawN/jB5ooTgjktJxkldKbH3NgIIdHHzC0cSIp4rrjMDfeJ0yv51MyB0IS5Tx+tC51VTsPZWUX6+Cz/Dm03a1r21yzOGov+BMAyb/hewD7XCQOGeWAFWqdFRDQqkWrRh4sBkM9GgEwMBHJdT+lnU9RzvgHwcFQoX3TBqR5XUzPt7OK9yuK8ebvXfiUBsR/E1OBsDRjM3InaPEEBlEdh/sCGWFxeavcfPGoff/JZ+/Krr9rnX/6kPXz0RDRh6WlMWejt3+7nJofw367//v5+e+p//C/++ioeIxuLYzHVSFJn0Rr0EJkYpesTfqcL+wgVG2D47j2AYYMKwBM1J97vMlLGDdAFaDGQIwMsr3HlFQUw5PBns4yHh00qHs5QbHJwJ58wB9+1COEEIBzuUSqsoWg638i0oCg+5uDvo4QxagWmypiejNhhDztaOFL3eoAAGORwisETgBPvc+9hSz/3Eb4eVPVe9ElwxLOpWCp1mrqoZ6453ud6W/rr9ICwb+ePQaVdX7l2D+769n7oe6GM9t8ZwepIp+gBYdrC30ngOAks3UeJNlTOZGiwAxHkqi1Q32qOGmUuP8Hv2upyu0X5iceP29PHj9ru7k5bXIBGae+9IjLLNlBjvER23MJmBv7M+T4qFrCaceFvwKRlzp2rwXUxJIb8sg5ws25DnYt3Vw6JEjZK32DIJZIXT6ppc1CtrFjIfLSjwoqifBeBDtE1d+8IGPK88a5j7AIiMHwHzzKlK4pat0TJgJKR53uZRwafjp6ztmNIhG4EwKGt9FUEUqw+aPnxqEzGOKJ9iRBybV63FPqRjDioiS4cDFA2RRcw+OzFy0GEgn4GbD18+FDRwXdHjjLSJvZL9gbaDBgkT1L5KjMzyn1C9fWHZ8/a+emZ9kDaAhjkF+MPQ/lXv/qV2sQzS2RidV3Ry9DyLLSwIkVTflEhdQSH/W9e31EdxR3XKSRniTqKXJPniXEW+l6cSKHWJuqT4uOMBYZk7s/cCgDmehGaoERnItNE4JiT2XuZe6LQntj5EYcjjjI85wFsRGQRlQEQes7NtCvzA/W97JPUHsx+jkGM8R3KnKIPRGKOjwcHQ59HFNGXxXnXokyEjv7hGnnWRBdpBxE28oyIyCTCkGhXjPTQYAMIYwz39DzR66oGH9fn2vQR89hrg/P1fZufpc+rTlsBwkT+RMtTdNSRqzgPHCG2oiJtTPtTuiC5Y5zJtBVRpJ2dXYEC8l7391Aq9fgozaPUjMc92PtT6LSJzpqmyn5ghy3P5M85CsT+gKMFsJNxot1EuSgv4vPf2cyMskSCZk37CyB0BGwsH0X7PP6e84nYjhEVIuCUBEKcx+qicsyqxvK0wCAAmL2S3D9yww1CiHqOTljTSAHJpsZubVHbdL3Nzi4METyAHfOV76um6P27auvi4rxoowBa/s18ADwQ1XVtyHIYlDYDkUaXicFZ2LR3kVcbAT/mmeemc3hdtsiiR1IWpd8LkCW1gLFjbACLRJvZG8MwUGT7wkqhcZIkkhp2h+nlOBBcf5Lv05eJ/oZ+nrnMvUYWi+tWs6dl/8W5wX7hKKcFnxShrbIbiAHxm+i6HIe1Xjg3uF+vcsxzpqRJHCWJHgIKJeo2KCGbMcY+N/blctWr9Lqmv/zs1nUAEBLdI3pHtPBUVNKT9hpA+Ktft999/73mkR2zjg7asdGlOUhMy6kg5OqSL7i9sysQ+JOvvm5fffOXAoVb2zttZW1DjAmn5Ywlrv50eHIDCP/0Prv5hnDH//xf/41mXjw2AYVsuKEfZYL7UDLFMaAltCIWQ8BVvGo9IBRgqxpQAYQYCOTZwL2mEYrKiMpW9ZhSq0/5ek4kh+bTb0BQR/l+jGZx0StilkM5eUkRlgk4i4HBgqb9KvFQxm8faQpYS+TFRcNtrARs9GB4NOaLahgg0uWqBXgkXyn9R5t6IKQcpI5G0YOCTOEe5OS7ebZcL/3Tb1YBX4N3jI1sJvV3RkGg66DPm00PuK63wxHC/v3cJ4AnkdJswj047AFof91hPCpCmDZlHvI31+3Bcw8G89lcK/ftQajbaNpKlPcSFcUQTe4eYHBZRgqG0LRyCpcWyMdYFmX044+etMePH7b1tZU2n+LWHHAIEnQ5qgAFJOu1CIsybIeG+9/j5miZ55UjI4C7UMe4ng9ay3MnNzFrylECJ8pnnSdqeE7x76JlZx/gkOUeOTgTfeRAjddYEbX5yo9FDKKKyd+/e0/eZIzO5PFaJfDlkK8n7/SlKa88H7kzO7dvD7X1xjEtkaJiAPB6jOA8Y6/8yT0j+MHBn/vK+zw3p3ZFnS4GvcsXoFIKeFtsyKQLLFYkgsMf8QCojEclv76zc1sgjkE7PjyWMQ8N1LQ0DGSrigII1XeixF4IEKJMd3FmMaxQMYkShtHw85//XPRO2jQ/h0FEmQmKzG8Wbct5l5Si+PWvf9N+97sfZBzGOOazRPJ4VkAdUYg3BZwZj4B8xjYgod/7Y4SFMhoAGUOSseN5LQZyrntAk1tVPTvXhCU6yDphrLy3NqcCSNhkzHkVg0KqqS4MTi0v0WYPjgYjHocF50GAqw1IK946+oOha0ogr3GPfeinFTnO86b9cXICCDmnMk94pkRNMSR749hj92KQ9+/7MOdFaHsBZBivoYRnfwlgTnSQMaC9oeeZMXPZ2O6JlNDWUHWdZ2fgIsfshZUyuQdtsFFvp4kNcANtfhIdJHeV/mNscY7s7t6RQMaRKIzO5+sdeXZEmroWx8xIFWcMrKqafV1ORdE17bAi4gZgY15QYornUVTmDLq5KefKgY5qcpXbcZRlpr5nRkWcvQL3QxpFlLKtuhkRKnICF+fnBYIy7mZ7+OwCjLGeAXIAagBhcsPjgKXrklfI/Wn73bv32tYW6sVzEsGhv169fK1oXx8hZBxMtST/dUE54ADBN6qj6OieHAUl7sR8F4tJtGhHHtln37xx9D/RV1OtV4f0GynbyiFi5d9EvDPvmCv8sDZTLoRrxT6SzUIAoIBjnD5hDXBvzhicDxGV4T2uG6ZJ9vCsiZzfzEEAH45A/pv1Qa1VzinmC+/hWOK9RM6Xlxb1PLHHmFt9biR9ltJCAZX0U8/OyhpzCQ8iw673x1yLgnDGk/exUVGjDbiVQ0MROhgKKDXPaY9iqE7OLtohjrs3bwUIiRDuHRzKqSKmTOWfJ8XDR7rPa/YxbCuuv7F5q925e799+dU37Wd/+R+0r7/5i7aDSNnmtgHh4NkwwPzTf24A4Z/eZzffkN31v/+rf3rlhe8DjE0uXs2epslGwr/ZsGKscgEfAvbeZmH6UOyKb9emxmIVbWGIOFBXxxz6FDNNBC90vcjwS863chxysGBoS9mpCueaWmWqEZsO7WEjEF3QVua1qFRAk4wM2ognsXIIrwGaymMSIJS6mWmgFqEYBTQCCntA6Fp2Bnn2IDlaaOAaeqoP7gDPHuzEY5np2h/Y14HaGGHKvXK9fDdgOdGRHpAJeNCmKnHRt7kHdMmfDJjKvXKPKGOlbT0gGyJgncc/ALd/vhEQjM80vF+A8McgrqJrFWXrx+9Hbex22cn3ejASINg7RNzey7Y4DyBE+GJO5Sdm5NmeESikDtjHHz1uX3z2SdupemBExuUBXVxSrgeGEIZmDFzNxc448vM5TyZGp6IDp/YMew2aCsZh5IMW77epRBzYzPdEJXjPeSkWVOBwxADHIRP6TDz7AEJdtwQueD8Rd4xXKztCJVqpuopFGb11q925vWvp90VqbpnSM+aSWUBDtCLVAaOO3LQA4fbOjgybGJh2UtiozT5Ee5ITGCcPa7uPfGVuc0+MBeV41P4QWXpATJxKocVxH+iiMphCG5+ebvuHB+27779vL1++koEG5RewBSBE8RPa2YsXz9UuxtY0JZQprd4oI6GivoAzcuUALHjn+5zHgN1f/OIXMqKox+fxnyvl1B39jUgJoNFR19emuysHxhFCjH2imBKLQVTojev2MR5xxjHve1AdmlYiZAEtcRbxl/7nO6aeAu7OZaBu39pqu7dR1S2F6sr1k3AHBehnKv9P6oKupaacPTzm846ist/vHaAGail+7fHyzI81DD3/obQa8NiAXVEbUk+Qa2N4v371asiLHaKCJTqmMWJOX7iUUpRoE3UcovlVBsTR3RdDflbYKOnLfK+PuvLcOQ+zV/UR90QWM39NMTXo44xB7COlPjDGea6LC2iald+unDecoeSiomzq81nMA4lrZO907bSIQDHuoQAT8VKNU9R0i1ngfd/nVZ7HziQivPy6jewB3Jc2Mr6qmTc4jO1gZf4GZADcbeATgU+aAN8pMY6iZlo905RBnE4B+ox3wN3MrBWzZcyfkAtnJXEiYdT6IyLp6LojWjwHAC7pLoBfQNzbNxaDwrAg11DRfItDVpTHoBAAGPru5uYtAUvXd8QZ9Lrt77EnTre1dfYGcpTtLEPQh7nBmFAe5PWrl2ov48GP95v5YT9UZEpMDsAL6pfkLVpkiAgrEUgAkXOizyRYpmeuuo5yqHclrhJ9I69bud2qi+pzcvhciffxb67NORJ2AGNwcLAvAMvrZgOQd2pbL/ZTKLxicFV/88yJfHM/ngFnXPJQcRBCj897ov6uLAsQZs/nerEfFNG8vBzmA6/HkdIHA7ImY2ty3zByOA842+xIYt9YU24nzjz6lOdRXwo0oyyMb5vzZ34QlNnbP2wvXr1uv/3ud+2HZ8819lqHlxdogpYCd6mAW3Ldv2WXcrasrW+223futS9+8lX75i/+qn319c/anbsP2ub27SpxASi0xWNT5XpazR+GLjeA8A/30c0nPtQDU//H//RfqTB9cgNyYAcUsvCSW+ENxTS6gJ4eGMSDaePBB2I29xidOYyzSSt/RBtcyUlLopgC3vascx/TjbxgMcLEdScaIMU+H1Qx+jC2nbdnRUWBtMj6VxQzbe/BCJtKNjNlD+BpjWJURWvsPQTIzQ5Go0Bm5Y2ELhqgJTXSAoSTwIeNwQaCqSyhTY1gcqQMRFUtA5jn+hDQSfQr94sHbzJCGLAY4Begaqmv8efHgOnHEcIe/KkkiWgP/pkEhJPXzv0nJ+ckeBzm2YTKaABcQFt/4PVt7wH5ZBvy7xyU13djUyPH2kmXopAtzM22pQU85PMuLdEQ/SCnEHoNtNFH7Zuvf9Ie3r/XNjfXHR2X53hegDBzy+0yuBu8/6IDOToY6pfXi73q/VxKnSkONz6P93tYD+WIsWKka2eFyqWSDQcAM9eZC9DgfQ7a5NWGBsZ8sfAJ9aUQn5jRgaqSE5WHgsGwtbE5AIN4ktOeXEMqgxzCVaxatKcSU8jzYjha6GXM6QsFdYjol5MqxgnjGKdM2spzhrooYZ+qpxVmQ6hGctZESbho7XiKD44O2/dFd3375q0idlwDwIXRDlWIMgj0OzkgBpolclKR/Vz3AjEHKJfPn4nWiLHrCJujuyj0/ebbb9vLF1BQLWLC3pDoIJ/jJ9FE5SEp39DiHgH/GF6AQn4DQpM/GMDM2ET8Qc6D0LYKNMmgLQpgjEfmRPrVjrb3Es9A+OTRwweK1nF91BMtoGGKqq5T9TcxeKHHqgQGFlepXbLfIuBzekIU7NJ7/MqK3pfy9DsrE3J/zhSiV8wbwGDq33EfnuUt0ZVXrxWFklOj6NqK4FZJD+Zs5O8NdvxZR6ecp2QatqO7FICPoIucB5UHn/kZgJf9rt/Hsz9mj8qelT0tjksDSAqbE/1cFJuAPFvmlHO+yGuysEquT3/bQep1iJMFFcf3ordbcA1AG7A51LtbtfgJSPy9WD82uGkrVGidczMpreDoLvTK1JDkfFVpDGiIJZxmlUXXU0wfQQePo4e9QsXfOUcV0ZtpV1LSPZNTNzmaYRgBAk0HnVMZFkUAqb/H2V7KqcoFVB2/5mgZfbboch8GSl6LtmtwKLgepJxUB4dyKEc4BcDFD3txmCD0F6CNa0HFZv3TB6bOQkM80HzmHjj8llYW3XeVfpH9SPXu9vdLgMTsC9GMV5Y7VVsLJqkMCxFMOd+m1cdQwMmF5BmVe3h6olSEOHD6CGrvwIQSyr1SlitO4Zw1RIg97uTcrqn0BI4kUaUvLwVkofdGdIa9iDmnqH2NnXKmp6xYSlsD+siV5hkSzZfjpzU9H9FB8sodCXYNSwAhTgbZm5X7Rxvi1LeTwKCWMU/d0CHqXyUx+Dx7QWjcAYShjIZma3Xns/bu2KWC6BPZpxICm5foIVRR7D3lD56ctlev37TnL162Z89ftBcvX0sIi/nLXiLbqyL0CNBlP5FTf9alz/hdXdtoO7t322df/KR9/bO/bD/96pt2596Dtr1zp03PzBco7HVkqrDzhyz4D752Awj/6K66+eC1Hpj6P/+XfylRGQNCUznwfvV0S+cnOI+EheI8mVI5rEOkP6TYANhIk4ztfAPnGIjWVVQq5zQ5YqGE91KAUo0yIinlWc4GzubAtUV/kGy4c4UiY819WPyh73hzf98wxAKATGWpqGFF7OKRCp1C3wNEVl6fDvQrJ5oTGbQcsI0CbQI6dE3luQ6UzQKMAR/w0xufTlR3XuUAYCupWofzhKjMpMER7/OkkREAFGCh6OaE2ulkRFLKWCVwEmB1HTwN0OlHYC9Gz4cAYdqSz8QQ6v/27Q+o7dswPE+pd/XXCtid/Pzk9fvvTO4DuWe+U3BcH8t1exBNforyfBTxBjA6H4PytRxsTx49aH/1l9+0j58+bnd2d2TIEJVIRB1DaDQQR0oc6y95dty7FwLoxytzStHvEtCgnRzOce6wnrifcylQMYPqZCaAVd6O29E7Cy7xOeZv6IOZy1kT3I/vuXSEa1Mpn63EMZKjsryIEWZjIvM54JL2JfcRo4b8No1r+UD7Q9wCBxRotte7z8miX0IzSg5T7xm3QQnwMIDNbwBhwDOfiRIx4GaIEhYQwiDYPzwS3ZV8Hp7dOSprbXNzy+VDylPNc62ovX52J5M49yiRjelSG/3+u9/K0OLZEr1ibC7OL9uz589UezBgKuPHPdl/6VPGEAAaMYs427JP83xQDaFoAUD3Dw78DHt7Q//T3vRpIocjGDe4DMikn0YGiaXzQ0djDty7d7d9/PSpKLe0D0DG84kGJ1XORdUSZB6yPyRfEml3ItT8MFfJJ1N++tVUUdzW2sw8yq0Gr6k76egwhrrPgpRY4N8Y6eRqHexhfBvkLRVACLVOlLlSvuaMcq6365LlN31p+teV6osJ6B4fqb18vjfCZXTXvE90sN87ekdV76zLfqNzqtIxHN3gnHSNROZ2HBeURSB6IGcBbZi3Ec6ZClVSuWqA7aony5mV9vi15ugVzilqw8mBV9RL73YCl8nlzXxj/HvHS09jFHsI9clOzVKlVmZNnRydC97/iMDNzExpP8Rw9n7lkjqkYZg2aUVYze1F5xD2VF2UM09P7CSIgyj9Fur2eC7gTGO+n0gBOCyKOEsdiQUI3SpHNmDPVMk4xA0uHA11NMkRUPXLGSkv4//S37EzYhsFhAE4saEYt1Ao6efsV+xJ2ZdYO+w10MDpA9XLRFjohDV4PgisGDi7j9LfzHFsmADm7BNxnDhtwICQH8A0UVUAoUE0/QXgPdLajaMpkTscNeTV0lYpvautrgcZJyDjpH0EgAcT7exMgDZ0fq7lCKjPEqKq2HbMZ/peEe+qucp/x06i302rfXMtFUAOobdvh35Jbj19kPSC0OJDGe0BoftuQcwF1R1UUcCZdvyOffRQQBAHIcIy/JLzzN6gmtleSHJyABAZUwcRptoMa03ODMqSrLft23fap5992X76zc/aT39qQHhr506bKdEipREOvvkbQHiD2/799MDU//W//aurgCRHIGwUxmjkb7x9iRTOzdlLo4O8jK/eWLYRZM++6W3+VcSjJJJZeByAuZ8WfckUy0NLvbbyEsWg4xocEuLSY2As410zIIyxEwoCGzifVS5QtTHAN5GWDx3sAzBgYQ814UYKjelzhguhU8ljxjPm8ykwWuUKYhxPAkIbEeNBl34KfetDgJD7xtDuvdCT06UHYX10sPce5jppF31FLcK/DWD1lNHemBnBFrE0J1UP4Krosr8PkE0CwP7fed7heSpC2D/vh8BrjLG0of/8ZDvyff4OwPMDLI1+HA0InQRP4WN7BMvTurTQHj+81/7BX/6sff7px1IctZgS9Qw9l+hz56w632oEeFarzXphvn0IGMchk/wPU7ds+AQQyhCYclFmHA+sq0TLaINrftogSDQveUlxNIRa6ciPAWGk2ZVnpYLPC5aIJ/rZTJHqAU3WSfYLgULV1/K9uSeghegBbU3JhI2NLQ0bn0+B60RiYhwOYKvypUIZov3JzwpNtTea4hzxey5azvx37UlTwaG17h8iS37gXOeLc/Wx1YMppEwdsgtFj3l2K5i6aLymTzmnnJcyLYMBJV8iikTQ5DgrrzJAib6IHD3XIPeIPZA+AdQgeANFEEAF9ZRIUIAx0TQAqoHcgoxbZO95n37uy05k/wu12BTASOpbWEX3LJW+9CNtY/6wZzMf2OMx5O7eudOePH6oecAzPPvhh/by/2HvzX/7yrLtvsN5ngeRooaauqu732u/yXZGwwZebAMO8uwYhocEMWA4gBEHCJBf8lv+UdvvddcglVRVkihRFCWRIoPPWnvde/gt1atqJ135hewmWCLv995zzj3DXnuvvfa33wxiQERONyoyyzxkrFVDsowqnSHaP21kwzBIHh/5O/wtxnLyEm1UOzpGG7LfC7yS9lCsEdoT8BLnCn1V7nk5NQN+e8ddnCSJFKnw9rnrb/IVsJJUiuyrOQ8DUhinOAW4pj8zc824jzodAwVUn7WLitaxVjGi6RNzyPuHz0LVAC2KIlEgInS00cqHXMPsLFGe2nu0v9tfob+U70L7UQAmY5r9UM7RruarKeMWc8n+EEDtM8uiU329Yu/ptLvK9sxON3LGWChWdcSR9boiyfR5PIcAwUozqQgL4IO7MQZhFyV6lAi91H6JlKqum9MhcLicvDzRumENJIKUuca/HZHCphjLewRAuI6r02sYe95PaMF8DgcEayWiV6w71r2Ajhy/3hvy3qE7s2cwltlf2WugaWafBoQGiCmXE/aI7KkLlTPS3CZPrqig/Dt0SMaIdmUv7gFh2hjnox0M9GnC6bR9AAAgAElEQVRe+Z5Sj1WKkHPj4ogPWNQ4UUqjzgRHSK14yl41nE8lWsPn6bdqu1a0n7WcQIHVakn1aW29HP4Bf3FITaYJJOKH84sx4h7sUewtoSozj3lG7kEbQieV0+OKfFccbK71qoDCAvWsl4YanRfvrtqLk1fKHXzw1aP24OHD9uIEqvnLdkKZICllF80YlzC2AIESOX2JhuO48Tplfa1vbLW9/YP20c8+bb/8g1+3T3/xq7a3f7ttbu+26ek5NpcJyugNIPxp4NDNU6b+73//r1SHMHRP0yEcRYgnLcZhNkE2wnij4sGJN4yNgr9FpCHeMVFQK1I4HsA+AHWPKtuQZy0tryqHhAVKO1Jfh41Tao0kDS8va4PFWMBTxDPk6SqaCgamDN8q7uoNyflV/I5jxX0qYxajrdQHdegUtS+GQoxR52/54Os9v4pSdAdnKKPvBYQlMIOENV4jgdeuXmOe2UcIA5R+CBAG1GR69wAvbQ4o6Y0gqJBsbj2AHACyDmAbbJPgKvcyAjRdof/c+yKEAWw92OmBWYyRSUCoovQVtZsEhZNRw77/PTCcBIRjpG5UPq2g8DVQm/fIAYkh5lwR589cVT4ghgwlKO4dHbQ//aNft19++rN2/95d0UU58DjE5amnFhh5X8qTGPN2/G6dQ5P3kDXUg/l4m5VvVKAh0alE4UQvLcq3I5PTQ+kB5jzj+PbclJxEBuNFjWHXJ/ZnX7DqnilP+i6lQRm7quHkXEHan7aFohkDCsNVisLn5xI9IR8O44n7RfACihbtCCDh2rTHLAQb5n3kIGufv+VzoRpmnjJ2iQABTgBYATpoHcYzTU4bOXhEUbMv9V5r6Fbnb86HGnTQSDHupADoCT5QXmVQI7hx5UhA2pCxz9rPPmwgU2CwQDfvV5TeFy/lYafNjGuK0AcMM3ehl2G8QevjfQUQ8vkeEPZ0/byvULii0hcJevZYanDRNp61tLSgCMfe3m47un0oZx/9+vKLz/U++eKsSCQEUIihhdOCiOU3337bvv7mycAOUfmR6dk2M23KJtfOcs+qZ9mLZSQCljy20P21nwFgKl82rBHmux0jphACrvrIUiJi2ZeyZ52fu3QE6MmOE5dbiCE7SavNulTkvhyDoyPV51HvmOz3opwXEk6rSIVTNIgQGsRkP5QBL5EKC78kMmT/go1cHK4BpGHtGJQxRi63MCWWzJWo7qnPKOr3lp0xEbTqnZ+uCUgU2edWnCiONPlctAZAPatEgUKN5Z5EDtegrLJOK1pNm72+eUfjOQPFVP8usS8DFF/TR4/4rIvPN6tBPjuucjvYBFZhjogUbQkV28ynMd+Pdtj2gY5K6QqvQxWKLzuF9876yPuOYyt5bTioqTtKmyg3JNqsUlzMwuJ6l8mhbIuFqByRc461c0Yv6potRcE4O4gOatwV0T5XZC7sDjkZ5+a0JgFIdsiP+00cE1yT52T952yLfbWxvt7W18i1djTZa3lBzhe+NIc5Nyq31EyABYFB+ql1VN88NxFHsRKwv0ogKTYVP1nTjM1W5SsyZrQnDkbGhP7IjiuWC78LIOQ57FHsdaF8Mxb0t7etwiDzmQQbzDRi7sk4iHK8sipxGQgLb95etGfHL9o33z5rn3/5Zfviywft9PSsncCwOT3TOYr2An2I/QgYbKwvnZXTcuZRcoL5sLm1I1GZjz75efv0l3/YPvn5p4oOrm9sKxpJ3mIG0H71G0DY23o3//37G4Gp/+vf/lNFCHMAytNVaoTJz8uma0PAHujIu9O0ROlCP2Ch2XM71lwT5UX1dnxg2EAdvYgxDkUdvbhoC4sWFQgfPSCOzydXBkAYmhveIlFOMIDxcLPJY2xX+xIFJWdAAPiCzdQHKZsenhsnBRcdp8RllCNIon0pgtk4NyDM12RES1LpJRpp+osN/B4Y+b9LybJq4AzRqe7a1EWKoeL7jgdtD/4mQdj72jd5zXVASOZJCd8UYO2n3tjn74LCsX8Ghf1zco8YP/ycBH+TYxhA+J0xKczZA8nvu3/GLPfun9/36/2AsMBvor8V5U6C9yhnzqxBCdHvWAWiF+fandv77Y//8FftD3/1i/bJxx8q9wNPN5GJGLMqoQJV+MqiRsotrFxC1hrt9TrxVyIMiehpPRatStE5GQmVN1tRl9wjggUclhgtFmuYEy0mke0AyXiN+WyiKhnvRP2VM6J6bkRJneP0KnTVErUJwEhdKD47UIDkBLK3XPX3OjU6gBUS5bduHQ4UobQphn/GImshBjqGLIYeXxFACciNQUpbnX9G3iXFp602KWGNcxvyAFbAIB5glOUStfX+WLRb+nv2ZjDaoHWp4PrsnPwiKV2hfbHqLU7NWHyDsWFv60FrKJY2vg24A/a4lnqY7HMI3LgoPeqoFpygz6awW/qd8eAdk2MHaOJ6jB7aH6M2Yj8xPvO+eWZk5rl/5ON5LpS7iwvyAhF1mZfxubODmNCeAArPfvjwQXvy7bcFGpdlOMtYL4Od8cZgJh+Hb0UTUo9yyuUmQsdspCdUBDsMChtdjpL0kboAYjRL2K9zZih6MaQ82PB/3eWtJ2IQg5lx5x2Zmou67CsTAqsWaUBWcuNoa4zUnJV5x1ybfDauo6+JwgfgZU/3XPbB4TxCAwXWmgVRTDX0GeRyM9LfFoWb6Dq5T4gLQf8eVXwjyIJDwYrVgFJTLsFZRAZ5n6zj5Fel2Hgcpv6c931FUUo8ZNyHuWccWaO6tvtkJlAoyq7TtyyHLuP0khqPOIzfXQi4cR47wgjXJDUBWzuvfDJAA/3l7x5v7yPQqvnmnCI6iAhUylpAu2Q8Q5Pk+hS0p898ZX8IwwLwxu8CtgP+XIrCtkPOJ9oC0EGkhhIe5EgzRpTTAcyFXg6w5/OsU+rUbm9Dz3TNW9Ms7axOaa+sYd4HZ8frs9PK05tTBArWQmwggxnTNvXMArlx+OdMoa9xACZdJ7Yb/VLpGvKQd/eqlqUdGYm0O4pqIRXWZuaEHHPTdtAx1gJIZe/x+URPmf+wJ7Le+LwcXScvRDVnL2EvDZ02+22o6nlPfI572PG1rDamnmrmLWMRYZnYOtlb4iSB3dM7m2A0UEQe5+BbCU/hXKCGLIDwQfvsiy/lGDPl3WwJ1ZpWOSaDOdlDFaFnPeKYW1kzbX57Z68d3L7TPvz4Z+2Tn/+iffjRJ219a7ctr5IjjjVxAwh7++zmv3+6EZj6P//1/6Acwj76Fa91QFTvjWHCcrAkbyNUABZ5jCZ+R8I6SdrJ8SHBONeM0Q9Tr1ig8px2h+Xs3IKBnRTo7FUd6BalfghlNH/LxoZhIR541Xni7+mHPOMksJdCVoyJeHlBj+LdJxG7IncCJwUK7Wly6Y3eu9tHC3W9hGkcVRsjS36x2ZhSzFTAuDaS74IbC458B3S+h4b5PhDWT6W+vT1IGkAhh3cHCCfBow+/EQxO3iMg90q1xn3dXwcMe1CYdr7/mZ1Sa3GcJj87Cbbz7L8OOOaZ2cQnQagMoPJQmgKDIW+HhqLcOnD1RgdBBv5OofqD/Z32B7/8VKDwl7/4ucpRYOggBoDhI1VbDlA8oxh6MszII/Vhq+hezcPeixojKHNK66c8sDZqLobIYk/ziioeym4cmqoptbAoL2g/d2OwJlKVtcFzQzkKjUjrh5yVuTndE9BBjb18No4f185zNGCg/2CQVj+JEFKSgc/xHA5xJN6Pju64xlapnDIePXgPMGZ/oi0yZKq0BPdhv0kkLbSpMAoCmDj8uT/GX18rj7GD2kRxeqmxVh0951gTUXyl+m2AYOUgKVJmhVWMWpYJew0gSgqfsCMYq0VTx8KSCN1dqq8vXX8vuVDcl7GzyMOcimADngPqEzHF2IUiGqdABBLoI4CQvZh7h3IVg453ZtEdRywBFhhPjlxsDXXHUpoBAxvjCNAyP4+R44gBNSipvxmjDzCIcReqHR73qDHLCXHpnFAEGaiRaFhDAKiUZafsaZdYV9XDi9GZSFVy1ONcylxTBFBuf1P76JejmRGJqaiJqK/OX0z0sBebyDp48oTcy2Pti1EMzPrn/STqmOhOnkm70qZErQMcAwgZg/7LkTuLmWl+LuG0cZkFGZ0FlNl0InPPO+PM4zquF31U56lbbJE18peqdIMMV4DUm3ZGTVHon1UQHPq7jGXOz7l5NQ0RG+5rgRnn0ocyGpCo3HMpkVY01TDVqLAE6Ow0xoj2eiFPjGgS7+DFyXPtgQbPBoTub/qMY9fvM1RHjcGlga0dru8aCqCshdBFnz17rnVHZFHlZpaWVa6DnD8cwivLK3YcF1APlZR3yT467mOm9ksnQHR3g1er3dpBjmMM8AkgTJF0nEM8lz2Jd4sTIqCGtYojhwiho16m2dMf2h8BO+ZkWBGICnF+4IBZX1vRmYHQD+Vwsr6Za1FTztxkfPr5Sb/Y3xABEtgqYT72BeasRGx2diQWBR0Vh4IdEGZ8KLVEEWY82gZl2ZdhgeFoj7jMTKcoHkCofY6anLW3038DuW+k2Hx4cKBvxo37Ot/dwi+xVeK8irMpdmhKI/H3HizaWeZc4UTyvPZk9NW7tqAVdufKypoo7EQHT15CF8WBddw+//KhACH5hJypRI05Q5UOUgryYgyVfQZle5ESJGsrsoddYulWO7x9t9378COBwrt3P2gr65ttfmlVLB5X5LT/5SZC+NOBoZsntTb1f/zP/0iF6ZOInBpCoRKweYSyGUMDUIAh0NeqigEbow2vNMZINiVyZnIQJmJG/lzC91EUTZ4KnuEUZE6UZIhYShnMdYZMT/FhgYHJvUUjK2pQKAaKftThYWqLNzIlPKekhqIrcPN9IOfveb64+0py9mGRqBj3MnVmzJ0TTFD0xZ7lHozFMGbzESgMvaL7fIAR7cEL+D7wpO2saEmTAGwSiCWS0l//HVBYEvmTC2MEW7WFVnD0veDNQbLh68cAsveBRn7Xb/5ptxmp5T3uQHTa2L+TyTHr+9v3sR+777wrRZDshR2LBNvI0iFTHnpFBwWmW6PawO72ZvvFJx+1P/mjP2x/4w//oG1trreVZYsgXVL36so5G5Zrp/aYVeqYY4m4997p0Jppa6JlmXd8lq9E90OH1BhWYr481y9O2sOHD0UbVekFKNkzRBRc25O1wD1CFU+kKYdpQEz6KS95KdgBvJD6V7Hjicgmh3bunSikjJA3pu0pDyXCUhdECZZFGz06uivjJvlMof3kHcVxFSU79iOMCD5D39nDAFDZU+hjgGKcV77/ht4l4EOlMKi9Np1CxGeKFA7lMl4hLAJAfCOVQhxd3ovI9dmRQUo7WNWwEQDgTyh98fpNm0emH2XWMrzTRu5NOyXOULRZ8ni4T9T9WJqoigIwAYShJPJOeKYVEF2PjPuEXuUafUsDPbKP0vLOAHlE/ex0Mjhy3bg15xFV8fQAx0EyHxChguPrDXrZ2uqK9k7RcyX08XZQl4ReKKei8tFN9eVd4mEnAmuHh0GLan9NzxYV70J0QrYT+hkgbQeOjdI4RgIMtQ9jSdW8Z4zpk/JdKyKFomUYJbSlB4I4I+gT84Nrvv76cXv67KnzfEsR2JRJ1wnMGE0a3AI0dYaY/uroXSLMXB8nRdqu/U5iFBbMWV9dq3ISGOLk6/m8TOkJGYvUML00kwBaGg4aqVYjZFGGqvJXm2ne2rfmyKcjYneqsQogZC0PRnI581JHkP743DR9M2fmUAbjwlRxnK3X+SPe35QnqLVz1paWnRNLH+0YONaaE0W6QIJqTc7Y2eR166jW8xfUmDTQC+3Q+81029nZ0zrgzH156gih586CnEw8F3pgxO5CeyW/kHlNqZdE6TD0XfM1wm5jHpoFcM7k8GHuQ4VeXXF9QOcA4mx4U+VidtrGxqb+TeRQ+3+VN4jCcPYxgzr+DpgZo+RycsCukJrleTs8uNX2drZ1XjB+AkGUgnl9Nih20t+wuBgf9kBo2qFGAvotkOfoHGCVaB/PoU9iWmxstAU925HYgKyU5UneHO3LmuY+zEc5lGrfZy3GCcX+QHt5PkJTvFvWGm17/PiR1tut/X0BQs4A5h1t5jNJQ4hdllqD49lnhWyuTVsJXIQSnDMubfWZjhhcBN7M/hILbmFxAITMpadPn7dvnjxrXz78SlFCcgjJK8fWsZPKooCMCeIxUYa3GvJ829xYa1vbOO6cP3h4dLfdufdBu3v/w3ZweKctray3uUVUfytCWHzbG0B4A9N+yhFQHcIciiyYHhCGIhFA6MRbIhdX10QHAph6g5tFu7xs7xb/zSGcQzD0BDZky8vbI8iBa0/QK4GpiEzE883nOFS4hsMrC53nD7mMVYx1BFQWzLBogZWfAhpCMwuYUxSIA7k2xmw88YAJVGGwVy2hGGXv8zzp2gKEBgv+CkgJ/YmD5xpIK+M+7Q81ahLITYKx/v79cwIahyhgtSWe9mugsCKEPXgdgFhRXH2/64Av/7Khbk7n+4Anz+rvl7bl5+RnRiDqB+rf74kQ9tf9GED4QwtsaKPfmEWJKu9PAgzlZQz9Ss8vyXodBNOtba6vtg/vHbU/++Nftz/94z9qe7vbbX11RYaEvagl714qhtzLqnv2VobGF2pSjOEeEOYdJt/VIk0pBr2sA5+2sW58qBp4YLgp8kZNsKKgBYhwfYwGjI0A397h4dylypngvUD7KtBkpVV7YvMV6lKMAq3jAoSK8tV3qFp8DmMJyigedoybOH562lOup538PQIjGAqMU2h89JfvGOS0NaINKHHeunVgQRSUVEv5VPlsit4a2HF9vP/JNySigAEUehJ0NYAhQJt5g/ocho6MtbMzCQvgFTedyl739IGSFpQ2QDTGES1TLV1+YVkRGABhDJ7sPdDN1tc3NU6Jpnqfdg6S8tcWrdjHF23lv3l2IoSmgRJZJtfKkbSA+ADojBeRDL4cJXMtQD5DHqnrwr3W/AawObLh0iEav5en1/aOMxSmX3WF1UvuHUehzgoEOlS6YnTeharIHKQNvOOeEqf9TMl4pqXzznvRkEQpqAXJ5zLvk+cYgZoAPASAACypzSeHT9G0k+9mmq4jx6LSKXePNo8qm7wHlxgKBdSlIBKZVa4g1IpSlibiZPVQSjU4aozYjI1N9lFHy1P/z5E7oguOZMbB67QJMyz03ogYonYrwHzeLiudAZEstlYzIXxOZl4nvzJRop6xwDPjqAkDqN/Px3PMEcTQonONo+1Exg38FirPU+NXgJB5xhfXhubsPdlRqzi0cIzg3MGxQ24X625qCqAM02hZ4FqU/AKF6Yfvbbrnm9emoHqOu9h99j6AIHmFUnJ+a5VPHFBQ3AEeTDtApSNHF9rDUhydSF6ACvfrI39ETtOv61FrK0Mn4gSIv7o8b3ePjtrtw4O2uWHHRcAegjnJKYaqmnIsjBHPpswDzkDWIpFRvgPIEgCg33FErbEPLC8p+pm8Z819lQFxikLWQmzFkxcniqLqHmtrEv/jK/YHzybPT46aitrzN/ZJIoTHx8+KcWBHIM+IEzFOLt4345p1HWq4nItlHzJXaVvWc+YI/eUrTBGzdVzOgjPNUU9T9skfhKZ8dva2ffvkWAqjXz581B589Vg5qjgkxkzJOEzsnIiiqCL3y4ttZ3tTudbbO84fvH10V6Dw8Ohe292/1eYXV9r0HCJLRc3WDxzfGr0fMlkm/n5TduJ3HLCby2sEBAhzKJKQHaMtG0SoM2Oys5PVEy3of/bAigVvyWl7dh1Zs3iFqZ8XdWjZYMjBIU+yEqovZdByGHmxWqVKanPPn2ujCNVHNIbLSy1QPJEjJdPqpgIJFf0SUCtQGGM7gHYAhCXpHSM8HjqBVmgEqNgVPaY3tHoqgowu6KJVhzAzLkZ8jDLG0kpoY9F6wZAhD7E8lb3K20R+3wCIsj1VBK12k4EGO4DhMuh0IHZRSZLgkxMwCdx8gLsXQ71VbVbZtMovXEyh9KfvS7/qehCXd6LfTfahPpT2WKxjBNZpTwy2HhBORmx7ED25A/QgOH8T7VfvkNIljnzF85f3GBoZgxLFPp6ztrLUjg52pDT6t//mn7bD/b22ubEqg0KUMIofU+8Lo25mSqIO5F94LFLDc6QK8/usk+TKpn+DABJr4K2V55QjWJ5bA0I7WjiQWUesK6IxtDpzmQOWr4iwsNa8Blwvky8O0EQqmD+SNe9kweUF6fId+/UWiifrTOJOyhuyd3ZGtM3Xg7w+a3p7e1dgcMyPc9Q47yrUWoMZR20tLFGiBrVOsu/EEMAoStTwo48+anfv3rVhdHGh3B/Gh14YNM9TUETULDz/gKgIXIl6VoqbMfIQBAFkK6Kiws4WpmEsMRIwTu3gIp/Udedi1FlhFNEWvNT0hUjKotpAH4lGMmahzjvPiJwfy9dHBMaUN6uiypt/jS5lY4f2YYhjBLs/ltgH1GJEcS/awO/yXuKkqOTn2oMdtSIPLfmvEh2qMkN2ps0UIOQ54/sDEFHby443RBcQ3jCIJJLEnEXlNeWIBBjqLAjgiWGn6FRFV5TvrSibyyWlP3yGuc07pDRFIuDO03K/E2Ud6W1+J1dXBnmJjoUyrihLpTuM72UEKmGg5GfyFQOizBhwYXV8Q9AkqWsKw6bPUXR/nTdXu3BFVp03bCCX0kesb+rwGVB4P0m9OY+LI6mOuiknj72g8iYTPQ97pweE2fcCpnpA6HnneZRzN6CBn71DyODQ5Sb4CdVVc71KUjEnEuG0gIrzvJIPzJxgjSY3NGUh6Lcoo0R1jrETvOayd4piq9w3K+vGScne+PyYOQFt0Cwj39s6CFxLCYYogCI2RO63BbBMFXctUVPmaUMc1rwvzecTl63hO1E1+vWCqOdzAzWeHedW1qD2XXJmz99KvOze3Tv63t/f09zjcyhrsq/xWdXdXF1Rm9gX6Attf/jwK1HoAYcARr5pY2w8gdGrKzmtYF+hjkqUkOi/nWAWVOJdMaaJgPNTTsyzMzmtcNrTR0Uaq24hc4K28f4AfyqJNOvUI36Po9Jj8FLP5flJV4hzUTbe27d6H1nTvHf2L+6bvap3pvZMh+wZ9EGR6efPNReIyXnvxI4suw3mlpSfTRtFUObBw0ft4aPH7dHX37Qz6qVq/7U9JDuv6jkOe4SYINTNhvGy0w5u7be9/f12cHjUbh/da5Sa2D+wuujs/GJr0/NOycF+Qx14WOs3gPAGsf00IzD1v//Lf3jFxAutJRHCeISS8xPPixOtvWFmQ4j3RZu41KJGtbGAxJRwsBHnTdcqZfb+ZfIrV5AN9ZLQuz3Q4dBr4+JAPz6WYegopP/OZoBBByAM9z/eTv6mtg7UBudpEZFMdI+f8tZWhMORER+cAXqR0T7vjLJ4Xq9f50M7gLDPIcwBGUN5oI12gLA/dAeREdQni5bIwRNPc+ocBhBF4ZP+ZD8REIQOW0A4pQrkxSqVOK6lLeRWjGBN210dmpmQeKe7ulUlAa5N7BpoNDDIe+3BWO7vEhYc0NCxQsmyuIpoTgG2teva923QqH4WOHS6SpdnOLzXKJ560854TALD94Hf5KjIuOna5j6VxHRnnE3h3a/+QsnCs7q7vdH+7I9+3f7Lv/WnbX93p22sr+jQpPgAHnnNBSXXk4s3oxxClOMSQc+8TfQ7hhz/5mtYg6VuFsOQ/vE3DkAaq4jcGWDLKmoBl4wjc4IiyBzEeNcxOl33zRTTrPERGHpdGCTa0YNYVPru+p1jaQ2e1x/QMcIAhFAIWauAFgyMREYxPni/GAUo3UHJSgkEnqOIf0UyZPxXNBCwpByooubRf4u82OEU8BAVP56HeA2eW74AbuQyRm0OY291bU3tY18hX1Cy9WfuL/3UuiLKkpxQqI0ziMoYEEZIA4bEFKB/DhGeRe1FUKu839W9q2aiBLjenstId0Fut1/Pq9I2AFeMz9askgx4NBXVbAsCtDgaHBHx51gN9CXgBBA41IEt5T+iHeQOQW8CmPH5FJJPdCEA3M4MF73GocF/a+5JFdLrNyU6BCqVQ+WSCMxBBHz4zlxFhQ+Dnvp7yt88OWlPnxJdfS31ZgCOKbBEJcnfW3QJjuNnVZex6loy/6S4aFBNjTmuZ2yiAonRypgENCYfkLEe2CacJah1qiwHjBVofJX3XrmegHV9piKVihB2+VYBgDrDVFNvdFjIMaKC8281hxfmrdy6sGCVUfYFj6OjVUQeVOe1FDhHQGMHknLk6/xbWV0WwGIfDVDUHKg8MJxPzAdFVzGyAYSVepG1lbEJIAzYy5k5ONwEAIkA4igtQCShIBTHLVSzuLSotjPnoYcnIoaDTE6seSKECA/5+qWFRTlQAjhVv64i+8wNvtiHEGaJIwTansHDlOh80Po4V6zUOjI7rpoFiXLOMi6ANXIOvfc6hYYoFHmJZji09uzZU4EI+qmyGNPkJm7pm2uZ6+SAZny4R8Ri2DuYq8l54xrWuWsO2kFlm2hOkTuV1Sqmg+jKVWpi6vJdu7W/124fHKisjMGYGSDcT1FclTqgRueqUwOKlsn6BXSx3wP6WBt8PtHwzA/Ws6KqUkjdELDLGZkzWWu78seVDgCz5e1b1WvlPXGvAMpYDvSNZwH+VGJselrRVX4PUKVtAG6ez97CMyP+FXDNOIVyq3rUq6uDE1F7CqlBtQ54biK0gxOkcy74Xs7fZ19hnACEAYUAQo4XhGMef/2kff7gYXv0+BspI58puu8ovZWpm8+BYgrNzdvJRQ3NtbWVtr+30w5vI5RG/uCddnTnfts/vN129g/a6sZWm55daG1qTsFAOcVvAOFPg4BunnJtBKb+3T/7c+UQxqiIwZWoQbx6LGR/o9JpSkWMQDaE5EjISOwKuveAK1zyGHQ2zKO650MvRj8LMR5/GYNQkkp0BkDI4cTnExGQR55oReUW9N5a2plIZvonI1Vexit5IlUjTKIhGDTOEZFa4AQ9kg0UWhfGFPRSDr14v5wT5khkwFkAACAASURBVPwjGXAojL4zBdBRSjzAUVg1iJFATRnR2mzr79B65N3F60sy+4RqJGOTr54O+n0ArL/GkS6DhgB22h2lVw7tEbRVRG7IDBkB4TgHCp4FIFWkT/PDk+TapJNAj2ePaz0CVEsEIXOqP3j4na5PEfP+pdQzNG86ddZrYLJ7eiJ8apNvWu84P9NoRwdlgIv+G4D7HkAohFyAEMNRjoqltrWx1v7k179q/8Wf/YkOhI311fb2NcbMpQBgwKAMRYkTsHYcSZe3EaOnq6FkhwvvvXt/UahV/6+D4j5C6PqEqE+aaiePfSng9l5j1XOTN/ylPM4xEhR1LCphgCzzXIbw69dFLWW+BhBafEnRyYq6xUPLT+iAGIOsQww2rW8iGeTyvDpVzTD6bqVNojc2/FTAXWwDKwpb+dYCMNQyTP4fz2Vv2CW3TsbPggxPPsc4ROmV/B6MDX5Prtjjx9/o+fQbOunm1tZQW5AizNkXcVro+e8cQROw1b6B8iqHuynwUlJVJBAhB7zOON+W28I8xvqU9pABCCMOUbmeRO60FhRtI+/Lhb5lgFxdtWfHz9qr0zNR4gLMYvQmmsR8kYiW8vBiqBoQMuciTiInWuVfHyDocPu2og8AV94J4jnHz4+HKARnQMDl4LySvPpcOd1ME0hpHkAUc4Hn0K9Q6kwVdoF15iqRDQGm+UW9AwzXJ0+eCkDweeU2rjuSh6MAKi1tA8QT8cMg1j6r70QIyYdEadUlJ7geQzC5bjLAq3yKgDcRc4FAUyetcjnV5uZhpBBxRPlzpMplTuvseQtDZRRW4W9huDCWABydlRJz8rlnQOjC5tx7dWWpWDXk81V90opExBGV/dRj7/uEshr6rEHSnNkN5UDJOwNs6py6sgiVKOzMq3JQ5KxIhNCGsqMzcYAmapM9ns/2xridwo7gkbuXou5slaKvl/ODyLsUv0NFVKmVxbaCoA75a8rvw6Hl0jA4qgBWjIXqbW5vleiN00aU/y8bBPq31X1pM2ssVFoVEK8cRcRyOPdxBj17aruCz/IuoGIDWAT0Lt8psgV4M0PKbASAN/OSa7yunAIjZ5wisM5XBRDy30TtEHlib0B8SSJfL16ofzjjoFmy55huulJnUNW1qzIhG+trbXcHFdBdtYE9PaBfkVcB8zdqF/smkUBsE/YpABdjb8eRVZ/D/lLFSh2QHlsAHc/iHhJAqzIjmutieFlQhzbY3qHEhcVfeK+yz6QYa9EVrmMPlvhYzbndvV2NFTTS42fPRJuX/cicRTl2bU0OqhS8j7oycwOgylgNJWSKCio9CRTnLy/1eYAt13M2hdqauapc/hnSDVh3ZpZYOwmH3kgZ/erxN+2zLx8IGH7z7dP25s2FSnQZuJZeREUImV2MjfKxV5baxuZ6293dbrdvH8oBCV306O4Hbe/WYdvc3WuLq1BjKQNFneIyVqZHZ/oNZfSa+Xjzj9/jCEz9m7/4O1dsFNn8zVm30ZGDpM/TMNXDRkYiFXwWoyoh/nhYQ70I5SLgUItdwI2fPjgSiTDF1KqjgCM+y4LGUHAivItjh9YSQGPryRuaFn0Vv9bB1IGfnqrjyJ0NBwGsCAHgmS9aTaKNyZ/w2IQ2CVBICYreSDcwDMBKW9XPQYyETSRjbGqr4LEMKzZf6hPiYbzUfXLQ037unTHlnjnAey9eH/XKf8tY6qink57eqKJO3m+gaBYolAme+1To7Trw65RIO0A4Rh47wNnRRPP+AmqzN76vLwGOg0FSi+RauzrRnYQTBRQzV/IZHwP5f6bSQMW6uGztXTUGqufs7AimDQp8YNsg9zxcXlxsOzub7de/+lSg8PbhLSkxXrx9bepPCktzcBA1WlxQHhbObOAyXl8OtNBIQyMco9UWd3DEyDQoza84VfBUVn5PAAvXJmLDAc2rU8kFvMtV007G8fKy/v302bP2sjzXkTPf2t62wEaBN4w51rMjcxhBBTxKjMeRIeeo9cIYoXFiPIQ26mj3O9EiMcgtYGHnDNQijALEVviyJ9/gOTmCjkQ6yk2NQKIOUJaoKQV4SGQstd0cIbJhRDswNvBeixo1Pd0ODw9kTNEu09VOR5oZkUoiXFV3kfXJ3IqASQxmGeS6zuqERP6geAJ+UnScPYT2xrMNfc00TpxNl1Z9LBBHu5hz5BzSnrE0G8qdBqZxZk1PzUpI6/wdxZgXBSgHBgFOqy5qYkbEbNvfv6V+Q4PjnfNumB8YaxjEzAlAFe85kT3m1OAUq+LoA6Cq98c7y72Sjyh2hPYzg0lyWhVlbM55IgeMiAzzAQfh0vKi6GsSNCtaK4Y2bSJ3SZS7IccR6iURU+h57OfOxQsA93px/hkABJA+g5iQcvma5hBjSSmGpSVACkajHZ+1W9R68/y0IWlQFAdgUhrsJARwJSLp2pAZk+xvjrxnDSnuUJEhzjDTVU3TNsDJfAa0k9duUReERyg/wF7ieousPea6nAoVQWeM5eRS/vOorp220Obcn/+ODdCfGTlLXSjeObs567JuBzqwSnkkIm4mj4XgiFAaEGe925he1Ngz9wGABo7jWleO2OxMYz9izORwUD3lt9pnVERerBDbBADJ0A01Bl06C+Mpyii1A2useHfsNeTmMibsLSndAmZKzin/nfXrPdIlEGg/kURYFkQWuT/9vHVwS/sYQ//wwYP2l3/1l+3lS5gbl21rC+Cwo7xEUyKhv9o2iMo5ZRwoYaR1UBFA2kKtO9rJHOB5T54+kd3Evslapk28G0VnX57YeS57ykXZ+bZblz0XR5yFmGC6sD7sJHeJLtWqLocbf9PeIsYLdXbtrGNdGry/Gsrn4BRg3eFo1J4/M6P24fiDaopDjjUfW4cVAjvk4JbHjHMJ4TKVgbm60t4OBVNzTmqyFlyLeCHXQHnlc8xDaWGcnFSOsx23UrIlf1/igu6DvmdmFWWG0s77efjo6/bZlw/b428AhM/aOdR38pTj1Cs71gEFl2RiDW5tb8hpsbm5LjCIUBq5g0d370ttdH1rp82pRub8DSD8PQKdm1v/uBGY+pd//29eRTzCKkz2cHHw2ANvD2M2+0QInXtgjyELKwpOiRCGdoKxkBw8e1bxSr0TuGPBxbMeQJpk63ye+8fjFi8lz+4jmL0xwvMDZnM46aipKFX6o4O7VD5zSNLn/HcAlylONj59GEKLGtVEe/DUR91CnRUlTM9yfbNJMJe8qnhUuYc2Kr7nAITOx8CQlKFRlJDUowogzEEe/BVap4B1oab+dz14HKhHMmpM40xeY4CXD1ZPKt9n8ho/5PsiczGYelA6GX3tPxvQ2ZdOuN5HN8bv1WAuzxiifr2660Te4fva2d9fxppqAmK0GhDaw877cY5U6EyJillwwmOwvLTY9nY2288+ut8+/dnH7c7tw7a/v9NmUAWUkq0jSkRqVJdLVLJ5HTAYRxJ8AMAx12rM+4huXoTW5kBV8dzJus06CAWSdiVS7ghzvLoIIViYJVENDISo0jH/VFphc1MHuOe0BSLioMj6799v1pqo2JUD6SinaeXZV7IuDG5NMdX6Prczh7G22qZzYvgSuCqRCg76GBFxRkUwJHmARCAVreiiQXHu8BkMNtO3XlhgZXqq7WzvyJhgnmLc4Xkn+hcKGfsXwjJ5vg0L5wglckZ/YzBijPGNoYmBFq96xsIAkGcREXFRbOWbEllCgGuBfdniH8fPnxsQTo35JcqvAphqXQCsXMPvaoocmTVFYbVfJK+6qPQZk9ArKWHBu2Y+8iX6JvUPnzyRMQfd0nOFs2KsB6d86IpmRdaeZZmxYF5zL6cdkK/kaLz30JJDKfq3RWhOVPIDEZDpqZm2iJEquij5cWaN4Lh4dmyBGEA1Kp2hz8/M2LkYQMjcHpxNiuhPuRbtnNUsqXrn0g51hrx75zz1RQAh0S4iIs5Xj6Ee4JP7xoGY+Z5IUcBfD5TkHCxlT68brsKwt2IxmNGiYmOfst8zR7Pm+O+shTw/+wBryY7P8RwNu4Tf+SwDBI+59XZMem9K/mmcrD0gzP6iMh9VXiLKr6olWVRn1z+cVUSFOa2fOG7qXOTeoh0PBnlR6UW/ntGcMStpLD+VNcpa4lmh37JOFaXHlqki9bQpNHHaHBovkUvmOMMd2mTo+lGexXnjPck5rXb8tKGMieo5Iij0yjVBo3IMSONa1svX5Jydmc4JOGMvY75Tr/M3v/lNOz9HAGVWYJBv1h5gMHsEY568WKV7UKKIYudEFLUvoigKe2JGoJbSDSh20h4ikjAdoFfyfAk1neJsQgAKsSz6dVI1SrEVyBEkUo3jZVVOCJ7HOzYgLCYHatCdem6cB4wv75XxBkBzhrhW6Y5ANF/JleS/sz6sNuvoZYINrJWU7uAna57ofs4d+s59sxZ1LpQAWBR8U4eQMWRvh11GG5mbqtspR5jBrvZWiYn5v4kwIx4D9fjLrx63z7540L7+9mn79slzOai0Xqc8J8Oac5mXaZ3/vMPdvZ22s7erKOvB4e125849RQhv37nXtnb2VG5iZmGpTU1xHo81h72Jx4i/ySH8cXDm5qr/tyMw9Y//2z8QIIyhKM9cCR9guOUgi6EVQBhvdoBMwFQ+kyhaPM8BS4qcFcCMEcdnkhwejn0iCCz+RA9zGPK3fAcYBsj1h34PKieNZNVAqwglbew/bxqGIyjyTpaXNVShRGnSnhjB/DttlSe3wLTG6tx5k5P3CODLOOYeM0Rqy7gXP79qH+a6RMLycwRH45R4H4BKm/O5ACMbNN6B+nvmvtfAWmc8TIKoGAz9xMw1/TsYwWDtel2+YK43lfS7JTtifOXnGLIdy3Bc4/qqE9dzCK/3262d7AtCMqYcjXRSe+lNudRBXd5b0+OIADsncHV5se1urbe7R4ft3hEHAcpwt/R7PIgAwqwJvL0rKiptRcCo4Qoold823nNFxENX1LywsybvqQeEzJVE0HoDNcIciWKx/pnjmXusBRsW3xSlc0oHc5TdkhfHT/oQQMHaGxwgRekWDa/EXYb3VWMd50f2CDk+cqC/OlOOXK6JR14lHUr8Aloh3uJEZbKWEs1In00qtfGBkYWBkpzE7EV4ytOvANjkJvV7YCiAvAcAWBRLaXcYEumv2A1EAkspDxAHeIkADNdlvAIInIdkel4YGjyfe4WWz/1EQ1PBdAuY0J68R7VfVNopUVQx6skPBfDx1UdyuG+v2DcYy6X26Bwli3mFWkzb6CvjE3AvIaJTHAvjOPTgSBEyFVi3oyN94vmAWOYf7c/fQuk6I1+rKP9xFoa9wT0w0pmrGnOHa4bzBaDDePZ5fHGqeMEDjq/vL6GQ5hxzFHSmgY3n5kwVzZzJfh6HZ+Zf+tDvhf3ex6PjAGV+cJ3nsJkzIyXc4DDRnMHBWZtnjPC8z95x25+Vmc8548czmmi+RYbiAM61eT/DtUXFzT7T36M/i3LmyXlW4WuNC041BDuU608U33uTwe6V1mUvouJx8J4cUJtn8vv8nXfL+AnsVJ0/1ofW+eamfp+IUVRgM3el4Fv1UXt7g/HsS4UEcA/Rui7lIkCcezM/iSgC+gAqfA4qJLRQ+kBfVA+xhFweP37cHjx4oP2B55GznCLrSYVR2a6kh3AOiXGA44M9/1L7Mp8hjxGAwxp99Ogrfacm4dHRkYAjX7Q3DkJADOtnVDj1mHuvRaV0XTm0b157n0+EMO8le2EcibQ5TnvuSXkc+g7tlugYbeUd9s672GjcU2D1VWqimoEQJ1724qwBnhMxqKytvn/ZS9hred9cAzjnm2gntOkV0bOh+WL/OTJowpPzoV+/uWinZ2/a85OX7YsHj9pvP/9S0UGK1HMy2wdt9dwAUMDzwtyMckB59t6tvba3v9fW1jckJnPnbgHCo3ttfWtb5SbaLLn+nPRjQXpbJPm6AYTXx+PmX7+vEZj6i//mV1dshgF04YSz0Qb4xDAxKHTxzhgy2dRNv7KgQ6IACb9nw85B2d8vEUarhC0PScAsMowtNhYWcwzDGOJjxNIRvIC63ijrnxMvqbzydSjRF+4Tg4r+RgXM0R+oYuQN+eBKG2SUF3WrPwx5ST3gy0ZlaoyjoZPX5OAOqBw8sFCnlLsQMRgLgPTe6UQnc0jHwM+GnUmTMROA6Qra20PcR9oc3ZoERrl/7pd79M/PNZNAa3J8xn/rE7pll6bpf1cblbvXqUr2be3BRQDhNXBcjR2um/Ic+r529n0btuESlHGb/NshB3G4yNQR57yirDvbFhdmBfw21lbawd5uO9zfbR/ev9vu37+jJH3yB3Woq/7RlLy7ckJUQdtLdC2VlljlLBR5NdAkn0xzuJwNcoxU/lpv7PL33lCMoTs2e6QeJ0KV9879OTgBhIngc5hHwMn16xDyeKk9IgXUMSTi8GHOJ3oYUBjjz8aFoy39N23jGsAOtMQeEPbRvUQRAwgDPHL/7Beai+WAUs5YPZd2Zp8Y54yp5jFWuJfb6ChT5mX+TT9DXx+dUqxXe4yzV+Al5lopaiKJ/upsqAEZLz3G4jAesAJER/XepMLalUsKfS7vXmqx7HtFA6Q/iaxqr5Owj0WY+EwKcPcHSShPiT6KGQI4UL26Ode001y1Kiw0VQw23it0KEpssIT5ux1nRP7O2/LSiijvMtBfvdJnMXgQ1VHEoXKt7Z0ncvROc5gInyLCs1DP+B0eekAvZRSgbkJfM4BS+Z+OLkzkULmblPsgwsozKcVQ5YmgH9InqTWylxedUDmnRXmUM6/GU/l0imw7WjczfdVm50zVT23YnF2si+y9cU7kvEh0lGfE+GXOBaQy5gEtLkMxnkc2ZM3Q4W9E5bk/n89ZxbwZHZ9WKLZQmcElINN9sFPBDiPTT3swmH0/JTMm90r6QbRuZI44rzq5ztnN01YcXrxD3YczpYQ3JGSFAEfRXuPgZE1GACoOn5zZ+ZkxjqOHvjOOfPHcCKvw+4AF3qFEmsrpwBqJoyb7Wfoa8Mm1AmJFBY66afbX3ikQxzjPDwAjDxdQyBf2C8AvKp0p5xKwSAQtbQVAJB8v9kz2XQAMowg18pQo2Rm0ycsBeJDzy16Dc8QCLc80JxmfqOf27CnaZvEwO7UsIsj7QrV4RXm3nEtvYUbUs9j7MtcZszjfwxTL7wL6OEOg4CdC2Netti3p3NA4VrSeVWYm+fqjgzr2Ic+M7dW//9hFOfNy/tDenD/pJ/OYM5h9hnFlLzNdFMeClZs5N87fXbVXr9+24xcFCD/7on0tQPi8kUYi26T2LkWOcfTMTbflxYW2vbUpoE6O5I7EyaCM3ml37t0XMLx1+46igwtLK1IXlfNOXutxhx6lF24AYX9u3fz3728EBAjZcANk7Lm0Elo24BhcBgCOlsQbGeoo/+6NPBd9NeWIBZ6IXrxsOQgCxnpPEP8dCkd4/dynp7vFII7XL1ScGHrxXCdakOca5E7LU2mRCR+wfMfT5Y0OQGjvZDa8Huz1h1P6mNfUGwHpuyKS9awYi9moBu+xR2uk8VQOmNRFUWhTjtVI4Y03dwCRE4XaDWCchzVEtCYAYdo8GgDORZj86gFYDwh7EJbn9aAwgC73vH7v6wI1fW4i1yVC2Lcx977WvqoDONluU5lG6kWvMprxeN/SGtr6nQpAnfBMl0OJvUVAhsNgaXGurSxBuVkUKNzb3my3drbbxx/dbx99eK/t7e6Ukucb5zJcXbZlFM4kQuB5eKm6Q9CErkSByzuUQUfR6U7CXQCmZNJDc6ZPjHsi23x+MJAKaOQQZp3nHfK7vC8rPD7VOg/oC3MAry9GDtfQlkTvOABjsMerz71jWNHWjG2M+xjGiVrSdsAmOWGvz97oYNa6j7NJAiUom75RbiIGRACtDONyIHisZhRlz14VgBqjgmf1+14oaX2kRhGmotAjQCEjuoCmhTxeC7wJAAh8WrlT0uOzFkrhemhlb9+gKHohSXjACUa+GRevDXZUdoGIh0UixCrAiVRr2GDEVDuei/Gv0hTk8SDYINBg59UQZa5iyckND4hxbbdQvMsr3u0fHhdH2NIngDp9do6R6xVilDJevKsoTEKz450B6iMeEuVDVCQBoIylwCdMDCmyWpTFKqijAuvJ6UvNGUV3V6CKUrwZKXiUWU8VVaDP5AotLxW9t/LpJBg2M6P5ORiv5Gq+fSNAqDOjcuYFeBDyqvWVPFSdfe8sSIIBicNnpHG6XYmUMp/k/FMu2+j8y7rsz9E4Hmkf7XdRckeF47hgvdH3nGGcddy7PwsZ5zhCspclSpPnZV+OI3N01FgvIHmTrlfoczDnZ5wrFhAxeM23gafLcZjB4JqtOpMZgzdvx/srZ9KKqURXAJMBejwjEUL6w7/7KNLk+dpfn/0rYwjwspCNacWJbvOsRAG5H+8klNveQZXnZr7wuTimE6Hmc3FY53ruYVXSTSlJAgh5BmMBKEqZGzldKsqcgusAprAWuA/tjI0gASVyZnG2TZlZ8pz84dOXPjuqZAqAEBAX4R2rt3o+xXnAeGQuRlCmB4SeFzj4DAaJoPEeiRBeXtq+S5Qvc4T7sy8kTz3lIHhHgEzst7SxV/LNHB3p9jOeOxIZGx3TeWeMfVgqcYLkXEzkuI+gZx+MEyQglffFfuxSTVYxVaRQSrKev1AZtJdftvbqzXl7enzSvnjwVfvtZ1+2b548bU+ekVZgbQcYQso3vjhvM6UUTMkp6g7v7u61nd2dtr2721YVIbzT7ty9324dHLW9g9ttaXWtzS0sW11UgLC+2JzK+ezffNcee5/dMv7uGt/0r7/05q83I9CNwNQ//bt/Y5yH5UF3wfgxVyIbC59zTqD/xgKMV5r/DmCL5wZgCbaIBzSFa2MUyiM75BnYOAhVgo2GzZSNNOCxjyYIMNQmn8M39+sPvhym2SzwXGMc2XjzIdFTm2QYqE0m66kERuVAqVYUB2gBrWxI8a7GEM8BnKS7GKyhS8XD2Ud09NlBzVJ+/SHHC/DqnEFHhuIF6yMu6XMOz4xxwGAPgAJAE7HtN5K+L5MrJcZB/4yAid6r933gsf+9XWFdxLKLDA7t69RKM6Y92BwMhfcAwrwj76zjptp/vveC930d+qR3UrmThSb1N9BfFZEONZpfLczPtJUlDs2Vtr661JYX59r+zmY73NttHwEIP7jf9na2lPth9Vjocxj1pihz6CoeEfXTEoxRvUJJ+zv/LlG4HMLMA0Xlay1lbUR8ifWYXJN4tAMMYuQxp0KzicESQMnY9NF/aE4PHz4covfxQkOH4hvDozccY1xy/6yBGIA8vweHvBMA4bNnx6Iz0Wck62Oo0zcAiur3XZiGze/icHKOmumvBhErQzQw6zP7RpgFcoItzpuKK4EeF69WpA/hEQoxA0hROH1nOubgmIAGiWOp6rwlWhMPP6CHHEKukZowIlbzCH4ABNwPwN8SwA4Bh5KCH/p0jlFtmjDPVL7SkFPVXLNrZUVgSWqmAvXkaHt8HCO0U05g8vztoCgNKLTjC8O+6p2Wamv2CxlJ2ud5rsUcTO938Xru71JF58qnpG3s+7Q5ZTqYhyotQm7S6mpF8izGIQCCIEaJ9GT/dR6toz6AfPZs+kh/VUrlzRuJ3TCf2Z8TXZG4SCliSwijAJujW5cCknyWNZZaiS6/Q/TMtDH+yPvUWiHPvcbRIMJRuzhO0qdEX0LbjVHP3GfuxNAPKyOGeaLSfa5fwADrgq+cszlr8/dQZ9OW3vkXym1/NuadMg9MpaUQtp1O0DkHUTU5X+xIcXvJF7WiJGvP89bnpktQeX9SVGUAhKUP0JUQkmhYMx0vDtVEdmh7gAt/yzlHP/rzJmdWQBT7SABk8gRD92Q/7EFgwHXOz/5MCZXcTm9HZLxeXPgd0JM9i3nPuwDs9KALwJIcQufgLgy2D9eyr8XeMTvAudIpIE+/sw/zfP6tqOPmpu5LaRfOjZcvnrc3Z2eDGApzkrxfAGFYURFvQWAmDISejso85z3SrtRWDTBG1Zl7SdSGvVZaESMgDEWaNgLooIYyPsx9gDAUUfbU9DHzNXmZff50BKb0bkohPvM0NiB2I58J2OR+ESOLcyDnWN5pxpZ3GbtysJ1K+0LsnBXuu6b2sse62LwV79++u2qnZ2/bN0+etc+//Kr99vMHig4+e35SKTwX7bL2W2pSYjEqr3N1WaVBKAtC/iARwrWNzXbr8E47Orrf9g4O2+7+YVugxuU8+5ltuxH2OclhQpz9dwAuN4Dwdxism0u7EZj653/+p6pDmI3QoMoGUKJR2fQcQUM0wZ7LHGYBVfHG+OAkF3FpMNaSa9N7v1iE8QjGYMnv4kFKAnE2q1BSs2HH8AxYCQCS57naSI5KEtgxEAC0lpJ2tM2Hp71pGCIY4CneLJDW0RYNCHxg9BSSACl75y19HtXMAIx4ROOhVdFoHaRW9zIgTA03R6P8Oz8rgLCPeOTgSL97gBajtY8Q5nDNQZy5MIK1jrPQ5dUF8L0XOE3k+fXAbzJCOBjSE4AwuYIBg+pH5xt7H5DrAaHU8rrI5jVAqPuMtItJUHkdqI6UVamudkp1vWEy0lTtv+O6pYXZtrYyL6ro5vpqW1tdbLcP9trdw1vtLnmER4cqRYEcPJ8HXEC5kpEgugqA0M4AqCiAE08jgwHNt4qqMJdCVaTfGD+9wYdhwUHPTwwkDBQMgoDIGN7xtvJ7DB+uHynfLgjdG5yMAVRSqE4cyjlwEyUEECZikjUdAJtcnlCyAgQjEsJz+aIdro14qnUaGlX2hICuGJUBeNwXkBBhAvYS2kOpAuceXlmpWEp0p6I5ymBXYXRTJAEJ2Q+J3AF2uMbMiQWND8/zXmjVyVDKDEQdEY04VwCTDTWXxXG032VpMr65VyhOjEO/r/K8GL5hRXBNAAn9izGYcSKa57qdrA1H8rinhFIo8bBgSXgXLh8VInmOaZ3eCxzJdAFz2iH1wRUofqsDxRyPuQzn4+d6Z1Jm8/sGAgAAIABJREFUVU7QqYCixnBhvq2tIm4z7/y9AoRE5gAdqYGa+U4/ku8E2CAKamq1DWeLU7jmrWpoLswL7KFIaWogYMxlDAwyGG/TKP0OoS674HuMXDswI9Li6C3jyplourDLvqQkTeiJeT8ZJz7Dfp0zAuOO59o49tnkNWzgZCEc765eU9D9UDR1aaI+P1SRzQKZ2ZMCBrk3459Ipc/bnFV2KPnsct78u3MLvIkqVwI7UrUtp6/opomoXFPO9pnJ/eOI5TyL0Z1zOXZF9gkzhzKOZhr14LXP3eudVL0zkr6yn1l8BaeERWESQR3onjhQiioa8JyIHwAmbeR+gA1y+BIZ7McvtgtrjG+eybMAeIlE8U5yj/QhrAfazvNgXAw2SekS0Ab2ZfZPOSzeWC025zrznX5SYoJcN2rYqoamVGb9PvlO9K135Hz77TdictB+AD79Y52wbtl/eA5gjv2cvtBe9h+eB0iiFIPqH6o2sffB9Cn2FWsQxkiEYkKXpd3eOxwtD4MswDvzN/Na+2qVo8pa5J1KGfTly06p1A6ARNQZM8adMY9zkL9LYKvKAdFm3lv2T6mclijOxsaa6pSGNRIHBPvf2dt37fnLs/bo628FCMkjhD568hI1X7M3AOgCb/p2OSlKx1CE/jY1bm/tt/2Dg7axtdMObqMwanXR7b1bbW5hpc3MUaLItQyvRwJvAOENUvvpR2Dqf/qHf1uAMMaHa8b4sMihxd8CYkx1MdAbPC5lTIRGEOAIvSebXCgTOUBilPQRCv6WewTwyUtfBnEM1YCvSbCRw7GPirHJAAgTQQiVNcZnb0y+eWvvei/gEbAQ8ChjNHk9MiR9wKVNAmu5ptodw7UHhvA/UnNQ7a3cxowrB/QICDHQnDuWd2KDw1/9IZBn9FMpxkL6Mj7DpRL4+s8FhD1YnrzXNXDX5QX4WckPMOgFQPegUIZR17ZJEHdtqSRM1wFYXd9dhAevb1/6O/mzB9R4zRUwuTY+dRcnaOkr/7m8NNc2Vxfa+upK295aazvbm+3Du0ftw3t32t7uVtvdpubdogxLjNpQz2RMYmReWWCBL4OekTpqI508Hq/NrKtcHw89/05UnIOPeY+xgdHBtyIqlR8XwyyGF0ZBomvJ2YgBk0M90f5QfWgHYxhRqAg19JTzrOWAzuQehgYUIak4KWijQdbrAXgF5PQsA4GD2dkh6sMhjeFFv20EzVngAdpOqdHF4JKR9/JU4808YfyQaScCFYPEEU0o5QZeGDOJcMZ7T3+p7QWAZY9jX4mBEspfjGKibIDQ8xLSYE2nzwGdfc5LwGfakz0oUV5HemZk7GDEhYlgI9vURVFHr1zaAaOOqEBqZCVPPHMmjj+e09OPeW+hzgMkiBzwTPqpeSeK66VyDKmt9u4dzg6zL0SVZV8vsEH/YnRnXenfJbyjvbP6xbzKGNDGnEuqz0p5kooE83vKUED7CjjnZ4BKxi97SAzD3DP0zf68S58dubss2qkFTLKvhd5pNdaRvdEzN/o9V46bci4k6ifQfuUIvAvP02fn/SV3lfeRPLjcI3tAnhUHT87IHtAwzqFI0lZHqSygcaGIKec7ni/TZs0GcK6W97cxKv8OkRuYC0S4ap1mnDNnrCxbEW0oukTCIkSkkgxW6uUr6xHnFX3MvGJPYN4oV1aAeSwPFfDlWn1Wrkx/Dd7NluArQDHzjrEEmAGEsqdxXdQ4k+MXeyWAkp8GSuva61zewYAwNkpKPOScGR0vC+oH16e/YT7RlwDCOPlocxyAPEtqmtvbqulHnjlliyg/sbho+mne77g+DBRx2tFPns0aYy/kWbSTcWKf/PzzzyVsw3U5J6iZl37imDToyVnncyjfrDM+y7gO++3OjsaId5bx78+VKH/Spj76rfxh6pEu2oHDGLOfM1YZy9xXJVbKLs394tTKvAnjhXeKY5DxZSzoL/0HZDvXb3NQS/ZcY/7OtpOzN+3p8UuVnIAy+uDRN+3l6Vk7lfK8aaIohluFlXVy0WanOQvn2uEBTuAjKYse3j4SADw4ut8Oju62nd1bUhidmV9q0zNj/qBd4Nhik5TRYfh/5H/cRAh/5EDdXDYxAqpDGI8KfHIl0JdXPt6g3tsX5bbe2I9nmnsH0KlIMUn8ZRj0nqB4mqL0F2CZ6GEPfPh8AE1/QMXI0sbUefVzSMeLSpswFFOYO6IGNmQMGaLUaM+xYUi/6U0aCrSJL0cCXORZbSu1s0TwAi54VkCbcicUcSzPa+VrxMM8elRLw6qihKGw5p4xxL2BVEHZjnaZgzzvO2OY38cQlUE8fN7GzggOr8+WgI/+5yQg7D/bg6t8Ju3tMJwNrHIw9O0mt6jvX9/P/oAyI/Q6zz4RQj+36h4OG+44XpM7gttsIygRQl8zlt2o9G/9NgINGHOb6yttd3tdHsLdrY12eLDXPrhzW0qjSwtzbWUZCXtqawEIKUqeSMUouOE8HkcOMKo5mADLCDQEEDLnAtQyTzGo+cpa6iN+HIgYARzy8aImn4QxDTVHuXsVJUyZCe7PIen8MefbZi6PlDLX30skL0Zvf12uDdiLYRulOoyZ7CN2sBhk8OwAFfrkIuWmiWI88lwZ7+X0wVBQ/uOzZ3rvlKrY3HI0ga+wGpxrg3AN5S0oATIjMLiq/DcbVH3EjfYFyMQAdv7ekmTbY0AGoCXfqN/LTLs8Ez1PGqAaewOnREt7mmD6mbyj7MPZUwMG8n7T3hhGFxcWaSFfj8gRyykGc+9cy7hk30oENHt83kEAVJ/vHacCEQdA8dMnTys3u8rtKAdvLNkz5IKW0Z5i19k7EzHNPtKDXJ8tjuYyPyKWwrX9GHkPtYc9+14iKdrLL608yb0xQDV3F6BDOlrFfEptS++zzpPFGZPzKGOWfThnRPbDvPfse9m7MnfioGRs7UAdI2cGGZ7j+U6pDq93C2Ikhy+UzTE/zA7e0cnriGKcPPSX8dE1RCjfQl33Hpx1GXCh9U8+a9XJnOmKk8tgPzmRQ4XrlWMs8Z5ZzTlewBA9Pztry4tLpvaWcmby8GL0M+5hMrhWn3MJ48TqnRShb7oG37h3ZE3kfINCThuS30yfAYRExXLW8hz2xpSE4N59bdNE5APceB6/o925B89NtD7jznizR9FnruMzgLCIcsXxAh00Ef4AKMaUdxZnD+0TpRn7jMLxc5wnOBcB+Ch3jvmn3ouXXMvz2TP1hfcY4R7uRZ/5+2ef/VYRPtpEO/b2dqVY6jnCuUPKzHmlNJhRxVf2eP5beXldyaLs6QGr2fP5LNflrOA6/s3vrZhsESjRyikpU3s57WT9ZA7375vPBsT3zv1QUWlf9kfeC/v0w6++0jre3QEQbgkUEm3NfmyB5ul2fHLavnly3B48fNwePPq6ff3NU4nMUG4oEcKrywtHB1UihjxCmEJz7eDgVrtzdKcd3T1qR3fvtb39o3br6H67dfuobW3vtc2t3TY9v9imZmALxbc8CQivs7UmbZXv//cNIPzxY3VzZT8CU//un/25RGVUo+X5cxlhLDgrTZkeEePTFDXnweSgY0HHc50bx2vsQ/J6HcN4f1ncEanI/ROu70FLDtwYCNnosxHbm+kSDTH2YrTG02TPmwUc+FxARoxp1Zsjd6jrWwyJHOzcO17jbIoDIIzoxJD7AD3M1DLGSjkqKnZayfR43YqGaslve9xigPlvBiEGJdqhCoCMwCcAedL4yHuYBGsx0POcPsqYzduG1AjE+snSA8Hcowd671taMWgy7tfvl5qGJaYyKWZTCnV5X98HVBmsya2z//d18mnBuy4nMG0a++d29YBwHBNVCrvWVQ7kxYU51R28fbBrQLi91Y4O9/V9sLvT2tU7lZtQhJD5Chio/NRpFM/kmXfZCUQsKIgLDU+RAOZm6GYyiC3W1Ef6RFut+mjxuibPIuq9oSUxDwII+7WdsgIYLsmHYS9gXWJAsf754m+srRhf/C5RlnhteydIcgczx/NMfvbRm0TfDPQWh4LxiXQqIlF11fisihUvLQ10OkWkKFvx6lV78uRbHdoRP6HvmeO0mzbxTZSQdU2dOyKE1N8a2z7K/vM8Aw8YElXnrGq2klvHWHO/jG1yodNn7x8uryCJ8aLpB2yFjpa8I+4VQDjmmIZOXnmOoqFe6F3k3Y6gzmwH9h4XtjelOOuw/+9+vw2YzPzifgGijEv2W376ndsoBTSR80lZDQRmoG0ayLuGXujzcmoUA0UgSDl5asFQKN3/GvMeo7hqZyT9scgQ9xn2TO0BlNiwciDARKwDnVUWyxCIwkF5Tv2101o/I2XUYNCgnVptOEjjWFxdXnGOHMI3FSGRkqcUXb2f25kYo469/tJ1YyPsVY5B1r5yYKU07LZBd0Ul1bRXOzDzd/qoXHYAbPLvcD6WiFLeiRWIRxG30PCkqjiH+I1LO/DOAOnkeEo1HEdoRf1wjiZizhjS17cXtMeR3pzZtFu15uR4MSBM+ZJ8jjIjUtY9PW2vT1/p2YAqnctTU/p8SgFkvrOmyUFTzhw1PEsci7708zS5xwEPWWc9KEgEkzWH0EuAnnOUnw3nHJ9J25LPF1uip4P3FFXPkdMhJzB7F+860Vz2HvoL0ExEl2gaNE6id/SN39NfQBrtyHjxDkJ5F+19bdX5nu/O2yJ5scs4rxDOMePEFHsrjy4uEsFfH1SQrSBqcRnaFBDN77/44jPt7dh/5LxZnGZNYy3nFXnu7/xZ2hsbLffiXQ7zr0Sv+GwcYvwMIAxQ5j7JJ4wTUZRTHO1TU0M+sByApAAUvZexTfmJAMnMyUSccwaEMpq20Cfux72+ecLY21mo/MzNzWsqo6jgXrYp5QtCF/3ywaP21eNv27fPXkgU7C00a/JuNTbn0hOg/I/GCaEaAOGtA5Waunvvbrv7wYdt7+BuO7h9r+0dHrXNzZ22vrndpucAhI5k207C+XS9PNb7bKof/t0NIPzhMbq54n0jMPXv/8U/UNkJNkg2Z29S80NB0HiT2PCctA0nfCyyjlHAQo1nNwAueQ8c9n1kJ3+PpyiHejzBPegIEOhBRX8dv5dRUpsSh1kO+mwEPlSsKGr6T4ExvDp4nAXEAky6/LEubzCGtlVJOZjpP4fgaCC5+K7vFclvG1KXzhEsI0IGTCdKYOlvS4BfK/aujQGjIm26Xifv+6KCPWgKaM6L76OiMfIy3jGWe0w2CQx7j3UMy+8DhJPgMZ+9DgjHEhf6+8QMNSb+LjidjEJm++vb0ucQ/hhA6Pb186CM0mpTxlsbduX7eG5z+M23zbWVdnR7v314/07b3oTis6l8wY3VZamNvrtA3ay1jXVENZzALsoSEQIZ7RjYlBxwbuEZgPDdZQk/NCWvazhKGdLOlndDZAmDLhGi/gAOWMMYigBDQEuMqFBMkyvDOgnNhvXF/oARk3yu5AkGfPAzeTMBiXFW8O/QwRjDgNPeKZHP8LtE2NiDKGD97Omz9jXlL4oeBBUsUZaoR8YbnEgiNMVnx8cyrmxwG0gEpE1h3EgdzpEP1BAB3RIhER3RQIL3Ea9xIhUYX3jfya/BsMYQcTRmVJYMcDI1LxFYAyTGmiiLI6BWaWT8QkcLhT5GZcY2FNx+3fNZgdnyzmd9e48zEBPQ0P5osNA71GgP18agn4yKBqzm/SSKFUAUo5AUAtggr84wuF5K+ZVC3T3dM5/hWXkfUvUsh4PAb4k5OMfOOYaAFZxrGIu8G0dEiEaRB7ms9r9+4/wxACBiN0SEMfSiZMnccYT6ysq0RTejLXGuMC55x7Q7EWRHQuba0iKlJabUDgCWDeSReSCnDVTgwd3vlArWJe12nmTRTetaHJEZD8CcIycIkTh6JwVbCU/ZWPS1jI0VDnmmzjmBAtMHta6IrCuy43OKdw9IQ7AIlVe95xKRwsCV4FHVM+0jQHEgWgzJzk2iezyL9XPy8kR2A7sSbU++rhgMcnjEEXvW3py9lsMFe4Jx4J3w2QiaMHY8j79zH0BSIj9x3gSUBtyw9rKfYPBnP+PdEbkMq4H3ACjjWiJEAQtZL9yXe8UJzr0CMHhWnOUBIwGprD2uZe/jHhGfydplv6Ef1AHks9yTfRRQiK2liNnUlAHhxoZLShB1ff5c7zUUTHL/iNoBQM5enbZlqVgvtzWBeyKyMxLh4vm8I/J7EZlhHpt2SeH5U+XDMpfTT+YRRex5Bzi1yKWziqhZIa9fn6l9zPfYaZOAMBRf3mkicHw2ImYA7OQCJvLO+6TdUVBlvoiSXmV2whzjfonUxjnGnh8HWfanOCMDurN+k14QWxO7VZRd9orWBKbXV9faZlHfTasnE5D6rdPtMWDwIWIyDwUIj5+/VMmUS+Rj5LFCXpz9CY0KUjGgxgMIFypCeNTuf/BB++Cjj9vu4Z126/Y9icmsb2y31fWtNjMHVb4AIeoBcjreAMIbqPb/3whM/W///O9fsUjiqUu+DAudjTl0BxaniyGfCRTFiMhGx2SOdzkeeDYiK5RZtZRNZQBkXU4A9wp46YFDjIgYMTm0+ihfqFZ4wclTYFO0oWMvFM/kwIrHD2Nb3h1qwFUBUhvZzt/Ilzabyl3IgWwhAdcC6g3N0K8Gg0ze4tGzHmDTRznTz+GZFTHQpiDGgmvhyDDq6DyhRl4DfoVkZFB19NHUiQqwVvtCLSxjNCAKqoa+CoBmHN4HPHtg2E/dPlL5vmsmwT6bbz3yvSugF5WZfE7+PYxXlz+Y/o6g0MIafZ/6z/8QGHRRezsPrAXmnEeGHeonOYP7e1vtg3t32s8+/qDtbG9IWGZ+bqbNUqx+iusvlHC+vUmtqQW9Y4wyooECOADC+QUV7yZPR84LgZJFgUDkrV3vkKiDDw/agZGzSKHjmq+JDnLoxthMND75F7ynGDzxqAccBKAk6pQ8D7zIUS0NxSlAkrZmHfa0rtybz2J00HY85njrvS7thc6zE41RBAF63iUGy7fK+WCPYpwATjEKTC214hxtkNFfxnLECFJ7is9Lvn19va1UvUTGUGqcFSXRuL5D7Q7P7+VgPPPfGGpQQ7OfuXakjeNx37OjzGIiLqvAF/sS7TFgPbcaLOswIlKXV211bU1S7/QpQC9jEzCf/Qznk2pmXbxznT5Ab4mQYPCZTeB9ZH6xAKHAaZOzwV50jC3adO5CzYummbG3Sb0V40l5iI5i6V7kMBXoUD8RUlpa1udmZ+elvAedCiCDQ0ORswHIuLxB9s6UhAAI8Rw5GStdIXOT5woMVpQxFF3aAFg3IHTkFYOWL+Vb7ey07e0dARL6Rz8RtonRzpyw88EgzNc5Ogiw5+zgfhjRjCtiQ4DqzFkzOpxy4BQEg3v6YHp6baUqKn/Z5Zm7/p7PBqcN2CHob4AbjpA4IWLQ5qzJnp9zkD7wOeZHHAaTjpYAi56SmrM6DpSUWRnKrRTVNnndvHvOB+UvQ3cXddbOV9a1y5AsCnRtbGxW1Neic2krYj+MI/sE/00EFkZCxEGy9iNqklw31nqf98t/O8/LEXvmikRX9vYG0CJFz+PjYjw5z5Y5wRjxvIDefg/KOAVgBvzxWeweSkfkfA9biLaEZsr+wzUAvrw3xpx23bt3b8jJ45qUoRAV9uJCe2KAcmi09I++0W6esbe3o5qAKIwuLS0IDBI1BKxxLW1kvjL3AgjpE+/4+BiF02NdY2egwTt7BfnPrA/AXxxYFlJyRFoqxpX3y/0Ye8Y9DrYA+ESM6VsoulFcDRDs3yNjEzot70XnFgJABc6zzwzzp5xXiVDz95xV3CugkDbye94z33IU1VgmFcRlvFwPdWVpqa1XHir9kqo4+/b0THv41eP228+/aH/5m8/bV4+etOcvX+lv07PzFiCTI/+ynb+BbXLa3p2/Uf4fbSHaevvwdvsAQPjxJ+3g7gft1u27bWfvQGBwZXWjzaB2nwjhDSB8rw1488ufdgSm/tf/8e8pQgiQSl0xaFFsxEnajveUv/vQHPMeuCaHUfjvLMKTk5eiMcQYZaPlv1ngOYj4dzahdJtnZbNn0Wfh97lEPRiTulYVH4VOxmGQKGZAqCKYnXERj7NEsHWw+0COMcvzRTcplUHliSkXB/l3jBobjAEe8XjHo4phIwpOUfj6yNX7gFJyN0wNdUQVI43nKeJYQEAgZGJ+xAAYgF0ZFwJaXV4e9+yN9YDs/nO69RCR/CEA9df/Pe+x7/t1ENYXex/dYjF61PahDMf1Tvdg2G0uja4uvBlgPNxvQmX0fYBwqCYxofeVCO+MatDZMyinBBHquVlFA+/cPmgffXC3/fyTD3RQU5z+EkrYO77PpRC3srTYdrY25UG0+iRULQyWaYGEWXkMoRNetdcVEcPQFgytPELRxM7tWVb+09KiKIESPyhaVzzpofI4yjGWkskcDJAxFdyFlRNpGI3UOR3WKUTPGk8uDZ8JpYo9gLUYChfPYJ1jND569EjGH//GG37nzp2BshpvOod4HCu1CCTHjTcd4QOeQ3/wtnOPCCMkGgro0jspyhxtY7+KAcbzEZbBQNvd29OepTa+cR6VFEDfEjE0A0DlIST04dy7eNoxZvkF1FLKIABSPN6m02fvGiNi5EG5zlzeC4q32m+kGmixF9M67TSjH4z5AAjJRap6ZLQbuiRtoI+Jgib6Si0+5eVVTrOoyKWiydRNoW5q+BFFcXRkdigjkf1Z9ccAauSXpbB5GS+ASgMahC0AxUSdAKmzMqRSoL53sjk6aZGJGPWJpMpJKPA41sDzusXJaOcbX8wtvgFhiRL3Sq28r0QduC7OEeWovThR3ULlelLORDUFXXOX+6vMBGdb0TihvKKQGtDFOosgS+o3pg39uZZ9JdEq7s079TlXzr2hzIfnQc6N1POLMdzThnONgacVYWOY94AwTrlQfWlP2pk2jTRg72NEAKGn5x0Y7LvWI39nflg1nDXDnwDqpl0z/xhLwDmOnpRbkLOlHDQ4Ls5lLPsMevHieTsuRhJ7QoBdQGsiWMl7jv2RshIBmolu88zDw8Nh7YTtRL5xokOhScZRlnfC+EQhM9cm9y8pMzyXfSROZTsPLLTEfgS44r+hgZKPFyYSzwAUBRBy39hZpwVYeHbmbBx2/ZgwFgjK3NrfVT3A56iBLs4rQrixjnKynYcjUJ7Su0BNNKJEgMGMScDR9rbp9uxbr1+/kgOEtrh9L/SOFfXd2tLzuTa2GGMWVgLjSv/DIAMQcx/2aM4J2p91mPfIO2Bs5Mwsdpcj/U4JyLzOWcS/E70f14p1AGK35XwLIBzG+fRUS3I816h7KitL34sLi21lcWksvQMgVH7znKKDf/Xbz9t/+I+/aQ8ffdtOTlEudrSdfW9RytSUwGEdnLTzt69lGzBu9J/1cPfe/fbhR5+0+x//vB3cude2dvbbytpmW171+4GtYrPrJkL400Kfm6e9bwSm/vV//19LVKZfcJGkzoKNR9HKgo6+xUPEps0C4IuFHo883qoTHbz2CiZnSYZrbWDJJQnw6w/RHMSm5ox0uD46GO8oNBYWN1QANjM81GyqMTCH+9YhZa8TBUgd+RF1tAwEnqe+SFiAPJ6RUhUDW5Ed6DiRoFRErwrAS0J4FEkJMLoGQLpoVkBbQGE2uYBMiRl38vTpfwDfDwHC3kDpN9M+Iqvt0RWDh9ydSZGWSk4xIO1LPFREMrHVQTG0VEN1nyh+OsGl+PLfBYSTQC+F6Q1gxumb64aAbkUrcoVoF5NiOz8yQihQWDcaHlke89mKENpBcNXmZqba2spyO9zfbffvHrV7d4/0c5bM8kbe32tFBokqLi8t6loOcRcfj0hNPYV/K/JgcGy1RecXaWw1d8lbcKmK+dk5O0IQ2JiZuSZLH4pfImgcyDnAsyYShcKg6/N3kh/ImHNNjICsa9YV17A38HfRs168GEQlUusqewp/x5iCgZAoHR7vHNDJvRnmYHl4WZdzCwvybAMoaSOfQdY8uYPJ24uBAhUz8zoea6KTGCn83Nndbfu3bg0RSvYAwAH7BVYC6xm6XtYW4xyAF9VM2sHvMWRSLgPDWbXvClgD3gXwqxQI7yzgTuqfKJc2R47GuWyQk2hTgFlowQHbMZrj0InxGHDVOwFk4FIIvuZbDNrQsKLgGOMsyo7Zn+O4y/iGNhYqKL83aHaZCQAhhpRp9c6PyhjQFr4C4HlGHBXpN39Pv/r5EKMvOWqZm6GRMYaUSVC+6PLyUI+Tfr4UdfBEEcJEtPmJhz/tS6Qh/c15x78FjojyYyQWxTXmZM4vAUKAGjXzuhINNZFGDljthap3Wc4u77sjvdQAjBxjxDZMFx0kJ8TCMfPE89KGeR81SeTSdQKtVpozyNFJU5TjqMModf1SZ0bnrHUUGQXUFO9e0djGMZu/h27J2LOue0CYs8r3NF2a51Mb7/nx8UB3DgUw5zTjGgcTYCnrRLTCov9yrwBbgaadnUGEJjXxOD+Sq5ZoYPoU8MdP2zVWX86zU0aH/vCsUE25Nnsm7WE/wgayw8g6DBlv5jXt5xruB2WWff112UnsiQC1XuxFzvUCztqrK/q6vr7aXhO1JkK4vNTW11bbxsa65k7GRE4t5VpGRMj5ohFnoQ959zg3pHYteig2mdVCyb0GHPJs2rW/t9du7e8L2PG7sD54Dv3j9zjZGEd+ByjmrFB/i14cB2TOEsYtzoHYW1qbUiW20nwovGFFJMqY84LPM1YRpsn+F2daAHD2mQQkVGanamOfn7+rvPHVou9XHjBn7uxs+/LBV+0vf/NZ+w//8a/aV4+ftJevAITOneZdLsG+WJhtF6pZ+kqBAs5614Xc0pykEP2Hn/ysffzzX7ajex+27b39try62ZaWoTjPVD65eAWDrnrsmu84vn80hrnJIfzRQ3Vz4bURUNmJgC4fMqZO8t/yhpSARWgS9the6fcsRja8cLd1AL986cToV+RqvB5U3LiW+8YYicc/h3IMnQCcHHrxlvbAqo8iKaqBQpyP7XJ2AAAgAElEQVRoPgakMWjifQ0QoufyVgII346HIoZ41OYSscRIlER8JbPTzqhj9dTYtDdALmOXTTAHr36OK31Qj+sN2BhBAcjuu8VNcpDnkO3vPzk2Mb5yP4OP8bsHk7nPCFj9X2n3+9bL5N/656Ut6dcI0kY67vBMc2nHHNOOshuDyYqsY2mH4X5jemFfd74f4lFoprtvb2j2/fR7vJ43GFPMJMDW5mzT6rqFWYqCz0lN9O7tQ5WXODy8pQP07dvX8hYSGQQ4UlCYiNL6mo0q5MMDzDiQFSFRYjp5rR4PPPbue0WNBZRs0LWiQ7P2VPurXdmoKVpN5j3PSKSMdrPG4uTpwVxEB/D0xqurqEkdzvFC82/mfiIStC3CEPw398czmlzF5ICYzvRS92MNJd8n6zgGf2/oc1guLq8Mcu18NhSqCBE49+XM6okSWFgeCsqnbaFxYewoQriPcMK+3iPr+/j4RXt1eiY63Mw0Ua4qmk1UENGNcxfG1t8LeDOmPQ03QIOIElEmAQ4UiBegFllen/tYHOVte/nqlWiZc9QRK6DUrzNFbKhxlZIeONRKwREgQztiDGefzh6sthYY5bolGBRVoytGVfbH0GwBdFD+eG89YIsBn/3Iz8AAHcW5bNBZLTUK1I6UWmgoUU+BnK7wNnOuj8hwHf/mPYfm1UeOYtjTxpxFzCm+uDeiLyvLKwOFl3v0RbddA9ALWPct9onOBIEk8jktrhKnlfay+p9ilNPXS/wEfMdQpl29Qy/vNGkS3M/GLo6AcY9N1M+Rr3fKMQ5ttr9HruN3ORcFhiu6nEggP+PgTVQmEaQezLN3kHMJxZAINY7R3lHEZ7i/Inar1FVdrfxQ13gLiKKtvBeAAeAoNoOGrMTSAIQ6+1V+4anAE/eODZH3wPsf5n2JJaWMSx8dDZWQ/vC8UEsD2HiPzL+ArewtAU88IyAhjiX604MR9kL2xESokiPYl6TA6Gd8AippV5y56d+1gvAV2WfuAp5wVNGOUC8Z48USq0rk2crv047knZ62tTVUo9f17fJFPiccpUv9vXdVc3B9EINhTSSyyT6kwuyrlAYjF/msffnll+3rrx9rfbEf8C4Pbt1qhwVoaU/omLw/vug70Vn6QL8BuYxFvw7iOEkElDb0dlGYJskh5HquZUzCWuEzyevNuRTQnjUdwMl7ZFxhhTAmyVdURE6OFp9tXJdoahxRgET5YKZn2hcPHra/AhD+p9+0r75+0l69eiPniejqAqMAQ8qzeb8mOjgz4/XoHMqNdnTvfvvok0/bz3/xq3b3g4/b7v5BW1pZbwtLlEspvXLht97a8Kq/AYT9qXjz3z/FCEz9i//uz65yGNuQvK4mxaTM4WPvjM3jAMLIpOcgZ9OxtwdO+OjtSRSx97DFcOmNq2zcOWziPe4POwYmnkpHGmbbxZDAPtInMoC9F15GtTxppiJBH5AhgzrdAnkiGC5TgyIgm1WMrHDVe8pKgE8AV57ZA62AwQGUdfWd2GDznU20j2xGabR/5uS9cyAM4GECAE5uLJOArgeXxq3vVxmlb9cAbnU2/erb9b42XRubIbpaQLHLfcxz3gmkldjLJI0zzx7IH9lEx5/XlEcnQGG/uNzuEXQmMqhI47QBIA488gGLydZWl+ba9sZyOzq81T64e0c1h/DaIjCDhxWvIYcDBzkRQyKEfHPYAwg5VMYIhQ1R2iGbVRFCe/Kj+qqEd8aC6woQSg1umrwH07tYE7pHUWnoI+sIwziGY2hQ/I1Dti/wm8gf7QrIyVyMwcE67yMSGHlWJ7YoRBgDAZQ8o/fmp23x9Aq0ENmpAtMx9nkf8wuLyuMNQAgrIW0J1UuUq40N5eAxDgE6MSIw4OgnzyB/EEYB40LkCGU+WA+zM1YrnpkxcKH9CNq8PHXOUQBJjNyA2Hi4e0OaMYnHmsiV7ichIpcUeUlO22tHGuN089/MhIjTB+ND+WuR8i/jWv2vWqf8dwxQ7SNFr8x9neO3ONC2kt8Ug1qiV8jYMy8XKb3gKENEcswGMZ2efZb2K0paz8n+63NBZowcF/y7B6Z9ZDOgM1Fr3ovyRqenrRJbpUW4W+ZGnBDcM46GEVTirV8SkNKcr7IRpsA5P8rA2TmnGi/ld1r4RGMRMFd0/VDnz9+dq+yCUwCce+7xGAVuAnr8LlLSJpQ2g2W/V9aIRWripGSciAQyB7V2C+Amspo9Nft/QGWcuPQ367Gfk4mm9fMyYECAq4SWyPlDgIQ1we+S9tHTKLVuoEgvLdnZW05f3hX3Sr4xgFBqvqlTh5BTlEoRenr2dMif450wJ6IqGlAQ+4F+JUoYdc+sj+wnGZPMoziEaRfjo4jy6qpAReZ7aNv8O/T27BP0LWd9yj3w7Ng/YUMQfUpOcMAq9+VLjqAC9Ix9nBpxJjNH+R3PxFmFo4pxBQiydwLQoYTHmWKgQu1jr0nyCElJIGJoldGlYX3bwUXupPc12qZ3u+jyDgaMJ+35c66hZAZiVlAXyce7aA8fPlSE0E6AZbVnMkLIPeg/gIv+MS9CiaXfEQAK6EvENdRQ+sM4Z9/iWXFOsteHNs44pm/ct9/zE7lPvmc/zolg0j7GIueLKeSIyqQcjs/W5RXGckPrjjVOysA5+9fVVXugHMIv23/6q8/aIyKEp2c6mxmvBQlN8T3fZkk5nG7aq6V+jINqdU00//sfftw++fQX7Wef/qod3fugbe7stcXl1Ta/sGRWigQKAgiZQam+fAMIfwoAdPOM6yMgQDh6Op0zw2YZJTYWcAxXG/6pgzRSbgYPT2eUcgi+UXTNBzCLOptB8oZiMPAztNIs/EQtQisKAKUtXMPGE0+UNpUuitYboNejZxh6VmFTHozqgdmQcRtR7PJhLQ8S3kopx9kjG5pRvEm957cHXTrEJ2ZaQJPyEKEeVhQ2nn7VnCvwHSXFKKDSztGAG4uXBzjFmOwB2fC8elaunYwmXv99wNR3I4r9s35oEfUAM5+bBGAeoGuQbYygRnL+PVG7yWeHHFHBu/dGCCffxeQ9RhEI/yXXYzMC6i6ZXAjIzAAKHV3Y3lhpB7tbRRO90w5u7csQOscTfkqNM0AE8wmFyykdIKrBxlynyLlykhaU7+VyJ6YmW8AMQEg0aaxTKOBRqFVGWOX50tYUi864Zy4mOgAYCiDkYIw3l3WSHLQYlj21qo/ixwAdol+VyG8jw6CJ5/f3Dj08ESbmfeZxQBvPw/jCi561j/eZvkM/DFU5UWgBTdUVdd5jQGjynZW/fOp8vUT347SRkY0YweWlKGDQ1qTmevFOa9/FuC12gwc9aoDcy7L021IXTQTEwAeA4JIO7Afelyxawpi7Hiv00UQeobZb6ZJrY7DQRtobQ6p3kgUc0K4wBXqWQtZ0HzX0520swqBgjgE6ZHBLgbKUI2vyC0ASAajyA6mzxb7EvBYFFscb5QpQby0gGdVJebtZJlV+IY6MCLCYouYSEwFA3nOtehjaYIx69l/WnKiya6v6CYhjZ5XRWSIxtIs8oDg1L956bgQQuXyDz6GwP3KOyfyqvZWxyzydJUpccn9vz9+0NxdWY6X8AkZ5jNwA9e/b4+xgHdVkA+Z6B2xATqJxAzukABvzqGeH9Pt6QHmoeXHeJkKYaFsAeNg7AoSVg7yxSRRspy2vrOh3Zvacag/j2dxLefoFPJT7dnLieVRR7JQyIJoGuDH4tiMjDCKcZESfQv9mf+RzEU2hrb0AFPfg8xGZCeugH4s4UjP/BVZPnffJZzc2N/WTtZA5EUcyPwMI48zms3ylz9lT8p7pcwRm4kiL+AzzJ5HKzOdEoXhW7BjGJwAHYEWUENC8spSSIK7jGEVk+iJK4mvSV3DIA8KWVXaC88WRwg29D3QbXOMQAZmXpRS/o70VZzfjBRhEWZS9jbmMeinRQPanr79G/Ou4coqJWq4NOYTJwaRPYV1wP94LeZShCufMSakI+iJnQuk8MBax27IeuY/svSo7IcsgjptSOLXjifxkO/wz3swhsWaKAcPv00beUS/IBWDGQSShLOboDGkXjpDLhlSOM7nT1Bm8aI+/edK+ePCoffb5A5WfeHFyKsceWR3zekezbXlpXsCQ8xwWEA44BNEWl5bb0spq+/DjT9rPf/FLRQkpSr+2ud3mEeGaX2jtMs7w3hS6AYQ/ZF/e/P33NwJT/+of/C1RRuPRdnTAggwBhQFr9vI4IhcQ0kcCWJgxhDCWXr91xCKeywC5eOl6QMiC5/7x8PBs/jsGUzz0AZYs9vD15VVSDSZTXSeNJkf5KtxTuXJ96YdsKMqnKOPOifaoFjp0pA0qNKOK5sTQ5JnXAM9ENKvf4Ho6ydBWefYNCK3mRs1CG5DoOaRAd+g+GePe8O/b0v894NPGz5hPkjb1QM/9uA4G84z0se/rJAieBH3v+8xoPDlncXLceuOqrwM4ZtKMnwicVFCto5C6byPc/D5AOPHarjdmygqigDn1g5zBaRedRRzmYG+n3Tm41W4fHggMknxPLgZS7EQoDI580EoEoww86KPQ/0QdJb9rbl7gkTnm/EH7CEWfqZybYc5UC5mvKJKurK4Mc915QG5rP+5ZC9wjjp/Q95jf8WwHMMZjG8GIGLU5vJlDMW4wErg+7czfAowCeuIdD+UoRlnWN/dJIWoOfIwkGWdT0+qnKKIY1iXLTjSHr8HrXrkk/DtefKJwjAN7F7/nO33jGaETYgBgCGAQWz3RUTr6//jx1/KGE83A42sxm3Xdk+tQ44NabkqU6fUxiGK4RJXUOdRe07AniBAmIsHnEpENDbKnSMY44jnZMxLtCTUwuVFZ+x4bq09S6486i+kXZRrI84tIVe+IMtB0sfKAQpQ2GRtRIyNkA1iIwiXvJ/nBUcIdCsPz2THCKPkERUIdabOjz2uBdvSAkIg4+VKsFcaPvRj1UwCLGCQSbJlrC3MLFuAqmrNr5ZqeaRBtRU+CmtkDPaauTegc7dEQ03gIAM+0RAjtrMBJ6OhTzqs4KHtwEoCS99Y7anLmZe9MNDrOC+4t0FdGcZyPWdPpU3/PKH3350ycogGk/DsF4PnvAEIiJKtr66Jcs08CBAFvAG6uoX8BOPw3gJDvOIB4ZpwXAX/Q5wIGiRrybnn248ePBAjNZHAObSKEcU6FUUD/4gSOqnDGNYDW79YKsQF1fJ4xZj1zb776e/fvqRc0yfrjesYs+Wlc00fhsIuIPvGTuRpAyH25DnCWiCZzNGqXmY+ABj5D39iriGLNUVu26jLH+aM9i4h36R54fTOnm35vB8us9iNAHZoNjDGsBzMfTgV0AOkAfkAfdt3x8TPlVCN+Q/u3tjYVceTv7pOp3LwzwBRrD+YLfco+lYL39Il2hhLL35kzzA079Zy7HnGgvAueG5sw81vzv+wfxjJnROYZTkPmQQBfcgOz53Jvxi4ME/Z35kQiuPxNuhYnL5Unzn4GAwV71uI7lJQh7ei1yue8evOmPX163B5//aQ9+OprgUOiqjDReCfzc9NlC0APXW3bWxvKUaedlKyYnYMuvyiF0Y9/9mm7p1qEt9sKKryIcM2m/qpWrdRJJw2i3r763SDATQ7h7zZeN1dnBKb+l3/0X13Fs+jDynSxHB7Z9FI4GU86B2nvhQ0vvwc7UN7wvo+ecnvec22MwVCuskEkghBaQA6beAtzALPRps6Qaj0VdVQgqttEo7wIuIiaaA7dgFp71qHR2GATL7+S/nsDO9FOJ5tVdbtBJKWET4JSJmiXdjiPEuMx3vUcCbAg7Y7k8ZTLYVRtQpeOcPQghncO/h6sTQLC3jiIVznXxLPcf34EetdzDTNRJkFv7tn/vb9mEgzm39c2uSo7IRA4kbeodzOI3PgpPbDrY4sSV6iG9MzQXDOhOfPe1e/3E7qXASWHL6CQn7OzUzoAttZX2w65AQe32p3bh21zY92eZtVSwgPpxP3ITwvkFRiHIIIRvLqMuMyGPe+Li/L8ChBSuV6kEdfNJBpDr3tAGEDAQcjnB8BXYkgxmtLJfJbr45nONTl0YwQlOhjgEE9uT9fOeo0XfYyWmfocgJh8Ne4RQNZf27+E0IMCJDG4TAe0dxmDgn6LZvX0adV2m5Uhwr6kEi317iQ5/+xZO3n5UjRw1UZbXZPBmwgcbUo0Qrlv0xZ/4KWfUVS98lVCO6ItEa6gLQInRX1KVCGRzuR+Zf+k3RiVya0SA6OAS6Is/X6VkgjJy+JZ/D0gJICgj3SEphXGgsE/75sItEVDAggR3kr0LJE/OQjgKpeaKqDAEda3Vf8PsGtQza5nhwdpNhY0UZ+J/FHSp2jL2vcltuX9NPMwe2+/Pwm0lkMDYZZEjxlj7h36XIz/nlao3M5ZU0WzNsqtNXiEVCOwnGEpHTRG6+YUkTdrpCL1qt1HDuiC/YjlXXLtylL3JLq54Jp+MnRpd1Eoe8co6z1ONjsOTE0eFUVx+pkCjMGvd63xuu4wY6zj3Mu5pTOT0hmA6YpEWhiM0kiuiShHjnKVrtrz4+c6MwG1vD+t67l5OQyIJvMlFXEUZjsKpEBPKeAiiJJ83py1AHHGiLnKPfk7YIL1SX4Zv3/+3DRDvl0j07t58ucSKU2UmzHsI7FhLsVOSFSUdaBo//PngwObewqYbW0NOdTJ8cs+EbCeeZM9MPMze5nAJcCo9lr2AqJwjCP3jOiJ89FciJ6oJwAqTCvaxprhHSsXs8ANz6A+I2OBE0J7dAkxaZ6U4nD2eHFHOJdwVs444k0UD1Dn6KjXrZ1Fb4rmbvEZ1hBjDADlHQDM+QyfD+CXA7wo0cO5gQLxkuspJheZZ8SZxXU5W/gZp1XKf9G3qKjGIWcHvb/8zE5tt+ZP9mDWOtcknzPnAPfXuJXTJ/MiayMBBcaaNvEMACFjZNFExLbsyHL5K6dpAAYRQzw5PW1Pn71o3z551r7+9ml78pSo60l7d/VO+9ri/GxbWV5o66uLbXdnW3UHJTAE00V2HGJvc+3Ovfvt3gcftcM799rO3l5bXl3TfqVyE4OAXQDhd02T/zxQeAMI32vk3fzyB0dg6t/8xd/RzsxGaI+pczTiQWdhJXmXRYlhALCJrG8WLPfIxqADEgU/1YCpJP6qGdZ7FrOYsyn4cwY+LOwcCNlosvlyXYy6GA8Li0sFCn1AswE4ynHmmlh1AI302DHKifHNZiAjpZMBz2GRTcZWh1XhrFA6whIZYwUSIwzSR+fyJvqDKPzGSfDUv7UetOawVDsnBFgCXAP2ck3/vN7D2t9jEvT2wCh/68Fe7jl53SQYeV+/0m77wNUKR7W6TudzBuXfP4d78BdA2F/9uwDC1BNz3/xJA8LW5mbI05lVbcHDvd12dLDf7ty+3W4fjPX0AqJcD23M48v4Qc8hEoixt7G+3vZ2dtvmxkYp90FhoZbcOHehpzni5ghLKKPxqAYQxpCivSlO3x+UAVuh7SRyFTpTqGr9gRpDhjXWg0GeiWGRAz3RN56RdsQoDzUo90hujfcZRytj5MWADmDD4MKgAdRgWAHquAawhGebZ/FsDmD+JgVQ5b29lbFGhJH9if0Cg5T8QgAhexn3cPmc1wVgiQYsyngkUhjvOtdwrxia3CvF4/nv7EFcF0oYbWGvZJz4LNQq2opBiZEY8MSUps0xrJKTx336/TS5Ydwje2Ho+/2eFPo8/WecHNX1fq45NQXdGGec7x9AyP0TAcmemXq0PViNMy5Kg9mf8x5j6BExff3G+Xr5kmFZjjDedyh8iYx5jheNXhVdzGLInMjZxDUBhHl36ueUa6vGv+491+CJeapvAb0INJnamiiZnBRVlqh3VjpC5EiO5+rEXl/vJIAwBmxAeYzc9C0MnIDb7J38Pg4BA3BK1Mw1aKsWE/GZnPWS98RnsqYylulvD0hzdnIN71aAsBQ1LWrhI20OI1WCG2PtwJzByt/E2CdiWtFFjPwY2oBE7mmga8YAc4X14KLsy6IiRm04yqc8K3OiPyuzl6TvcZ4GiNKerDWem3IPyetL1JFrUAtPzh/tyljGzslexjglT5XnMU68U75EW65adbQhaqKs/TjR2Fd4tzwT0SoAFH3iHnEOIagTW0oOIhwxzQXd6XP218WiR2YOj2e6ZzkUUoAb0W3ypnkX3CPrMgAyfc2ao18pxROnW0TGQsmE6cC4pzYnDlFy3ukTbe8dz5mL/XtMlJB3EdsswYT+HaeNcfyHMs6hm7UU0M2/eT5lHLLv8s4TVc/Zlf7Shtw3zrvBFjwzcF9YWJKzjGihleQNCIkQPnvxoh0/f9GePnvevn1KTUvUY2HMnaEdLrtgZWmhra8tt8311XZ4sN/u3rvTbqsEyY7228vm772Dw3Z4dLfdOrjdNra2xXiY0lpzCsiwU36PxsENIPx+++/mL//fj8DUv/0nf1dzMh4hFpXAXNWkwYgKfYKFZNGZq0EtNJsQE7c/7LgH3haMev4WKkQM5GzyOeQDFHNw5wDNBpPD6f9h781+PN+y7K4T8zzPmZHTvXWryq6uAhskWhZCggYJ2wIkzIuFDBjxgHhBSPDAG2+If7JVVV11h5wiIyNjjoxAn7X2+n5PRGW5y91YXKsjpLiR9zd8h/M9Z5+99l57bY7De3Ee5dzc3Fj0QJTPchBuiXaeSxVNtLCis2YTVbak6ETKxhC1Sg1f0XZs8ExBNaXIsWcius4guUcZPwFrAsDVgiLOAO/LgQudrxRHA6xiKGNs41TEsYrDlXvoHa4c+0vALdMl5+kB2n0Q2KuK3heUeXjcODK55jzHOKhfurYvT1vlQ4e3vgQIEZX5Eq3zD2wnY+7ODPoJXbT/nLKN3Ul6aWc/yzF763sDDN62qcnPbXVpoW2tr6oXFCIy+7vbbWd7p20BIiIjfnpaGdwbOeF8X9QXNda+qSa5Z+KDbm7gKD1pO4okr6mvoBzfGbLozhgDcGhNEHqnNoZqZB4xEjZRPstaEJWmQFEfBEiEGweE32SWEklOJiDrn+fHa1F0C4jhmAmmxEHpszcJ5PAen02mILV8+Q6v85sIP+dj846TnyxhVCqhE0b9EoeWyDafwdYgZoCjwLGp+2DTx1F4XZQu1jhOxOraaikBWgDn6P17UX+4jpWVVVHmuE/qRgCEqUVK0CsiMRHPMP1zWtccaj3XlOwh70VSnvvj+nEQ0zaBNiEJWGWcA4L6DEm/tj2vXY/N315wIfYn7AqeRcS/iFYTKDg/Q6XPtYvJfnCMZD+USZqYGIBs2oRw7AhsBAT0Nj/rP/OKwEdsRG87WOsENmiVwrPjPlTbVkIemX8GeRPKcLG2VFdUmQABhaLy85oyn+q3aNEerECfgRSVUGvDgNAsEYMgsmABVe79KQtiVWcyFkWRRSUWJ1mMjY52n3meZxTqbm/rck+Z89kHA+rzuta7wDwlCp/b3Mysao55P4A0+16/JyQgE4pdv7azBrN/cg7mWoIP3tO8r7EvUZ/ZO+yCHiUcpKBCMVn4DHRC6mm5D86pbPupW0wlyOv+dGTLtvW8LWbiDCVgI/t8vwfy/QCTISjI2q6MFNfOGmQepv8f85kg0W9+85uBMUTwRU3RK5CU++Z++7FPcITXAzJT6wat0tdqG5xgNNcVkMf9BMxzrNAnAwj5DmtSVM66d8aF68dWUDsI8Of8/AC6kyEc9udSfgf8MT8pLUFYRqySBiV+XratH8d7AYZSRA69nut00McKzcnoZQy4PoNf7vNcc54euuxTjE0fBO7nXQJWyRIn8MB98UwT3Mp+FpuffSH2527CAJkxTmN5/h/qMb8JDBJciB3LvSe4wDUkoBVGmQOUKLCSOaWOc17Zcft36iNVNeBX7ejDcXv34YOygm/fWYCHrCFg0QJc7BuLbXtrve1ub7YnB3vt2bPDtrWz3VZW1wUIJyZn28T0XNvY2mnbewdtd3evraxttFno9SpvQiygAGGckS84KI+A8P970PN4xD8+AmpMn2imI75WdIpTyMLK5uKIoOstEmXuHcCALUUJVWvyh4Awjk1AThZ/soRZ3AGXnDOOTiJB4Y0rKwMglDS8G7mzkacX00ifwIBaoCPXaPqTC4kfUl7jVNg5CCAcaS6MTzb3LNg45Xkvm30iiHL4KvIdI5j7CXBM1KyP9PZOwxjl9gPtHa4eiD0Efr0jmakQAHff6bwPBvvP9o5If7w4hLm2L13HeJz7E/GPAcIRQLvlRkBe//fekb5QYFjt/IYve6wMCksvYtjc+s00z17PZvKmzUxdt73tLWUF6TFIVhBHhywf9RVQgT6dmL6sVgFyVBG/sDAJNDIoWhT6n+BgfL4VmHz18qUkvXe2tyRcJMAl0Q2rGTKn5bASLS5ajDGhMyjpVZU5w3pLLQ03HcesB4Rk+BN9Z77GiU2gwZFhO2ABKqmR4VoSpOnXcNZTMo4ci8/hAPCdALxEizPnI1TBfed8vRPI52AjUGNJJDdUre+/+17URBynly9ftf2D/cFe6TMINbx7J2eCe08mAWeG93GGcCZ4PvML83JY19c3ZDtgEnw8dm2QIspVS0W9n0WFfF98D/tBnR2tJkSPurwaaoO4dpzFD8cfFDwiKsx1CJSvrgn4c6/udWqQ1kfe5ahT31nS6Pxbr0WJdmKira6sKPMJBQ17yPUHEDjL6NYPzEek1AG61M/wXuaHAK5EW1YGgC5A/fp1e/P6tYJp/FAfC6BFNY/nzbPWMSascIu9Su0X18h8VdaubCfPS0G0SbcwYOwAIK4XPKkAm4OGrrOc0v0TKCGg4gAciqAW8VHNuOp0pnUevFbXCULtrt5eRbuWbe+Aj9sqob7L+iI7idAQ1+uaQtuzEXwbiJHHASBZJdbKxw4Kxo5m7BNYSnnBWD/pTGCfzYiidYI6LhugPmlGYCFCPMkO8t3sL/w7VL/U5GdNM659ZjHH7/e5fq8BfKt+K3XOFXTlGcdexLaEmQDgSpaNtUZdYe8npI0C4IK5mUbs1H8m4A9q5JIAACAASURBVBkbxf9nXFIv2GeEXRvn1jWhZb58+VJzEjtFu4S//Mu/1JpjLFhrvKcawqppS1Y0gJDzhTbOuHG9ALlQDH//+98rs8jczrgErAbkYUv6IAzzmnMCXDgWNofxC6UVUMhryZhRH01v29y7AGKxROIDsMYISshfuSMgEgXgZAndBqEPdGetIG7FePOcEvxxhtM1hgCcBOQZn9Bd+cs1SZ23tA0Anpwn8yrPPnY/oDksgtTwxT+K7Uy2MiD/ng9TIffMOeZxWA+uhdwcAhCMffak+FOcC5vGGKf9WOaYAyLUx154X6n6QfxG4bDJ1BBeKjP47uhoAIQfT9xKjdrvGdHkZ9rGxkrb291qT/Z3pSNwePikLa+utfmFpXY3MdWmZxfazNxSW93YMijcoSH9muoHKVEA+N6LYNvpGd2aB6rr/3og5pEy+q83Xo+fzggIEA4bvIqp57XoEwlj4cY4OfLknk19hK+P0CRKSNYNHnbU5hLh7J3vgME4i1xUooSJwsdh5DM9IIzRw4nD4VYGD6pQZSDY+GPsQqfA8Bv0YmDnCxBaRCKO7Jgp8fqMoxaneRi4ypjE4GVjCEDuN35trDjHFfEOTSXGNaCvj7gFYPYUsR5s9UDurwOKier1EeAewN0/7pi1C9jLuXogkGM+BIT90vrD6/W7AWY63jCg9xelndlehHkUjvlShvChQA1+Iptpnk8ow/3z68cljlwPduemP7f52Zv21fNn7ZuvXrZXL18IwC1CT4Zag6poZaaou7o4hzJ34Rqe28/tGtXJi0ttQsh5fzj6IPBHo99vfvJNO3z6tO3v7WsMcEolcMGmr2zflQAA4FK1XnLW7MxyDAUYCiRkzmX+PJyDbMKhPfXrL+uDzY71lTWlQEtRCyOAkPUh8FFOTBxc5m+CL3GgElHns6bruL5FwLeEKhJNDqDIten6pU6MwJIZAQCv9+/et2+/+1ZADDDw/PmLtre/N2RJlXEqMMdfgb5S2eS6eR9HATon10W2CkCI9L4ENc7O2/GHEz1DZTZFJS9FTmWgDLTj/ADusT04fHx+oD21pmcth/LzjRUP19aGzIAywRNFj68slgReikGQwFFYGnKMsMOdaBeAEOcTqquAwdycgg+hBAsQAmDEXsAZMsiNgxVnKhmX0GEBhGRhcbI/0U+sNWVbcHKjIMsxZN9oyF5gUEqz1GGrzQogy9lu7RdFZ8NGcz4cS9WqkwmghQVAqLLKWZ+Z4wJAJXRFBs1MEgM/HDt+tNZ4/dZBC4FE6gKxuWQVKUMYbLwBngEze4aKBOvPWIsa2xybie3WfJBipEV2XB9oMOo9kvrCqv/T/A3I8hzu65S9hkp5FntRqq18Z1YtkBDbQZTKmdv89jY4dL+ANdZo1mG/t3BtvB4wyXzkR9cM6C61UB27asKYT4MfUJlcAhgCq9V/OMFa5lyozlpX8/PKzjFnOAbnIRhGgIVnnoxYAlDxPzgeYARwluxagjihbrOOef/Zs2eal6wRMoS//vWvBQi5Frdb2JDKaMYv9xj/hPEUkC1mB+sTernaZkxNaQ0AOvI9xi42jftJrXLALcfDngH2ekDI90JTR521Z1uxtgh68B3WMwFGfuQXnV9ozSfr5QCbAaFtv+eb604JVuG7zepY2CfWngHv/RruBN/IlPV1h9zH/v5Be/LkiWwi6r8cn2wkv2LMlDhUqOa9/8ZziYI119zXECbYH0aJgmlFj888VEavRPxCc848YWzT6D5zLf4gn+2D8aHdJoDQ73cW+DFAVg3h/LyURtVOR5TRG7WWIENoUOi/2E7ulWDQ3NxMW4YxtLHWDva3lR2EMrq/v9umZ+bbxPRMu72jh+5KW1pZb8vrW2o1sbG53RaZW6JVQ3Evsbq+/KcThEtd/N8MqjwCwr/ZuD1+S5TRSDVjzAFKiYTFwYyTwcJzc+yxCDgRmGxUcRYBhMcnll/Pa8mEBQBl88pmwuINvSDOYp9h6AFhzkuvQxwhGW4xOq1o12fm5GBXtN2borMPqR2JI5bsUA9a7kWw+gVbNNgAjkRcQ2MIsJT6YwHCAGv+ZoMPUE5EtI848u8Awj82VROhfpjxEwitSLafzf2myv337gemermW8awBd71zknvvx8hj9+XCvwDBHhCOAK0/l/8dkm5/7zJ19uG6L/QNLOzcWQxmrCx8eEUP7yOOn14vI700d9dWF2/bz3/2TfvF3/t5++rlS9X9ATRV61TAzKDwQk6PotRXl+1S9UB37ayyQK5H+6iI6/7ungDhi+cv2rPDw45qhQPrnmgC7NWonqgxv6GuyfGTcMCYgWeT5h6yOfKZrINQPe0oONMValQi2CnSzzxO9pDPqc6qgjU5FsfoN+I4pXHuQlHiL68FYD4EhFxzHFbOMTwHgQCDCwHC01PRQQEqXBv3dvjsUI3mA2wZjz7LqIuOM9013XZTZSjuOJfrUhDFbhBBPjpyliEOQLJFntd2/PmuwZ+jyw5ouRk973E91EyRFeY4fI7+YqZnLrbJaWfQ+gxT5mPWZZ5LX9PHa4xF6p1CPQv9NsDeDqN7AQLSqI2Bwp9AngIJnVR72n4ACiM6QU8ynhnPQ8BzfX0QLuGeQhHDznPej4g8NGe5ocSqRobM3Q0UN1PAoJMqk1G9unSdVZNWpO8h0CFHTracgAggz+qFgDIrMrtlBeMvp7wAO85d7LcUe2GAEFwhiCllS9T/mM8GYRGSSf9GByJ8H+kZxzPBOe+zZH0tpAOl3mNiC/v9kOAFWR5lItVodMwGxIZ67ptWOztDnzNodgZuCfA8DMKFzp2AJ5/NHtMDyGQOE2xlHhJgUu0tAYlqzZFMS7IssRc9vVzAXa0+3B4hGbjsrwFGCSJk/yY4gp2MNFjuO6UfjBvnE9VzY0MAwDQ/q2em7pdzcn2ALkAc15YaQuYuc5H1kIb0PEfmcMaQcySIGUoi52Z+Qy/n2LwPiyACYQF9od9yzjSpD8jmvWThQlnNsQzwHJAZgpATDiZix2GKcG72Fn4U1KKtSgXBk/1jP6B3ID+2eQmAIZSCjVkoajqKyaZkx1Zy3szRBIVMH/04ZEGfPj1sT548rTYVzkienZ60TyfUndq2BnQy9nnmrG2uMXsF462AWqlkZ58Yg/Fzg83muXAd7JsK6lTvUdZXgkQBkjz7JA/4Xvai2OtkmnmdecNc8Hr0knM/2hPZJjJ1+Lr8ZW1SnoIqPtRQagYZl6PjE/mw2Djvf5NSXN1YX2vbm2ttb2er7e5stO0tWrdstNs2OdQOLq9utrXNnbayvtXWNrfb8up6m6PkSgGeykr2NS4d46vfB3vf50//9yMg/NPH6vGT/QhIVCZceQPCWijlPPaAzE6S6+jibMa49hk0ZQwQpvn4Sefi/zPJA+pYtA8BIZ+JI+l6RfcDxGDw2Z4GE/CmRtSXV3pfm/vdWOuUaCBGIRQFA8c78ce9ME1HivHh/30vzmTdAxVVR9Fv9vluNo0+qhXgq029nIbeGcuYBCjn3NnUk5UJuO0fXH9dyRb1WT/7HCNN0ue6r6Tpz99fEL2D0r+Tccq952+e/3i+se3Bw6WWMZVI6xfW4UMo+q8ChD6/DxLzN2y2VYf0xwBh7rF3mvrXcmnrC61tr9y1P/vlL9uvfvXL9vLli7a8uOSMA47pzbUEMyQQUo2GqT1RXRm0vbs71dGSaXGB/Jkm1d7uXvv61av21auvRB1lrnN+baLUHH62+IEi9BP0S5qSE40DzEbPHKZmh/MwCKwlwAFOScAVx0owIZH+UMcYF/UMW1zUZ0JpSjCiP0aiwY6qWiFRlD8olpVFFDCtjCXn5d+hqgI2AtgCMEI7C600kebMMa2bSX7Hc3KNUBl/+9vfyingM9QRQQ2jcTjHxgkIUAlAFsCtX8aY/3cdnWvO3KtvQfXHRILfvXs/CDRwH3Fi+Mv1pQbPma5S3qwofRxPxi/CExkbwLzGDxCDWIiyQIyjj5uouDNgXh04rDjSzKmI86SOMQ5oz6SIkmLsLZlBB8zcBy0ZqbAeOE8c7MjlR70Zh5h5FkeP88Rec085P9RLxgRbn/5bgxgUTih1tNhwZaENMNPCIsEXQD9rWdkqZa2uNU6AN4AHaoue92NgL+A4dsf7igVYPM+pCSeb7vq8fJ6sML9xkNWC49JtCzLuycpwz7Ldt5917XyG58Mz6AWVsk/FMc0zjH1BBRRFUsZSaq7l0BNQyo+DpgaE87OsMfevTFA2AcbMwzw7/j/1t9kTc29cR77Pv5lvrPn0lBMtucB6mEAcN3NM11uBlD6YGccbYBjQGD8h38e+ANoCngBtAAyAbq6zBxQBhKznAELOGUp1HzTm/pIxSuCEdQIgZP4Oz6963+U5cK08twB4js018Drzn3MnMNsLT2VfTfAKJkHqEnlmoWSmrndUZDeVU3ahWilkDV2JOXIuoPjyxYv24vnz4fx+3RnCzEkHylRhPswfAzoCT+8ULERg5vDwUOAE4Oa568/zWZU1dAqfXAvAhx/W88HBUwl1cf18n/N9JLD13uCYdQDoBPAyVj3AZIxzrxnvfj/Jmog9TeCL8Q9rA3tDMCkBrnw2vmDmNdeb/SggMSVMvJdgpYNgZMCdBf/48bgA4bT8P+oIuW9+0aEgA/7xE2UFJ+2Y9h0nZ+0UHYx2p3lL78ft7c22v7fdtjbX2/bGWltbWWwry6yppXZNi7C7yXY3OdPWNnba1s5BW93caavrW212YbELlhUgfOAD9cGkBEa/4Cb9CS89AsI/YZAeP/IlH/yf/+f/gTKEKdwnhe6IFIX/LsDHcJIBISKl2gikrkt9jWPGMAQUyaje2hkx0DJFJ6BRx69myYkQplYkKX8MUqLvbMZsXDhRRHNwjKl1xAgSAQcUiraljd+S4XHWEhEkixjlK5yOqSlHCgMEA8qygZrqanXHbGBxerNw8/2AiRi5jLPeryxVwF6O0T+LHpjEiGcs/R5OxBjpGhUxi0KoWh1nACJdbkfJZ6k9obKEjoAbnH0ZEGYT+kKN80DB/NK9+/79O47B/Wyee4GNgDCfHBRB/4RlOgrCGAyqf2ONtf5d2UE1l5ZufIFjHdsZRP1LfzsYqjGpQu+7u7axPNH21ibbr/7dX7Vf/epX7dnhU9FFcVxjcskUiop44gyWqEbHH9onmtMXIITuSD2tHbfbtrm+IZXSn3z9k/bNT34iWXA2AOYnohJkQ7wpz7Wb2xvdG04xEUrOyybKmhQgrA0QB4loeMBXAiiZu1mjyaJt7+zY8VpZ1nVBeSXLFVpcHJd+k8raTJ1Pgix95DtRYeZHaKrM+Xw2QScAbGps+H7UOjmf7oVa5s/uM8d5uUacH+hh3D/HT12bMwnUcZ7IRgRw8hk5ChWpTr8211tSiwPgccaIvlGM6du374fI9kC9nZ6ydL+e55mo39Q29oIs3FcyMXFO+P+Mh8Cu9E/sQCoDNWdnkfd6J5nXuKZEzplTzA1e5x5WqVVRRpgsrYNhAZ5x7iL+ZUAI2Bnp73GmIvTAOkgWIk5cxjhOHtcI3Yox4p7C5NBzVUbjorXJ6TY1u2Ahl6oltf0hIGcH11ky18/IzpB1KJBg22vnTQGQToI/1L9kFPiMSn8GOvUoiqIggJrRez2HkTE4kXVcjuUM2aVYJkNfRoHL6itZAUJ6jGb/StAyziRjlH0sbJoAUIGQxQXtd9y3gZ8FJdTqotgAXscGtag6zkREpFgICe7EUUywi2uS3bg1HZdr4rPesx1I7TN/zB9sS+ar7p1WEwWauY7QGvvrzXn7mtcAr+xxARucP2tftvHTJ2XcDLxWHegqkRs9x64mP5k9vp/nkzFNMJXXc59x/rNW0hCduUEWNPsLY9Pbo9CnOVaEXhCYcjDBGW01ML91fbdB/7Vt5ZlbITCvlU0mozuHYq9tScA7/44gE/ab+1Rt8dFROy72AK89f3Y4AEKBE2i1AjJQNt37kqCKfJWyb2YhHLfXr39Qo3kAyfb2loS23DPQLCm+w/hjOweq/AKiKg6Ic47Uu2JXoM9HKZlpSnbww9F7fRcfA4ZD6vkydxMI45oyVsmm9gGJ+DR53pnDse0AstiNvJfnlv/nuw7+OGCaoEnskNkADkhyLVFW5pmdnVFDTTaVNTKn7GCOiw1jzz755N9TMrQEim4+t0nmM61MlpfaHjWDT/fb9sZ6W1tebHMzJFHwN2fRH1X94MTUXFvb2ms7e0/b+tZuW9nYUqsJ0egF7L/cg/kREP4Jzt/jR/6NjsDEf/2f/IM7FpMWMgX3ZP/o01JCBRgLZwIcIcWI4Kxl82ESJ4uXCOqQmRPv3JFpSZJfUI9I9gPVLkfqYvQTzcxGTH0KUbVkIUJT6rMUcyX/jgMCPUsO962pJ0SWE8VXFAmaR9UMYCQsyY6inWuCYkCSHQkgzMbTR0qH+paiFj4ER4kodqijgJkFQR5m8u4ByEIr+VwAS4xFDGI2Hc4dpycGOoAux622iQUI7UT1xidCK/1Me0jr7Gma/f0GDAfIBhD2bIh89yFlNJv1lwmmD2ihhd0C30LrHACgxCLcAN6AcELZu7Q6TA3hHULfwojjWcexDUj2exvLk21vfar96t/5VfvlL/+sPdnfb4vVg44NnobCapZ+eqYeX2/eGBC+O3qvuQYuZs6fUjuj7MZNu7m6bstLy213e6f95Ouv209/+lNt5AQ3FJiZQEhmRpsujiSBEikqqj+l+4nhHAyOGVmGql9hHltExIIxg/NZ7VwImOAcsDFvbW81QGFaOgi4VOYzzm3q8TgW39G6qvYLOFesyYjPZF32czACCgKEVziGp+63hfjC2pocD8aeY+CwcD5d29aWwfAVgRtnIeL4kgngvPyo/2O1wfh0+qkdf/x4r0Yx2YM4xQKQKyuKsfNcCHJhB8gOYtN4DfU90wjNFJCISC0MrlXXCJV7mloSy9GH3h5gC7iN05J14Rq2G/WxGuroEEUp9oCebdlSbCbHxGZRd/T69RvVUPIZmk3juJHl4vM4l4wJ9x7buaCMp/tc4dAY/Bo48mzjZBEQ4Dxqd1BquFxvrj2ARxnpM2cYJL3eSeSHlqb506bb7aSBLP/vOjsyvc4Ucv+sS76veQITo4AMzzh2TJnJagwv2jDgrGimyUxnTsYplJBNarWjRGpEqJXO+z3TIoHCPoDS2+2sHdVz3vra48gGPCfwyDhxnNQ35dqSraZJOllCB6FKCVXX5uBOgGao7qqxnDLFL7Z5BO/+Pr8GL+7Dx7WltQzPlPWULFf2jDx3PsdcCgUWsYz0j0xWhnsKkEwgiL+hb7LnZi0nmJo9KdfH/zMWWd9W290aMmbOOhncZbyTeeYaMx+SeRXQByhRclHzNMAjaz11hFyf+086CxvQRyAqLAG+w/rntYgdha3gjKiF5NL2h/twXZ71DNTnkyD1DL9WhTXQ9jPFNmHLqMtTlktUVIs2vXvzVjRm5sjTJ/vt6ZMnCnDxjDQ1ao2k/jABodSDc10ciwDZ999/p6zg3t6uaitRBHXm34AHMK5zvnunawIw8iyceTPFmrGwX2fl4bBRzgi0qYfkW9kIgGcUqxNo4fP8m3XvwMaUxrOfo5lr/GXOZm3EtvPc2DMjZFWC7g1bRtAyAYnYpz6Qz7+VASxmDvYO+4jNIBh2+snPTT7s9VWbmqQ366zsPkFxvsvehHgMoFDJj0szyVRTu7Dofo+rq+2AZ3V40DZQrp6fFUk0mf07bNDUbJucmW8bW/tte++wbe7uCxBKedQRQe3X9o/6cHjYXH7Nfai/XL7z1yOCxwzhXz9Gj5/40ghM/Jf/0S+lMprNCu8nfZxQQ+JHkRKiVLXJ9/VBLFQ2wsivh09O4TnGhY2QxY/CHfxtGw3XCmYTiIOQCJM2lOptps1AVDr3LII+h7OjTUrHmFKWUH2DQldThtPvD6pW5QxzHXwuPRep7xDom3b9j5xhhA40Jq4V4hjaICvy7A3qun2uRsIsXO6xj2KHIiGCbS1s/sbpiBOQcf9jWUIbQgvk5DdRuGxAbA599DSOS87b1xLG2NhXisy6p0ZvfwLeAuYeAsJcdx+5M4i9T1N9eNwvnUPnyuwck3q+HoG3ElWQ9PuEm9B3rwsAViY1ADG9z1KcTf0Qv2P9qyGhnAY5/jeq3yMwj1YE0dHlxem2vjzTfv7Tn7aff/NNOzjYb2vV6HYWEAGl6+azNhwCEmn4+/bovTYgbsBAkIwJ4ha3AhNscqiUQhX6+uuvRa1io4UO5AjwjPrmzSpLbmXDO6KvyhI7iEImTw2kpaLoWtM4uaHp9cqBpvGhePdJ4IyACaILAMJh3hatKU7RuTZH960TnadoQQESyVJGLCHOTOYGmzIqmAg9sR7Y8NMs2w6JN23uQwX/Jc6Cw8J7fszOkMf5DWUzQY+sG61bCWB5I+daWKc4QnyH80OnwkFz3RNKrlVXV43IZe+oSVOj8NToXDRURuNUJxOHQiCiHwtzpg8y9rxHJJ1zKku5DGCkEbF7u15dX+rXGUkDNp4t84/XWM8Sjil7jN0lao4zyBhxX2QmVau0tKTxARAy78hOE0TD5lGviHNnhsO05nl6enEdjD1OMHVLKyvLsu2piWKcGdPQIvkrSiiZjQ/UV1ITaborv65V9Lq/urlrF9e37ZRs+KVpxAAxnvHMLG2ByJIYDBqku6WEFTW9T7j/mYMgefbK7JXNjwMZCmOCc1WQqay85kYhqYF50GX+eY01FtvFdSZ7oX8PPQtLRVR2w88p45NsYwKGmZ+5Lj4bgLS0sqwxTxZYD65a5fR2X9m689MKVOI0OtPBtRLISEa9D/hxXtYOx0nD8wBCnhnr18BnzHqGCuvsdd1b1bVnH8u+zn3wGg4+v8oGF+BP8Cf7X4AG/x8g2INkskt8JuNNYIvgENedHwMZK0ViK6UiXnaO6805s4/qvvALKiuKDdF3RAEOAEcZckHZLeyKM1qoIRNsYnxHkR0H2lzr57E3U4rzuTezqf8ch4bw2G0A/JhVdL9ZnhH3gG2H2s665HmqF+TxsVRXsz42sMOI4KAa3D1nxg4Qh01hfTL3lUFdXhLTgCAk6x5gyDoGCEZdletiHAGs6YnKuZmvrH2yoVYEJdhminUCHZ7bVvw9R0X543E7Ofmo62fu5Ncg0nMzIDtALTTPnpkSoReeDefu5wvvvX9/pF8C9fhjKldYmG/zCB1SS4x6d2X8sx8p+UAz+2t60B4pqMd1LS4RLGQPcNCSfQ97r8AcQlfFqGIf4FguObDiM1lZWED4rtjSKOaub6y33b3dtru30xbn8S+n2rSS/d6T76Zm2qQa3i+3je39tr170Da296Q02qZhpNmfNiDECv0hIExrM9uFvw1o+Vt9+W9z4sfv/ls8AhP/+M9/fieHsKiNpNtD+bNEd0V3pSz6WYvPvZlm5NQkCoj0fiiZqkFYWZYsOoaY40ccQfWKVbvCcRTJrghVDKm1Ybz4FVWHblqOSpTayGJyfuqM+DzGU5tF0a+yscVRJmIILc6A8EL3m03doBHO/US7xgkbAGEb+n1JmQ1jVCIKOl9lD1h6OgYANcXbpdyWPowGLdVAOXWKHRA3eBuJk9k0xybLjlIbSEaAwBHJng4WZyHOjvvalcHqWi7kXH6vM029neoEXP5AyKWA7n1AWOfigXRpv/sUzYjCjBGwe3WM6hcxfmbAiaGFAgg7gO3M9qjCR56gp41mDgNEoF86qlm0LeBJMkF3qBRCIYSeSRR+os3PQt+aai8OD9ur58/awf6eeg9K3Y8gAZvpNQ3TDQjZnKn3evvhfSNjhUM7ZkytfDhx535TOBRPDg7Uv0gCCetrbY5NZs6/WlulYogQzW05GeEBQ6dMawJFPdVyxbL5oelkjuMEsLtQCxGpdT7HfahBMgClaq/yXYlopM6lAGFAUb7DWlYm4uPHQcgh2XaeW8QdlEG5u1MEl42YcyfrAKAaaLdEcc/PB5VB2QUJf3iCZk0koxvHNNcvR1TAyyqYaWSPXeK+iJ7jMGWtoSzHs1OmcBqhnaW2srwqW3NZTgIgtqfmKmglQEFLjJk2O43su9UgcYIBZ99++3s5M2TyNre35NQkgn52fmqqetGaE7QJNVM0sU6V086aHWHOjRObgByDAk3WTuE7LRXmgftsAbComXK0P/VVXGOeC/VCRL4B0WQZUzfIcSOCw32kmTWAEIcrGUyylc6MWCjhBIW+Y6L8l3LKuWYAIfOZ2qP5RffNNMXV2WDOBUUSZUrXlLoEQWqUypDBWLHaLBkPxto2z+OSzIPmSlHWEwgZnSs7bTpfRZ/I6nAf/CT7IMcOG1+ZKF/f6PAFhPTBMDESuj59OUaCrBybwAhzoAeEylhOORjJ/WEuT09O2ocP7ysT6evinhkXqJY8E19Dp0hbNbHOdK0MrSiSITQV1C0ynLlzxp29nOdgCv1IuZf5L3XW1O1xfbQcwYHvxzyZOz7PMdO2geMxZ5hT+YycdLVcsFhM6KUAHAJMfCf2JcCEPTaCd1n7WRsB3nwnmfEEssIISHaZ95NJzp4fWmtqCl1jZ9ERgAHjZBDpwAvX/P79O9l57AVjwfoBFPJ8Pn78UDVqFtIDTAGUsDdSWx3Esy7UWF5B29rcJCBUASbX8m5ofKDBwzhhfTMOXA/nXV52cIG6XIPUY61x5hisBQDMmPWcFZhLqwmAHvOIQFUo9IAigFPPKHFWFOGby3Z5Qcbf9YzxqzKm3LtYF5QIlVI118b4xq8LgwzbyJ7B/3OfaXYfW/327TvVcPP/2LiAYwU6CQYXMOf59j4awQCAnlVhqR2elN2bnqU1EP2woYuetssr7vO6nV+caewyv33/FuC5oh5eNn5C/WvVcmdzs23RxmRjo61vrre19VVl8GemCBq4HIrWPm16ts3ML7XF5fW2tXvQtnaftNX1zba0uuZm9JVgET/pj9GiOjDxJTtgcgAAIABJREFUN88Q/luMSB4v/f/XEZj4T/+9b+56YQKisywqRRWhVGrTNFjJBNWmJwEX+kFZrleqh0Tor6+V3YCLjqGPWlQcjqMPHxSBx1kZqJrdpmtq0WfjiarxGs5b0VsV46dWDNBadKFBUbA4/9nsMV5co+oIP516IyzqTk9daHdVB1QiGXw/zheGT5QkMkLV4PeazE0BIxwaop3ZPEQbIvpfYyRj2ze8r2iz+WgW6ul/2LAxNL53Z0gSpc7nkiGM0yIZ9VLJi5qd+tpVFDhGyNjf57MDM/b7669BEEbqpH71YcSqj27b4TK4DMUuZzG98/4xUi8T5zz1fBj94nQO803O1RBR7zKGBQQHQFiAtweIcd74Cxi5kjR8jtGP+m2bmLxtc9B/pgGMZArv2tTEXdvZ2mgHezttn+ggtXdQbnC6kd2/MmWU4nxlh96+bu8+HGkzd92ZR2GazYK6hSlncXDYt7Y22+7Obtvc2mhEH9noFRFdQOnO80KqcnEe+l2kHFsBhYrucyqy1nKoJcxhareCGQQqbj8PmfzM7X7tZwNXJoRfZcksuMHx4uSKcjY5KYePeyZLhWNnZ8V98fgJRQ1qN7bi+MTOgCLj5TQsVE+6OBQAgSigDuCUaL8mlSdR7EEyIKkN4nuyRTgxl5dVY/NajgrzU0p+6+t2gKEzTs+ICoWTx6EBcDs7ewIE52qGbaoRokCMn6LRceQBQqVIG7YD5+F43333rcYAh2Zze1v2kHNC+/woxT4c8TbQtng+3D/PLUqhI+XSfVjzG1oX64fvmKZq0MpxBcIENAye4lS5J5lp/zirnNM9Gmlq3TRWAEJqbDgu4EJO1fTM8B7jFMqoHflNZRpwMIl+v1FbkO8lYnN5xR7yWY4wdn5xeUEUaH6cPYK6THDgbnCGk1UAwFycu42L2zGQMZgWaIzgBMcxDdbsFQUJqm46PQVTI00wLnM7amE9BS1gQcGtCoBm3if4EGc5IFJ2s0D6w2w151IAs/r6kdnA9gfwCOjNzYt+rvVHzf3nz8rEADrClKE2KevXkv6IT43KyQFnzDuui2dmoSIYOWbjjNcGICwKb7WJAfwAJEPTZI4SCALMp8ZOYG96WmyCvo9pTxUOUCD7HtvAupFyZNkNPuPaRGfuPU9N1+R7YwBz3IFCl2Rdx4/o642d4fQeydoMpZQjOCNqHyNZ5eyfEdcJhRwqf+Y/4Al7zrh4/UBr95x9+/aNVIi5dlozHB4+1RoCtL99+7p9+HAkQOmgzJzGC3vDmFjAB3YA5SyzCihmLjGP1O9vclLrlXVFxhHwhNov65JnHIDJnBCbQKDRNopdl3lPGUOEg5xxXNYaMV2cwGGxqxR4dBDGlHBn9Idsl/YaShUaLfq0TmOjZD8VrHBdZui9rJn+OcY/SDAMcMs48xyi6po1z32QfeWXH+Yk1z+0PVJrGQcSAjATbMCOs7/IzpfGBa8BwG6uxz2MQJXqBE8+io1yKnExt6uRfdV8otfgVJubmZOAzO7ujkA9c5TrWVhij55DS1rjYkBILfJta9NzbW5xta1v77Wd/cO2s/+kzS0stdl5lKVJusSXHvUden/r4b8fAeG/anQe3/s3MQITf/EPf3KX3jucAKW9RNigrFF4i2FNRChOWjYMbX5FNQtNkkWcJqcsbIwMRo1I13sAYYlFBBDGCMWg45DFqOPUxhGLo9vXXfTUnZ5CifEaorT0mYFmVz2zTCcJV9s1kaGM5hyqb6mIWOhRyvDd2QlTPaSAqTef0EpxS8hGGhD6GmJA1SOxRAWStXMdTUdzKoc319+LtPT3lPHpM3S9Y+Iouo8bWlfqUZJl7QE+IL2nbgqGFjYLIAweuV8f2AFLcFtH/zTwSravp84yZmmjMPb+umcAC0Eynv34hEqhetfKug5gszKT94Grn7Oji+5XNtx/By6418lJnB+i6Gx4bC2f28Td57a+Ss3fpmoI6Te0vbVl9cOpaVE3kQj/hDrZ8Qc1RT/CMTg9rTnmfnrz84ttfn5JlD//zmhTxKEADG5srLXllSU5zTgTdmahuZoqSuZTz7/mpQByqSjymp53gd70XFMWrgAh2UFeTz/AOKehi2bzzjMgk8nDjGPszLTHEkeA87G5Awj5xVlP/y/ez7xnTUJvVOP3S1NPAwiVsYDWWI5zIF9qTzj3QA0sdWPURz2nPxeAOddmzRjiMIm+Xlk9NbSW8I4V8Hg/18aaJ4Dzww/U1rzXWnUPsT05FwQOkqH4KIdrFF4B0DNuRD8AzVlrXG/GJFm01fU13T/nBwy+ffdWz4BxTs81HDjshdo3fPw4UPIAZICtOLIBidjj/IwZNze5J3uBzYjjZ3qYI/j5deDIdVWADMAlAILnSK036yT1mQC9OMsBhIx/ACHO69LSisDPWwHCH9TLK02vo8IIfXZx2XQ9HFMAIX+5prnZGc2fNLXmM2SKpbR4hcPm61UPvKITMv5ch0Gha1wHqmcXEGSck5nL+skaypxPLWCytCgOpkY3WcJkoULL5twEL0RnrBr87EVcP4HA4RkJrI77jWqsUPtcWh76xlG/S6sS6H9mMZjWmjrO9BzMvXDtcY7jiPMZXk9wRWNbVFyuKQ4/1x5gFXAUoZnUBPM3+znnjDhK9psxi227wHlTh8d9OwtsoBofAYChwEj1/gMMsHYJ1GQNMceTQUyfQOwk5+dYaUMRnyPMIM6R/d4gen5U+KzASXyW+Cdk+HDyCXJANySDFZZTMoScN4Ea/Be1DkJwbGNTGUJq9wwIyX5BqT435X/R4iua01AaFVi7VL9Bsr1k8vJMoGVeFiuJ73G/jB9rEsZJhHKSTc1c5C/HVRDpkizelYKQAWoch3PpuZePEV8k1FxTxqlDdfN1xsLjDzi6aYsLBC7cYidZZa47Aa9kGfOMM/+4Ln56v5HxS91o7iU1oJwTIA5gi62NveZ8ygpeuEaR5xF7KVXZYrj1vajFMGtWALdQlUsWPgh0fmgw2mCKWbAtqtZoSrS2MD/Xlhag+26rLnNrc1PzhGfDByjtuJPYmwVurq+pkb9tU3MLbWltq+3sP2u7T5617b39NgmNlJYzBVBtEx7pnINxfPzHj2oEBAizGWA4Pn6k+NYRdeoAiW67N6EjWuFbp4dPMlfZbFggGAmMIZGVROcAhBjch4Awka44PXEAMSzKcJQilrJ8BbRi2PlsqGcxTNqMU3xeLSZSRxMHIk5pHCScQ9RVs6mIelrOtyONpmn1m6FAaUf51MYrUQ8Dz7x/DxCW4wtVaADBRJkr+ycnvFQzR5DsDF/vAObfiVrz/3GSe8fexxjpouP3RppUvqv7rdKbe5/rev71ojAxa31brR4wVrB9BF+VTUkWN+PKXwlCdGqsOX8ASIBtnwENiBhAZGqHOoVTfa+6GfrZmYKcTbFfiQKE1XwXEYyJCdDtDSnhtra6pCwhhf9PD/bbzs6WnFPAjJprX1D7cyHw8b7kz9l82IxSx4XTzK+ASAUg1Fx8g+bi0FAczV1YgCJmQYe7OzLQEBvJEdsBdBRzDJhAHcVhZh0xfWjBkLUkZzL1r3e3ktbus319gEGOswRWTKXj3jhvDwj1zCfo3+e1gAOR+hScntTMWKhkpD5KMXVhQdnLnDNAlMbMqjOrel/AFtcfWlDu1YC0tZnpUUmVWj1slZopb2+Lpm5gg9CK6zivJe5ATRL1Mqanc6xkRQQI3x9pbAFum9R7TE64oTkReLVUcNSa78cx535vcTQq4xmbg20K4MMeAPBFGZyfV8Dgu++/GxRDcYTjaMRBh/YUZ5zsG1nL2ALbJbMJGMc4ZnGO7cxbBRTTlAwMjmECVnwHx5TnmuyTBY3c4gKnknXizLHrqkfgfySgx48zwhtyjJeXV7V+aeL8+s1bZctFDy5gg/1dWlnS8/F+cKNMijJFUhSdVuYogILzCmhJ6RHlW2p63DojjmiEfDhHalzT2DrzNGAwIE4ZDpzdLmuVTEdaBsj5LKGWZDOS3RoCg2WroJcFOHIuro0xZd8iqDAAedl4r9lkIwGEqytuoM73bq6ulGECWHjOm3aYDFeYKgl6PtzntF+W+FIAMvOV+ZWMUsCzM0JnmmehjRM44BgBYRGfCthL1ik1k8Me2Ymk9cA738tzckaR52mgw7VwTkAV65dzc999zWGy5fgR3IdokqVIrACvxEDsr/SBJj5rpsKc5iDvS7Skzsv70DhpRM/aODk5HQLWPpbr6QjIcBxeA5Thw0Axx6anrsyU0VnZGxgFzG0AYhgTBA65VtvdKwUTt7fIrK/onrnuj7TLOHFLCJ4z15dzsia5Zz7LWEasJZTKgH/WE3T0BAECLDmWbXvUbe0rMH8MyDfFqPhAE/aq4bN/5XrstdWVtr62qrnIHIZqyRzg/sgaM4+zT2c/5T7Y/6QgTFaY9kbT03oGPFPWhssmCEaN1G3o/ucXBpIKJFbbEI7PXOW72ueqjjAlCwBC9i3tkvElqDtnz1TbGwu6Ycfff3ivWujYWLK1S9SCk63Hz6V9xxLBmqW2CyDc2RmyvOyll1fUlMOiMHOHwDTZQeioM0srbW17rx08fSVAuLWz27SSJ7hHZywffx5H4Mc8AhN/8Q+/vouAAwuZTEcKdgGDRDEBZWxy/Dhq7s0kqlJy6mthJ9qK4cJoJtof2eMjUQYsJ5/oYVL/yfzF+VI0eGlJTi2bWx8Z4jr4vOkZ8wNVrY+cYthl/IrqxXEDOPmrDRuJYuohp0wH4/txwCJYwGvJUnIMXvdmf6u6LBkw6hnLKQ9INiCxcmVI4x4nC0pISWwQNHCmUPTAoS1EZcfKCdS5O8GDOAd5PU7zAKgKKD6s5+szhLnfEXSNdIYhuzeylHzdBVxHwZmRTmyAZr5/MoS6nq7he0ArhwkgdKH1KJpih8Kwk79R5QqY0zhmk4tAToGjHMfXgkpSjuXj+zl3DaLrhnK/RP6ouCNLCGV0b3erHT7Zb8+fH6qOcHNjrU3TLBsAVhmKywvoKKftA9Q7aJQfjkW94kjMnaVFKHiopVkUCUCBQ+jsIKDQgBDnApXRCaVzuW4POMAv0XPmTcYhgDDBCmWl9d2xV5PqOcgcFH0Y6izHgkKd4I/q4ko9WA5kOb1xylgvfXAk6xEnC8poIsI4bxKE+ExtpamM1BIvr6y0mRLJ4b04j9Tsci6t4SULIUTIZri2yoZwWxZ3sgiCa0au2/7BvmqcsClWev1ODlxa1QAGl0rRNE66HT7UGHEUPwkECjguLOnfUWuVQmIBwtQdSayByDDP/tztRETRrZ5jWY9qlg7dkQwY5zr+0L7/wS0kuH+c0rQXSaTfSp7uj5Zan97RJvgQ2ibPAMcs4CBZmfNzP1c+G0peaoq4Rur3GOMAGIIQcdQl9NLcF9FrZGJwhmnJwfcCjAGsKyvQupbV14uemyj18QwA2WGakF1YoldXZWhZgzjP0FMBferJKDEcUwNV4ybb7AAG96Im3aUIzT2zv1BTleCBAhcVLEmmMPM1WQjZ5QqqxI4GSPFM5aCSdVG27rgAsttXjODZbBmODbDEQeZ55jjKrFILWXVnCmKW8FMPVAEK7K0SaCKjDmX05KOAhTNzrPGxhRLnDxU7QJfjJciZwEkYLlxfslRxrEeVTHpCev9M/0mtqy6TlvrcMAMyPh53MwRix3NOvmNqopVsmdsBcoyng8hul8NnImwEKAwgDGjNX47NGAVAxQfIfUeoJNfLcdK0HkDI63mWnDd0RerXUvMIIOQzycT5eZco3tycrpdgdmjZKHMGoGOzqZE9P4cRgl9juqieF0FDslcV5CXgRjCRrKLo7QDzotaefrJSLMeVeE/VB0osr2rz8twjDMN9xg4HEPKZZNGjOqu9NCyZ6skqleTlZQXteWZH74+kZpx6RcAr3yPDCCAUu6Za3JhJ4bZFrJmwobRPVdae0iD+DS3aTITFgYacuTrUuEt0ivkHdXPszRnwx+ezJ4Sez2tkawHMqrWvntLSU9C9OkCqWvCzC9URAlKlRCqqqPegFYSOUAxlj1hcaHMEp8oW8DrlIQRuyZLiJ14IEJ6L4msb4uzg5fVdW1nfaVv7z9rB4cu2vXfQVjc2BUpRH2XO9HTvHzMoeLy2v7sjMPGf/fvf3OFIJeri1hBeLDEobHDi6N9SP3c29KMi4sckd20ABtS9eGy4rFSVHno4XaFwsWG7DyDReiiY2aC8+UIzwphDZ8IpAhDiNLCI2Sig6NEPDEM5OAkrK+XEOOqWWkiMgjbw6n+lKHHVWMEv5155P9SG/MXpjrORaPyQfav5Imn6ynqMtW9VpN/JBht8OutoQZMpZXxEJBoonUV5kgDASMO0rqZG5QG/Py09xkbHXG9UPuUsdPO6p272jkk+4syDN45kAgvHVZYvdYChOxioRR45DsKXjt0vr4xhnOb+/zUWorcY1DwErtpYqxYzYJD/H4AkWSRAejZAHaBAVWUKPb9GMR5tYlVEyfPgqfj3s2oJ52an24vnh+0nX79or14+b3u7O211Zcn1pDUfnclg07monlvvRZ8jIkmEknq1xQUcRZQzXX/B+lKUdW3N9OoqVncmZ1rZStNYHTmHUpaMimqT6hhQFnFy740x71XdkoBzObADEKfeQm0gDNi8CSPuYVAmxkBRz8iQhZbFsULzTjDH6xGb8EnXF+U4rieZJYAAx1xYHnuLJZhBhhDHKUInbMahbXk+ex2yhuKY8/x4ZkTrmS+bW1ta+4DE3/3ud+2v/uqvtOnzk+MCCCMWwrG4D+wV9gzgCGhzkMr1KNRbqtaNfo+fPg01M7Jzqns0rfGsJM0Zh9TrpSZQoBvq1IRrkaGMvnv/bgAQOFU4ShLdqbmU/nEczz0YDZD4Zcxcr3osO8g8wqnm+7yXY0D7d8PqD5pjYWvk2Tg75HviulZX3f7DoN5sBN5z6w2UaZ11xVlkf3B21dkTqNCq65tDOOe2nV9eybF885a6pxKOmaBe0tkN0a5olC1QSp2gm9WHwpZ7VdlftVDhMziEzEkFV6puaWHBrQn6bLQyAmXfk42LEyn7Uu0uAgj5m3nNteGYcowEMDk230vtYmihCnTyzKqtQoKGGpMFav0mhtIBMjCAzAA4zolDjrOsuiRaDYjG6ediEGZnMwHWZHh5L/YjwDTgLlTLMGdSc5Y6rEEEqupNuR7mRGoDNV9ly5xBzvG43mTwub/UCWdOJpgRNcxk/wBcAA6u03RLZ79DGc3cZB0koJW9mWMkaJs6vH5f5JlwnRGrC1jjnsj8MecJ8GCXOHdElQxy1kRVTc2jA9wWGclcxO/g+zxnMoO0dxjt4MgmIrNNrSfPCmBo1VEEp0znlO8gH4lM1GLb3tkahGjOCTYdWYyGAAnnii/FtcQ+J7CSec485ZmhXsq8ZFwsmpJ2GM6+mW6MgBB+hoPSCSri062uWJXUgPC9BGxgXSR7xligXEptKhlDt6e50diS1Y24GJ+Pj8T4Mk6MOa9xrdgonnWeJ3/DPElQykELj2tE8oagfdnG2G33WLWyPDbOCtpV46j1Ty9f26+ziwsFallX2C73qiYJYLbHOjWsG67zZD3OovIthVV6D863ZQR4qBuspMTF9aVKHxB5S3Dx6vquXX+eapu7T9ve05ft4PBFW9/elZjMnVpfOQCd+ft3F2483vmPfQQm/smf/707GYyBduhm5Rin1C8kw0BRbyR8HRV3kTJGMBFoImtjHYCl6vGItNlR40IfK2XB7MCEghrKR9pBjNFrDJuV7EQTqdoejoNTQbZA9IdSvHOG0LxxQBjnJnsXwBIH0xseFLwREIabj1FOHyAoUsmYBuwQBUzT2zirZAMYRYAnkSSogUTG+YnwgSO/ACsbB6lhVsPrXJfECNIlT9ks93HsnYk4M32Uts9KphF9AOEIBitr16l0jlm5UqKbrMbxXRbQ9M8A3dG4pQF8D+oeTvjQSXpaSQwj19z/aAwLDDpDWFC4otGMl4BEZQd7B0FjkuxYxGWUqRwL4nF22RgFKlPgTQLuczZMNm8DQlRMFtjEl+baz376k/b3f/7T9urVi7azvdkW5+dU20eGQKCgFMuUzWBz/UALirft9Zs3osAwlPNzOJv0mJpoE9U+BccRAEaGkMjxzvaWHGecB90rBf1TE24xUY4a803rsnpnonqLUxoKF/cGuMGZsTJbzbUug8+44QTEQQzFDCcCJ1L0sa5WI5mXOKLJGgzZ2knXoDEO6cunmrmiWZn6Pd/mKyqenlpab9p4F00XLGATB4jzCXAOfe0MokXLU48py+Zzr2Y3fGq/+c1v9Ms18hlFpwuIhMbHZ2PfLi6qZxgRYDL3bVJgOfL6UcvkHgLeGHueD9LxH5VhND0ymQyuLxkPelCqZ9vkpOzViVQMTzXt45DyPMNKGG1ntSu5Gfs/cn6cGiLjybIkG5D6MdG1Tj4JlH3//Q8DBQ3nHMebZ4st5tlwLmwrtLFkfRxGSqQfgODAgQHSBz0P1525ByMAOtRkRKUAwAhvkCkHCGVeBlBkbEwh9C81u2GY5C8ZdCs2Xxd19HIQqPHe4ABk6LOyw8XcwOlLXV+c7AQw1Hy+7E5sd2xNKKuMAEGA9LwMDS8AKKBVqtMVqEn2RpmholSndADVW+ZAgq6af4iWJCsK+6YUtblf21MzSwJAuWf+Hcc748lrrI/8Zh8NpdDCQRZ6Ys4kE8bnmJM49cyJMbvspusBZsnmZG8cwTh2ysGK0DijIsmxWQsAs5SNBJThmIcJ1AfFcn+si2QBM3fiWwSsCYyXqmXE6pifYRQAlFhb2DOAHp+JfeJ+uIcE4py5cjad63Z5iOnL7OE8M+7r97//fSeINTOUr7hthZVbCawAoACJzF+JXp2d69kCNkQzRUBsbVXBN+wHYJPMMMETxoDr4dwZg6hCx0/CxnJfAYTYa2UJP0MTt8DOsIZE/3eWXyJ11Y+UuQgTIjXfPA/GDzCYOkqBJlGOYQG452zKLTg3dPfYHK6JZ+P1aBYZtY+MdQJyfLYP7oVa39ewxq7Lz7s21Te+qL9rf8EBaytmKzhWdae8L/2Gym7ybyUwzkw3pdOD1h2UXvq5rq2qjVSeB8Ffi5zb1wEYilKKram5fnVz1S6u7fviZ95ISG+q3U3Otp39F+3g2au29+RZW93abgvLqwKDckI6vYIfOyh4vL6/uyMw8c/+439wR22RoMkg319OZDmTDA8LkgVm41mFxxWtDD2Exc8C7zeXLIREhGTkVQbj/oWqv7pAJc6OOgY2G242vWzEye6FRpSIHfs7IMyZEIDmWKskWoIylb34SXH6pajqbGi/8XI/AYQYlNDh4gCzkTv7WQ4LPQkxyJHAnoMyQp0VtIU7UQcdeb2yWmaJHmCc2DgC9hJx6hVADR5tUOI0Mg7ONjrbxN+8578jFPRnxnMaDI3RqhxL/flUQ2dlzDhJcU76c/VANJHdzJEAzB4A/rHl5etO78JShElmM33DqgSb5zgAwodU0fQBSh1hUXQkPAPlUgpppmFZOc1F5Do/qqgAQjmKEXChNqC11ZXFtrG+2n7x93/WfvGLn7eXzw/b5sa6GhHbUUWq3FSjREkR58EBwSH/7ofXCoLQNkGNcKdmlX+J9LvpQYgPbLT9/T2J1rD5UtSe7CCgW9LfFZiQc6o+djNykNVT6dp1jNxDMi2sRdFw5VgaXKvJLqCrgJbonse0EkAK3c18e9U4Xus3ssyq0Hc4rtb+Mkp2pimGisn52YRxNLzmTd0GFLGRe63PtDXq5FYsga6502VsWJdxNjkG9xbQRYaKpsPUmDEmEWQhO0iWkPvl2uJMKjNVNTs4+8kMJUBD0Ih1xnxQVvDUGU8CNHISi0YUWijZoWNaNbwha+aaa5zvCCGoznJqUiIGtCCRo169MEO1D7h9CIYYc2wBUvGAO8YqddlcLzYYBzv953iP8/IDMwInCeeO+kjGgWcBIISah6NsOhqKoXbkUNJzWwNEX0YaogU8oPk56EE5QQISADLNseZsN4CZyDw2jog8tNbURsMsEVW67GyyemMQww4Yryfz7ebs1I1bjIOASA8IeA7uEed1rO/XPoW9lQNY814UX6h7Wu/3ASHPJQEOUVaLDpn+j8mSxf5l3ip4UbTqPrAV+3pXc00ZRi2iZF1N/TaN0LZYbXQU/CMDmiy8a6XCkghzhUMZtJiVw3oOFTSZN64njjjrJRnCh4CQ55F6uzzjZNbzPLInBWikjpLjM178Zf4zF8kQ8pfnynxkrrEmAkYNbpxNChjvadipTeb7yXryuR4QDmC86puxtawFflmv/FhN2ArnAVJ9WQrHSOYKO8KayTM08LVCb4AnoI3sWYLIPMz4IDwf00RnlW1FmRJ7yPzl2pRtU+BlVrREQKNKA+bmBBaxj9T+EdTjfNQcA1ac9adO2y0TNKcru0opz/raetve2dYxzdogcFx15jcW5vEzc/ZdAmGXzvoaFDvwF8Epnj82g1+uyet8ppRS1wpsOlEQZgtjzfGYV2YauESI5wewdMDJdbWpY40flvmW/Sp2k//ne95PGBNn8sTaKPtiRgxZ0TOxLhgjMdtoaVMK0zkGgT0CMtgi1Smrj6OpzMpcLi2KKopAHL7PoOjNOlM/RAct+Ys9v7y+aOeXpkYDBicmptvUzEKbnV9pO/vP297TF21n/2lb3ths80vL9wBh/KBHSZm/u4Drx37nE//in/6jO6K69PNj8WVDi1MSwz002E7tnbIxBibZoBIxZLEkaxJgEPqXN25qdFoVsFPAjMNADY+zkqGlBaSFGiPKT2UVR1qLm0tL4KUaMQ8LT/Ly0OdGQJj7GmilV66NCm0oGx6UND6DQQ8g5BoBEkT7lMWZbI5IlTQ/Y9FnNsnQcF2ncqgwIo4SA+8AgrnPGMmMUR8F6+mbAV0BcXHWvwTK+vcC4MbI4Tge2fBFRSpRlX78cm09iOxwfq6yAAAgAElEQVTBYT47ZDiL5pfnHmft4ULIMdwWY1SwfJj1zEad44RqmOP1ILk/R47vjAdzFXDjCOP0JDV8020SGi60OHpvcg1FnSRLSJ+hra31tr+7LTD4Z7/4eXv29EAbOvPg6uqiUffRNw7WOaem5RjhjH//w+t2wvyhlpVztSnNe+Zj5hnOGk7E06dP2otnh+4ltuD2JW59ASC8Uk9AZ5hd3xVnVPdPjcUZdQ2ef3LW6J/F/lbgIkA9wRWOFcW+1MCpsL6COqEf5v/dVNzrLz3OWB84B7TiSLCG6w4Q4/3IzwMSEHih9YJl0smazum7ODeqRam6plAbmQuq4SsHhTFT42XVFKEOaKoXayuN1XHciE6LNbCQvl2uOXOW7qJ9/8MPQwZJglLIlqdf5+c715p8cr0RwJuxDCWe+cc448C9ff2m/fD993ouvN5nY3A2+M7b9+8kNKTG0tQSLppBwVgGXDJvYjcYT+wd79OXi0wz/8ZhAtDhrGITuE/mHrYpAhJchxUT3+u7/MVuc98R0eAYZAhxVslg8CPl3O1tOX/MbdYkzwg6Fr9j1hJqscVLIunv8ltnJZjnoWWRHeO8ysrSnqerPY4N9xxPT1BnhlQuQIsJgZ2ZUhG9GABh7FEyvG6l4CCi5qiUsj3HOF7mY8ZapQD1eva2ZMQ01wGPJc4S2mLuP7Yoz4pMMY5igENsqY7XUVdR647aL9ev4AAZTakflkiU1i5AxUCLc2CvcsyME3+zxntASFAqWeMAwiiD5nN8JuIqfYaQOReRGcYuTjrXyrGSsc+ewv2mbp9zBHSl1QXXnMwP64B/85qDohYl4v+TKU+Wm+vk/hi/vh6RYzAmCSgYLJlhxDwGfPCbfTrrUMymTtGRz0egJdRjzkkANcwkXre/MfZHDtNhvKaxlYF6M8t3mW2bm+sKrrCOABqpb0wNIKDNqp0OnDNujDtjMijuUltaLXwYW/tSBFhMtQ0LIzRMjqN7Yc4M2VrmgoWw2CcW5ovCrCyfa/Rc/zuOKzYGMAg11mDuSvMRu4FtSJuoPlifYB1zinHkc2EAWLH4cqitzZrpfcQExhIUyBp1osA1rgBzWphhRy6vvJ8AbHmuYS8o+3t+rsArDB2UXnMMfDP8sIBbKVKvrw8tkgjskBk0jw086B6EKkkpMZ4AOGzL+eVpOz2npctlu72dbDNzS21haa2trG61rb3DtnvwrG3u7LeltfU2t7xcknAjBMx5HvpDj///OAI/hhGY+O/+6T+6w2mQ0IUaxZuSxw90zPuNkcem9RFLIUMhEYuKXGL0TOdwrymOkchtBFNUPPz5tmhZNDC2Ue2zgwEvQ2RWznZdF5SCEhEIlYDotEVKHFnVbzYDZQfdVsEOT/WkE93uuhqZO5Imuqd6GjmSq15YdX1u1jrV6J2GgeHaoGpQuEzGSE6epMJ53yI8AEJlCFVsb4cegwMgSdQ3To5oj5VB1PgXTaJXGc299UApdKh8J7SiAOoeCPbn5Fg9NUhQXaqiNmAPwVzOnYnbX/eYaXTdl78/Onz+bGcY6z07iiN1tD9nAHIPLntgmut4mJW8D0aLAufy7uodNC1QCD7UdVeGEGnGCWhaNKWfmxUYfPp0v/38pz9pP/3pV213d7stLS1ovlxcII5wbOXc9+/ljDmwMC1RGTkpb9+1k09notGBNW9Uk3Unyqgl5V0nu7291Z4dPm0vXjxvm9RsrCwrOmlhVIMPMoTJePSAkDFQxkXZZ4OMODVDH7QpwKhrVuOMsWH29Tyh98TB8Nq/MQV0fkEFjRln0dOq8bgA7dbWUG+rut7KaAk83d0J0NGDkBpLpL4TOcaJ2dzYdA1Va+oNxbGTaeM+IwrB9eFsbG/vSKSGyD5jzm+y78mq4aDwGuOA2AxRYc7FXCcjShaRLCDX5povK+Up6HV5LeEBAKGcb+iRJaSRYBXXiv159+ZNe/29qVHJtqSOULVhiwvthzdvdP84R6hsbm5tDnSwOFQ8B76HI4lT5cxbUzsMgB2OEfdOli+9AXGEQ/tMxiNCFD/84HMqS1d92nCCcIY4Phm3jBs2jQw1Y24BEFSab+RoO/NthUM/y5Gu5QCAazt5HVEZBxGuLe5SgUKJGVXLHz7PZwPEkvHjL+PvukioWjOiUjMXsasEX64r+2Mb54y3g0P+DZhjH0u2OFRjZxMdaEyGsA8kOTh4NTBTpmcJ9plF0QcgA97i3KqPYNGXdY9DZoMsgumwCppAwxb1zq0TGDOrqLrBNp9hYLA52IMEYTCZ3H8CCLHJfdaFOR5l0GSqea2nfyfAkCbmfC77dQQ/Aii5nmTPAl55L+Ca7wUQAkrS15NxynXE0ee8EQpKtip7FcfL/GWsk/E0iBtpowl4qIyjBME4hrPZpqrLvkBRrvHu9zjX4dJzz8rIXFsfWDNAYdydZc+ellYFnN9lMrYzoZZmT44IE9kl6KLJtmNvbJfcEkXMiTnXG+IjcS+870w2fpWDoqGNpodh5hQgJ0HwjGmCBFwzz4IA29kpWg3H7aTaYySAkLk8Br7J2pl2nUwvYBB2Bb9cGyCXbCutF/hRQHwoJYIJ5j0ERgL7mYNg1AK6PQhsgQBQ7ErosJzXlFjvBfgFMKpSJxvBQj6jZ7O0NGQIVSqEaJbabZyLditGwvlZZRCtZst4ikU1OaE1lYw1pRkBwqoVFHNhAhLRIIJHsF6+cGXuAZWMB7WDZ+cn7fT8U7uCWTY915aWN9raxm7b3D5Q78HtvcO2trnd5pdX2jTBBntCcVUG4Dm88PiPxxH4EY3AxH9fgNB1bzNtenamA4TOCCgDV4IlvvYxZhKnQBmmyrR5I7EhtRPgGq2oU6ZRuqI5VxhM00UNYBztDU0yvHj+33UGdkyyUXIt+v9BfTP92krBUw7/7SBWovYGbPSoZkmO2NSKRIPkZBB9lDDBTbuurF7qXDAWI2UUYOmGqWRLpQpXdD7J0ldGxRnEoiYV0FJGFrpTmvxFETQ9tFDLKgEc6hx7gRiNZdV9qg6xa3jvbNutjq2NcN59JBlXwIrqH6VyagEXnlMcHW246n0xAsIAjh6I9sBQvfCqtYUBrZvbxnlhPL+UUfxjmcN+bfSAMGAox+3/PrxGnX+4hojhEAV2xk3jIFEIzw0AIXDJbWPv2uzMVFtZXBQYRFDmq1fP28uXz0QfZZPkM6jKqa+cBAtMDXKLCUQI3rc39Nx8f9ROPp22M0Qarj+3y2sXvJPJhsbMc6G2jrrEZ4eH7eVLahS3VOSu3kiILt3etGuK4cuJywbP9WcMCTBQ5M4kCQhjDLL5Mw8UTJGD64J+CSmcnVbzbzv16jtKzyTAH/NLDcpXBWxEti1qrgIVRftSPcv6ujb4ABL+HScDhwNnDSB2/Mm1dvyI5lj0HeYw16QefGdnAkZpSowDF/U/osU0hAbg4TzgCMap5MkxnmEncE7WH5+N08v1kVX77W9/K+cVQSirZNJYnWu4bmen5wKvZAnl+CL1XudLdlXOFQ7t0Yf2/t27oa4Lp4Pf1Chx7wBC6gYZM1qL7OzuyJbmWojKM4cihY9YQ9oAUSvIXFKvramposu6EXxqixg3rgfbidMKkKN2EKpnKJmMd2henMfAjQi3VRF9vQEsBoQEOcyOsBS+64Pcy86UPoMZO9g4vLND4A+biAWIHce+m8pl6lYCXabnGXw5iEgwwYFBaHNS37y9aZ/VkNqgyWDBCs+2M+7zKVEIQGSp1PYAJ04s99GnKmPHGMO+5hAbTiCA6w94jXOPreT1UKUDXJNJE7UWap8yPxZn2djcaBv0G11f13OSky8KoIVMCC5gcbEtriHGOfa4GBDbsQ64z/mTUYkDzfsBg6y/qLFybRwjSp8BVgIpai8yPWT9+VyCE8yrCLdknj0EhKzVgDjGKEGagNg4+Qqkqm2CeyUyhxK4CWDKPBPFsXoZcv5cY2wH3486L+PNbzJCmZNcL/sSx4wQDscN3d3BBzevRyWXgAgBk4BRaNmmIl7oO6HjWg8gdEx8Ee95lCbA7oDxgKYC9MTsq1wvgjJQ42dmuTf3gcwajjhbgDHPLpTGzL+bG4uhKOhcoDnzgte5fuYOrBXAIME1g7ixRCTfdRbP986/IywEIKT++te//rWuj3EHDNKPL8Au18j3ksnlmef58h2uL3M/gDjBt9hijpcygwEwFw25n8/aw6ROTSAJISHvXR8R82KdffqktUYtv4LbpSIMAMWOADSlFlpBr61NK7wqoI/tIDAtB6IC2NW+BcVtsoRk8jkPewIicZ/OCGyetNu7iTY3T9uovba188S9BwUIn7altY02S8Bidq4A4ejVPGYIf0To5/FS/mAEJv7FP/7zuyhtyiFU7cvY/HnITpWPHTA3grzKxskZtUNsg8+Cd/Yv0RrX9nkzdwYOak21hiiuO0bKWcZkr+zw2OAgS+7Mm4Vj3JsqtCGpU1VmTyCs6JyJHHI+p13s3EZ10EXEEAjH9glpLcFfUQhKSIaxwVnnGk2pcSQK8Q+i06prqfdGY25FqtCr0ovP8MOASs6N6rx8r2lLYeEbj1EyPBzI/+8snuvhih5YANy0H+pMFoesUb85pEm76wpwOFxf56DYCD+TwesBYTamP7ae+gxjTwENiOvBYD6bY/WgI//u38u/BzBU9UO8niylWjFIVc313CrB7Gp0EkFG4ZLsr2rvANBqBzHRFhdm28baqsAgyqJPn9CQfqctLqAuCUizQ4/Ud+picBJSD5nMDnQ7QNDpOVLVV+2cnmo4s5W9Vk3fzEzb3tpoz58dtlevXraDvV0pmQJK2azUNw0BpHL8x8DJjL47PFN3mtB8UGa7MnXJHimYUnL+LrannudcmQrL9BOUcSuNZPzZEEX5mp/XPUe0I/Q8xpzgCM44awzHIL0BccQi3JBefu8/HOkZ8X3eW1tdVTYe0ZwhKlw01F7sIv3geG6rUHHmXBNmQQY7IzgozHXRvM/O9R42wE7okn7TYJ1r5PnhQJAdTK9T1hl1cgKvJx9NO11cVJbRwSi3vhHYxsYhZnBpefZcA85GIuGwBRAYIvDFd3GGVtbcJJ7zAwS//fZb0T+5vghF8DcKqETf+VzoufT929zculenHcczmbE3b9wvLdfKnPD4mI7o+T+2CpqetiCEa+0Ii1iwwbVVVti0gESn9FyKugBQ1yJWOxU58w5SAawSvFM0X2MeRolpssyTBDFwQjUPcaCrd6Od5abgCPfB8Vx3nuyLlZs1tijZLlkAI1Tl0BKTVVMArau9DvDg3AFcZAgzHskQBjTyN5RK5i9BDdMODWhFXT45kRNpUHJbvUbdOoE5pWOpdynlEleyP1ZQNXMgtDyeS87fB+04fzJeXH+vCpl6Uv6GKpq1yXPiOKGrc55kNp1Rpr/a7b0aMa4vokkJ7OX+AzgTKEmgIxnxcX+2qjO1c2lDwXki9GJhoVFhM/eWzG3qzzIGfDc00owx45D5nwbofB6bEFvCdYYay98xsw/Vk0zY3mA/AYSsoVwj8yOBjNCwDcycA2I90bMPgSaL4NGw3EEM7DRrendnV4CQgItVgE3bZo7zHZ5ZABP37Aw5ATTXlybTHaqpW+s4A0nmn+DE6dmnhnopjJIwRXzdDsxzDI5rUOusHcwD7h1ASLAMUChGwzJtUdYFdJnb8nOqnUmCaAF2vJ55y7Pss+X8m+8mSJj7CtjmHsXmKEEzzp37Yi8yK93iOIz98ccTqXgTtAMQQhcNrTk6AzB5VhA7XFlWwFJ9fmsfACjCwDE4MyiU+2UHRc9ijr7bqtG/accnJ2L9ECQ7/nTUTs9O2tTMXFtZ227bO0/bDuqiB8/b3sGztrV70OZX1toUom6IQJXD0tcNPtYQPiKxH+sITPzL/+I/FCC0WtZcm1tAnXBSzl9qKALy8LG10IkuS5nRwCFOvyk890VOWOyJbsZhd0Yp2Uc3ZndEB6fVNRmhMnK+RMCzwSWKx3uRZnf01wbDBuVCtAKJ4JyfF7fcEvBucOdeYwA+AbE7t3foVS4FKIqHnzpEGZxpy/77OKYk4nDod25OoC4brTcxR/aU9TQn09mWoXF8qVwydmopUEIzaaSME4rTLuJfUf8A6JXLU/anjifq6u2dwCmAcHFhscDs/aaovaMzUpIqTCbA6SkrIMjzqsyfn2FdbxnQHmjm+ffA7eG/A+b4bP8zzg9nEXL+HhD22Uc7dgbDUVLTMQC3BZp1Cr3v/oM4XemBieoa2QfV3kGzIhMyN93WVpfb3u52++rVC/1ub6639bUVZReVsUN6usuOJJMJoIASKdn9N28UUaQv2wlR7PPLdnp+2S7JOt+QYfPz43q2Ntfa88Mn7atXL9uTg/22v7frDCHgU8/+MyhtGCrGTw5uZTFUD9k5usmS8YVkAeJgKBDyoEYnwDsBDOZDNvgAQgI36VsIgIqTpqh+CUnhoES2XOBt1Y232bCPPx63N+/eaS3jGBCNx1G7q/pHHHg5xlX7FxAXZ1brB2rZ7LzABp9jg8ax67MhUFnJjh19OFI0mevwsWhaP9ZQ4ewhjqVI+YxBbepSoIvi1HNOwHAAIXbJQOmqzUCdmpltc8WsiFPsAJWdW86Nyij2Tc7cHPaB/n7OiOIQUu/ImMXRwjHDubPyI1nTEwFG5lsoszivobJF0CgAyZkHwAgBivvbTjJlrhW1w8k1koUbqWRmYcT2E5UfRSGobfQewPk4j+Y52di6R4uyWKTLdadNUftI+0f2nWcIsE/2h7HmmLJfVYNmsEjQZFp1PrEXgEvObVDvQFsAYdqL9HRcjh0QldqgBIU4ZtZLHFfEj0JhzJpgPPIb8D/0KKu+m1y/aJlkEk5pUm7WDJRR6MKhPeo4BOIqyMM1jRl/Bxdsp8Ym3IMt7tgX/Vrm36nrY12xJiKmk1rh7KUR8OA8yVSlbYyCPFKRtSqkqX2Ivtl+xi5w7NTymdnjbCPfSe0cYCrBQ74HsCAb5czxxFATx7gFqKRWN5lUxipBA64/9Z4RZOK6UlPJfABooQgKKGSepL6W9RRAyHVxv6Erck2sKVRRk62WONInRJXcFzQ0W85H1jzjwN4Dewj/ieDA2lrRTksQCMaFsnDV6oLAMdl51n7UTwF77NXYygjo5Nky9rwvQZQCNKHRs/YCVCk7YEyoD2ZeERTFLjM2jGHAdEAiVHB+mAsHB/u6d+reGbvf//53mrsKsCwuCNA6mANwm5KQDXMa4GQRP7M+xtYKFoCxIJSz+8wD1rvEoqZnimVwIUZIAgcJZmQ/sg94065gB0yY4cJzOfpw3L5//VqCW8kQcy6ByuXltrq6ptIL+gUz51aXaXezoDVmOqgZQtiWMGEe+jCy48VcYC2/fWfV8KPjd+3k9GNbWCLruN929561vf1n7cnhq7a996Rt7Oy12aWVNjE92xCWSpDfHop/HgHhjxUOPV7XxP/83/zFXagmcu6kTjgp6XWMTSKiMZSJ6uAosJiSvYsjxOeyeSSiHsARZz6Zsh70DU4UWY8pF5bHiCUrkih9D7aiCKY6pztU9qy4iPPKv3EQMTqq4yMCLSyYtgMj6BGACPXxcxQ8RwOirF0BJAxJ+u/Vmh9EJ1I7qI20qEjJuEyUBLTBi2l3AjDDJm9FUY1hgVOMrehS1SfwvjkZAXmigBkzOX9F9ZKKXZ0z1F0fdxxjA9ZR7U8Zyrv7zeIVrRtaOwwci8rS2hF+CAiTWXwICmOAe0cngDDRTG8yo/nMsXKtmhcB2V1T+z6DaYHWcZzs+Jquq+xbCTzQkHZpgT58C20XCuezJ+2br1+p1cTK8mJbmJ9pt1X3cH5h5VkFJKbcEgUrT9QfZ4NNlQbkbCSitpBNPKMf0nm7uCKgctuuPzsqSRZga2O5PTs8aK9evlDjezKERDABoNQQSu2s2q5kjJT5G3pNzbYpgE2BEZwIZ1vGzFUcOGdZLJiUYE024Hwv9Xeixa2siHZMzS/URxwkAYpyOHunA8czjY0Z9WTKeP3o+EN7/eatAj44PUSlcVyhwyZqT7Yx9VMBWLmmgAFUXAN0uBaeQ9TyOB/OOCIuODzKviD5rvqg1YFWxusR2ODfbNoIF7B2OfbZhbNZvAeowfkJeMIJw5lkrNeWVxR9jnNqKqaBg5yOmRkzIKruKgUkoXxpXMoxDGUxPQMBzDhVOKVE7vks17Czg1rogZ5vAHh6rMVZ5h4QxeA8ebY802REHIlfGcAYzpQdW2qzAPuu1+J4OL8GKM5cpUbbWQorE1q8piT7S9GT+zeDgh5d9Jql3siONXYP8SXmF04gn7WjDUi61Joc1inMkHnmhaX8+WFM+HX9Hf1decamSEIbZbw5Vhz5fj9K4CQ1hZwngDAgGEcuACV21WPhZxtAuAm1ucSDGFvuLfVsCIlx/zqOWlE4EJDjkBUnGBmwTWDBAls3A8Veqof1w3EyTv21hJqXQApjkOxZgFSo3AkkAYACTiPGxHGSUY5tTqAr4xf7Hspq7Aif53gEM7gfngtzgrmR4woYCzCtDsGkPB/mTl8XGZppMoSxBTyLPIMEuHJc7olzAcjJcH333fdaH2EqBBD2iqypucQ2UJvM9RusmsLMnBWNnYByNYdnrgFKEqR25m5K4Mu9NhcqG3fblmAnLDpTm18CigSiuM6wIgBZzG/Wft8rNMEe7lEN4tUT0HaMeYZdiJ2nDhiqqu7p9k4BRYLB0K75TJ6D99NJ2TCeH+czINyX7SZAhY3jB/usOav+02YcMD7c0wr2g/pZNZS3HyOBNjHAXFucfdjlLQ7K5DeBBuYAz5R1SSuOBIi4Z1HTL+3DqfF8m2ifYH/QM/GHH7S/is4L/b/aiRzs77fDp09UerG9tdmWUQ6G3VH1uKwvBfKKndDPsT7THXvG/TN2Puf37e371+349LitrW23rW1nBwGDz1580zaob9/cbrOLK+0O/0KB+cmhBCtg8BEQPgKvH+sITPyv/+0/kbccI8/mhdHDIcIIYLxweL25u+ZMNI1Sl4uctqT8VX9XGUKii2rcC3XT7RZGB99LQnRIFc074mZamxUgQ2PzIqpIS2XktEmrBwzSyC5Gni/1PTWk74COaKNDzyvUqbAtobY6QzVkpqpdBaDHn5l2vzf1xKrG8KI0VZinKIlkoRz9mtP1Z+OKBDLOdDZV1wxafdRA0CBMjnr12DFIcrbS3FHL44jeoCwiNIf72TUcTzJUocdmw7LzWRlZCtcr0yRHkWL2oRbH96QNo7KPpovaAR+Me9faIdTX0M+UrVMjn7ENRv+9h1TSgOyHmcEEDr4EBsfaQFO/nNe9T3O9v9ic5h0BvMdQAQ6y19WoGorm4vxsW1tZagd7O+3ly+ftJ1+91N/5OeiZ1BwCoEOxLRGAGUvfa82Ug/9Xv/td+/7779RuAPoiNYRn51eijp6pOS7znudvFbjVtcV2sL/Tnh8eKjsIIJyX6AzAdUJ1fTiMfaZdgJA6haK/MU/TmxBn05Fl03hwnnqnKht2HwRgzFIrw1827lB8AEVEaVPzgRMQ2pmCF52jFqc6c9oO/Kf2nt6M797qOnBqADwAE9RTiWiz+cuZrb5aoZ9lPiNEwDgr4FHZ49CY4lRzXWoZocbbZgfwa+Bh9c7YMRwqZxFMHVtb2xhqBaktxG5EtTEZI+yTautom4GQwwpNjV3vaIrnqTNEx8c6lzIo1ESXoAm2MfYyzjRjw28i/QCkqODBLOD6OSfjyvGIfiOpz7jgMEbUiPtJhstiRc6KJpAXxzaZJJxXxpvn6Dptr31qvHBO+QktP0Gq6WnXtfGDneWaU8cZoEQQKusxARzmOQqkrr+ijtCtXwBJjFva89g5u1S/NAcascFkhfmcKVz8eB5asMXsCyh3Ppb2rwHM+nx9AEnUzBLGMMA1hdPZSQfJoHQn0Bn71QerBKxqHqeGMNQ5CTXFya3zWMHWojNDIIbm2VXbKerl4qKYAAr+eQSrNs0lBMyL1G1F5CRgkE9HjGRYC5W57gFvgBvrLoFLnmGoonGOY2ceUo45dvbwgFvGzYGExXZ4eKg5xXiyttKqIVRcAEvWCteSORlAGGpyaJMCBEV9z5yKDeL7DlS4FQ1gLjYM2iNBOaj7/CTbm6xjAmGZP8yD5eUxe2l/x3TdnM+1ss5YOYBusRoLrdCegGupQDHPY2a67WzvaC0zblrvsqHYJNc9yo9S5gyGwuLADODz2BDGkIARPyiYYjP55XvYJtZ+bCBAlOthP2NuMl/kjxSrQeJ4CnTbP+Ma+AFkpj0Idii1twHa2Fr8mIj28N0IFkk4a8EAOHtHT/cMtbgPEoelkMRBAD4ZzTzT7FXpRYhAE+Dq6uazsoJvCTa8eWMl+6rF5V4Izr188ay9evmy7e5sq0UUjeYn8FnQwCCTeXs72AnOwxzIXpnrzP6Y/YLPqLfw2zftw8f37fT8tK2s77Sd3cO2f/CsHTx92Z4++7qtbWy15fXNNr1IuwlrSMhXq37UjxnC+57Z4//9+EZg4v/4H/6rO9N3EA6wUQFQxTAgd5yFkmiz6HxFDR02iBhoagiJ7lzfSPkJg2WZ4KqRE+AoIZjagDG0iaaGyuNEnqmZBi+mmD6kn1rRc04GGEqrNvUSkeGcUQsV9eCafos0+7aAjZ0bBCJSH+UeVc6skHHBmZuRIqVqqyoSNrYycM2dlPFEGZ3RNRMlw9BpMyl1URmHrnbFgNCqqMmu8hogV5RM3oyqWieB7Cjt2HA2NV8WHzCVK06QG8dbJj8iIHaO9NQK/A1IfXjd7ohcEl2jyvF6INjN49zTkPFDZCbZzWRAa0wfAsJEvDl2nmvAYBxPkXIHYGoaaV/r2V9XQEi/AeV4ROoigBPnV7WGAsmflYWDLrq+sixw9tXLF+2rr16ojnB2dqrNQC+RmM+oomrANVKVI+rx29/9Vfvu++9U4H9GZlpZwZt2dnElgEjUkzXGuLJhkJXc3gU9/3YAACAASURBVNlsT/YPRFXd391pi4vzbVG0LOhyBDys4pjIK2PHZpz5mgwgmUQLIln8ItH2gO/B6S31ydBnGJy+viYUsGSzLq7tvGj8u76dnCvOEteXLD7PQhn6c5qxQ+H80N4dvR8AoSLhajVxqQfM9UncYH19oJPhEGUu47DNzswJqKXuONfjQJTtTpx77p+M1PHxSQlHuD6HMePaQtccs4zUmVAvs6qsIE681GOhiFbdFWMcChnXvLq83DbXN3TdjDPgCCeNzIgoiij4AbAqm0odslrRlB1LVqyP4Afoc61qtFz1ldyrwT0ZPKv0AQzcYgIBI4NG1gpgUDWaa6bncZ60CsEmuVYNcIlADUB7ZAIkQ8jc5vyAwqyrOMq+bgPCZDkYb60H9o+hUbQl7g3CqdnGKXYgJQErOV1Q7AvEsW+kLQTfJUsWSiJ7AfYga8Agwb+yoUVTZaz6ef7HAGH2gGTc9L1qF9FnxzTna7+LDRMIgjpdtNuszQQwuB+uh/GHRg5t2hnN6nknAS/X6EInhOqGfSHg5H3WlLsESkMDTRYssv6m8TnbCiiLM51sHn+Tuc6xIvwRUGfqpKnA2IA49RybH2WFqtdlxjaONPeU958/f6774XsBhD3bA9DDfbBWsgZT15jAVTKc6Y/XUzUZF/4/QRyujXkMxRoxJo7L+Ux7/L2o+9xL1k72lNCHR+A79m/NXAPwJRueDHIYU+yd+ByMowONzPFiz9zeqC6aQAEAeWtzU88HP0AqyhcICXmMY78IwJCx5z64b9bQu7dvlQF8++6d5gUZQNX67e5qfBkD5kACGQmeEPBgLkXshzEDzBFYEqOr9v2rK6tB206sOThXPksonNwfIJY9yz0VnYljnHlOZFUB+VwP54gQVYJbfD+ZWcYSH8VBCQfPAcISJSx7odZPRe/m8/JnYLtQL3x9I+VeGCBv3x+pRpyetipjOL8S8KUWHzD49VevDAjX16QaTuCXc0hBvEoSOD+BvszjIXhV9Zb9nOEzlBBQhvDp7KRdXF+25dWttrt32J4evlT94MGTl21lfastrK63qflFNskBEGp+PGA7/figwOMVPY5AaxP/5//0z+6gNiWyyEIkKwjt6sPRBwlnYPFYyH3K38qWjtj2jng2IjtkZBgNUPpMkWoIC7RhBGQY0/Ol23hVW1G9pdQoXr2bnAGUUyA556rdU5sHnC3ATx0TZSp9zyI2nCf3AdBLrZ6VqQw2AyDMN7cqZ7KDYxN1K3nqsxobCwLg8FnJ0YI3MTaSYU+torKBjj6KSlZiDFPw6nEUq4eV6uCqSbdq3qrOJOBR7UEq2pdsg5xhpJxVP1RKn6UYqaxqSVtnU1A2b8jA+l8SuqlC7vsg0E3Oh6yduLcGinn+ynKW+E2eg8a92kr0n0s0kGPE+cocGYBzIVNfR4134dds7g8B4UPa6gAwK0rHOULzlaCqU7FtatK9B5cW5yzycvi0vXr1rD1/9lSN4hdU+2BapjKTlZ3kWZLtsyqds1Pf0Qvv9Q+qm2Mzu4Judn3bzi+vrDp67iCJpo/qQ+ZU7wDNhV82MxXErzpzQOPcxXnX58TxZGhYG1o7VT+kjEfNLagxdlgtwJKfBHU4jrIl1eCe98lshB6VSC6fZ14SJeazAlS1RnmPZsmRpY+DYUfJPQRxJAQKRZ89kfMYJU6cOcQPmNs4s1DwAFesGxwMgBX/ZqzJii0uLmuKZn1lLipQ0wktcV2me6G6+aEyGM68RQwhvcVwLKAeAbIQbMHpgjYPvVtA6+hI78fpxp7pmlAwRQ1wZVVOD/fCvaa5syjw83OqP+RXoiw0jv58oznCWg1tLwAn8z9rvO/9qqyUMhIW0WJ8+V4agnPuZHS4F0Ahv8kOWwTJ2UjWEvfjXmY0trZYDk5qHMvQQ61GaKqXmQKhkjr4lPFgzLOmQwXsg2CyK8X0yBxMLfkQgIqd6LL+6gtW6y10TwNFqN/QMJ3x4EdgpctWPxxPXV9+i14dOxLnnLnl2nPT7HJfASyM5xDY6uqBck8D2IVZUjRP7ABCRawHzqPnO4k4metbpU4L1bUAoTNRbreheVQCTayr0AUTAOB6E7zp6XZ9Bo1ryt7WB/Dy79hM5mSy1ckahikQWnaCPBmfBJ64D7J0/OVcrC+uMVkWXgP4ACS4XsaBzwTQ5JlyD6kHdSDB45XnmyBEgDXHgmpJf80IJoWuSsuWBLa1/xa4TW0z/+/ACtk675keE0SqTPOUjQLMffpUzAMCKqa2j4DQAF7BRSkXrzTULD0ey3pvAFswoq5QnXZmClEvMuXY+4wf14BK9XfffqsxZP8kk7e/tyfgG0BIkO2EGkfNK7fuYh5hwxiP2AjsoDKEg+K6s2URuwnFuM+GBxhzndg/rgOBK8Cs27zM6xwwFrhnFLVDp+cZcQ8EAKKsy/9zvwbxczXvl/U5rTkEzoop4sBT0b5RMyYIQM3y6Vn78PG4HR0dt6PjY7EJrqHkSwNgVvWbTw8O2tMnT9qeAOF6qYjetYlbxH0Irrr9DHOK7V97SfmTyVbaR6C3pJWG+X/Apyiql2ft6vN1W1zeVIbw6bOXbWfvadvePWxLqxttfnmtTc7NK2GS9jjKEorV9UgWfQRdP+4RmPi//pd/foeqGtEajF+obzhDOEs4ZhhKOzjmeMfhYzN+6JAnU9SDlNBkQtWIymg20QzRADYKZIYSkk07lJZEYRMdBTCRRUlET0qmlZWSA9NlqGLopAZajq17Djlym02BmqzQYLMZDVGkuxEQjtFzuOKu/esd91yznLWSgZEhKrU9bdxSVi2J889WvlS0DGpVZWPkyFSN3gAK6/+5vpwHo5aIbw8CeoelB/H3wJzw0X265/BsyKbKsDmrmqxhxizHDAAboq8FQqOImjGPw9IDFFNkK8BQ2QBnZkvAqMtS9nOlv5/Mv7yf6/F9mLo1GOginNpVZRP43GamUYsjS7jbXr44bC+ePZVS2crKUlukV1KpTepolcmlzgoAEkDOuoEe+f7ovTIDZKbxR8gSnqjdAzLZ3qC5PgQzlpcX27r6eq2K6kLNCH/XN9baGqIUi0vDvIJiKWe7Ho6jrlZrFDiq466UdH+AepwuNiaeD69rY+yFZkriPnMsjsz5leXf2eCzmYoiWWp5HIPNk0bGOHSss2TMFOWFmnZxruh3qIqsr4vzM9V0EKVWc/SqBcIBoZ4lmaf1jU3VAXLcEby4ZlVzrbLgcR6pb8MR4hrSp06gkp5WpXDItVOL8uHoSMIyCEuQ5eAzAEI1uX/9Wscg22OlTQcDWAXYHISIEgUPhRNQGOdzZW1NPegk0nFnxwLwhg1LRidrgeMmW+VMJ3XQo8BPahxZD8ncMj4BeiMAsj1JFhkQwxillsxOtrMDKD/CbOB6LK1PoKJEcDTXra6Kk2ZgMWbf0kqHe01wgvMAeDnWABLr+2r3goOlDKNpn/QUSz2BQa9LAJzNpym6AXgCGNjBZEoBvMny8RnAhWrGC6hmfidrrbkR+n3N/QijZN4IFBG8qHvImglw41kHqODMay0OLY8MVKHNkhXOtWEHqEFi/PmuQDqUw8rgq5+hsv0R4jC7hHsXZbbmGH+5x9S/JgDAebiPZN44R/8a84tr7DO3AcCjYBAZGQPCtEPg3vsaPMYggIznmywX5+Y9tz5wT898juMzJqYU+9llPx2ZLFbkTPAnGUf+8ptnFAppGAkBi9iTNKPnfKFTEwzCj4nQFd/nfQATIipcF6/xOYGmqrM1mKHO1q1YQtHEDvAZ1gTHMQA3VTTquOlHCA1TbIMS7hnXpvdXjpkgDQEZwBOAkPFOhpXr5lmwPgjcYB+5dgGoqiOk7Q32i+wbLBfsLy2MyE5yHw7MOzsd9oQB251qDHe2t+8Fynp/gHmD7SaIiT1Ob9KAJa6X/YAf3ovIDefJM2QMMv/6IENamySDTfZUbWnU83mkhrNXUoNPQNEibe4RS9ZSc3iySeCLcaNmk7621A7u0r4JASPWBpl66jSpUZx3djrrQb5aPY9knwMII+LDNQIaCbYDCC9vDAgBgQDCrZ2DtrF90BZX1tvc0mqbmEFY0L5xfBOztR4B4Y8bDj1e3cT//b/9yzspe5JxUtTZGzqGlAXOQtdmXBLs6eljh3ukP90DU4re2pjzE8pKah7ciqJvbTAunPuLyBuIHZJRyji0ljiLAquziA5UjRDF+ZVNMTAhA2mqmzcYq2+lNjKANa0XDHnqvxinCJaUqIqyVRAj5RyaMtoD4QE4FnVJm11XZC2H6Mb1L3Y4ylGqCJ564xUI6iXSHxrrRLoyxuN9OBoaYyTwUj3kvgTgR3BlaBQwF6eB7ysjLDEdETZJXg7Zqhwz15frCTC2PurYEymgMEAlIEbOmpHjg2xkAcIak4B2XVeB+v6YD5f1eO88s1EtL5k+wXiBfGoMPkvEYnt7U4CQthOojG5trSuKK2XPEngxcMfRckNuby6OfLNuUCY7Of0kiihA++bmTjWEysRVDQnzQjWos4jEzCsbKHn2VYQOyFgBkjZET0x2MBl3S9XbGUwWkDmQ8VldduF/Nrhs5HLek5kfarJoGm8aU8AgYyogd06txmVbWrbTh8PL5wC+UJsMuiblIA20p5mZgZY50H6uiIabbiTbUBlGspgcVwqbW1tydgIIuVeue20d0YQVfS/Ov2uOy8Gs+e05ZQn6KFEGMAMoWfuIPUUghybMZBIApYeHz9rPfvYzBb4QUqCB/bfffaf7AMim6TxjGrVKVoOUWOfmBIIUDHjzxoBbCpMWOmFsyLJSV8p4cV9pDWC6vus8e+eTIANOUt53vZ9BWW8LeBYBB7GroXvGceWZYn85t4GXazn9LKw2aYl9HP0LzSnbF0fTHfwba3Vjn5ypMzU5oJLximiF3i8FZlHFFuZUQ/jpxJL+UaIMiAllMEA/whocm8/g4AGgeJahxPJ6nOuPyNCXKmSogT1FUgyMokj2dXdcP/OKAA5jREaPc3usHLCAhsc85TWeL7Wk6X+WNcdnOd9SNaHHFgEIyeaYruusIPMtbWPktKpGeGzW7b3StD7GN8GDZOjiXCdY+3D/0TVUG4OMJc84wCAB0ADdgIceEGZNc8+pYcw4W+HVLVgYO66P8UkGPgFKXmcOhCmUPqjM2Yx/gGYCCYxtMvLxNxiDBEv6gGeOk/vN+fgM9WYEdVjHoVfyPlk2Aj8OLn3WmlXP2JMTzQHmOfOL++E3mfi05rCKrv0bKNYwPACGrnW1nYACyvF9He4J6PulT9+05kIEffh/XgdEBkCyhjgf5wZIR2WU8eAna/nN69ft9Q8/KEM4Pzfbnj592l48f66/AWKmnZshcHz8QX1zOQ/X+eTgoG1vbWt+Zw71/gJsFlH+S/wqawK7EjVk5g73EnEpvs8zjdJtwFd6OfL5ZGk5J2N0/OHYAYHmumGeAXOVtk0AQX5ZQ5/OThXwYd/M+nZTe68ngqDUodPLF0BI2YUCLvytgC7XE0CuoGyJUMUGMuZcY56/g3mICV20j6cnjeDo8up220Vd9OmLtrG939YKEM5LYdSlQx5H/XfQMHiEHI8j8GMegYn/53//H+/SJiHgiYURpxaagIxkV7jOYld9mRoOWz6bLFsisixQ17qQtTBIU/S21LpM3xh7/vUDFKPUO6V2SFyTlCLvRI0DemamZgbxBjmFBUQDbsITNP3JypDJuIWiM3x2aLReoLVXe1GfthJ7GcCgMy1cu8BH0RsFlIpiFVqkMogSWfCYGWxXs/gaCAOYymYZ1t2jReWeQ+WKgzKco4tM9WMb4PYQdMe59G1+GeT3gFCKpZ/TJ3LMrCay9xDo6XzQTQFvDxrl9tckp2pEsvfWjY4xAMLqMVhU5j4r6JrDMdgwtvioekH1WhyFfAS4hUF5pojsXEtAhib0zw6ftBfPn6pxPBHHtbVlbS5E9zXDJAozrb+Sv6+5wQbKZq6aCmUIUU1EvQ4HgfoP6Cef3EuNGroGlRlwZ1ECNkQ2MrKEOztbyppRF5K6KMAc95wNEYeb+3AGZ8z88R3AloBzR/tWJrEDhJHuFqWnqDKherFm5ST+v+y96Y+lW5betWOe54gc71z1t/ABwwfLIIzceAAExhbQMpYRGOQWlt0IEHxC4j9z066q2zXdvPfmHJmRmREZA/o9a//es+NUllvii2/1zeg6ffKe85733ePa61nrWWu9OQuwQWkBMPEsjEZ42fi9Cpy0TP4bJQL6bIHKt+38/UWAD4pIACzA7fXrfMZ9iY/hXWWJ3wt+V1ah78wyNbL/o3BsbPTyBrUePYSNp+XZ8dqgrHEt3or3FSPNHJGRkH5sbW63zz77PICQtY43k+8AjNBGAbL0TSWo6hBetvfn51NWR2NpuJ/zsAbtLHTj5ex546pRSgRSJkQRECp7K2V7ZaI0YytLmzVUiXOqfpu/r/1XpXeqNMPrKSW/9FSBFQpsGe2gn5YnoTwIeBIKfM3LJczxozcTkGhyIdqgB9L6aoyBHjPaz8ukL7H8v3rdTl+dhj5dShi16nZuxT8xFnhvmEf+uB9UXRL6oMRqdDTRCoBQGqI0T6mU8cx0mh7943MTY+h9Y8ygo1k6gf4ab6mCyG9p76uXL2/Fs2lwCYsmZUyKkojxgf6OIMhEZRpr8HKg1OPpCY2tJ9gpuVBlMDSKSq3TCKbhzXOM/05sIvXXuqIfsNuLuGs45Drp23rfLD/BM7i/+zVz1z2UnuMCQsfZOEfPa35PGxi/WUbdZ5lL+sj1gM2UpuklI/TCacSRQlre8VmpK54pmHBduJ9kMLF/iMOj0Lq1R+kPVEc8aN4TCqIxtsqbSjJTgJDnsm/K0EE5kQo94XkwOqBzEjNIYheAibV8pXaylgTX1PXjGoE141IJnggR2M2znCfjM8sgjrG+vKjqGbQV7yBeQp6J94ssm3g/8SQWIKwzgXbT/mfPnranT59MlPFPHj5M1mIMcSO9V/okxjxAodlZaRvzyxi7Jhh/wyUEU2ZelnIpk4G96bpj7mljAe6z6JPoZYAvrycZGfK36nuexpAeI0gys1YbeEfXnHkB10OdhdmzvbGZTKNkoQcwck0ANca51697zonabwJCPd8YKBlH5oVwm9Q9fHuWEJCD4we99uAnAYR4CIkfXE1YA6FDlbNgpmvdzpj+QwYFH9v24x2Bhf/tH/+9m6sbsmkBtor+oiWOg5iNygYh9oXNqrX6+qZvojdYHYsup3Kiq12rN4ImSmGPUapDsHubjDvrSrwUEb2C49QY7K7Q5rvyTFa2RutaQe/SKjp5u3q8X4GBWXkHaSMepih5eXVeuRrmFHcH3aDHyUG7UIGfB4SMaX5zU/SECfj0WBq9pYDp+CN7spiiFfSyFL2YfTV9pvArZATNIwCb4akZPWHmAaxvR0A4gqN4ALqHUCXD+6V9JMXoPPirS2OJas3wGr11o5dUAIvhYaGD+9nczQ75+XaNwO4WcMQ92UuejAaE9Hg++U0fz5tWcaV6Pe2HgDBlJVP37yK00d2drfbg/p32ycN7RUEBmO3tJgFMPFM9BmhjDdpQJe7g/7A4BhC+RMl4GVoc3qb19a14sWl6QBY1lHrSJeKk9Doni+85noGFeAwPDiu1PYealGv6qRKml2xUllA2AYkozvFmQX8e6MWMkWvSw9y6XMyzCrSeF/pDofbE+R0eToDQOoDsMbwclc2z4tZ4Ht9joUeZKED4vq1vFCDUQ3j2+ixeV4DgnZOT3F8PoN6M0KBJPnBZcb7OYyhdPX6PcS8KmlbZolELCCuJQK1flCTmhvahLOIh3N87aJ9//nn7yU9+Ul7eV6/a119/3X5DtsJnz9InC8fTVtYNBaBfvTyNYosCRJ9VfLPOEqNJ0pQyFCFDSdIw7tER2AesdtoeCmp5+4piWCn79/LfyGmSZuiZ1drOWkC2FZ2M/j2fgDpzV99rDKnxKRBtmR2s9YCzAiVVvqIoxfXvyrxcynglwzKEgM8CpronweLkggo8pSjZybjYWsoaCeISa54siDcTIOQ6fktNST1HyhiMMngBJsNCL86e+nK9rhltlkYpQKBP5zHClOdtpDkKaJn31BHswFIPIdfqJQzQ63GuePoF/4KYJHLqNN0YMIl1sixH9wZnD4ZdUHVQ2T9FaS92R7EByjvOOEs/9ezjcw2CrnPGUbA4li/hWr23gjH3v4mWJsNPT+EfI9KQpZj50Iua/djXDuPsGra+oQCWNYdCzbvleH71q19OWU2lQPIuIFSm2D89rtJhZQzpMTV8pIzM3WDQZRB7AfnDPuadNnA/aJWAwrpnxTqj6xjby9hUQfv9iSLP/c2o++7drOzEyclxskKT9IWwAsAeyVcItREkAQj1DMP4MDmVORYw/FmOg+fofaUd5cEnVvwq8gr2AfdyHPBQE0cYI+LmRiigJLIpqiZ7t3Qk1jOGqidPHufFPVjPn376afvkIdmt706AUOok7cB4ZtZ2551nJ5Z8iN3VUC8gVN4IXmMYCQOh6g7SPgEh7WNMkW2cXZwTZ2+qpufTAFjivDH0vI1hGQNblZkpED0DhMuhj3IPvLXE3VODcGtjM4ZR8zDQJvpy+rrKFrmWaZtxrXyGlxVvcsojQS1+8Tx7mbI0d+5/1u49+Lwd33kQQHh48qCtUetyY6u1m6o3LSDsquc0Xj9euPGx5z/0EVj403/0t29yWKTMRMU4uNErxqNiOJKaPJk3K5tbWTEvwk/nMJc3Ln3EgGy9RvGG9NqAAhzBiYeK1tgob93ljiBRARSk6QkQCAk4sAJRM6ys3pVdzd+EQjUAM5QtwcQtCytWeTKS9ppTufdclrnyP1WiE+miAtjUksLSmyQyeGYWsatPz4pyGKWOGBFiUG4Hs2vl10osSPuQ162s+LOkCvGwDd6veXA4AsMRfPlvnzXvSYxyELpoZUmsOMkqPstYOT+3wWUBvRHU5fupZscsc2mRNmZ/4xoc18itdiWZSgFl53GqBjJ6SFMGYzZf84Awz4oHDQUIJQ2vBsll1tvx0X68g8QUHuzttP3dnba9XZkFo5SmDh3JTiq2LFSUy6rZhPLw9NnzeNBp584uCU0oWryYOSeIHnAQD/FSjQsHCIfe2dmreDJQ1CkMDDAk/kEwRHujJA7xOKHb9Lpnsap3yg57gpIVAsIYSAb6sspi2tnvq+U8XoOeIRH5wL4EgEm54YDnfsZCSU9EYWCuxhjCZNslzqUrE2W9vm5vXp8FtAKyUNRILDN6MDROkVAAr5cWcp5hjA/Z4gBJFbc2U2RVrgC56VOoO1j2V0MnQ9GATgaIARDevVvWdQA8cWTffPNNPAxPn88oVnyPwoVygSL2/OmzyVId5kSPn+IdwxFsAenrpiAfDTnKHj7jD5lg/FWo5MRH9xgyFGfWDzL5Zz/7WdpGH1EaAasqyW/eFOUW5ZF7CGZTUzKZGCuBTGUOPEs8EWuG7/nO0kJmU1T5HGO/kQUaJUy+gIx37XtvxgElOR7CrSpzgXUffzxrvWhsp73O2VVqnJGoQqMEiuLMs1WyhhJDUOhSm7Ab/1RIST4hOFBx5pmCLAGhYNYyCKwPx557aIxQpnK948y/ecbpy5ehjNImQZvvGL5cu6wn/gIUO30WEGh5GGSOhbLx3Crzrq+rHJOeGz1VfK9HnjkQeKBAl1HkZoo3Y12oAHsGj3LZsAPBOXtaEDz1pdNmuVYD6yijBWUCVMcKhR/AwRjTRspB/PznP0sb+eNzPIjW1pNCzB53PyjTjCPUIC0Q4NkamktPKRAl0MXYw3NNeMJYsM55NvesUjaVKdm4SPq4tlYZMhk/DSnsKcYYvYjf0RY8fkdHB+1gn2ydlaQJ2rVZN83DwHo+OipaPOvWOFD6DJCr7L5F79eLZlsBe/QTIEdcNc/VO1YJa84j4zmT6BeGQI02ObNDqS46e9Fjn2Z8uRbqLHOEXCPrNs8xEU+88p0pIAWS9rmvnHfPPr7Tu6ZM4DmsN+YmWZs7LZdnI+/VXyrxX9HhiVmUJhoQzrp+fx7ZRKIuy5dAy2XMCWUA8MGPSNJBnBMwXVbX2kHP4BsDU+cf0V7OIsZE/VCDiVmnaTNzRRtD90devnyRUJa1jc12/5Mv270HX7TD47tt//he2z+519a2d9ry2ka7uSmdzDjoOpM+zIj7oQOEj+37cY3Awr/44z+6wVOhN1CLZAn/SjteoKwADq8oO7HIY4Ev2hsbXsqGgeoIUkGZMQQFEGpzjB4brZEKfKZBGstIhfTZASkdNAp0UDoQ4h6gev30MOBlUAEbqXUekGSLjBdmqF04KgQKrxk446DvKdQT61hJCwCE8QR0sAKdlZgRxqcAYSl+lZSglByVcQEhh1SEa/faaWlzzPyNYNhlO4GjuYxWAievu+Vx02PkBM+lSJ6AXiif1kss4X11OfN+jltHC/QIPOfbyn8nGnOO4joPCHPd6GXt9NHEHE4ZP3symt6I6R4EJXZnaUUyMtYzyqjKV0VPzkA+hegpSI+FkZjCna2N/Pf21npiNUgVf3J0nBgMM6mVl6qUC2guJCxJuu8b6j0BLA+KQp2kPLO6S8ureADK4/LuHCUZz/yrdp4sgwtJbkS67Ixlt8gXvbeoTNKx6Qt7TyoWikEoNT3TKCBGsCUonMa2ex0FK8YqQfPEOhr6X6eujXFG7DWoqVJ3tOTzHA7/1MdL5tzLACNrgLq/3569CSCMR+PoKApYeacKvPFe1vlKKKDhyb1e9PXKkIpXLGyBnmRAcJZnLlcMMvdEWQRc4kFDwcJbu7u33/Z2K/06CjxxKsZRAwgL2KzFswBoRYEHED57Al2r4sykxymjkCVvz9/FKMD6xbINwBcYCMalQ6o4aSyqBCsVW8icFg2MeKzz9md/9mdRdLl2pPUBdvm+kjw8mahqAds9FgwghuKD1+T09GW8C7QdUG65A5Rj9gnPV7k++ZUEsgAAIABJREFUP5/VdJUtonJI/zUUoAxLwWMMUuaie8bSdyi0K6uh0LKW6tqib22sY/nfiRJGXzh/BGqAfuRixdxVBuiZIa7WCd4FZUV5NOsa15uUUdeIngyuyVnVjYjQvPW26ZmnTaxPzxeyO6J8Mm+CIeUJa13PSsoc9UzeAhvij/ktfWMv4nHGkAl4nhn5ioEy7gP2OutGUMC7Y2jMGddbs4555fqJAZOY5bnMrL2EiUCANrKvcl71xCS8O0b8W/YP93K+xzPV2oBffPHFRAOHfv3117/o9OCi7Go4Vo7xzngKPmn3OI8CIfpnzUPkTJVWKIMRbUcPwMPH5xhOLATvXGnkKENZxfpJhWXe2XusQw0tjEklVoEiXzT08tyTJbaSjiEX8BReXVWiJ/YXVFWejVxBdty5A8CoOoPGCVaynYoFF1QJ+k1MQ/waQA5gW96x7fQzOsfCTcoSba6tp03ON7JCww2/f04sa49NZEyRKbAiAIUAQvYGjA1Ao5R0ZVCyUXeGRfStmxZ5jIGFzz03RuOAnzHmjCnylPsypwJCrknW9ZQUqcRQT5+9SLxgmCXEDKZmInusZDfgO8yZGBQA4Tsx0mJYYU8il8vrvpI6sfFc99CJKh1VAJUxMXu5xiyNnIwPc29SHM4DsgUvEwO/u9cefvaTdu/hF23/6E7bP7obQLi6sdWWVgmnmLEwrJPKOa6e+uOCGB97+4c0Agv/4o//1g10Lg7k8Li7olqHQa/TR9HzKHQzQBWlp9fJMkundM8RGEo/UFjrqai6NKVoKvxGekgO9575bh4wjWBoBGkqRmw8fl8xMeW9DOWsF2EXFE5gooOKOJ2S2KWerbVLkGzba2MXZdIxQWCiqIBRy1NU1LBYEqkjh7CGooJnZIhlISHJ2D9LeViUVUCoMBm9paOl1+9vt/F3y0J4nYr2LaDVAeEIHr0+77OCOhONjFhC/2ZAuaiZ3vtDQHBqB9kEh5i/cU5+H3gtXuCE86a4w7HWzwxUJto13iGWcyi58VSW51blPW0NMKcERWtrK8spSE8GUGIK+TdeQ4AicQjHh4ft4b177fMvPk8BYhS5otuSSRIw8bT9xS9/GZCCIgsY3N3BKr2WeAYzCwIQOOgog4KijEJOfAO0Iw7C65vLdt2zzmYcuxdPiqSJCSZv3epqFDCUj6SzJ46QeoasT2oUdoW34n7LQ8magWKqkseY6HUgrTfjpaLBXKEw6AFCIUUR4lkc1u49QapgJ7GcQ727tIPMkG/fhd6D4pp4ov39W5RmlYrTLp+4L880GQYKIor3y5SYeD6l+g4llWQBJBDp5VLoE38oEsgEahSW4nPRlYqiuqbMxvuLKXU+gNBxwkuXuoOrq+3d2ZvyEr1DsbiZ6EsozgGDZIR8dZpkPYwLNQnJOCqtFtklTWlc6yrvVVKnUp8nlT1U1UWSw1yE6ooHk/FVWZ/FVZWXGs8bz2DuRkBYCSCe9uyLr7N2GXsBYZInnJ6mz2RURDFizKq0SlH/aRtjr3dMChnjoPeDNkA/dS9qUIA2TCwhc1Nxh+UhLM8MiZVqzfKMOgfMulmAEPC01LP2Ze32xGNRhIc6YhqjRkDFmgsA62DR9TUZ0sIdr3h1zw/OAeYkHnKUy2QJrb2kYcf7xSsomOz05pW1ygDK7wSnnDGJQe3tQaZVfchKVmJs52jAdF3wLM9Kqa5jgh76hCLLyyQvnrOMkV5B1tyYJIY54MVcssb19EthFOzqXbI/gB7AT+ivHcyxZgAZeJ9YWzwfufH999/dMvh4ZvBbPYcah+kvYz+eL4Ah5gDjCGuSa/TGAcK4h8YiYgBpO3KB94DvgTXEfQvYVWZU9Q32FJ55SkYIChhHk8/wHM7pWqMAuZUYCYn3fvDgfv6beWN/AuCYG9qKTMajyG8sF5OyEteVnEfPs312Hlk73I/zgHPBkJx44VYrvnCdZHnEtvd8DZWdFLpxMQSKsvkyY8VLQAhgZ45oG7KYbJ8AN8aAY7ZK2FAyp0Bf6ixfllcScAyDhHaknMPq8mREUS/jXV3MeVBWziijJNmjfcjTVyk8T8hFeaMZG7ySzBMZnZmT/crEHdBfNTzZB+kjxqjn0O2vY7Rj/mDL6OVFb+DskypqyI8GUM8I9mkZpcorTnZojI7LGMj2DtqDz74sQHgIGKzXyhrx7LARynMyxhB+SAf6QwIKH9v64xiBhX/5x3/rBqsqB33V4yk6B5u8kq8Q11K1YNgUfM8GyQG6UEHLxvawiYzbSGzT8vKtA8c4CjN0jcJ5POSkTrhJtTyOcYXzgENeO8JSqo5Uklh6Uw9v5lWc97AVQOmkAg6HDiYtkqziIOAqa355TwDL1acSzqED9TIT9AsAgOUbgZbMrADGDlTNNCroLOWlkjwk62PwVlmXAl7wmEy1Cq8KTA0ethEgj0t4Akjdcxjg2+u3+ftIMMbgA7TTKFcxDBYFs5StshSO1wtSAcplHStqp5z6EDTzP6mc9bXKW79rv35W61Dv2KQcdIGb+4yBY/3zuq6AO4CQmE50vShkgltKbDgOxkFiCV9aCAjkHXBITOHa6lLbXCeTGTXEWjs5OmqfPnzQvvrqq8RfVJxS1aEkJfb3j5+0X/ziF7Eqv30D6AGUrSUJDRnsOAyT9GF/r8EWRImADpPC5VAp31RyDGJ1k3V2opVV/TK8KzNq6rMo4SoSWKnv37sfLyZKYQAhVLXllQxJrNCsP5J5vH9fafI3ynPF+PB9AYqX8ZbhzeHgDVi6vg51Ce8Tz0QRMMU6HslJiX7H2u01H00ktLSYvrBffL+8KGYBSgft5TkaJFQMaTtZTpFPKFdcLyAEWLBXARV4/G55FzHadG+jfeK9aqVBzSoFkbUF8GIhppQC+/eqPL1JPnN6mv3IX2iqFrhH9vV6q/Q7ilGvXZX9++5dEpQgN/mD2sR8q6gz1owxChh/9DeUyk6zqjjronzxuXGKyFwzQBelH5kM5aoMbJXRFmWauO5SCFlvoZNtbSXLoMXsaSMei7K2k2mQ30LvQol+G9lu4g9LTvAMwBptkgImFVKZb0ZB2sSYA+SYi3i2yMy4VUp4ZUAsIEJb2B9jDTieWfUYK/EM/4baZtyjcjPgBCPAwDzxfNHok3MktV9n5Q+K/VIshwDLeELKYzQmQlNhp59So1n7GFrKy1GyajKEQF3txtUq17Qeg08U0h5/x57O78yQmzVQnjPOCtYDc6thcpKRXd57HgpePbulk2rgoX/0U4OtdFzaq3fN+oO0jbUAXa7O/oupTArPp72MgZl1+W+87ABCnuFatTYgQAM5NwM0Fec4m89KlOI86D2nrZ7/Xs/8mXQIQMh9+Uw56BqayYfdKTmJxmfaoZFamj2eRM5vwSV7vmJ3i4KprAbQPH1aXsKSGWQqX4yBcG1tpR0fFyCE/snc6WnjOdKNBYuJdyVJSTzxxUzRO4jc0TBfmYArLpu+sh40gpSXeL1tbK4HEBLXzt7l3rQ1MXnLJVu5P2DSvRZ5tLUVIMhcxxiUchZkIn4e5hKyo/b1WpU56jVJmQ90K8421mYl9+KMKUMYr3HPaUhg3B1zPdxcFxbAxfuwQJ49o8bgiyRiYgxLp6zMwlth6BDLu9v293byb8YG/SrGC+a21wPO+E0lXiqxobob517oxTF4FTuHv5JTsxhv9/UkC969bcsbm21r77DdffBZu3P/03gH945O2v7x3ba4wnoAlHO/3y0x8bEM4Y8DVP0h93LhT//Rf5LjBUGAAqAw0qJpjAKc7hcvX+R7NrwKwEKr2melJFS8i5YVNvuYncrYgLr3RhdwdfB64Eo909PgYcggj5bgEo5lVeS3ZrGT7z0+t2goCYSbrKOj92pmSS6KBfxzlEy9mggaD98REOagog09YQCAEOFSQq6EYgCh2bDWNiqDFlbkLhwV/CPgRJgQzA0INwGOAgslQ6GrhfqDwO9Dq3KIDx37r/VqfJYKjsJcMBrwNsT8CQa1sPvY8QD2s/Ga+fuPzykMPCdQBb2dzjrSnmCFWsNwvtvVbuJHiUupdPupOtiLbANM+K1AtpLFEJ+HMl71CVeXiEegjtFKQCJFGE+ODttnDx+0n/70p7GETzGzS8vt1es3qV9HMoNnT5+1N2ekaCd2D2CHh2p/OohRIngOh97axnqSC3GWYA1mfc08na1i9Xo5ALw4pBBPrNiTJ/FEEffGWsdyeu/O3QkE8BvBCuuMP9Y2oBBARttHitgICEmwgkJ7cnynLaMYtMouCiCx8HSSGHTPCcpUUeneZ6w3t6qQvfvGfet4u/71ggG2xlgkDUzEl8Bk4JmMiTFvKEpvz88DCFHUXHcqJABaFWITGkiFK5lS5WdKmYcy9SaKPL9DvsRTmvp8RUVUvlHziqQFeP2RNXpCVTxU7siSByWf/wYI4SFEwZQKRn+gtPE97ULJRZYVMC9atkrKOC7ITGPCeLYZ8vgMJTDGiYY3CABT8YGWzajC3d9NWfaUT+W5xGhVc1x1x15PdNLyXPli3JYCBsyiyFxwDxU/9qhjH/rX27cdEG62rZ1KwjN6NFLz9hpPWVEW8RaOINR7pfafYKpv+CilJDPqBh89PiPtk9+zh5gz+sw1eo64jt/HKLK6OgFC48r07LF+7ScGDJRSvdGsPe6Xs+fNm4lK6pnG+YBC7zqkD0n61GMSBUWAB34D2KiY4rNbtEnawBjzrmFz8sIS4z+8GB7WDy8969yffSUgNCusdFQAAl4j/mgrYK88Rr0ecfeU2m48hGPtTam1Ao2KTS0mEGJ9PJsjh3q5G/rgGmW89diZVIg5Yt/g7ebFXnGex8yc6gokhmF8BMqeOTyfNasXjHuxR/hjb8DuCDW5e+ZhBXANvykv5+PI89IJiu5Jhk9iCe/evdPjX6uUS3nZZ8n4BFMaUsoQUZl+jWM0+6XjgYGPl/vJGEPmM+Bofy8xhIQVsF4AdLTT/V9e4i7zobAPtFwAb7xsZn6Gfv/6LPuwZKNZOQFKZQzg95aZcE7K4NFrKQ+F3rmWe6g/0QfPevVG9CcA4fNnL9vTpy/ay1dlRONZxldypu3vkUAGGVMJZRhzPLNVc3UloRVqDTnTu146rn/mVE8x1yYBW6jaxcRQ73RvlZdyRltf2dpuG3vUIHzQju8+aHuHd9ouZTsOT1pbWG6LyV7PeVL9vK2bfUgp+/jZxxH44YzAwv/yX//NG9Kxo3xgrUWwCu6Md0AQRlA+ezoFXhf/n1TUZG8qEDSz6JQg4Z4lqFFU9SxWXIoHMptV4aiiV96W23Q+hsyDTkpW8cAr5oADFA8FfYELj/KBR6F46PSpUpdgacIjEupDrOo9RrJ7PQOKkpb4Ih46PACAOKxNs5ieUiCh9iUmpQfBVxwYBZwLtI2WZ2ij0hbmvXx4ucobQpxhT4jTvYyzGM7KYDkPZKNYD4WR9a7oUVTxnk7juSyjCuey/pr5NUf3JLhVrqN89CytFSRdqZXrrwqv1md4uQBAFUsJ6Kr5qyyFOWTwVKHQTC7BfhdB6wBeA9g7ILzVH57aGavzdFHaWmPFO88hKVLFwVS0IBbBApKOIc9IvB4JdJboD2L9Jh7C1eXyFvIZmPDuyVH77NOH7csvvmj37t7JujKrWwDKi9OpIDLrlLX4Fo/L+4vUpiM7XdLY7x8EcFHImrUL2IY+c/ryNPuG9rN2olRyXaed0WaUy3jGUNxfcf1s73LApU5hT6hS1tQqQ8H6d4Y5tgLWliu2sTIdVs0lMiji1Vkihm13ry3j4VgimcrrxGkAQHkGfWdumc/U+3pbBbVN3lCZE0uZtBzMzAgzixMMDa6PhTEyoWGnjln3iHa6E9dVUojFAEKUKMCLgCwygpiSnslVCjj7UiWHMYAWFuCRTHxn7cXzl40MQ9w3cU2dOp541e7pdEzL81+/lZWQ5Ft9H9FnaEYCJDxEzINxhDxDJVNjGconClqosL18hPFPyKJ4Bzr7wgRf1MNLEiOy8ZGkByv29k5e5fldT9tReAAzAPZk0iSe5+qybaPkkNSCNZMaYDeZQ2hbqcHY6VOUHQnoSimhSixF2RHWAXste4f91c8Czw+WlZTGGMg2yeBYST3idb6sWPQqiP42wDwUZ/qJvAgVv0qlYEyj/axPxpw/5C6JaEyaU30oalhqYHbQoTdcqqPeIuljeOiJ9eb3yF2NADLa6zOKm9d+pGaoYI8+cx8zKSYrd/dwZA6SNbXKLxlHRSMx1mRf9Dhyxipxo8kIW3R65CfjWuVBLqP0c76FOttBNdcHXHJdkmZchgHAGWVZqCTh2N+PJz5A/O3bGFEAEKHSRk7ftKPj42RX5JmMHQYLZEsZRNbb6vpa5iXJid4BDk7TJ65nPKK87++3g4PDbhzm2uu2vFLJncrzB1WY9fUihq3yPFa2Ydqp4j56MJlvi9CzfgCHKvGjd63OiGKuyFgor2tRdtkrGDIsa3N8fBIjHdcU/bQopqxvfmNyGcEcVHP6zv1ZC2VQWU+ZA9oOBVsjgeexxgzBLevAWE2NyBp2SldibVe9PkAfMYqsP8eNa9EVAIMkq0lphbW17D2NQxjkkAV6F+lb3bcOTdumkYu549/oNBB72HPpc5I/neVXgEvHmtqBqVnajURjLOGk4nbAm7qbYaAUwByN+Sn6/u4irBri7qH/I7eRM1WSY7sdHR4kg+rBgUaY5ZzTyuLleOaKGRF2BMbOHjM+6ji0PbTQm5uchSanErSOwFXA6j3DcIPOvnvQ9g9P2uHJvcQQ4jHc3N1vbRG5WIY42R0fAeEPB+x8bMlfPgIL/+wf/Ic3CB044gK4bKRu1WGTESdD6nU8Ebjy2Wwc6mSE29ysItMCEIGb1jgOei1lbDApJQgfBYMpykdPnx6gEYyMyp7u/VgXr666h5AC0OuTdbfq57xJAeFQOG9upmLQKMDFhe/JA3qWRtsNyKOgeAE7s8QhQCp9O4fzjPpCnEwVVJXuVTRaKFyVPARBI9jjt1VnsMBoxcOV9a2UoFKcqxjqecApbU2W1D6Gs/EB1BTtjb9KB1+gzLETRFWVv9lhmYyfvdh0zQ2HxIwyqiBVMNY11iKr0h6zeS86kV5AKWxloZ8BgvJysF4qaVCV8JiBwdwzdORZEHba3+v+pcZjr0c4xRIGlApILdtRZQoCBonRSAxhlfdIPFsvGuu9BIYp0ZA2gAsWkn10ZXmhrSzxm6u2uABoXAgg/OTh/fb5pw/b3ZOTogmFQg04II6wQAr9pw0AREDU5dV5ChkTB8FBF4v4FrE+O219cyMgBs8wSgmJnkg9zz7b39uPwlGJBErp4y/xv68rNT9rhTlQ+UDhZ69yPUra4cFhaIvxvmCg6LFXjK+ZMDU4mK2NfcN4hWaGIYWiyu/OAxgA+1H+SQrw/iIKJkW48Q6iKCUuMEliyjiShERD5lnaaowGbZc2Tvv4La/aT71URy+uHEVsyBz5Lgomcqb6qheL9XX6umrY8WIuxlgq7hNFcHMrRh3iPfEOSMkSKHAf93AZTkoRlzqo9whFQ4+UbAbjZ/hcT0HJido7xmryPfc01o+1ATBiDai8cm0pzuVB05NkSnm8NKyD7e3ddnh01A4Pj1M7knZyL/aaVDxpc/SHpBgo4yhro8EJYxoAn33EcuN5AZfDGhNsFXgq2SIlExBUoQNLSZJE21Syqx5bhSVg9Chlm1h2rpsBe5koFU+It5RENJVsglAG1wzGFdbLaEyU6qUHlzVGm3jZB+MDmWMp0+wrZV6B3wLJRV3F81200VK4yyuqp8rkJsh4Et/Eq8+1KXFQXqDEZyberoqzx0DRMxECRlEqzeoIwCvaXF03eSBfv57WKZ/TbxOq0X6zhiqDWIeMEYArnrXr65zrU5KRIUyA76Fk8mzGh3U1MYcwqPaagFlDgHOU70uAcpWUIQ7YTJ+ep4wntEI8OwLx8rZ9H2+0YJL1DwBivgEbJqYytov7Os96dHNu9sL1zqdeIVlPesH4Dc+lbAv7inFin+i1lyrPGmO+HVue6xpgLzFhKQ1EgpctkncVzRfqqDJIr1OMVsnTUEm2mBPuZekF15uGI3Ubr2F/Mr/cA/DMeHEPYs9pN6UsdqmD2LOL6kFm3aVubqffMtecgzBgPLcZJ2Vb6KlZyyqOC5E/lFuANm971NuI15MZocysMSjaO4akJIDKfilWGDpQGFC95mnGFKD77l0HhN+2l6dQW0vW0e8YUKlTe/dOaLmMd8pLofdcF3UXOcKfBgCMmRhCbAv30oEQjzs1T5OYZzMvuoxMzrnYYyIjA3roCzom/17e2G5rOwdtd/+oHRyTUOZO2yA3wCY6NMbmMkaVPljg9yNV9C8HIh+v+GGMwMI/+/t/42YnBX4pbl2CK0pst/KidiaLWQeFUmhmVqUChKz6KJGdWsV/l/W3LK16zMqqVoWW3aQIKmkQHCha/hgifmdimAI8Ba6ixPbEMWzcWOtjDasA7LLYl8cTK73P1wrGQU/bjFPQ0yigIeYwNXhSl6uAnRZ2LY3SCcoroFVIz6Z108rSV+2e0XkQGuWdrMQesQJ3SxuA0NplEXAXFevkddxLCl7ADcp2BE+NjdZki9LqKRMIjUuvFHS8aJWoxXhFqR2jcpQYnJ6Gmr4UIOzZLyerYwFG56DGr+rslYe3gHFiKRMwPhJQhzISILIeaxg42BPJjP+e30IleAsoMSeOWcaNEiG0PWNb8YuMWg6/IY4w3lrgOeBxAIRQRQGDC4s38RCS3ezOyWF7cO9uu3N8mEK4AiwUOg6GzG/W/vsoX+yjq2sUyrJ8so4qXmqrrW9uRWECgBGDCDBJ0P67t21zcyvKHIdiZTmcxTxUVtuyevI8Dsfsmbdvo/Sg0LM+kvUvRXb3QlvEmxCFZbkSIHhY8j4ZEKCmpVwEGUaXQqWDNgpoDV2570FiWqmdCEhkr7KQsL6iyEDzcQ29v6y9xGsEbqVozRQT2qV3UQMLxhkMPFFAWEu9oHGUdMY48ard29lpSWV5fpfEB8o1vUruoaOj44wvFD/GHAXVzHwj8FHhqQO+jBUCQt65n1Q0645Jd1WB8reVmbjaqvzhO+SL8UrIKZRZ1gCK61jzkWvLc1D1D3muMYH0sxTN43aQTIx4LNYbSXmUcdJquQ/zMEs8YgwiMa1Fm5zFYUP9qlgcDU2uAfd6kqQEPM5q5xWgK5oWgJ19yVnD2lBhLlnIXJU3zxAC5f3MyDQrIJ36npez+FMT33BP/jwbppi+7iXE4IbCp4wy5IA+6XEejZBmaqy1XvGMrh0UcmmYjAH3so4ZexRKm4yUADq8ziSMel1zgWwgmRTetqypnpqeZ/AsSlcIiJkj/q2HkefEGNM9v+wXsx3zOcBDKqh9NHEQ16LgBnyflnevyu1UKQXWFGsoVLkeOmEsLiDRPSnIyW971srEx3bKs9e57iMPDvYnxV2qKWvbuD8MBfSVtVZGgrOpPiBtE9TKAOFdA4lzSrsEgq5f1wf7irEh4cs33zzKfCET3Ut458pLXSCXsdTAVEaCOovKS1wgMNTFDbymyOX6nrbo6WccNK6o64x90fCkwVwAyeeT0XBzMxmBv/vu2wBa+sWzSWRDDPvWRoE/WUi0IcYEdLNuWGaeI2dydntOFntHsJfY0FVKw9QZTWjAI2o4JklNGYVYFzz/xfPnYRkE7HevOXNc8mQxdE7aVOdcj2NfJebWGN2i1CZb/bvz1LpNQqoAwrcBr5ypgEIMiyfHGLkO4oHNeZWaonhKi/YvqyOGuR6G5L5hf5UMqrmNkTRMjPW21pMAoXMlASBxmevrheQILenxndHR8BDuHLS9g6N20OMH17Z6/cEUpMeAqTG7xvgjIPxhgJ2PrfjLR2DhT/7+f3Czs7vTVqnjsli8dwGYHh/+G1pQiq321M4VoD6LF+RRHr5scHYBNAGD/FUEFeBmpUMgWPtFRSdZ/LpF1TgCKSsqMQoxgR6UgWpT0chUQvk9v+VAK8GFIgx1pPjuCN2iKhUlhj5LKwwoHDJSIdhV8hS8tsOh5tkq1NJR9Sp4eI/xKKMXogDTrAgx9yR5CIfyGJOnQhJQCHDqXgut5YyD7fB3grmeB2am9HePTYHG6NqTl0/lb1L8h+K/BToL/M17fUZFGsGt4ji222vG347KdoHNWRzh/HX/pqU9KqyCwnEOonj1bILxUPZYg4wRwhxQ2BW00C6XoaZ0CukCh31r25sk4thux8R3HOzGQku9QA7Aza2dgAwOquurAksc5njXSUle3qWy+NdrJYWsoYy+vwLckSL8eTxW7EcVHuICsZDW2isvhvdgHTFe7JuiqJ61X/7ylwE415eXU+wNBz77y0yXZh7lNxO1ritCjAv7PQolJQjSt61Kzd/p1qFVvoMKS6KYCtI31rEMPxtT0W2AGddjJJDCNSrhrg+9YEVPLPB78b6U0xirMCSk/lbF75YHi9ISM6ZCDEIYqC6LAaCCp4eQ/c+zT07uBDSRQh26EkriqGi7vvUKuba4P/ssFuwek4UM0etBm5kLZRm/UwaWgl6KbGUrLhBlzFKVeVjPOkA2AvZQYo13Y67MpMh8Mm9jmYdQ3JJE5qCtbxCLthIrP14PKbN6ZIy9E2gYz1UxbBUKoFy3/SrKAuOZcQ4K/yzuVeOd3huNhT6bz32GoDLGm8FAM+5fvT4aGHmugEyFnjHVwCEtrdZoZZtG0QUUOq9cw5/7iD7d9iKXN0X5WOdKGdGiXJONuNePY1zYdwBVay8SazrK9YohrAQ6ievr3q2cWR1sM0+MIywWjQ7MKXNCH/Q0OZ565lhrgiJAFi/ONtrO50litbdXMoL7nJ5O48I1UoMBzPw7IROdYl2GNKi0Gg1mmYgBg8g96M4x5vYsu3rLBVV4/igXwHjQduOQk5yqA9GKHS1Qjwe4wFklZZIuCrDVU8ra53o+0zBjJk28W3rt+Z4X9+B5GFnPAE1lAAAgAElEQVQePfo2MtasnYyvoH8yctyqgzxjOEnVBFytkGhsCQPgbeM13k6T7wgIefa4f5kPz8jR0C1NvJI97cdAVkD2N9HD+A00UuK3KdezvFhlSwK8ejxcdJOBnsl8pLxJpx9bG899YqIuqdcETDBHxJASR83cj0YJGSjMJ1426LL8FpnIH4AQdotew1F34l7sS9oUHQ1vc8KL3rZ358hs9uVNW06277UwZDAWcJ5E14T18eZNKLSymtBf2FeMdZWdWMqco+/xV4YCDaeVubl0pdrznp9jHgv1O5kTK1u7bXPvsO0fHKcG4d7Rnbayud2W1zYDBkMt6llGP5RY5i9XyT9e8XEE/u2NwMI//4f/0c3mNtZHrKYzSgobxwPdzYtQkJIxowjMlDaDxTnM2AxQFhBybFg3vtSoxDh1MCGlVKsa1jwBIxscIWqgtcqaoG8GVvD3lGVaix4bXA+jFk6Ta6yslCcRYYiA5f78W2UUCi1KsMqkdDxBoTQVgYuARSWJKRUQ8hyVDtvm98Y2+WyVB/tXSWtmgJB7TooWVrHQjcoiyYv+SS8aDzX6rwPNrJ4CNdo+KToJE5xRP0dwq6I0gtbfBwhV5ATsKiWOl2DvQ0DPvvw+QDh+rsAet9C8Qqkw55r0jRhBAtCh7nYv1+Q1ARB3j27FjBE7WBS/xA+GSooHjELAa6lNuLdDvcLNtrO9leQqgIyjo5McOClh8o54mRft9BUHOdRAUpZXvIe1PlH+Nre3o2ziDXv1apZ5kXYzJndO7iSOYmurlEzGWI9wLMLdYMFaYj3jIXzy+HE8ESOAMP4mgKvTXKXXaRBy7QYkdsYAMWn7BwcBWrTRw5dnJcZ2hfIR3UMwGDcAN5UgAw8iAPN8opSN69V5H/fNJIPwzsg2SKr+yhSXrKBX1wGDyBvGDxCIMhvw2D03oyeowFp5Z8myh9KGVfqbR9+0X/3q11OSC8ZH0GLtL41IJvrgGmuV0T8UTeqt6a2FeieVT9CtLEO5qUzORTOir2VNL9oVclSKISCAfxsTLaji3gIRPWsp9h3v4W6SHDAmT55WJlqVUdamNDn6aFyV8dx8r9Gg2BYVw6mn1XkZjT9VHqKyVE97rbMZ5r2SKu/KwdEYJ4D03PHM0Tg3ylPuo0LPmcEeUK7ze8Gjhje9JgInPdOGPdAefqdh0OQ8JZ8rztv7QkX3OvvBc/hjbhNj2EtzuD8LNFQiFe4ZA6W0UZ6dONznocwRu2vCJ9ZYamQmPX9RDwWV3ENPEu3hvpUQqDIPeyaqrNMWlGkA4ThXemMyBj17J9cGIPQsrq6BcS3jTUHukVyLa/kN+sNYkoV+kGEXpZ720A/aKNXdfkrx89xWN2C9A8KkBgt4+T170zI7nH2AGBK/JJ65J98BrEKXpX30AcPNd99RI7DAqAYqw9VdRxoTaAclomgHe47nPXhwLyEFFXddMrcK1+MJv841PJf28VkM6h2QCDqYO9cG/2b9cB194N2ENuxV5vzRo9/mHhgEQ6vfK5rn5QW5FK7bBtRRjJMBt+VRN4kKLZXGmfj4vjdj8H/9ejI8FrjeyHq3pAcxxxgHuae02stuhOR5JrfRE1jyb6VhEFFX4r1yT1S5GnWfALX+gkWgV76MZJXwhfsz7oxVnASvXwcUspdKz6nwm8qWfxYwCLWUxEYwxzgj+JyXFGzOpQrfKT2Q55lgS1CrfqKOtLq917YAg0cn7ajHEK5sbLVFACGJZG4Bwt9NLPNvT9X/+OSPI/CXj8DC//rHf3RDdsNKhnITAW0KajcjgoFNEytrr5tk7TiAZDxVvaYW8R/wwQGEbKpQUXvsg1Y9mjUG73oAcx8po1JK2fx68AQXPs9DPYfH27Jm0gdpNlrcELLQ6vyuQGFlmeM3CD29lIIqUu2jTI0HgkqLB6zAi99o2VZ5t20CI2lUejF9tkLRMRjBUK5JIoXysvmaAGFiyWZCRwuX7eL3KkTc37+b7l0S4E2fQ4+4Goq9W6Kip0VXEfMgsa3zy0wl0fYKyATLI2gef3vLizfEEAr6RvA4Dwrnr9GTMy/QZ/Mzo+WipKnk5fseJ8l72trpoxVXCKi8aavURVojHfZ629neaDt4DHeqRhIlHziIiE+rZCskTsKogUJAUWP2BuClPNCvXlcR8K0ceK0DH2t0ViIK9s7eTtEE9/agAZYV3b2gAs67XvEYOnoxd2NP2VfWtCOZCErgzMNTAERPlBZ+9jryAWr5/sFhwBaMgSp+/jjKFQlFoIrdu3c3SStY5ygorIGiDSEnap+wJmsf1EtZILjVkAHYc60BBonhKI5vRcMyLgELAYQoDmU9ruQLVTfKUjk80+eo2DOGmaf9/XjjyAwLiEYGcm8VRZVVM2iq+PEs9hqKGQo5a4ixIAmHYN1siChKtNWU8IytipvgaDS0jIYYjVICcO6hYU2wyfUC4FI2N9vqOjKOBA6XoYyGKXF5ORXuHrOdMpd4k60V5joZsw+ynkyawljS7hFQFIAtqp3yRnmnkcb9x7i57pTro4z0er0XKrZFSa7zI3GtnSIvBVn2Bb8fvY0TiOsU9dEgpfeX+7o+bafWfr1cpbRjiJiVLJk3bmFAIk44ijAlYnrsanlDKw7Ss4Q+sAcTctG9JnWGnufcnPcQltJb5VdU9FmnxXxZK5pnp8ZxrV6ZeQMssX+80vduRJzOy6HkBn3TQwXYAJQIbGQUAEiIGwQAsQ/oG3KHtURb+EvM6872FEM4GWr7uaShdARi3F8PILGHrNdKArXWS99UjT+e+fDhwynUBI8WZXHGMTIm2X2KHOYaa/LVOqray7RB/aMMMgDwMuZxDUlcPv30k/bZZ5/2eDxiuasgerKXdhAaryRAfndW/qKA5fsYGeUSJuvt5mbkJLKVcXuOd/fsLB7A7NO9vZwhT558PyUZYkxM5vXu7ZuwJjDYOV+uZY3IxjWH2trlqNlNq25h0dZnVNeVyehHoXjChjRIRT6urEzlNAqo72bs9LInJq+zAJRtygOepZyHRs2Y4RnnZdJBwSPedtYpc6S+dNEp4xWSUiwQ5A97JwmOlhb7eVT1eDm/1OVKf6tY8/HsCyDs2Yp5XkqKEUIx5G1Y391vWwcnMfge373fDk7utbXNnba4vhVAmIR1KFjRXyo2OGfzR+rovJr48b9/gCOw8H/8479zQ2yQm1hvnII4B1an2HioekiX0tNT/i4V3RSuOcKWjYFQhb7AZjTLHO+jl6s8iOWRUhAXZaoyjfIs4wD0aI1eNJVqUiWrjHjAS+sMMOk0pJHqWnFsVzkUPDy4d9EuqGtVKZaLyjCLQ9QqLKWNdqoEjX0RlAi8xripSRh2S7GAcARL+T1K9UBp1NOWA4wMfHOUzXkwPAJClUzyrY4KmsoPLKjEEva/D3noBG0Kfj1+IyBR2KuUaV3zfiMw9FnjNY7huF9GYDd/P589egI/BAT9TAuk3s0Awu6JrbaVB9HENrOkNwUGSS/DgbO6Uoof9NFdSgrs7rSjQwDhvfbg/v1OY8ITvtDeviEuAmPLq+gBAELWBWuWw5ZhR3Hg7gAc19jq6noMIgANPAmALkCnyvAIyt2fARAoHp2OI6BkDbP+2V+p47VXJQ6sg6aXkENfsMXYArbYxzu7eJ72EwdFJrhHj76JN4x4HJQMACbp6rFqMy7eD4UHpZHxKUNJ0QLLMl6xtXxeluRK2MTYkHnOtcDhzG8A06x71j90oXhJEv8EIASglMUXDws00Bh6UqevygVw/6rPVfeoJBb7yexqvJ70S+Oa9JYx5oJBlDZBn4CQ/vA8QLLfjTGBtNVsoPxbr44lPwSsKsvKOYEK8+rzLRwvlRAlWWAVOjdxaYt4kSvurei2FcstNUzFkbHXKwE9FVnIXJhdkTXCWOBxMSmGHsqsj05zr5jtUuIFAnoFeAZ/o/xQYZUyJ9AT1Kms8f3owdbwxbyMxifXkM9yjY3ewKIRl3HMtVXU5qqLKKDS+FXkidtJhAToGrzsk3INEEhykSj93UCjQaJkI+u14r0dW59b9Fzidi9D0RTQGfs+jsNoANXDObaN3+q9luoXz93paRR7skkiT4z7o/16oQEjGh2i7B8cBJQgh3gZK0kb8A4CXJApZqFMdtAXL6Z1kDN9k4y3dabqkRkBgvKZ53rmMx7WAkSuFM26xRP/+PH32Q+0/+HDT3p20tX27bePUi8Q7xGxpjzLNV+1PDF+t/SD9cz3YyIQqd6sa8YDjy3gkXYDJGjHl1981r788oteL3IhWZ7VnfRol+es4hM1qAty9XbzTvtHSrB0UfpuuRhkD5k3T09fVKKWnm+APgJE376peobMgZmK1THK01be5sgGZDAx4D37s3OunlJrjZi/YlHRHzJZk1gQGaDhaY95PzqaEmFhqHSPc6+q+TlLDjdvSHbvZk13YxkyG2NWkhNRVL7T8e1LKMC9TAnxLTGwBBCS6Iwaii8zpwuJ81yPwc894D08MxkLZVA8+x0QCj5zBnZvr4myChDiIbzTTu4+aEd377f17b22tL4dOQEYLD5Y6RDqKiGSfgwm/AFCoI9NGkdg4X//7/72DcHrKsdagBACI5VC62HRvspjUQcGlpay4JQF+007TRat4vxDPUChRFjyEhBKbzPeTRDBc3guQol/T57JTv/SiqxnxIOU+mEqItxTaqjtTtxTpwLxfdUdKsVTKgHfa3leW9+YAKHfK+gZq7pH0WX5bw85BIDfe8BpLVcgjpYpAZtgVwHie6X+LGvaDND0rKU9kHr0hn3IUq5CFYCWEgwV+D4Cq8x/B4Tz381bwFWmVKjGdxeXgHPqxxzIHMHhCArnQaMHzDwgHIHz+PvfGb/+peMHe9cDoRTHUgJJjIKlEUA2ld/wtz3LaVXIuMlhk5qGK3jF1kMX3Q1ddKvtAwqPDhPof//e3SkN+eV74piw7J/2uJxae1g1k9J7YaFtQbe6Jl6O7HaLiXVaX9+cEhIULXM5MW/EbMzozysTNSgAaYq1K29BEgBg4X3xIn1HMYjicHQcbx5jpndCap3rcvKGT0mbNpLt9vXZm3jT/uIv/qL96le/CqgE5GKphzoG2GA82TuMMfuZpDZ4ClEULKgO+CujQtE4uYc1wWi7+0nlt+p+lbyhX4lf7DFSJFBg/LhW4xQW4yR9inJdximBE2siYG4HRWaxW6mL9lXFqduUdp6xZm9VeYsZhZ1rjF+jH8bz0W6uR7Gp7JxraS/3NqsyY6KXUHqmSjnXKWOUkawXnp/ak48fR96GHpri1SgkBbjoX9F6q3ZYEkXFcFQeMGWsNd+YY+bJRCTIaNpBm1CmBKyuIdrA9ypOKvUpMB0r/avcj2dxjUqd9FvbWVb9Utj1mCm/uL99GQGhawLZy7hzjQZK7jGyNpQFGq/4bzwRxWC5DQiliHme2KaodovGjldijNFryVhH+e2JdAKO85ol7fCaAvwFEgEWgj1+6/7T4x2A0o2kji/35nv3KPfxHFW5LkD5dqI2FmUO+t9CPE+sHdZWAHtf/yj1eKdoQ9Z+Mr2W4ZY9lTi2g4O8z9+Da0I/PjhILJvAGkW64ilnxeqh6iML9JLRLhlB9Ek68hgfyOcYbegH7/SXzwCEGC/obwHCB1lnjBXJoWg/z2atxmPUPcplvKkYbwAh9zAzLNmhjWXkWcwPbeJ+3377XcYM4xUGObyDX3z+WTye1N+j1uxZjw2VWcEzaRPjpuczQLlndw0ov7iY6gCOMdOe6bNzq4APMegpL5KSEFVE/tnTpzm/AImcOccnxwHvnqW0Q0+zgDBlRigJ1eutatCereXS61I3mbCaXnqMMZsMYXt7kweTZC8a/Ny7JiUYdQD75RkcWdXLwzB+zD3nAHPEujSr9siSoN11blQ4h9mriWN/Cnj//nEo0Xj2AMeCZHW1ca/SF9vA+Q41muv4Gw1bUFBTz3dnr23uHyWGsGoR3m9rAyAsUIhwqWzBk471ERB+RF5/ACOw8C//m/84Ke+0Tlu7iA2I9w+LHhk8yYZm+vezs9dRYktAFviSEgVNC+8BnqYoORubOVRUpBCIKkvSXNiAHohaW+Nd7NZAFQIP8ZEy6gH+5qyobhwQKjzGJyEAQjnq1B0OeNOn8zy9IdxLJQxAuLK6NlEm9JpoNdULqYfTe5QXo+IYR6VGwCcodG1oZdZ6xX9rnQ7QAnB2JWJUcPCSYCn0oBGAcf95pcrxi9DvJQAiszotc7Led0A4etpKIZoleBnB4qhUjZ4qwf14EHwIAPr7EdCNe2YeiM6s9r9La50Hjt7HOajxqRp7AtjJk3DVaxViNe2BlqM1L78j01i8BVWrC8sntNF4BzsY3N7aaLtbG4l3APxAK8JjCHjjd8S9vT4j9uFN6EceRsniubSc+I/UA+2ZDPFQs4ZZW9CWsOjSPA0mJjRBQZAiGUNNT6ChomlCg2Qc7ZRqPFcclihy0Fr0SrFWHEve40mjPEWoP0WpwvNEDCHULMAgwBAvK8rS4SEW40rjTv8qBugySilgEQWKtZsYkHfQZ2dlTpLCf3MrpTGYm5RK6OVQzFSrF8hxQQaFvt5ZBio20hd5Ptnq2PP0gfaP3pjE7IXaXrVJ+RO08VvGUEVTj0Go8x10x0PSARl7nvGTfqWyLsNipL/ThooXrJqsYzIGZCSKKn2ckv/0RFF+x5gzr3rxTF7DM+OJfHka5QgFBcUuBq6hRiDjqPytsS4jn5TQeTCsF9F4a8ZFRVOwnPhN6Knd8MfY6GW1ryO4FbwI0LnnCH5og8qa4JHfCPxSLmmME+/P8yxTXghEuRZPBK9R5ijzNYqOoEt5jae+PNiVlVdv/Ojt0uucNQ0Lw8zQ3ZhnOzwfqgwRQL1imOp12TMhF/VOuaqSKk3Uvek99eRI+eb8RKGmnqDeY0AUr4AlKNS9zAlgCzDBvfECOX/ICoxSMWr0mFK/E7zxXOnFlLZJdsbhb6rzGkpzUQPx7LP+WbO0kVcMOD1cxXeptrQPOioyhTHhcwwigFPGjPZxjTqDegBzpPGkzvbVZKmsGO/jfAdNmuQyFTJScopYRQBhGXH0EFKMvmQcmTQBXg8e3I+s39hcT81HmAh6u8e1Z7tYH8pi5sFYYuSLwEdvtbGUAkj2XRnNMLBsJawB4+Kzp09CL2WdJJbyDnTGw7a9u1uyu2eODf0ST3/XGSIne24CEyS5ptljVS6rSjSZxZo2VMH7ospXsfiq/8k4FIV1VoQ+Ra6w0PWQE8GgoJP7SOOs8+sssYTolAB25kDZW9cV84BzkERvygoNU4w57fv20XeNGol4Elljrh/jG0f9MUZykgsOGWVpp2cX88n1gEHyBhBDuL572Pb2DxNDeHTnflvd2m2La1BGZ0nwWgNU3o4hHHWKPwBs8LGJP8IRWPiT//Kv37ApSBOP0pDN0IPxtaRUQdEqxg7gi9KAdYug+A4GAwh74gEAIbQ37keNL36PkEYAlseguOoIQRMBqCx54EmRoQ0qziOoEKTQdjatgJDfq4gpALg2NJTO3y+luFLFq1ColGTzE1OxRpFf06XP4qoKBFtbx6Q5FedVgrTSd6sEeoDpcXGNjQBKMKdyocAMuFupwswjeMI6iGBX8QlM6YLNORs9rwp6Lcu5PwlTkihllik0ZSouLeh+u3it4HH0VNom7+E1tmcEZYKvEWyM148ewPl9OO8d9Lnj773vhzySCngOOQGhvyURUYVTJL90u6HSfWWbnqx7AMEUiOb7DghTn5A4BWIIt6C4bLat9bW2RaKZna0Uq//iiy/aCSUptsnYWEri+TlFfvGWUySY+oylsCfL6NpaWWTzea/HGNo0VtTz1KI0nkGwwKEMHVNlPnuTYPvuJdDgoXeH/2Z9svegjHKgMzcegFr0R08za6WS71RGTPYGY8Lhi2IGeCkPXsXyBeDsbud4THbfq+tQ0yrOh8xuq+0NwPj8Xai3rGfaFIBLbdMtStIs5vuilzL2RRlVEVbJjaGl1+y87S0yYc/sd2QFMiNdsRnOJg/kGsXct7ajVAm69MLxLJWP0VgiSLHmGvKG9jAX45/7W+OP+1sPkTRe+s93Kl4jIOTezAlto12//vWvo8TqxZunpj769rv2q1//GidQL/OwG+ArsHAc/W+BlywIwZlJL/ieZ/PMSmoxq4dIO0tOo1xdT3J+UqaGM0JFN966Hq86AkLHRE9fDHnUYu2ZQvUu6X3R++e5Ma/s2U/BWmXILY9eFEEyL3bGhyEGzquynvlZXi4wOMpVZT7vAuQqLVSZnz1HlUn+vu4H4CPUoBIjOQZRtin83uuqjXKf+4zt1eDJ+pJmaXgDSjoGHwChnkWo3RhxYiTBm4pH6f79gC3++ByQxTk9xpSRWTj1cck82uN2lcmMoXOG0sw9BSfsC1gNeupiaIl3kvFqvYbenXhwyuh1OtVFZG/qNaYfZjDl3txP6rKAFE/2eN7TLu4J8GKv0DfGgXIsjAkv+kpiGb5//rwAIQm7iIVjP0VOTbUxTzPHeIowXB0c7qdYeui2W5v9fKizc/6sZGw1/DBP9JN5YK6ie/WSDF4nlZzPU/bh0aOi5a8sRX4i85GZSVR2+rKdvXrVPZtb7fCgZPpWp1oGyJAduscoCp7Uqa7eU2e2tcWlmZfaxDh4TJHnyH/aPR87jUznVX2rZFijboTBY2nK0Gviuhoj9ZVRLyTcCIMpQBSWiFlalasyX26uMZpURm1ZFvy7AOGzlOZ48exFyiCxD1hfesqV5eqzruOcU53dJQNAamyYcpQWWVtty5s7VYdw9yB1CA+O7yXL6MLqhoW3ipERMFiexlEPmtdtPv73xxH4IY3Awv/4d//d7FQsMihE/OmtK4W1wFtZ16uQMoIhlvnr6wnUIWgC6s7OQjl5d0G9pqUAQgSSLn8Es4e0dCk2J79V2eDfo/dQASIgnPdgRQk7q3IZbObxgFexAKxKc0X3L6t2JbTw/rRRD6VJZUZ6kIDKw1/lRgu7AkTLufQMvQkqLTxDy7MKGZ+p+DD+/EW5IVtjrzvnwsE6KKddhcg+cA2H8ESP6Mq+ihX3Zry4L2Bz8pLpQet1llRiBM0eclr5JipEt2J/CJylLR10j9YxFfsRJHLtPNi0v6NXcnzuBOo6vexD3kufW97RisdMYQm8o1r0yPDYS03wTEAhcZYpftt9ginTKM02ZT4qPmIj2UbXAwzXV5fbxupK293dDCAkxuTOyXEAIqnJoZEBcABDUkdpAjETeKwT2wKFNeujFEbLYgQUde+xXr5kvky5i9pf7EuzC7KXpCAx3yhYKPSCd97roKvCxawnlW3uz2+lCiadd1LQ4yWlLhcZUlt7EYXkNEYi5yIKI0kzLB/Q60+SgfXu3XtRVmh3eRjOM8YpU9HjDHlmZXakvmKvvRmPDHSpSlYyGlyyf4a6l2X8gKZW1lm9gTwPOCn9j3VQ1K6rWMHpL1k5UfAYKxQxynakmHMvb0C7R7nEnpKep1Ksl4nx4HdS8Mfr2HuMucyKERgKKKVtuo9VtLgPChseQucYZXisMccY/Pa337R//bOftXMS8ywstoODSkwB6KRdGomU8eP+VTa5J5UdGvSQo7QnSmaPL3TcGU9Bg3JeGWxffB9l0iSXOjjzbBAACOBpgwDMZ8swUa66T1XO9exlbnoqfu8reJdV4ueOD+NSMqw8HxpKBFmeCfXsorHles7R7vVjHATQtMXx4DPHivso8wFgGFE1ZOn1doz4veOjp1yapd4xQEVql56c5D58bpmHyP9efsDsm3oY/X151kt+AwZdMxozlC3jWAOAczYuLcXrB9DUaw6tEe8jQI59zDiZ6ZZ20n/2ivKL5yuj+J59OdKBPVM9750brjER0sXl+/bom0ft66+/DtBAZu3tVvIbXuwxvITffvt9/k0W0QIZJft4PtT2ymTMdzA2VkLbBwQi00iUw78nzxhAP6Y/DALUcX3X3pJIjCRk1CtdqFqUL56/yDuDHMMszIXrq2RqJtbS0g8Y2+gDGZCZM4xlxGxiPEQmImfhyUeWb2zkHDLvgzJD2jr75Za+gIH0qgPCRQAhBpJKfEUt3JSQ6ayJeNa7MWBiBgwGEowg9ZrVsiTTLkll1BlGeaJxDJ2HuQ4VHkrzc1gsdSZiQGR9MhcVIwiArizrJCPTSCfI4/7chzX29owY+vcZC0t3jGBw1Eeyhrtc4B6yJTSOBnRSc3IChPttB0B4eKftHZ20ZRLKrK53QBhNop8/FqYfPYc/JPX/Y1s+jsDtEVj4J3/079ywOXZ2cPlXULCKjlx4rUooMnryPBg4eDyY2UhYeZLR7t15lG+KbkNVkGYzgi4VCjaqgNCMoh6coyVHAKG3jXsigHLgnVW9NDZxPGvUm4oltmiVeDNnCm/FK2lhVXGUM16AqZIyaMnyfd6arYD12SrrlWG16myp+AhY59soKNQKXt6WAo0I5BRS738BrD0Tpn1TCZWeM5ahID5Ua6DKS8Yt9ZNWJoFf/aIm32yBjIDrdwRoL1Xh5/Pf+9t5QDgeDvOAcASbAr8PgcLxmSNQ/RAg9BkFCK/aZU+aU3BwoeEQFEQvB4gU8wOKKMeEgND37o5q/BClZo34jNWV0EnwGK6tLLa93e12/+5J+/LLz9udOyQt2W2robgsBURiISe5DAd64uvI9rlK1tCFoqxGqaq5weNi+/DAWQMN63WssnizV0phM506Sg6KFWuQNc4fcy8oYUw0XjB+Xnf+7jw0G8aKfQ3dpihyN0VvItkN1Mul+iyW5HP2OV7Dsg4nacqQfCDgcmMtCh01FMlGuLO9U5TL88oQhxW7kieUtZ39Ql8LVBWl5/KyahDyiqW+x/CiZLnGlQtcXx6WSjAjUKb9yDAUDCzfzGmNb3lpUe5QGFGKnzx92v71n/95++bRoyQW4DnWcKStxpKZbIp+Cir05gGenz55MtHwmCuUE8ZKq/08jXaxb5gAACAASURBVEnGg2yB0QilV5RnSv2jHcyTBbu5P38Axn/1r/7fgHXueXwMlezoVup2Y6c0oCkPpYCyDlhTt2hdvfREAWhixNczH3UN8W2zuqMqpLRR+S9IY/6Uu3rqkI+Rbz2zJf3SQ8n9pc/p2eW7kQ4qeNPb6X8LXrK1w4wojzTrRU+URgbPEw1sBcpq342GRvpWAI2amJ1SHuW6zEwBlimLUh7IiXlCHFIvuUR72JOeO96f5FLEMvFsjYTzFE0TGdE3PbeGNdAvaZyWJdG7w9rJ+dhjHaU7e0Y4T6E+YiTscl7FvZTxSjikZ3hU6uMxXF6O5/HLL7/M/HEvPGImo4kxDVnZKdEWO9dLqMFZFtFIp3ZNqReMXlrGk7YBgvGQ0XaA1C9+8YseU3jVtja3sw8AGgVEKnYW4Jdzv+sOzBdzTt80Im1vb/b4PZ5T4TTlocKgt1IFzbvBhXtJH+f+6gV6oYtKXwb3UbfgudJG6b/Zf1NPltp6Kytth4yt29T3g2JPaZNe9L17ZxNX18NBuN76k8Z3xuAcBFRJWfxz7om/O0sZiKJnW4IEHcrzIoA5hdsrQV2dTTV+zGtim3d20jb7yLt7UyMHv9UY8P3j75Ppmf2Gh/Crr76aygK9SUK28tK6btSb+Gw0MoVWfnmdfek5YUId9bWxTdEnOGs6K0inB22jPwWot9rGLUB42PYPj9vuwVFbWttsC5Qx62UnFhcw5s4oo6NuNNOuPv7r4wj88EZg4Z/+vb92U/QbFv3ORB1TWfBwCYWzC/eZp63iBEfuPsHHxK+cRZjcxEOIxdODVgVHqglCjZfKh1boW5S1LtwUpgoV2halMYK7+PsqHDxPIaHVF4HmJidFPYJFhZnfmn2NQwDFF1AYJaJbiRXypbAW9U7AwXfe2/hCLZq2175reeL30oi0cgss7UdASfdORUnp1AY+tI8KRvhhOcQ7JSqHQs9COvOIFNiMRbN7fQE/AaE5G7r3bC6+UKE2D9TGJe13KnWMzQgIBWwehFO7+038fh7YzT/z/y8gDKWt0w6L1jHzElatwbLueshdxU/YrYd8nCxhs9/ggyKOEIvx6upyFQdebEkyc+/uUfvyi8/b/fv32tHRQVshO+ZyBcEDbso4QPp5LM89vqsrrAs9UVOsxkPCCmgyWW83bSrYmzWwUAlDVKjM6CttWes+65bP+G/jdPiNlEcPSdZPZcjbj/WaYH1iGCv7KcaWSt4SsEBcbrdQs2fZ/3giACzxyl1fTeDSBCjECVKcm0QMgC3kBwkpADMoctBqKxMjHuzK7Fq02UpCUopzJWzhtwEkMfjUmDJmALyxlE5qkl2QNKjoW8gyk8yk6DagcLVioRknxoeEOdC1kAvSOs3Mye9R+ImJIsufVHipegIl47Z4PkAQDymeujHusJTPGd3MfaPlXNAygnsURb7XI2KWQhOIUIft66//omhpNzeJmcKLSPsYx4DeJ0/Sbp4ngBAUCvKMc1K+6TlT0dLYoBIfmtngAdWYyDoT1KhUCuZGQCg7wsyL8ap0D7BeQtouHVVZoIeGNajxQ0XRsIQY2brc4zoV9g95SfU+lMyniDZgdZZRtWihBfwKHA713rpxwPNi9AZz7SgHR09XPC8bZCsmLq2MqNJqNZTymV4PAblxnzJQmBM92TzbdcT40aYp22T3EsqSGcEQ/ybTaZITdXo1a4UxXYYFsbMbgxTxwOP3Y2wiHh7WFW1GJtBOrq2znb1dirzgbjRcavjRE12GqfKEaUjmO409gC4BU2qLkshlZTkgFLplEty8v0xOA9rOPhBMYsRgjjXGeL6XIaDACVTNSg61Eq8a8IH2T0XX1/AaAtS2M8ajEVhWlPoC93QuWAujXsB+MQkVc2DMpkmaGH9YIXu7O2UI2t9LLcIYv5EjvexI7h+P7WL2PTTT6FlXlw3DX0r3JPTaskq1thMeQPvOK8QGwJwMqpS66aV7zNhKcjX/OBr1jge0BgxutLXVMvzwR39kbAgINQqxp58+e9q+f/w4beYZn332WXkINzeTPOfly+dpI+PD57Sd+8hW05CVM5JcAT2bNOfAuO80PBeQrT7oIeQz2TR8zjplP+INJj52JZTR/ba9S+bd47Z7eNxW1rfaIh7CGJTRCixOLzD/WI/whwd9PrboQyOw8M//wd8IINzaYgNvZoMhuBGkST19fp4NQa0u3lEuCO5l0+iS5xDD+o01GsH87PmLAEK2JAoeQDPeqE6RQUB6MCAAtarpffTgEfDo6ZOiqVDh+trcNxH2UmoEcFrJJkW3b/6yMpaHkJdC2XTzoRFReqALEj1xo/VeUCdgHEGQ3k3jTTzobJ8KyOjJ5NqyRlfWK541tXvg3HsPwWcO1F77B41l/N5xyH06hQlrXxSjrshYk7AOQeimt5MZjGP4+7bQh4Ccz54HhCq+jtu89Uwh/W8CgeNvx98r6Md2zgN24uDy1ymjxpQFEELT7FbCKMBYPQGEhQOrblSyhxUljP8PDZS4EmI6KVi/vHCTOMI7JwfJQvfZpw/bvXt3ch0v9Egzu1UNpcpsG4oobYCWlvplq/lv9piKLdnssExHKetxrKG1dg8Gis1oMY+xpK8p1xPrjL5ZPxDDD0AMD5P7S6WTQ1kvRQDhJXTbCuZPjN+78wBC1hRJp1iLPB8PIR4BU9NLX+MZKCbcl+9Sz+zsrG1tbFYZjP39UKKQL2VRhxbEYV5xQ1X/jczGJEQpryP3oj/IntNXZxPIRokDFDIGUsPOAOHEQHbKHTJP6jifI9u4nv4jW+gDlnmzs+oV0wAmkDFTIW2mj8QncQ1rD0DIfbiGcStPaRXJ5t+CQZV55hV5yO+lP/F8+q1HhufomVR+CgTdb6RfNzMi/aoYw8oYqrfNEhP0mc/1+qh8M5e0QdmmPGP7qMhzL+R1FUonjKDoxvbBNaWHStk+ZlflfswvfXIcjA0aKZYaNqQ1xovVE7d4He8CXg1fI6iE/ggwpy+edd5nBOU+37MhwLiHI8TL2KmRGv+4h0CV+zA+yvJQ+brhlL7SR40b7B3BdtYlZSD2q6yM82xMH/fXkMr9eDG+jpv91cgYUNeTHI3J3FDWp/PGWmsdxNpW7k0sM/e29mDuQaKpZDouZhDsBMAytEhBCM/FO8Sa4xr+MGBIi9VIgHdVGrjnkd5TjajGcbJG6Tv3s5QD80rbkGW8GHf2T2TJwX7isqWhlkfuuq31c582yBiqZFm17zWmyZhBziGX2LNQ/zH+nb+jlmAxKaRJIqNgGHCtesLIyPGM1KAiQ4OxUWbzO/un8Vuvb9oTNsNNktrAtAhN/PBgqvsK+4Q4O/caDAxYQxqCXPPodIWCSt7ZhzLOF9MDqjmZpGFK4LkDEGIg4B4JVdjebjfdw1nebzzfJW9j2MDoxpnQvZWTvtEB8AgI6TfjkeyrL16EvcQzUiO2e6KfP3saOinPYozxQHNPmWU6LiaqOf3qZ3Vl/pRpgv5Tsc7uu5yR/ZzMWdLDK+zX3v5u29naDiBc3thOVtGtnf22d3Dc9o9O2urWTkBho8xEg7GmBjIPCD9SRz/CsB/2CCz8n//k72T5rsdjVkkRrKXFOxsuAvHkuB2b9vn9+2S2gh6azd8pUBwKL09ftidPn8dynmLWu1jD9ybPxJhtlA2H4FN5cjOO1rDalAXcpGGqsEkxigC+IHaoFIR5sBGQ0eehQKaxIBXPwR+/5XAxjhHFn6QyWopVpBFcUj8/5KkavXYqZ6PgKTlcJR8ETYwhL+83gqLRmiUlTtDH/WONDxgpYaOgHUFnQJHJebonU6AH2NGiieAEEOqhGMGcy3gewI1gcLS4jYBQUDb2Zbyf9/T7eWA3D/Bt+9SHoYzGh34rMKJ9AYS9lAfgxuLzSWyChc/ajx0gxEO4cNNuqpDQNDY9HWm8gsudggUgXFy4busrS+34cK99/vmnqVf16ScPcjhStxBoXtkHy+OFZwEwmHXTS66kVEs3EFCTjAMM7yAGm7V16hrOMqzlXvGe3U5OMe/RYbydV56L5wslSkAIzcq4ldFgUPTxAgaX78lyWpQgvISAqMSWEBdMvam+Htn7pnQ3WyYyBMs9QCjp6zutFAVsfXUt6cutP8qYcK/1dcpu1N4HPLu/UTygaVnOgP348uVplInyMBFrg7JcKcSjFL58EdCIolNW5p3IpdAJkyzjIjILeccf48fYmFXT8dM4pNeK55nggnUGIERZ0UNI/3nhIeS5yDrGGqWVawUIyhR+V1n79qKMo0gzlibFcM1rEJKeqvKvolnJMKD5VuIi7if1zpAADWD0YZSvI1tBGcv9BXojMKRdAm4AIYqWYMoMqYwZcpV+MJ60PUmNulIrpVQvGHMwMiek0BkDpMfL84n2C8xMzEO7w3pIzGsp/Mwpxku8b1zPf+vZHJkrXEsfAMjxalxW5lS82VV6psfWddoyz5R+Op5BKv8mCeGdvo+JNFBEexG8iQoXD2EHhHrfRtAwgif6NgItGTd6Y1j7llHRq8v9Pc+gB/JiLFT2DzulEkMCv49Bo88d8tB1zBhx9hMrNxoxWdMYKYkN9nxlzhhXgbvKfNUKrIQv9BngJbWR9cneGcfU+nTsHa53XbG2mGvWmqVkVtdWs/6Ldgs4qtwBngd4v5CbZvjk97XfqtYeU8OYkDWZjKK7O9sx/kH3p6asSWEwHALUoBUi3+Jp65nN3acasTVm8N+e3wJ6fsPcAOAEhFKGI5e6IZfM0CSP2YmxHWCO8avyAVwB5HppCz2dMin0xMbYyjnXjRHqYQDNlNFIPoiL9uL0VfsWg9Z330Y2MpZ6/5nbGMWn0jxQ/rcn42WMnKGUFu2S/x4N+rRNfUa9gT5KaY6ndKfqUdM3EugwN/whyzC66eVHtvJbPed8z/or5sxoZC+9q/SAYkVpBNIbLn2VdtR+2GgAQryynFNL61sBhZtbu23v8LgdnNxtmzsHbW17tzXKTPTMogUKZ9Rdy//8sOHAx9b92Edg4f/+n/+Lm3jrKHJONsublk2JlR8qVADhwX67c3Kn3bl3L1Z7PQxsUCzCWOLZOHgzKJ76/OVpFCw8bMQFERPB5uV3ZjtEkI+AUCXDw1JKxWgxV/kRwEgriRfj3aymlUrT6B0ayywUAMEyVnGGKgtaYkN1Sx2o4vNLo9KSpbIhUPEAGMGSHq4RJI1Ay895nwc8AloX50yIFRVFq3gErYCwB39rlR6BsSBVK5iCMGAuyTtKOAYg9Ti6+TYJDsc2CQYFuSOQ9XppMiMoUwg7Rs4T9xnHZbKzzVFPRyD+ofaM7RpBY7KoZmJLWOdAThF6gWGlgNd6aPvg1hQgrBikaZ57MhoyqUGXqdjO67a63NrB3lb79OGD9pOvvmhffPF5oyTF5voqUW15hqnmVQz0+AEG1/EuUYqlWysL5EDP3syhF0BIuZfVKv5esX8VX1cGgQKcvKfMCAd5P5AZX9YvSl7FzrydSheM8Vp6FEux5Df1DDzxJJ+KwtqQFW+jlF32Wn8q0SgQKBK/+fVvejbiWY1CABGyBUUVMIHsqXiTjSlmDKrqympl80XmJIFCL0GBrEEZYu/yh9KKBzOlOTotMIAwNaWW00YMVTyLdtGnrW1AV3liuIaYmboHdSJr/KqoNbTeWZkTxk6KUhGNKg0+Xl9AcsVeUnesqIHlXXkRcEZmSZJ3lVJbcX/8SXFk7vgOhZaX3g28jIzVuFYEXVLy9PqFGpfYth73FkoeGZ1ZOwWElCdcywuZqxHA/TrKWL8TbOjFYR8wHoxreQgBYUVplD5nnJ/KfSUVKUoyim/ivbZI2d4m7wztKa957bXESnU6Hvemr2ZilYaqp9R7MQZcN1JL6YfxmzJDaLO0TPcPbdEL4vmAJxvDR+3FAoTjePg8QaAeLp6ftvd6lLRBEJ36o12AaeQpL3R5/rhWT6IyfzSqOVfcQqoh7WaMeD7P4Yx2nzmGrDF+G+8hpR56zT7P2pM7d9q9+/dzDXMB5fK7x99PCjlt1QMceRQZCvuhgBBtzBrsIR3KdUG2521546Bbv55AJoo++4Jxp+08W9AuYOJ79gfPVl8wKypti8xYW41RzTFCP6hSCuU1Lc8SrIerrEO9yIALQGgZ4mApEJN43D755GHqzJIVuej2RRNHviaO9IZaq1VyCCo6IMbzg3bXnJNl/XXGRuMK8p7PWIc8S0CogVjZkP4BeJeW0x5oojEk99AY3pkDwkaQ06Mhh3ESYOrZNwsu44CHkO9pu8YIDGeE/jz69lF79O23YYIIblMKizj0Xs+TeS3jzv50NtaZbs3eWRItPee0T4+669d1wbjx7zoTV1LnUa8d37GOMailDRcXWScjIIzBg9wRPeRC8Kn+FT2gA0L1BwAhxk1jenkvQ9RGgGniNIlLX1lPRtH1je0AQspO7Bwcta39owBCk/Dc3KBLzMJvPgLCHzvU+sPo/8L/8yf/1Q0HhsKLTcgms/iyHkIObiz8bBL+pEEhaFF+pIYg7F6ToSr1zErxgjbq5jXhxTwgVGixEfmOFxu56KxFj0FoKVAERqUULoSyIhXVja9FzEPcoGEEGwdBxUNV0hn+tFBxH+Kl8BLSLkFh/Q5F8XYAukqDAm300o2eOj2BvHsv+6EQ5B4jiBIsqQjoHVQ4R2gOytOHACHtmyXRKFCpdW4CmyTx6IBwAkJDllBB5YfAn58JxEagN/ZFxaAsdGVVFniO2+VD91E5HEG3/54Hpr9v6wX4JqlMpYVOn0IVFeSVF8EX95mBzyE0wAD0pB7tHoNKCZNDcGXpqu3tbKRW1U9/8mX76VdfJZX57s5mW1rgsOspuOfiTmutcdhsxOPGIaUXRDoRcTvlFV6JxdI1G4NIAEzRKvk8a6UDNb0sfGb8mLEt7i++k/7HffiTloZnlT2GYgz1EEMPisGr10UvT8KBxcUc1Du7O/k3Xsif//wXsbgT54uyR1zIp59+mj2U5AXEJbXWNnqSJ63IWff8r2euS3H5BRTf5VhrAZDME30tQ85Z9j8GDdY7NR1R/jFK4eF8dfq6vXj5PLGLBCYCagsQboYJAD2edlKEmrZxX+6v/FGW6OXSGCWDgHYzxsoolWJBF/ecJUNArlRhdeWZ3gYzhgoIeR4JYlBSuUZPCvIYbwoAlHuPgEu5Sd9cT6WkVpKtyIMOCLin8eL0yX1m+/U+CVjo3+i906JeqerLQyjrQ48kz7R9AlvWOoo4tDCNCMp95nMEO8aN6emgf9wHOq/eFcGMdEgNBYzNaMyCMhra6OpqPnc/mL3UdS8INS4JuigewjEezLOBZzNeyjSVeL2OgifOQRZxrVnAeJUn0Wilss7aEFAo7z3TuN49Pp7Z0rLdr7RTOqXzK9WSaycwT83IftYKcu/cvdsePHzYPUXn7bePvgn1mbN7BMOCzylecXklXqEYnUhK0o0TtJM1owGAcaJ9rOnnz6l7+HIChJ988knJkJ2dCRDyXOaH9gmYXFuCeO7pOZB/V4DnlKDl3dvyEvIde7KYSq+yXhNz2I3WgIuKra2kL7SbxGAUvk/5oMXFeAjfvHldlNNL7llGgtRsjgwvVoOGYtrF2nYP0w/2L+PBc5kfAY2Jq7iG30n5zdgnI/Nqu3v3JAYx1qTro4yRBco9z9ynGlcEuIlFBrT3RHvWN0xo0N5eZAq1cAsQfhtQSDtSlqF7P3ke8pu5ps/UPiRpmLpA1nV/sZaVk6y76IivX6ffzB/jJF2dtqo/cW9KbbAfGB/2Mp+x3qTmFjvkZdpHO8rLud1WAK0p61JnBK+SXRjEigHCc9xzYU1Akcfw0+W/Z+bm1ka83SmhsbTarpcoS7YRQHhy72HbP77T9g9PWoN63HXJiiMcy044Gn8YwOBjK3+cI7Dwf/33f/dGWkYJtcpKKGhg43jYIMAEMxWD9CxKAMrpCNhI3vAuSun7RvkGDmAtcyZuKeWtqG/SldiAfD5af3meSS/0CAhmaJsK2MV5xU9J+ZLaINgTDJZ1EAtaWQBtA+96T6JkUBsq2a4qHoaX1s8AxiH9vd5Nlahx7AR6PkdQqCVZKzZ9ERx5+I+ezhH8cG0AYQePAbUd1IyAxmerCEobRXm3jaMHs7vAJhqFhz/tGYGzys8IxEYP4GgZFUjafr2DCv0PeUdHgGkbHIsPbdMRwI7fj+AxALzXSUv8YE8jzwEq6E6tvZ6NNPPRD9k8Gw9gl+nQbO17YbvyDlYRXrLs3bSdrfV2fHjQfvLlF/ESnpwctcOD3R5LCAiFnlsWRMC6B2aKwKNYEYNEiYq3VYyX8ULh0PiQLIGLs4QOKDx46PXs8BtjZHgGsXnQJKE3cTgaU6QHh2vMaMfedn2jnLHvQye/vAroTIKpNdJs34SGyX7FUo5H3Tg11gsUzsThPX6ctqDE3bt7r92//yCxLazBpHvvcZIAPcAkey1y5qboXvyWsSV+Z3cXILcXQKhnhzZA/YrimSyOlTQmRpBr2vi2nb7Eqo+H8G1lcQ2dDcWtvIhYhynkTl2yMSaLvo4ULkAuII3xScxXN1bZZj1FrkOVERUWaYN8X/GRPQtyHwM8h2aQBMii1H/zzW8zjowzgBdvn/XjaBsKLuDoN7/5TRT38sBVNkXLTYyeK5WgeZkn2BGk0HZk6ihLNXpJ0RRQ0U4Sc7AX9HYzNsrGMTaL5wry9FrxG63zPFPQqowWyPLOWEqFlGpLuwSiyju9h8rTAMP+8v58xj0EhOXtLVAr4It3BYPhEFPJ74wlHWWY+89na1QozyRxpSQQojRH1VacZ5DUWJt0ZZaUS3DB/VSONSYyluwJ6Za0VwBiAXT6xfd6w1TK8Q6evX4dORRK6cZGPHSEh3Afrnv6/FnWfM1xeeppj+c2+5r9yF5inAQxp11R5zPGyuyeei+ruDxg71Wez/0ASlxn0hfprlJOWS/0VQPyyLDhuXqe8Gghn/DM7u0dRG5xj1o3sBNO4wXEKAzAqvqoK72eK1TSMm7gPSOBCwXt8Q7edJlUht4qPxQGSWf6LCVWvOQ59P6S11XSh7GmjfQTEEoYDntdWjpABTCJjEAmcW8NLoDXMD0o6XF4EM9V1k8PkUnB0Z5BW51KZpPnaQAuTJGuj/m5yX0AXnrGQxd+8y5g8DfffFNssV6k3bMKQInewW/KkFXxk+ogibNdrhwHtol5pk/MPYYugRrjwZxzHnGPALSUKMOrXywu97F7U9nDdTzT/uJVJL7fslJ6hIttAlAvAw7xllnzqat70y7eX4Qpok5WoUqrGa+qI9za+7bULhdW2uLyakpPHN+9H9ro4cndtry6Hn0XR0JeHwHhjxNV/QH3euFP/9u/ecOh4UFYyl7FKan0SgFiw/I5m688fUUTIgEG36GoYJG+uLxqbyg0++qsJ2ooD4yAyw3HuKlsCLoEhFp/+V5AqCVWq6BKGYAU7w+KJe1ReGjNFhRWQhyoChSan6V91pLG7/S4kHIZUCggZFy0tI1Z7vyt40WbtAx72AuoVP5oj9ep0PDftxSXTr3xM5/NmAkIEVBmx9QKPgrk0YLs75NttANC51wFkCRAqc/ek9johVSBVCkZvx89m64X+6230995AOkd1XPr9wKz0cpo23wfQZ79GwHhCBznQbSFsxXYzkeUtB5TEaAammVReYsO2hXJNKJotrFAT9HjSUHabq6xUr9vq8sLSSyzv7fTvvz80/bTr75o9+/faSfHR8lKSvmJ1ZSgqMMy7ejgoCip5b0Ea6LYcFAZaxhaUIegtA3QkMQDb8iwWR5XlVITEmjFZY8CbLkvc8/aRcHykAZ0QNFi7yVRDIWr792bvDi0l3EJZajXzaKWFnsWXYTPpSUypm/fAhZP2+MnT8rCv7TYDvYP28nxSdoB/RQQaoIU2peMeHt7OYgBgShL5Zm4TlD/8dFhlDOu4Z7EMWPZ1QsRkLc+y9rKmFCSBrpWGXrOK1FQ4k6raDsAHDo1Ci81yRi30XuKIi2lDNCFAa1AVyViMbkN9zQJh2t/NG4gQ8bshigqAFj6hfaHFToZ7Xr2VIE7ihNAlHFgfXAf5gWPK4CdcSDW5+tf/CLzx3wbswn9D5CuV8QYnXhRe2kcro/CSpxoj6uh/SrYgj9lP9f6e/oshbMoeWUVZ/1K8ee/NdYpLwWK43UaqTIuvcbZOH48S2WR+yk7J3nYQaGKoYZDz4OcAz3FvIYq9p4evXnPsP2Otwd6GnV2X78OoOOelbiolFVl5Mgi0ctsqQuzCTu2to8xF/gyxiifelXsi2dYPOs9KZsGH+aR+WYtsDZok8Ydzna9z3wP2OJ7PSuREWSrDYApQ0oAXo8zxICUhE14EqFcd4U53puePESvNtmD6Rv3S4KQ58/jhaLt2dsHBwEOo4eQPYe3TUAaY88uJbAq3nIEvzXms/qonhsaC2ibpUkwpGG4gwVwfHQyMQl4HnoLcunigji+5XZ8vB+aLuOCvDDjaJ1tNylKTnkHZHBR14s5EO8xcnxpMXHcfM4ZwHyHWdDpuxifNBQB4JgvPOOAbpLDkLDFDKzpY096ZJkvDV8ajQGoxKRH10mSn5V2HYpulVZiLjEAUmM21ONeOsK54Hv31+wMnK07ZLhnz7fffd9++81vE0LEmGrMCVW4U5WlwEOV13sdgyJlmTqrS0CoYwA5+vOf/zzzy5zCHGFtzpcgwfvKGI8MDPal+1YZwFpxLwakJ8tonZSOvfs5WbJvWqi1tI89kxJPNxVOkURpPYEO4BJDAOCWcby4WWwXSRyz2Da2dtvh8d12eOduO7x3v21skoV2E+F3qw5h4YOPHsI/YJz0o2n6wp/8/b9+gwKoO94AeGOVGAm9W2xcFU7pPWxolDCyQZGkAcs0lqSXr163p0+fx1NYlrZZfME8aFG4cn/aMdIrIli7Fd57aHWXblAeMrK69fIJnYOuEJIehNLP4Vg0LjKFda/CUK9Q6zOAkNTLnd33fAAAIABJREFUChGtxdyT34+eSNolIJOK4CGvcqQCIuhRcApuOXxUKgTPjJPjrxD0u4CpXpNwBFR677TSeV/bGMsYxbtTwLv67zPiIbsqpWsEdaOHkOermE1esu7p8vN5QOjYjJZKn+Gzx2vmAeEIBkdA+KFdOn7/IUBI/ICA0DFBiQUo45FDGeAQSt2xUHCMMexewICJmpdQP3syn+DD66ukJF9Zbm1jfaXtbm+1zz//JB7CTx/cT7F6itdb3DiW0x4DsoAFMpbFOjzwbk3gjnjA3iaUjqwL5v5GmnNl+QOsuda5izGx7CmVN2JrACH0XSoba4VrkAPWCkOxQCExmx3vJLVh/WvwYLxqHCo7aiyvZPwlfus9NJ2ir1acGvSqip2hDiH94LPK4vlyimUEfFVGP2jmCwFBKLVcT8FoxvDkuCzrKCi8WMcqKhz2vBij1B7FM/CmjEABHN0DzKEPUyDWbmo59myNT54UPc1YPBQR42oYQ0AzbaKPMidoCzKKvkqNZO7KIl0vwTfXJY66x0/yXRnTKmV9EnV06in7iXkBEH776FE8rnzGb5gPFHw8hcgikn4ACH/7zTe5hvIWxIGhgCOTRzomY8U99ETqGeEaFX7lCP00XlHvHNfRP9kOjHWBDhgXZewSMGiI0nAkvVDvJNdyDX8js2IEQqORYwSC7n9BKePPv6V6jd9PoBB6fT+L5mW2AI13QR7tiKLZ8Chg/KhwgXguOg3X0AOu44/v3SP0D9mCwlnX1977IHDswLKo0WWscW3QnsmrhxGEtd+zskqhYz0I8o2FYz97Vunt514aLgIqLy4q2Q7rridw0wACdZ0xpT8Cf8ELfWXuUOSTJGmfMjVL7c3rKjBvohcAiF5E+pS92fdKeWZJKlNsofGcHeW786F3ajy39EhbgoK+J6ndynI7PDxqJ8d3Jq+yhuyKH6zwge1tYuxWukG2ks7VeY1MxugKm4OakTARKHtTWXnj0aI23fJSDE3ETI6AUGCt0S1z3sNg9gHHPXM77ITEQlLa4eIiZ4oygDHHMx3jbddreCZtinct4G8rzBYNG5xZgLpQeqln2Z+LzMve78mQpPxqnNHjTL8rGc9Fe/r8eXv85HEAIXTK0RCw3ktklEEAI93ulDG1dLPFxIVr9JR+zbz++te/bn/+538eOUtfrTkoVR4ZE4/0JWFDFbpj0jHuM8qEcZ9zTmR/pqZyeSsL5M+M+7CDYlgic/PqWtWlXanz1jPCjKrMLYZX9n+8iNcL7fyqtfeXN215daPt7B+1gzt328n9B21376Btbu8mBAG2zEcP4Y8GR/2V6ejC//Sf//s3qdHV4+LGpAaCDz1JozVpPJAqIHkvRZ2JGQRMQb/69vvHkyKoRYpr5w9NDxa+U6jJq+eZCC4tn3oztBxOgJU0/XNgxYMiQLYnXREQvnlTWejmvWAT7aQDwlAKBtoo/zYRA8LGg0nAN4KeETDNgyKVnxE4jlZxFQbetYzy/aRM5PCpOjqjZ5Hn+1tBocqQYNQkMgg9/2quK+mKgM6+eRjPe/rG7+fBniDOfjs3I5icB3ojgJsHhXw3vsZ2e5/ftytnQLXXdIx4936VgRVLuONSCl+LFyzWwZ50BlpOjU1llasqFFVjqJ5RgHB56SbAb2tzPWUnAISff/pJ++TBvXgOsTinpAJ0Gn/fk/tUJtPKOKrSDPAKWA2Ix3p5VRnnGh7tnvX24jLtlUolBc/MjXpjNyhkvLV1iw4nPcfkEyk2nzicSlaRpAF7ewVWyNyXpCWzIs5lma102yhMgK+zN2dV8/GmhaoLOJQCFIpmj/0gRiVMg7dvQ2lNnNGdk0qlvroSpQDQCEjf3FhrD+7fi/LJdVFSh1i/UhSgfncmAEW/sfi+K5p4GWuuYrBKdlTYDatkMl2P3MKglNiiV68adLeiqt5UluMO0siOirIC2ITiepDU75UhlfuhOH3/3XdZUwGBpGjvCUXMumkpCpRmrgFwxmNwfDxRLF3rjDXeQWsGTvKu/w5AyJqk3cYa8lvBKl4s1sLo4Rk9O+WNXZvmw+tGr5VZT1kLyF2TOHCNSh5tqOzNVfeO6zRGqcQzzmONNcZrlgSnYnoEjgJpWSFSJfWOMQ5jnJahCKwJPuc5ykXvGRk9AMJRxiir9a4rAwQGyQ98PcumedvQViBCQKi8CdugG9+QqwWgyzvjGajn1P1ZTJNegLyXMUBJ5o99amZYz1/6y7hKGVVZNnkb4M29avkBAbzxnNxbAHLLMBc6e3l6ld/Pnj/P/GfeOnA2FhRgCF0SCmrKTz17Vsl31tYS8ybYExDKYKBfKN5JINKNVc6ZhhXXmUwcafSe8fyOvtK2eCavLtta6K/sz+PMg/HRxRZ42y4uan6SEKwb4soAXJ412gOoQaZfvifuE8BGBtyqgZoyOZvrAVih0k71CQvcMifWXh1BNWvKrL/IVNe2zATapOFEwzHv/Lkek5Ts/HyKS3bdot+oL2xvbUf+xNPKXqOETAfxAlr2iZ58fstL8H9x+T6xriTkwhiFXGTcNShF/vWSHMQPAgq9B+sTIMjzmVtlgIZtDGtff/11xpTP8BBCG0Wevnj+vD17VsmQGG/spCNLjevdY6HBrgDmi4GW/cZYRY+pfAkwUbiuQgTWwq5NZtxO3024EyC753bQYF6OBowCBS7x7gII313B3LlqbXGlrW/tJIbw5P7Ddnxyt+0fHrVVsoSnhrWZ6Cw3Mf/+VwZHfOzIX5ERWPin/9m/d6PFj81k0DbCnT8EgPXERrqAGy9KVbcAAgjJood38PvHT9o3334XqxIWGkHVmAUO4YHg4F5anN3UoaF1Wop00sRydCuO8SblRSvlK5lSh/pPXDtRFXqwb/2OWMOiBYxeOClRAZvnKJtFXTJWgrYjwPUgjPF/eX4vHzEDCGWhEjipdPCusiANRCEr7WFeMRkV/aSL7kr5CEjHw9zfe5B4mNg2LICVkn72JyCcb69KqAqWysE8KNPrpzIlEB2BnmMw/lbl18/G54/t87oRZPK995/fk/P3McM7TsIebpEDMvAuYLi8b/MgP5lIO9Dm0Dduo/q3EGoSNMTMy/VlW168bmtYNddX22efPGxffflF++qLz9pnnzxIpjqAIpSfyoRWFE8ABi9olfFy5ZCruNZQkfAWXZy3i/eVOCZFdxeXO6XqPOVCsHaOHibWmEq3yhcp98maJiWMMVMBKEplAad4THuBZQEGYDAgdrkUN2JOPOCreHeBUxOphEYKLZYMw92LVLS8yxz2gByojigc9GljvVL9J4ve/n5icMy0eXX5vq0DCO/dq/ib4+NbCYBkGQDqaEeSYiVBwHnKY1xdVn/0GkoLYpwZE6hlWHYZM2mqJuNgDqQsJRHOmzfpp9n1iHui3XyGElwAtuJ9pMFiRU+yg5WV9qtf/SoWcvrvNVjIKeQ9Wr41/phlVOMQ1yB7uBfPpu+02/IXKl+8s26YG+ef64zBkZ4nM8P6syjUoaN1L6eUQMYg3sgnTyZgopdZGQktUs8062pSHrdrzRn/xb25jvGybaxF6X/KUmWNSrO0Ts8cwRVtNmsu/YvVv3vflREjIBxl9Cinarxup8QHLGAYki0wL8PoY3mVKjZpPMtoN15qzpK6rvaD/WI8pZaOoJTrtrcrfpUX1zN39FNPrnQ55kDw4fknQB6BhGCc+xhPJ6Dy3PFcj7eVOFeK0Pei5lyLwSMZyPFm9VIIglF0BsARyXLMIhyAtQblsjzfPIdnKHMCpBKzyTlbnnTPR9e7BmHWGL9lzMw86vnMvU1UkoycGEV2iW2sslfKwvJIIkPZEwWANBYJjAUfBZQWAwbfvT0L7Zz6g/SJmMNiBuCFWyvQvdAiH5kDAWFqr+7tTd5Vxp3vy3NfNFX6q1dZDzjPCN2zr0f67H05bTj/jYGjvepNjKv7FtkDaIM5wh5jr2kc0Hsp3Z1nSbd9CY33HYn1ytNNmwGDL5GpjG3in2HAVJwyBrp79zBoHU0MrCSGWlysMhYDRbXi8tayVxPfevYq++IuzA8otAcH7fHjp+3J4wozABDetFlML+0uUDerI6gXH+uj69fv8doC/tQl2aPMfUDiZcUd5swkkVMHmgLCYhBV6QwouVm3NwvtHFD47rJd3yy2pdWNtnd03I7vPWz3Hn7S7ty9F8MmZ+QUS5h4wknj6fTRvyII4mM3/kqNwML/8J/+tRutUAgLDxe5/ggo43z+P/be9MeyLMvyOjbP8zz47BEp+C+QQAIakFCDaNEULbWAFi0VFAVIqFuABF18hk/w11VmZES4h7uZm7mZ2zy2fmudde+x5xaVGfGFVKVZyMLM7b13h3PP2Wevvddem4UbSmkidYlI2YjCoZ4sn4++lL19GpqSIXT/mqT8u95OtQVFnK4Ao9D4WucHw9xSjZLRSDExO5cjykT1nMEI/SfGS9mxWtBMtsKArG8KnI3cWYQbqWyR2Ug0PY5PCwjjnPD+NgKWscnGl0xdCwhbgxaHJdSyOIV8PoAy98/4tD2Ect2cU/QsNWOFtkS0DMcGw2WQ0wIzUyR78MM1SDSza6raC6fkWbSAcBCE5d4CCvN6+77HwOAgoBsEj3HcWgD5GCB87Hq+Boi+P6L1bSYUWKzrTn9ITHZVH9V8BH41fZsAfoyxHTzqC8k4Qilx9nBspJSJMSLjY2Vna7NrUP9se1OAcHYaJTrA1agyhJ5v7rOHKqajlS0g9HHPL8/LxSW1ggaEYyOueWFzg4pGcTzzNJtunInUh+EUAH6oL8EZEciszACBv5rNSKAkTjjvQ+wA6W2cuxYEaD7WGjGi7slc8DtjHSeYY1O3Q8QZmifXEicjdHWye2zK1KKklxjOmCT/K61sdXmlbG25rjHnTkCJNUhQg/UtEZOTE7EV3KPUa4nrIEOYtc8agOY2N+eehIy/2ygAMI6qU2JgY4DmLCPHYgy5VhxOwLF7/7keKKDAWTHooBZMIFpOxi/UU47Lcd68eaOaQMY6znoy+q3icsAEzh3zAGczdd8ZB87DfM5xcGRjK/l8AmyZJ/wMM6IFVs76OZvBd5sh7FqG1ON5X5jXHqDaTknz23kMLZY9JYIhXAfnyjhwfbwv+0tLIxVtrraQ4B65Ju5Z/cZqVB+QCkWRecXrAR9tplEBP6hiNRDYBn7CvuB6GYvunGkpop65Dg7muYRix2eSHc1z531iHtzhjJ8JFPLaIJMkcykZDwvOoKZI5gMRpXmthQCHAL1kyDh+Mq+MXdY84yB7Uudtmy1NVhJnP3Rgxolj8VqyPNDXoZCGqsd7AAWhO+v4pXTXiLNOUBagmEyuAGftRxj6cAB39iSDZLK31hpg7wLshJJObaJYDZOTspUIQyWIrX0XwDHqmroEknkeNKYXHXzMPSe9n4buP6zAD2uctg8EqTJXWR8APtYtNg92As3onSG80rX2GTa/hx0AMIjwleeAlTNZE4wx2TmAdJ6JwDnZ0Kb/cOaA9pBkkoeYjwbwmVuAFAHI2jM1QYaMr/ZHlJtRPK29pbnX1JMyDq77c01nFFujsMpaggIbsTNcAtYW189xOI/unxY7Cwta04A5hNMyf5h/7JMEUhLkaQW4GEeD+nPtn6kbZazS/kfZSgTVbr3medahMieQwJg5CGpV134dmc3DNRDslZ+hfd61gyrVqYkKbLOo1uO11ODGpQ5a5wre+/26ljKiOkIA4Q1C9AgqLiyX5fXNsrP7omzv7pal5ZVOvRrqqOmjT4Dw7xVy+nt6M0P/yz/9B/dM/ICPLHYWaCKJLSDk7xgRNgc+5yJ7AyfAICpLx8cYP6f9JUVeN60YoSzcbOKiYDWRrVCBAqwSBczfE+1LdpFnMzFu0Mh3oohxdgMyVThcaWPadKpsc+494ENgrYKGNgIZyks2zABCjhPHY9BhaB2ZZM7a87QZqWQZkxlqAaEpLC6mxkiJwlABXetojFbVTF5TvdTNtcY/oK6LQjeAMH9zDVvfZy/gLlnURNIHAVl7Py3oS0avBcKDADBOWf7eZgvbz+V9eb1932PgcxBI+t89IATs+zkbCCIq0gYhMmeoI9T2WgHhHdFG0SWHajYPaifcUenKSHRmYpRi+pEyOTZaNjfWyu7OdtnZ3iw7W+uqK5ybsTQ57UKg1Tg44W9twtSljHl9uS+iI5w4QucX3iSVFR8d12bH2DD/pa5Z54lpNJ7vzMFk7YiEUi/E+1hzURvVGNaMZDZbzslnOcbo2HCZnpwyBbI2RE7GXlmQCvJyHgJBdpRdO8xxUCU+BGSdouLnDDzBojxbfud5REkQRzi1W7EzNIfe3NhQ7VzsQZsFsaT4XQUkp1U17kqgUGtfoNA/PaYErDgnlLZpOZCKiNc+icnG+BlQ55ssj+ui3HcstpDaYteYJUAUZ41/JwsDmDs4+KRzBNy8fPlSIJc5kExHnPjYRuxPgBJAive12aGwMHCQ0lqENhpqC1Ll3aMiyOey5gykTbdKraFqy2qNcZ4315o5k+ccJ9rZv0U5wLyWbAPHTbaETBeZ3YBLxgFxCRQHud6oFaa5N8duxXC4Pr7ssHsfyhzH2WU/CRhPhiXBizwj1WvVe8t6j43PfM6+p+wR8+Pa0viAflHgqpAMY6RMmhqi83zNYEkGlkADrqgBuddDAFrv/JtGZlvnIF4otxJSqrVT2VfyWp5Nxj/PnrmXfcmBHGflOC9rsKWacv8RRUrWJeN9/OXY2V2yezTlrpTpk7OzDuyTpcJ+ZX7wHrJCZF5is7q9t9Zac03JiCY7KZqrxLJw4Nm37JAnGBogEXol98fcT7ZNmdsqHsJnRC/lWch+emx9LDLQZjfwjV/DHDQ10ZRMXuc+6PPnVkGzKg+Aqg9wZAx5xplXgEYYH8kOAgjTQD41wZwr9Y3xARIYyM8EJJIZF12xBtt41szF2FMHphzwYa4GFDFOXBd7FmAnx+Kc6elIEI7gGnXc1DGurqx0NdKsQ+zKh8pwIHA4v7CgIOA71KI/ftRYcQ7VlCOSVfcC2k7wnWCKAgJc37Uzltwf9py139dUut8rz74N3CRL2lFXq28Yv4N7z7pzQM29NzPP+/Xk5y61cAnmAe5ui1qQ1BZN2HwH9Pj8qMAnwVmOz5eDJL4XrutmaLhc348IEF7jQwyNlKnZhbKwul6ePXtZnj1/oX7dcwuLoh4PDbtmuf96Epf5e4ql/l7c1tC/+K/+w3sWkqLnlaeeKLJARZX4Dnc8oC51BYnU8V4ydBjUswsoHSiTfamKTW4PkahuaD4Y44hYKOtRi6lbxyfOEEYwdQTZVBIlZdc1WLOjm2h31Att6Ee7jRzHzqCyl+ZPhjJAw+3q7PzFmUsGL9Fjri1R4mxucTw4ZzKveU+AVWZONqpsfNkEAgizqdrhcI2KMgRdtKvP8MXRUKPaYUfK5ABXGmTOHZDXZgg7QEjtmrjvqYnrJaTjPMbBT5S8vZcW3OX9rXHO3wLgct85RgDnIJAM8E1EuT32IBgczBS294JDAOgF7GPMMwYak2QHq6qoHJnULbpniWs2b+/0M4CwDTb4b4BBsoOjqiOk9cT62oqA4ebGalkkQ1hpRgBCsoTtGA1DyeQ5S3zClNEOEJ6fldPzU2XMmMOSN6+O6OgI9S6OTrfjyLETIJEAVCMqE+pVNmwi6nGwM46KjDLPb64UAadfYKh/oerwXhyAlnLINaLgl0wJaxEFT1gD1KM4G2hBBDut4x1tlnmOM4UDwTO4vUk0+bKMoVSKI7O62sn+xynys3AtY6ir9ERFffj62gBQgFBUKDudZBBhA+gaVL802oFo7icZGWdVDAywY4AbR9fnBQLpb4jjzxwFOHD9OD6K5FdBjqyPZE9wMgHxvJf6G35yDtPaqQVyBjqiXI6OO4MCAKKpN2Nl2taGspVcD9eIAwjYev8e1dg9zQmuJ3VkHIvrSjAvzk/o8I8Fu3hPAgyZk4w9c4bjAaqJtic4EBCfzF8yjarZqa0RcDK5Vj4jR3zRbTdiRzOvooDKfWQfSW0d85jjAAh5H+OcOdQGL7hO6L7pNZZ5k72Jn4xdQJVKGmqWgnFH6l+UtRoAIAOdWknmL/tf1hLXKEdwaEj7INljvvpMswNSrjOy4wkgTJ2i1517KAawYvsz7jlWa/+49rBSeJ3PcR0BupnPavVS91vGp6XxxibwHujrUsGtzjbHj5BTMnGIYgUcaf+KymzTqij7dTKTsfst60b+hzIxptCGpcB9BBS7HUP/fOSgV+rk9aUdeF53wGFCgR+o4QkM27+ovV4nJ2uG8LPmjH0fZ3ChrpL5oo1CGsADCl1f1zesNwifLJPj0D5vy5DaDvXB17A1GH+DEVNlxY44Ptb18owCeBNIEKgjy5dygnoP/I0x5lhcb66bf2fdiPkBWGS+aS9AAOWmHKP2rPY/Z7KzCqrMEVRxL1bA0Pv3P5V379+JrglI45gb9GhcWBDNHZvDtTO+0ESdmfWegwgY9qcFq9CGqcUG9HHtbUuRPpvpXrP5d2xM5jk/A6Izj2JPnYSAseJAKNcRPyljxzxlQxir5UTsDadfXErAmqPEiUCWg4vDBoOVrZO9UwmAqsYLN4c6wtOzy3J+eVNu70uZmJkrc0urZWf3eXn+4lXZ2dktK2trZW5+oYywj0Mf7b6eAGEzGE+//omNwND//t/+w3sMEc4Ji4QIpSNpfZ2DMwZu5M7CZwGR4cCApocOUZTRUUfeAFOXVzTAJoJqZb9ETlNHw79N2UB2+syRnCbyFpAaUGfA6QwZ70tEO5FSFjYyy3wuvHeMV5d5rI2jHWG3GEdb6xLHpjMobGw1W5ZIfUBQjFR+ci1tJiCbdLI+eV+b5QoIyMaXYwRwZQMJkIsj0WWuuqiyM0QBAQGEcjKqUEoLigIwDBZNnwngEu1JjVt9TL2n0lbjgDyWHXxsTrfArAOc6btXqR3tps8xBgFhrq0FhHlf+1N9AFOvHbHp+u8HEeLqkMEaUoa4AVuK2FeBnkRtBwGhQaHTjFW9vhOuEMVUGxs91kalMgpldGFutiwtzJWNtZWysb5alhV1npE4C5spIAtQZ0U7+h0Oq7mtHOJKUcz8YTNHrAVngggwzpfpfxTuj0vAJc5UqHWZLzkGm29UFnH+0oZAzgjOY7OxshYcEEIk4lDRfzIkifSGcsj7QgFCDTOZGuYTgIfBiqIoNYO0oSBwRARaGSNFm2cE1rhO0b1o8kw7BjlSNWtCe4k7088BpbEHbYaQ8+Gc8zeyMmQ0VENCMABwTI0hQLAK30hYorbSMJ04rRNoJv1FNiqgEGViWoZw/7u7z1UzAwA6ONiv93wiB3p5aVHiCCgv44ySbXEPNwCY6UtpFxN10bAhWuc1die2KRlG/p0x5j2MIXRTHK7UK0FLRbSBiD9Bt4DBKFHyzGJbA4Q4ljNI2G2L7vCdr6xD5mnsXexDnG3mYuv4BnDiPKe+NYEEjU2tS2L+BMSFwsa/maOh4cYxDEDgfexLXDNsFNcQJpPi/rXpbZbMajKELd0/dUQJOPKMDPJprn6iLKEUE6Gpzs93mWmeK3smXw4IuuYrLBvVAY+MaB5BG5UtVyKeoAWBJRp9OyCkeXGPgJhBI2N4emoRD+47wcAEKDOGvLcFWtlzQq/j/pN9SkYsgJDPRjCIMQ2glOIlNWDYJtUAIsrmDIvUeQkQkRnVWkF4y3XFmhO1bjPPO/t4aIDQLp1pN+0yWTRnlgi6QIm3omb2S3wN3pvm5bnOMB8AOyfHx924M8dhQaADAPgHmKQlD0rJCGvhKxAcODulhtDgQAG9CsChjC4tzpeF+QXZIu5Lc+Y6GWFTYaGGCnRdXpQrXbvnQ46T+rnUQaaWL/1CeY7J0vIMkuVrs4OpM01gIPet/q81a05QyP1iJ7Q3RECG+cZ4MpcdLGGOOciQZ8S5GGtsBXaDdcTryysrZXNrW/but7/7rYIurFNUnnefPVMZBednvpClc39Et+fibwefPpU9FOwvbUN4LnxWgL3WiwJEWVvxETJ2CWy2P3kPczfCN9yr62LtF2btGYD7vpl3zFOCODwL7v305ExBQmcX7c9yv5R9pCQDu5KWFQqSnbg9yxUZw+vb8vn4tJycXZQrlL2nZkUb3dreFSB8/uJF2draKSura2UM1hxCitX3SfuJnwue/4nhg6fL+TMbgaH/66/+8T0GIRF1OyQAOEdtbPBwuFFbJEpqI67IfymK7kb5LEZmbJxGnxakgRamOqdquFxHYwXFqHW2Ef5EDbkmNokYAI4VCkScXM6fKDfXhagG74mj29ZRyImoBcl8DkpbAGkijXw2tFM2arjfMVQtQArYyaLmZwsa83qycYOLPwAtx0zENEAk0a2MS8BPAJMoMhUBtedQhKxmCHUOffe1gwEFcuIqXbIFi0SycKbb64qD8dj95bNZM63xbgFbCwgDbBPlbDeCfD6gM68N3mMbFfe5fz7q1oJbJX3ZfOjhqyxhTx3U+5oIfpf5q3STDm9W3qmeKQeSJLXQbNc/bGJyrALC8TI3Panv9bXVsrW5VjbWlstClSunZkZZN+hYlYamZ1abNMvxQeGugvKs0c9HnwsRccbJNUBkLRA2sPx/lEXZGEMlSxCFXksJICRzGAd/qlKOHHUlku4sEs2jf/j+9wKwOB1RzmupdqLWnJ/LoSASzdriuVB3he3ADkhI4KOzhMoqTU2pCB9Ag1MEXTZNjLW2EfeoGUqPwU2BsosDocBTpTkyLsnMQP8BpOl6RJU9q8/Gtowx4m9Hn49UD6X6jiFk1qnRtEJqmA5HRyglWrWQ7B+fw4HB+Xr79hsBMBy49+/dOP7LyZmczfX1Nd0TWYaz8zMLzex9qI2k7ZwArFOHxM+AHsAN4xpHnvtKwCxOImMBkOLvPEuuB6GdNHfmer/77jv1+Ur2jWwmlFS+e8BxKrARoGYA5sCg6YWI55gWGRpx5+gas0njAAAgAElEQVRW0Ys8A95jup2zG1xXy9AIgIyNa7NZCQwZVBo4MiZhe4SC2jIpcAKZowkWRKDMjr9Bl+9r6qvaaWWJEXGqcyv7lp+7A4a8xrwCTFycn2ketwCT6+eZMU4C+BUIJbA3XdUbOTZzh9pZMUVqqxYFsYah0kEzNRNAjbxHnG11D87PXTAi52BMIggiimbNBofanLF0xrbfq/M+z2VaLjhImxrFrhyhqwc+07FFvdX10K6oF9tp94hetMPBrQD7ZB5ZcwQwoC9jA/AjmCttTVkAofdzqMG1i1xtwUHwKP05uTfv/aah7+/tlYNPB7KjzPPd3d0yMzsjQIhgleptL91iSeBfQTTmDrbVitHZl9RDUCyAqUqHtAIlti8lJn4WfU2xaNTHn8vpCX0asRFjWuPdMxsf78RXuJZQM7megMAwCpJVTOC7Y2jUrB5jFtGriMTwnLABXcYchpYyvCPKvgGMsJ2cj/WAfWz30ARwuK5k2QmsLa+uChQS5AEQMsYIvBB8guJ+U7OdzCmoo1D5YTqQsWOOSU35/XvZQABWWgoxL0JBdruPIZVBxI9KUD4Z0TYRkPnLs2jriHkv9iGf4Z6wpcw3WD0ChFKNReH6Us4R653rpn48n6csI2J72jNvb8uJbD9ZxYtyQYD04rLsfTosR2Qab27L2MR0mZ4jm7pdnr14VV6+eiX6KGAaxdFxAirSGqiqo5W+2mKNNoD+Z4ZBnm73T2gEBAgTZSRilqwaIZbUYUgNsdYCyclUraAjm8myEYlLlHRi0nQZ+NpE6aGZJAoX2iVGN5FG9WnC8a70E1FGqVcBENIQF3GIM29QoWYmW8ffMQ6TE/QSovZqTHLC7jN2Weu9yNpMKANiwENPITfPxSlsaxowhJwfY4GDGkCUzcAZDCuJtcCuzaS1zg/X2dE0B1Q9s6n2GTrfXxwqXm8j8AFKyVzxejJ+gkQRLehaIRgQJn2WjF9XI9YIzXAcZ7kaymilv6QouwWm2bAzlzstGpyxB6patXavAlNtvKIV1fYWtQ4yoLndqFrA3YrdPGY829fb9WWxF59LiE8tJiygo+eie/TVBxA+HOf6gh92lSd1+wp/okLSqjjqDYlvRF+GytzMZFmYnSk72xtld2erbKwui4aEEAH9CHFsFcio9FDUShnb0LTyzLJpE8GExha6dOTuNa+V2bhUFhFgE2cDJ8JzyjVzobkl29AGWsgIJPKKk8L6otUCQA9A1UqpP6jZqPRyBVmOjuSQyIGv2ZNEWxFxoLcVmyvjT3ZwBcejRrftCA3rvGS2Eg3uHNZakxawkHUcx9yKmCuyBczzo2MEXtyAPmCFMaA3IdcgqXEFiC4lhgXYVvb45lbOuOX7j8qXL9jGyzIxPloWl+alCMo1z8zOKnKOc4YdmZufFehC+IbXOQZj9/33v1f9p2hKqELOL3T1dDwfoulR3OTace4SPLMSorMYfPEzjiJjzHkAgziFfAbHDkD43Xe/ExgBNOGM8R6opYBa7tHtAyxTnyyZn6kDYTh1qXW0WEtPXzTVcF7PCoeTccLeMx9jP9sAVK7XmRjb4xYcJgiW9ZRaowBLriV20uPgLL2ohlUVNCyTzrlX0MyZrdgHOcldba1BX0AucyTZtABG1hq/j487WJhyBq6XeZT9gHHgb5nXqolSf8vxDmBL2KgqBudefE5nOHguqA+TtaAm7cvxkdaA2ijUgCrjxtikjp9zRuAndZ8cm/tIJjXOd1oyhMqb9zD/Qi1l/KMwHDvI3wTYKsXYwN0MIeYWWbaIy2XvQ90y/Tuxr85OGuDyBSDsxWqsPGoaa29Xbf/JuJKphHExIaDH56DLc27meuYo2du19fWyoX6M02YCkPE+PZNPwJezSc5mtkFqnkH2XS5Bjd1RUR4j8JS+kq5rNFA28CX7xDPf3/8oCrd621U2EufTGNe2IKzptOMwMDb4xx60QZnsn20wmt/J2DJPACisB9YkYCoBPOZcAiTMW+Y6Qce2ZAVKeWpvteZq+QxjQdAix2UdE0BnP2A+0NKG7C7nx/ahinx57qwj90ItJeNu1oT3jf39PbXgsW2+7wRsejCIL4YtqwCW/okCrAj1TOt58V497zFnACUcdeJ+iFLEX1nWOLLACVhQg8qe3wlqqd+ka10d1PZP/EXOw56Ar6d5/6CPtancPG8CnaH5n9Iu6fSk7O0flIPD43ICJXVkXFnC5dW1srm1U7Z3dsvLV2/KixevyvLKWlmg1hn/uQYfmeSPBcI7Xyr+Sg1Qt/7MH/v7E8D8Y0fq6X3tCAz9n3/5jwQIMZ6nohVQdAw1606GjAUq41eBQhaVAaIzdETizy/ZWE0dmRCFzbxpjAyFzCyoUF9CowhQiqMTA5lC+GQI2fCiHpe+YXGMUsMYumr4+gFKbdTJTatHBQBUm4Ia3slJV5dhR4UItaPTHCv1gqHucNxQrLqsSxXViNOWjTbHyGYXeivXzmcDCGMcuLZsqNmM40jl3+1CDyA02KmN1Kvh07ZavSBvq3YkHYl1NI6vHDfOO8g8mchcZ8Y6z0nOT6196YyYYof+CliPE9aCtRZsYXIx3umnCHB78FWzdroOX1j3U++rtKLW4Rtc3gKEaiZfexBWYRkDr36M9I8HtI5A3uZ9gFdEXB4Rjk52U8csBDjuytD9TZmfmSxLi3Pl5Ytn5eXz3bK+uizaKBkielgBDJmXoh1VEQ+OkTqrZGC8qSdbaLGXOIBENLUe6/3wGmsyGQI21AQmQn/kebPOEsW3M9FTu0NjsuJm31NMggJLS25bURUeE1CJc55Gy8ksJZM4NjYhJ/roy7FAJraBa1haXpIjZ5DgSDyRf1ozSN7+6krXiZPJ3MMucW+hTgHIuC/+HRl0XmfsnKnEMXNmhfukv5Ych/uhMjxq5cnjo7Oy/+mw7CP28uVEVKOIuxwdoRx6WU5OCTyNlLnZKQtOLC7IabIa6WkZGrpTHQ3Aa3d3R+0zcGCSrTs7P5UDhPPHdRJpZyz596e9/fKp1sAxXml2z/hExCrrtl9fDhgl+8f9MQ8Yjx9++F7jxxxh7gMIAaqi09UsXuruoMIm85TsL7YIJx5HEKebOUAAg+vhvYBQMqGhdZIhxUYDCjkGjifzOuBVwTeJdzizHTDAvYeuaJqvna/I9XM/oY3GTlJbF7vcguQAuwTVQrXD0YvibWjOuS6YIsmYJzMRmmPrSAPWTG9zIFC2tJY5uEbPAiZua+BjEpwEEGYvave7HDtZVQu3uB6K/nEEiM5Ovihjw3PK/sO50hoqNLkI/PCeBC65zgR2knVKb0Lez1coshwz1Fr+rkx90ysxz0TgGdGciQllv3kfAIgAEK0KYr85NyCH9co5Mi6IzbnOljYeBoRSh2QNVnEp5hif91ghBOM+vKZzur9mqKO85rV/VC6vLrpMuVVZ2buv6jp3+YPBk7OdsVXcL6wCrjOBAvYjKJD4PQ6MnGgtuH6wb0HDWsDmQil+/9N7+U7KQtagmoBjbbmRZ5A+nwpG1WckQFjLXVp2kIBM9Ql4b66ZbFqYUQGDEh+7c5shsvpckwGhmVYpJcCOwmzgePhriKmlrIK1S4lPW/tLlvULAAjq58WF1j8Z2FevXgkoQU3l/azj1dVlHZvnw/mOPh+WT/t7XeYuLSO0NqomAtcKkCYYBviWamlVPmUOsC6wBfbbnGlOmQN/53wOLhu0Z89JoiIJAz9ztyhrRcuyhhxjUndirWWv536eaE+F4n56Ug6Oj8re/mHZ/3SgIOIN3tDYZJlfREV5TcDwzZtvy9tvf1OeP39RNrd3ysjIWBmCfYDqaNhb1d9pfYfYluzFoboP+jV/6N9PgPAPjdDT64+NwNC//K//43smHXV+AnZVgY1JqwwhhfYCAN4E7TcTKYaC5WyS+tXImTRVZ4zi+hpldq1O+v2YXsOGa/69N9hsmBg8/hYgxYLkekKBi4HFuOq8lTolieM7X29bAN8Cpj4D5cbVzqS4p1iitT43SqW9YlWcCgxNHIdkOXMNGFwMTxsdTsQvjnYbIY8BaK8vkfPB7GJLU2mzZ/k9RsvGrKcu5WHrvpUV62sCuZZ8xblk7FW30WTyWqMSZ8afw2z2aqQGQVVls4LdDk5VlbecL/fuLGeN3AfYNRm3/vpzdBvq1AsmQxeVzcrk/GqO647q8X1/9VofSynWjEKaFKNwqbM3NNEWfMawe03UcaEnoYDjTRm+vy3zs5NlaWFWzenfvnlZdrc2y8rSopTp5GRqDRDhJBp5o/HnmSTooOdS110bMQ6wF+36/LzLcrBeAThxJkIdS/0ZGy+OIXMg4C5zlfPESQlllHkdajd3qGbDCKYo224xqjZYwr85NsAvc5f3ac2Pj7uu5+xUzYc5Lo7b3Lwb0kNvgn52eHhU3r97LyGDrM+VlVU5BoBBHAu+AyBCWedasR0BwqxnxkE2qfYTVWbglh5UNTNMYKYMleube7UGOFXPLRzAzwJzCLJAdTs+xnG5KqMjZEfI4kBBny3TUNOkWIeaXlHWjJ5afAMOOQbiLtwLgBDHhesDEOJYpTE8gJAsITYkgCstJUJtBxxz/c7AOZvFV5pkh0abdg4IygRERoiHcZbgybCB44cPHyvYc3CADCLv4Quq8Lt373QPXMPIiNUCmVMBhFwr5wAQ8hzIOOKQu8/anOYlr0dAjN+5h9AeDR4NZHl+UTkl2zNH/zvVtHqPSSYAx1uZjNpE28/YJQ6t/Wd+wVDBEUzWMPPaDjbZHYMosyb6HoJ2mM3u4Iu5yXUAFpL5hFiAw20w4axqHFHVTVWRi2RCnZGxsFGcetXSTs9U6X/aulDrNK4MIZQ8wA5jnywxx+I5MX8CYAJC2300+2zot9x31nLUKfMenmnLEpAS7ZxphXLsax0t50nGhucrsH5xIUDIs0d1NCwL7JAAU20jwbwGfPM8VI4yUgVvBAAj3pbnZ+eftWKqozPCjG9EcOhJyvPompcPla79Ac+DzztIM9T5GoxrSiKwAbJbNxa8I9CsMUBETrXP48o4Eez58OGn8u7Hd7YlI667VEuJ2dlO+OX4xAEp5ke3x1U7DuALBTSiTWE08HfRFmfcID7+UJhJ3lssFBYas+w02bRKfeUnYJX6S9td6jtvrbJaqIVm/lhPYXHRbAIHZodVnmBBJFpz9D1c1RN3eKQcnxgMfzr4pDVCAHN9Y6PsbG+rDo95zLPlHsgOojTK2PAVwOisuJXo+Wr3M4txHWvdz83MlLXVtTI/N6eAAmPAmLR9MFn3CXLF7knlu2bzspYD4AgKuDaV8bFYUepm20Cp/Yph+7r1O8cEJCcocnx6Wg4FCD+V/YODcvzltNwiLz46XqZnZsv8wlJZXFopr998U95+85vy6s2b8uzZizKuthYTZQhgqD2nD0Y/BgjDdkgA6ivH5g/84QkQ/tIRe3q/bM3/+Bf//j0GNP2ZEu1XtLUaSDjYcKlZTMm4JdKqRc7mVVsbaFNVFNXCL6pJqeIV2Yg4bmpF4sRgVHg9Ud4YxzZqLLporW/i4nktETcWLYbNkVY3zI7xiZHgp6/LKl1cF98xUI5aWS0u9JEWyHG8OMxxxhJ9Sw0L48O5cx2htg1GtJMpazfxGIY4EH2k1HVfbVZv8PPaiOr1OYvbNEOtgDCbTKgybSawd3Kyobm/XgBRwKv/zSg+BISiQdTsopdWS9fqrz0bnI34I1m6ui5bwNser/17B5CcIO3Gp13aLYgymaSedRAQ1prMFnTXm/fYN8BQY/DwJA+siaLdd7dl5P62zM1MlIW5qfL2zavym2/ellcvyBKultkZaq1q/SHHw/kBRNa+YdkI2o2h3ThCJYXyzBrgtYC/ZK65buZp6GAcE+ce57wFHsnS8LkApzgwrMmWrshTy9pvAWHrwGRtZd0FDCqbBD0IkEkmBdVTro+eVhIIoQbyXM7Xd9/9XiDKoh1DymzxHTU9nOIOfNagEc4Wf+MrzlLYBqG3Miam3xI1v669N4lkQekZVa0HGbPPR8cCTO4ZiNw6Yj44s/dlhBqosZEyMTnR1Ve5Dsk1WfTjAgySZcCZMvD6SfVFOJlcG4AKQJis5cH+J2VZ5HQ1KqbYEZ6ZqXEHej7ubzbXZZFDZeS+kjU1ANvvaHER5UhGGCCS7NP+/oFsllQFN6C6rmgcqWH7+PGDnH3mmJ069/ijVojovDKuV1flw8cPuj4o/mQHFxeX9M31QpXMPbSAMP3Lkm3iHFwTx8EhZPz6OjO3T+CLY+l9VZ2U8zNfua5WRMbgjNo9r6usBdcnUofmdigGKwT03LA8Np7jxc5qj7t1M3Bl925uNVf6QIP3Qc4pUPvluGZGrFppSqIDcwBCzpXrttLhghqcAwjF8pe9vxXgCv0tAj+eY2ta86b60UfPmdfYaWfEHFjKWgjbIHsRn2mBrxkyzqSr5UttF9PqBDB2vMb85XWuLS1asvZiw/hpG1BbvqgdhZVVJTilEg8HxGy7aGnjZu0AQTMiqP2LImvfkoZaXQSeAg7I5rHmGEe+GF+ui/kqQZepaZW6oHzs9h5pz2G2jDO1Ewo4OQjhPoVkyMm0880X45OAB+fK/GBdMz8yxt34E0CpDeZ5Vm22n/cyhgQ/lhYWBXadbR5qghT93h9WCGCQ62AeJJhHps01v+5hyVxjj+KaCOwQROH8rMnV1bWOzj9cM7UcK4BQ4kzQoe+KSmoODmmTQw/FK41RgksKjqDkenmpbPCy+oxSY+6epewVBAlUB087h6YePPMUwTKEmwCP2IHNjU09A+YG18txemrxuJ53fFTmNXM1zyC23cGdPnCT9ZPygwQU+bzWI0B/yBlTMvP8rqbyxVlF2lQoqXFuheLD4+Oyt79XDg4/W7TsfriUEdgAkwKFc/NL5cXL1+XN22/L22++KS9fv5Hi6MQ01FfaoVh9uE9SGPDnK0H+1j/7pXDlCRD+0hF7er9887/8z/7te4w8E1SgsC4mJlTES27V/NpRVP29qfXDMPHZ62bBS8Wx1oaJl317K0OYxSxRhabGgONmIw2dIE4s/06WDopKNjj+zucsxoD8t50CPpcMYzZMDEg2fteUGDyQFSUSlgyhgZRbL2RRhtrDYMWp4PgtIBzMECZLEWAqB7kq9mUTyEYcIxawHcAdUJhpmmvk9TbinM+7AaszPNmQOwDRAMIAvx6Y9Vz5tl5RBqUCQt7bnt9oqKpipr+UD9iUFn4NCB8awM78PViJueYe+LUv90a0BXrRd8nxW8MqqiwX3GQH83veNwgCO2MaymoLCB+xG9156/t43gC8saFSpidHy+z0WHn98nn59u3r8vb1K/UkXFL9FZfVB1togJsMea6hr1mxo6DoYqMCK9pzbYSeQEQLCJkPmYccO7Qx1mPARbImCrjUyD63GQcmGWWrCfa05tB4WqqOnJAEW2q9YmiGnE8OZK0v5P4nRZ31N2uU5vWAwd/+7W+VWbMTPCwwSGQbR1iCLYuL3abPdUZwJ2wCzhXnNfcnml+lTJPJ4puWEwjK4ABQ+zwzN6+6GhxKnKCffvqgb2ijtNJxX0hnYHmAqUlzlsPZA+Tqof6RAbZdOypfTqyOh+PGteFM0ksxgJCM6ZejY90TDlCEdhg7wA8CDYDCfLZve2EVSb6SnWIc7XiaGpjsmRgfNaBG0AuHWdH/T4eyG5yXTCyAjvuzuiyy/K5XwkEPIDQoMJVL4h5QbSu1P7R7U/GcJSLjmkAE5+LZ8CyhzXIs5hbXwn3yzVgCpAJ+eG+YIYB0tdSovRgT3MjzDihkPJxR6Jkp1Odxf7yX62DuEoSICqZk6ptWB4ytsomqdboqF+cXtbG92SxklqCFsmfghDOnAMWImUTgJhk42VGVIXvvYoyzlwYQTtATUqwA2hiYCpf5nWxv5kcyhBHvSRAp8zx7SgIyPP+s2awX3hP2RzKsybBjZ7jnthdkG1jguSbrGBpq9h7uFdvF39mb7Te4dRLrh8Sr2TD+Bgg60DEroGcgCQUQn6NXdY64DO9XIPvWvSmp246dcebXbXBiB2huDyBUGXgNXmdP5jkBKJkbM9NTqunmmllvBKXIkpMBT8AtbXeydsU6uDOdP/5T9nnNkcqC4rXQe1NCwxgvzi+UlWX6+K1oXnpNVQ2Eeq3cY+wsAfXY6dh2gLOzhAS4DQjJzOHfoFbLuXk21FZyn1aavRGIoYYb+8q4kcFVLfMZ4ip3Yp8Q3EivUJ5NaLtuCWSVX3w6Zwl9H1qDlACgmHsL+8yKwpmr8SO5Zr5vr68FjMkQpp0FYxNfivsN2yB02dTItz5SAqVtQDxBMuwBv0ucaMaBB3xA/ia/T4CQUigzkexb3aoGlcAS7BGAIePxcX+vHB4dlfOLKxWIFBTaRxFgmiozswtl99lzgcJvfvOb8ubtN2Vlbb3Mzi+W8YnpMoStqMquXwWga+C59ZV+DVR5AoS/ZtSePjP03/2jf+eeBQ69gI2qLUwXra9GeVj4OEOoiLE4k1VgUSHMcVlpkywYBBki1OFIiBVHMcAYJkVyay0Av/P30KICeKIyh7FNpoFrDGUpGw7Xy4ZusOrX2w04UfMUBYcaoGhqU0CfTYLrzqaRrAfXFAPWZjviePO+ZFJ4b8YnxjpUj1BK+VwK2w082UgcRc1Gkiwf98/7W+pgHLxEhAPkcCQcVeIbYFszhU29YgxmAGFARiKbHEt/E6XE7RyUHWt69RkQGvA9iGxV2qSzZw8jXvwlQKYHYg9rBlswGODjz319LP39zoIxFe89yBDGoEpQpslEDlQp+kq72kH//gBQNpnEzINBs/EQnDriyHiNj5QyI0A4Xp4/2ylvX70or1++KLvbm2pNIKooUUgapUvBD0ECr62MVyLNyXC116qMmua/pfYzL+R43pmik/maKGoboY4zGvphMgp2tBxBT/ahA4tVXVjrofbE5P4l1FLr1dpMFZ+PtDzn4d84/lrHU9TiLUoognPibBORJkP4ww8/yuHHwWZt8L6o1EXpNOPOtQToBRTxGg5DavH4Pe9RLcixA0kcn16E9KXEOdKmrZYfdsq+HJ/IQYJGevKFGkBHjXFURa8WrdAOPGOGY4lCoTKsw3biJHZwRyS9jtGdHR2cQGiRZMMQiogwB8+/7cUHKIu4SMAUThfjQbSe++c8us5jg0pnWNykOxS6jJcDZu7Xako+wNHNoSOykGd4ceGsg22XAYwzca7l4ksBvVM7e9h5smE41WS+AAE4/8ki8V5sH7L+qffk2XBtqlUlg3146EbfY24dwX2mlQD3SsYVJx1gyPOmfp19CbCwuODm1ygppjckY8uexHoDpJIlsdCS6xO5buZCHFbGD/AANTogCudaDdMvr+Ros08kQBgJfcbGx3K7EjNS+jptMVFqv5o8i2TlVDMMrXqU8gzbXaxDWiGkNornkixe9oWUMyS7xLHbzCfXkHnDswu4SMYkDnYyqDwP5mD2hIATjplsNK8zv/LMudfsvdxTQGwAAHOC+cB9Zq+zvXKQiewgc8rPhflscOMs5rDqDCG9MG/dhgIFWe6lKwLoglXcX0BAlyVFC2EM1pCZS3ybCu/m7rEVrEUAF3aBQAzzDKVh5kaAcrJyCQxDG5Y/Um1Auz/gQwGKwmYI/T5ZLt5Ldo0MYdrGcF8Blwng5t/KmlUfh+efMTd49pgxd1T/WFtPkWnOXGXOMwasNXQjpqa9vjg3QTBsgQI39HVEMOrGIJa1BhDii2CXnhMZ6triguMDAKmb3lhfkzop98VYYotYow4uuedjMvqxneyX+ISMg2owKwBMECsADzskqu+t2w8B7jT2tXQhAY5QoJOlznrgdZ4fgRwGKr6Z6KLymdzHNnMEO5/g4dmFfU3mwt6nT+UzgoTX0KSHBPIU8JAGxWzZ2NqWuMzrN2/L22++Ldu7L8rS6nqZnJlTX0Kp2De+xqDfMehj/NJ/PwHCXzpiT++XL/zX/8W/1wFCsnrhaGszq3VpoYKM0vesCjqkSFqADSoEkaSTL3KcHCWjx5IXmJXonGHMQoYnHuEMDA4bKI5iMmS8lnqQADNtbDU6lmhoNkpHHSsUqc3F46zEoXH015HKRJzYZXL8HIsm1vlb6KSJfMYxTuSY6zU11ptXAGHGh/e3GcKACjbIKHq2xj7nC1DJeQL6Wsc/Y5BrFVWxAhjqfZJJjDENGEzkOOeI8chxDCoNJvNaehrq+I8AwpzXtYQNXbVZZxkr/6kjb3bvaAFhwO5jwjTduWrnh0GgqaPXD6rNQj2D3jew7tsI3aARfey47Zj119HUKap+71aiMhOjpcxOjUtpFBD48vmz8uLZTtneXBcgxOEVjewW6g39Ol3XhxPMVyL9DiBYfbbN/naOX6U9x4HLHIrjEupxFziodJr2uLn30OWS9Y4QSIIccRSzTrPxJovQBhYiRhMRGo4RWmBAD0InabEQAIoD9nFvv+yrdu1YTko2/1BGA0YSqMl4hR4UOl6k6jlfHFvew3EBhWSuDo+OBQqHBSrcXJ3PEU1nGgUwAAgVBCJzcu3MBOMFVQvwwfvcssfZ8hCURS+dMADjHq/Iet5bOCj0T/396roDXKIzVTVRjhugy/lTYxiAnExM2n3082RY4Ih7aYNSADKeRW8/+gAec9e21DVcfMd2hzKaLCPAl3lAMANRj2RHEogYG6UuCXACA+RU3wJbk9DuAGZuQs8X9jOCR4yFWxN4v6ExNnPItXqm8nGvAEMUdWkXknHhXpcWoa0tdVlj9pX0C1xacgbDQRf3x8yccc2hAYKZKDMdILy7h9LtgF1rxxjDOK3Y6gDC9PrLvDRIv32QVc5a7oKYAJ9hat6oI6TJu+vfXN/lPSm1Zym1SKAwwZ3YbO4jglAOllpMg/tWxrPW+rbMlTBsklHPfQaUcA8JOmVf85w3TTv7OedKBjLXyzHp98ZzCRhij4r9CNCcmrLiowOsrImrMufFXosAACAASURBVDZOYAvmS78v8b7MB4+t7zHXxzUlC8fxxkaok0RBt1f9jhgU98m8ARQBagA6rZgWWTPWRVpDxBZnLwYQai2J8dG3oMr+wG6Y8W7rPbMVAX7mZ33+iEzJztQ5k7WbrDJjRSYrWT/mQiijjDfrBsAsOq7qat1GKDZIlHjR02/KzOyceqZyXmyi7OHhoVgSBOzwqXjG3//4g6inDkiYhkzggjpXMuIJQAIIUVimBQU+Xui/PEtqTWG0JLCgRIS14hQ+ngHgzc5VMUNTxDPWCX6Eaca9Zw9hHBmjgE2uJYGw+BFtQL2j5VbdjMxRr0crMNsnY73BIMC+n6vG3HXOX1w/eIKCM0wRevtSbjBSxsTAmFYPwrX1zfL8+UtlCF+9/rasb++W6YUl0UYBhW1w9zE4kvnz2Gt/6G9PgPAPjdDT64+NwNC//G/+4T11eUw+FlmiOBh0NZ6t2SVknqdqI9A0l2fBkrwR7aZR7QRQscqz0bHIAjYS4UoUkgXf1iG0gDD1P3wmUUwi8slohP4SMJhNM6ArRiSbnulnPSBESS2tJRItj8gAx2yNSICAaS7OvCgLUKM8GJUA3tD+EkG0epcVsHrA1reXyHW354uxCEUvzjyf5xoCFONwPASwZDT76GucBGehrDgWxyabaMYqGak4lQGTrqEz1acFZO2kMoBKfZ2tfNRBs1n2IIv3RpfUR2kNJL9HKObnDKMwX1UNHXxPzvMgQzigKtqCwZw/95PPt8dtAevgfWc88zmcuemJkbKyOFfWVhbLi+e75eWz3bK2slQW52dVK8TGrSxuaLdSsEt/NdOP+M6a6NeTI9J65rWZe+ZQO8dSexEKUjJ4cWTyjLuxqpTjRKh5fwRoDJDsVCQK22YUcaBw6OMcMkfTL6uNrKcxc7IcUaVjTWed44B9qRLo1GmgOJp5z+fSD64NePA71xPQx8bNZ0IfZwwStAnQYq3/9OFj+fBxz+0Zbu/KCHXI0wA1hDtW5eTKwZVjcC57obYp6AjQc218TIqp+5/2u55/ampcE82cK30T4+RRh8YX4xyaW2yHQZrpSgaaZ3JGE+xhDiRoECXYgCmLutAeAvtgG5X+ZIyL2RRnnchOnxm2wArXoIzp2XmtqzZVLzaP+zDN2TaI+SvQIBqtKWmxV8oSXZuCxvEc2afODXBsKXkDDwRADDrDIHEGob8HnHR64bVZAoH5muXQ2FTBIwcOoB6a9ppsMLaPc7sWldYbY3qN4ENqDRlHPsNzMshzLToOvxQva9N42ZQKqAQ2AI/1WSrjenqqGtnY2dj1TnCkjlPAkIKm1b5CNWevBQjSggLQjeObuZOyCwNx0xST/UnNI6/leTMf+HfAXrvOsie1c68HZu7fmIBLbGUyJ/w7QIUx4B5aFclkXjNvuUaoimSGzV5x64asWwvSmXbtVgS9YiTxxY5eL0DuWla+Mye69hRVPCrXF7t8c32rwFtrwwlQMD/5Yj6q9U2tfWPcok/A2mA/TRlLgBr3xjzCxkxOTeqb8Q2Q1t5R2UWIryQjmzmWsUTEhjlO8CYBnLCLOEfAdbJjbRuwrM3Pnw8EYg1uLfASQDg5aYEfrg2Qwz0bBA2VaQBYtesIaEGPJzOKz7a4bOEinsX3P3xfDj8fah1wrYAe7JiCKScntXfjdFlbXVGWUC1HqkiOazavBQhZs1wn18O9QvXVHBgaKrPU0lbGBJ9tfRMnFhxoCCjkujlPfNcAQv6dgNdjAX0FSBXUM207e5bn+qj2VGxVnxnnPi2KBKClvpyxgFYrzanKqBquFHIFPxaXBLS3t7ZFHX399t8oW89fKUs4Oj6pfeYJED6Bsj+1ERj6P/7yP9eunwhWBARY6CwmNioWK4aSBYvRjzpTVKygHrBQ+zYO9LRz5NSgzhHOgBEoFI7AmlqVzEB6TWGEkt0Qz7uCGDKR/WbtthB8YQCIRPO+1FnE6Y3zx9/9mpVQBdaqulgc0ajSSWyi6Y8XA99FBCsga6NXyS7G2JuqxzUivW4uehzpOPj9tdvhyzkDThJBxoA9AIQYnlrLlYjnIKhsI7kxpqaVmFqiqK8AP1knU0RFwVT9QTXSA1lCj4PH21TNPuPWAygLvLQAD3Ea1Mxyvz0o7AvmB8GZ39uLxQSY9ZGv6nHf93WFOX57nmQIdUmij/ZfZrj2jeW7Y6dmsM6BejMmyVYnSe9t6vlaSq3m6NhImZueKNvrK2Vna728evm8vNjdKfOz0+plB2EZxTqK2FkPqtetEXPmThyiFuAl6sm8i0MYsZusr8x/rqHNsmeN8bmsoThTcUw4RhxH/maHGTGB6wftKa5odHxzKwaAnIPpaddNHR1pXjHfWPcP6KG14XjAS84DYMGeYF9EcVKG9U50pjjsZAsTcOH6sQ3YoYCPABTR12udYNpV9A6nBUR4nfc54HBffvjxXfnx3btyfPRFoA+SwYR6VM0JPJBR4l5YK9DiBcrpY4YisZp2T0iJ9KcPP3V9Ey2V72CFRDFqL0YD2GE5pow9IKdbm1dXckS4roAj7oEx5EtBJtEwp0VllBMaEHJ25kCe6rXIEFipmeDC6sqKHJM46Ni4UOvzeexURDbIEJAp4DnGSQeUULNle0t9pYUr+jXp9jG2973i5tmpFaJxvDk+dpBz+doM8ExHdyaydaTt6PZ2qCKCOj9uJUiEQ2YFw1Kd/dr3DWri9IzXCJmiM1pvmEINGOSb16hl/fDTB6kcAoTNnPBYEySN6InrfWqf1toPDbEMnESum/cbSDkLzfgYuBlgynbf3HaGkWccKjfAT7RjZQARqzGwxr4jMgOASgada04WM+CZY4e1wrhmXmcdtPNBVDmEnWr5hrPSfaCyPQ7HCtALbTb7UBgmudcEhtIOog+4uNeosy0uFWFdMUd4/sxPZ3CssOx6QKthp4yCMSE7G0q290n7AVBIE+wE3JBFjM+RYHH2GubA1SUU3rblgWsUbVMMLhh3lq5rI13zOzTUZ4EDkLLfM05WZZ216nCl2oph1RROIJqSdg4BKdmzYV4xDxif1CcmG8l7Qn9N2Yt8shpUyP3v7bn9BvcPGCRLRyDDAXQL5jgYYEEj2+nRMj1Lzaafw7t39Ev9QZl3fKP1ja2a4bsVIKRHKzYBhWlao6RG97QBeKsry2K/JNjk/dLPFzC4t78vO4nvhwCN3zcqH3N+dlaUb2i72g+qI5H9qg1s8nz4LHtcAiBttjp7G8+Jz7dzm9dkzxvleD2rYei9I1LMZ4yoe7yU+JPXOvPh6BhAeKQsofbaGq0QmCSIVQO6Yn7Mz6s1z87ui/Lq9b9Zdl++LWtbO2VsYsqAUBoN9mN6v6b3T3L/vwY0PHa8X3Ocp8/8eY3A0N/81V/cA7QCujrZbFSmKDgnuqiGoZOK3mAIWMwGFM4Esuli9A0IER+o8vVyAq36GbqL6p0GIpahpyXDwGRu6W4BenGYYvQTjUuKX4u49oAKqOFxZkMypQlKhzNsfxcgbKM32dQyNdosYbIsAZxx4B0BDWhNgbIL+BOR4ngtBUmbV6rzKl0ToIBR17MAoNRIeDKEMXzeRHvQGSOY98XRdBE38st+ftpYkVnGONWUW+6p/TkIznItMVp25vp+fy2oTT2iE3pGizhY/uxDBVL/rQePOWa7LG3s6vcAB7QHpj5uMoR9pclDldEHQDSc/gf9DfsTtGAwvweQpZeiABfrZWK8LM/PlhfPtsrr5zvqQ7i7vVEmJ8YEBu9u3ISZYdfmDjhUxtlzIgAozgPHbbNdcfwEeBoKWLISjFcApClFF4rMcrw4cNoYK90rIDoZOP7NemHz5lpUB4g646TbDGAzohYMtehUNXZWsuN8OLG8L1HbXE/uTdcw5l5kibx7LtMCwiqgnJ/G8mQJcYZS38z72XAZA47H3/k99VFhOrQZ0aw11kMaZvM7tYrv3v0k2yV2gGqlnfFYWFwUXXF6yllCAzvXKPM6AI36sU8oeqqvoseX16OiG6fbmRzXXUKlZMyosdF4INxx4hpC3pdMXgRyODcOdOTSiazbITZgCuVeGS7qBgFmU/SQdRSeFgJtZN22wZlGagZNJbMCItlYQGECC4CyNEKnb2ZAiQGJlS3VMLtK9Vu9k+DcjeabavykHh2nGnVI9+1TFqvWPOXzkZC3FWAtWYTFQisW9BHFmt+b3qLYR/7G+nENY4RenMUk+AKQT59FAOXhwaEyIowfzz412BKKqd+sZT4rW8haIytKgA8RtQsAn5WrcboNyKz0mSBjH4S7KncVFMbBTVBS4hwVBAEIlVUeHhKLAGotdL5k/+KEt7V7jwHCHig5Ex16Mr8z7qF4B2DmfkOnyz147nkfEyOoUbtOFjL2JC1UeE/2bLGHal0lx5idna/g2ZRAju99y+DMwSnrFSTIBZXeLS0SzmtLQ1Lz7UAX15JsWPZGrof6ZOo/+QIc4ZewtwQ4O0g8rsAcC129/KgXrVnAsJX4fPQCuDeBQdpGLBi4p7aS55/MLwYlWb6Ma+w775NITO2RzLGYo7GLbbAuQJ7PcExluirgBhBif/js5uZG2d7e0l7rHrUWaGIORElUGUKChgLobrMFIFTt9vv3ojSuo/hZ63t/+PEHCWMB3pbot7e8LEYENb/8BMSJwr6yXBbmrRjd+wA845vycW/Pqs0fPuj+KBegHpG1Q6QZ/3J1ZdWBmLqncYw8U+ZhEhdcvwInNQgYH09JjKq+m8Ca1n9NQoS1pf2tKvHqOdWgOJ/1vL5wG7aLy3J5AR2VftruowkY7NrZiCrsOTgyNlomJmGYTJe5eQIEbqe0sbldtnfflGcvvi1bz16W8cnpMqIaRqe+W1+z9XOeAOGfFxj7U7hbZQgRgsmCSpo8ETAMsaL5SKUvug9Ysnqk3FkEMbxEqHGsVEM17CwBRgiDk8XJhsZEZ8EH9PFvc7OPuzoUDFHS/tlcldGqksuhWmXTgBfPMTC8bUQoRjPvS6RaBqJmCWOk/XkAk6O0AQsxutkM44i1oKynFzj6FpGGRN/ikGrzq4qgAYDKtHW9+PppkQ0ujm+MrChhTYYwrw8CQlPH7Ly2RjIUoTQS7kCRodqDWg0cnH5jrdnB1NE0zoELsfv7aAGhxxLj1/cATH2V+wQ6e5ffPRa9CI3AVh0WCy6QnbP4gr/qMRpKqDbSZkw7QFgpb48tvoxDCyoHgeggKAyQaj/D/apf0/KiwODrF7vl2Q51FWx2ZAepGaSd7X0n5JqaqbR3yTNqr8k0Npq3m3KVTQ7qc7tRZiNJFiL0uADCOHlxxgL846iGJhlAiAPEeqPnHqAwwCyBGV7D4TpXT09oVOMd2OmzJY7U5n5wvEK9bjMQTBI24lB21BuwqfNijWIbcJKTxcQh4SsKffwd2hP2RM5T41QABsn8uSn2ZPnxx/flgxp/u3ciEuNxtqemfb9TtZE71662NLWNQJ4BYgvYPgQYADaAMe6P+UwABptiB8aR6ij9cQ08NyiVcq4EKt3ouXX4eT6uwVroag4jzMFSUK/XSg2M82RHa0JCKwEBoZwl6BJaZAAhz5Wei4BC0+vJ6BlA01/RgNuCJentFacsgIExiT3t7uPq0mIg9E3DGVIJwa2cLESE+OLznIN2ApxTQku17UCyWAl6dbT/msWKyI8ybMpsmnrogJwVoZNN9p4yKgBODRmU0WRzYl9j3+0oDgsECuRX5y9BPYHQCkQlHlLrCQN0WlAEvU7CbNVRDgCLfVYgSVll0+sQAhkbMRhPzSOfCV0u64qfsQPMkdjq2Iis9dTg8pM1kbrU0BhTF8rPNsMXYBN6a2wKxzUdl3YkzroBRlRb1og85TzYHlQYxQaoVFxfq0XVrKYaloxpoVbOtHpmlDMDzmOXE3jR3iPRHgJnBpuZi6H3Mv78zSBuRurFAa8BDWJ6VDYTf1Pgpyrzxl7G/jHXnLGfsT2RsrBZCgkMGWD2Ij8JjLf1jYBB9vOs82SEHViynWyzYwGE/C0ZxP39PVHMASBkBwGE+EuwOZhLCdK5B7N7S+KHzM0tKJOF7WTtW1X5J837paWVrqTm3fv36qPKWGysr5ftrS2xQtRO5uPHTiRrTQrQtLDo++c6QHQl9WCOjb1lvOhnCJ1VmWd6JNIHdW3dY1FbntjmWjF6UOgo6zTjncx1QB3zk++wtrLfqPa00kYzvl2LLdk3Z/mpE3fdIKUTx7IX/C4hIsqiKD8ac29FvqgVn5quglsECOYN7pfVrH6nbO28KdvPXpeJmdkyNjlVhfsMKLMvPgHCPwVY9Od7DaohZFPOAm7BhaJYFHVLBWxGTpgoLvdF0V9eH4eKUNswACxdNOwCb9Foaobwq5qGKj3OImdRsnFgpGJsE5HjtRaQiaYmek5fz8RnaGadgu1ETCNKwzECCAP4eOTa3GptSjIXGAPLhfeLNOeP4eG1gK3QRpNhtQEyPSoGKIAsjoSoow2YquyyB5SpOPVx1pWRq3Q/GcKmXx3Xo2xYjRYm66ONpG4q2cziVD0KeipFQxTSCgTbcWg/k+upsdoHAO5hdDDiNK57w0m+e0DcpC1EA/5acFxBXY5nkJnGsYKG3TFVS9gAw+76WiGZANKBWsLB5Z+xfyxC9xggzOfzft6DfPnW2kp5ubtVXuxulc311bK+tqQM4diILwThGUmP1EwpWYHM0zzDzB3ek+hmm6FWYARKYxrCV6XPOOqZg6ptOjkxDbzWSGWt5z1ZE6GLMaclQS6a4ZAinvOLC10tTAsIVe8IBadmsCfHTTmL85l1zUav7Hx10v1MvZ64Zu7zpLaEEG1dz9X9zrh+bITpRitWtzw5kZPB59LAmOPhfEhJrwqOcD4+Q6uHnZ2drt0DDtCng0MFK1S7WFVF+SyNhJUFrNR0rtX1QlNlYsrZMq6Bz+Hw2HnENk1W8GAxiWSJ4txYbRHxmlnZCj4PTYv7QCwFJ5v7bccmNFl+cg1tLRlOs2xxDRjkPa7DG5MN6ANiFktwxjKg3HWhHAOnEJBkoIENtyAF88w1W7aLpkKaFheKauZTfgqAwki4rkIU09NlapJsK+qeV1YVPbBQBSB7bW29LK8siSaZAOIZ9Xi1ZZHsZg0KGuAsyO4YNIQO7/roPKu2Vt3P60agn2yKa8jcBoT74/XBoBrOGk5fMnT02233SgAEGe20/clYccw+S3itVizKclXhszZYl7WAkAwZGFNNr8r97a3GAic/NbyMS8bBtEbXCHIM5lP2o9ZuZw9pA7ChEOdY2VPD/mlpinG0GVPWGOfh+ll7BF64Js4XRV+uoQ0Ak1VhLqRPsBW2++bzplg7u+d9zBTRBFnVaP3+rhP4Se1qAj38FKCswDLBCY6XZ8DzgQkTmiGiK6nVbcGL+kzWGnsFwpmzdf5nDYV50AdfpsrktOnfvCfgUoGuWh+a4ECYDi2Qp4YwAd4A7lxTwGhEsdTeo2a8eG8AIYIvAEJ8tI0NWvRs1Do5l4gwrwgu4JfE3vBzfmFRbSfI7vGcYAfwTKmnxnfjujnnTx8/KGvKPKEp/csXLzSnaTVD1g+7PjdD1m+9LC0vdoEJ+zxQMM9l47BvrHsCbVDZUzN6eX6uDCGAUD5mKTovX6HSpldtkhdZQ37+DzUfQmcOIGyD6fILKyU1woc6BkGIrn0afSVvxd44OkJp2rYK3/b6Cmp5L2AUv2Z8HD95qiwskdVfKAuLcwpy0ax+ama5rG48Lxvbr8v0/EKZlLI/gXr3PHwChH++IOxP6c6H/qd/8h/cU0sBQGGzZ6FgODGgoUawQEmDY/CVcbu9lUw6m71B37ScJCL76tdCxpEGv7WWJRLnbb0CgAYj19Y14OwlqtxGJDNgcmab1hOq7anXSS+t9JnJBh/HKIbaDqQLyTEqOEo409lE7VSbqtZSFRPxbjeO1uHO8bP58JOaxjjuLSAMvbYFfO395RwtAIyxaH+mjqDN7sQBbzclnsEgqGyBToBkB2aa2dmCnxYk9WCrEZAZAHU+jJ3HZAgFKBvaKElD1Y0NUDQfA5798R72PxwEYzLOTXaxzYLq3Ck9bAC5P9NTQ38OED4Y/0eoHu0znZ2eKusrS2V3c61sbyDFvVLW15bL3MxUmagKgiIhVmdImdmBaxsEpJnPuWeuR2tooI6iddITZWZjDCDk9RaAhRIWZ5v1wBxOBgDHk3OxzmfnkfM/k7MWR8kZJjvl+iJwUaW740zyE3uif9/ddQGdNsiR4A81bBTuY2NG1J5iWscnCJVefOpdN2qnkuwa1xdRCy4B5wN70gJCBGwAhKYqOZNhUZFTHQthLDZ+ot5Hnw08E5gi+weISb0Q5yK4xDm4LupNCIwFgCS7FEo018k5aGdArypqLw3UABS3cja4Zhphcz+pkQn9LfV+cZrd381NtbPOIrZD8M70PmfWA7gTODL1LNRxMqhWgeb5pR0H1wvNjExKzoljThaL5+2Mmx3uzJt2fXBdEm0gU1BFHpKdCwi2quGhnE9oYjimaWyNHcaJPKFxdWV+JGsOmIB1giIht++/32nPEWWaNUVNGTROZSbJ2Dpzyb1j/wOouf4wWZg3ATLeA+7UfN5KjVOa2tQXxUbzjPnqwPb1te4jGe8ukKms051b99TAXrIbPCeOzf5KIAEAfkOt9yWUtXOrrFYQxnUmoMO5k30LZToqn5zfNteBwlxf9oHWgeb3BAbEAqgBWj2/ppF4HOrYIF6P2muc7uznzI/smWnt4F5/bqnD8yOw1+9xDirw7cwgzzEsAcRP2EtNBU3mz9lg5l64HzY9ycJH/EmCRzXziK3lK/5BwBcANbWLABz6gXId0OOjAuzgjecX95vMYWwnCEZtScgE1+xYbCxmHfDUlgFw7nwWMEUdYQJxfD5U69iTAEKeOSAz1P7Yd+oHA9jcomdZQS4ATvqRMj+SIaSPJ34fqspbW9sKkhFH4RrbthMJ1GN3sXHYhK3NzfL82TNnLS8vZZPxCSfGXL8IIEw9qwPtCLKcaq2ntltrbna2CkrR3/Nc5Ug0t48qK2PA/YUZwfWHgs9xE5DMPG8zhAGNLo+xjcrrWp8Nc0pbltbxTbm8NkNMWcVh2m7cKju4v38g5sTtDZnoKoA0bBVX+St3t2VkdKhMTk2UhaX5srK6VFZWFssSZQeLS2V0fK7MLqyV+aXNsrC8VuaWlsvwiNtPFLUC6Xb15vdf/+tjAPPXH+3pk38uIzD03//jf/deGYBa34IBYvMkmhl6SgAhCzNRNz7DppnNlOLk1AtQ9+OCe+ppXHuQCI4yHzXTxbmS6YvDF2WvOLUtnUxUy0YUI1FdjBiAMNcUY2u6qgFfMig4PGpITX8jAGvdZOxAWfwlBsH0o4fZN9E1qpPVZgCzyTqCa/pLNn3ehyfVZghzjGzc/NtA8qH4TOtktZt8Cz7YIPJa+3lFt+trvN6ZnIEG59mYowYTQJZrbBdDC9asKNr37ZNh7cCdP+Xrrw3V/QaDwio3baLoQOP7R8Gltvs/wLf/uofgA1rsIxnCFvwNAsEWkD0Kyh+hevA+njeAcHVpoWysLpa15cWytrokhdGFuekyPTlRxsi21BpC1h5OQeoJFXTRJmMHkufI65nPyfLyk02Vv/OZRHOzduJAcU1tDcvgPEitYRuESAYh4I9jkMWZmJrqat0SPefzvD+AUJQrAitE23GSK7UvtXHa/KvKZBt0EPC4uxdII2uHiAFgEMU2ngUOAtFovtIcmXvkuKGC2am8F6gLBT3jQYYQUEjGJWAS+g9ADzvD8RGIifJkaoKwDYBFskquxaJlwoJoonu8/5As6pmAB6+Lugror72mco/J4BEgwwllvNOonOg814yjRoSee0p9UujxCTylNtO0zsp0GLdKIc5gBHdwcABlzJNkl7mWgCKcMz9fO7rJdqb9BUIbKBYme0iDa8bW9C3b7pbO6bS35yp2Acoa5oH6rDj82HDNxRMaPLsex2Iz1MstlqXlJVHHklE5qe08cCpDkxUgVL+vaZ2Sv/OT4/C57BGxzwFIATmqtaxiLzwDAbKqJps1FEcylFGAGnbKyoSuceP4ATbKkJMlrs2tO7oiGc2W3K7aOAMTgxyPMcDDoHBC9Dn6P56e2iGOOFSAVhgwqQsONToZQO3hTcY99NLsLwnStftTAE4CtLJBTdYltrBlxJDpYa6G3hygxXzN/SeoHEEhXgvLowe31ILFT3BGPYCdcSUjmP6sAUCuhbeyd553MkYBuH4+fT069ZkJECX7F/EW3sex9j/uiQIJjwWAjq2I8md8CI4RIG/64bDAEtfs2loHlTunHL+iBlz4G2PAMVMWgxEgQM7feUZRYua5BmTz3gQr5I/NzOjaYkeZKxbAIUgIvXzezc/LXQ0E2gbwHAgGfffdd6p7HhufLLu7u+X169diN7CnA/QJ6l9dG5jynAUILwCEY6Lc8xnKiNijFNShfGhouCwsml5u4O+M6cX5mQI7acXC32MLedasbY7NmqZVhcaqqrJy32Qv1eh+crJjpnGf3A/nyTiHVRNfrPU5DUy9R7V2IT6LVEdvrsv5hX1DjjVC25y7e93f3h5U+sNS7mBnOXjh7/i2+IWA1JEytzBb1tZX9E2Ai/1raGSqjE8tlMmZpbK8tlmWVzfLMGI+EpWqtNPqT3nKPvSrfikgeQKEv3TEnt6vWffX/+U/uMfQSBigRq14AXUlHKCz0zMrntUmoPzOVxaNDCMb2fS06WEX5+XzYa/ChKEP3aZbfERJq/iCKFg105ficwxHHJ04Q5yHzdj1K+47lWghi/3kxPWDXEMyc4nAZXPyZt+LU2AwEykSaOv6BVlkh2O1ICxRpwdgrKnl8+ejkubeTNp068aUaG0bycrxuZ/W0e9AWp2n7fti6HT8Og6O2LsnZJwdzpeocPv5gENel1NaKVYxQ/l7NtrBpaLXqwLo168lQwfFtb5aBTkeqJICBEkjBSAOZOwyV3yEGMev18ppLgAAIABJREFUC7B9jr6GMNfzAOhVYKq3NnWMOUcLgNvf23trDezPgUMdvgK3hbnZsjTP90xZmEVAZKrMz02V2elJ/T4zPSnRCGhiBpEjirCKYqQ2B5cKyjBHE8lOcCMOBxsn2UGcAjZY5k+ESbiWZHK0nusGm3mS5+5MkJUfW7CPc4NjEqdNQEtbnut9ORebNI5JKIysP65dgLD2b+IYaVPDvFTT7s+fOyc315P1zE+ydHt7++XTwSdFsFehEY2Py+ZABZW9GhnpGrPHAUwmnvO0TcazlhKAisPaP18HLQCCZOi4ZjIQ0K+4R4NFeqV+thgLQGl+XvbmM87C/r7uK1F7qS0i8z4RFeS29tbPpaPM1TVCAI2IvXsJmjIaQJjnyNgEnMVhDlMhzlGEZ2JzRSs8O3sQGHKQq28WH5EExpe/47DbLlup1ECRvnaUFjijBpURpzZAiFol0SIRqlLgRhKQFtFpWvSg5Mr4AoAB0dw34BEAjXgPVD5qLC2uZMoWjm5PxbdgmYJ+Y8xZK4y29L8AHt6XvaC1f1m/cbAzhtkn4jgKQN27pQWUu4BcC2I5G5WAl/5W69ge2k2cfUR30vTagjMcFEDIXEFZkfGkdpJrwYGGKgsFkPMG6HHPXHPme7L46RXK66ppo8l97TPJ3GfsmAfZ0xK0ClDO8bIXB0xmfWTs+JlsY1sbmLmYNSyQVOmfOadVQF0DbfaNbSX311+H53eCAcm0MS5php493+8BSJx3ugNtgDbZo9BHuRcCVGZJOFjbKnryb4758acP5eOHD+Xu3s3qsQEB5LGZAXuZh4Q0ATwtiE3gGBvOukiWytk7N4JnHWkPoq1FtdeyKRWAAURCGeVa4j8wl1jnALPQdJkrfHMeBxGmZX/w6wDOzE/PnxvZsr/9278tHz58lDDT7u6z8u2332rdEbwRswK2xxA9Vt2IHTo7z5yaP85LRhFgih+H7ZPqdBXsiaIp60NBGDESzsvpuVsBxQ4b5ELRdTaYZ8AxL6nfq0Eb7pPx4jkyXyJSxr3kuw12x9Zn/8+aDpPM1GVnZ6cQwFJfWQtUMU7qa3qBQvCVgBrBH8SnyBAeHByVYRRnR102AMuDOS2qKSD2+pyKWAnLAAY3N9fK6tpaWVxaLkMIic0sldn51bK0slUWVzbKKPsA5QjKENoxSQlO72/8OmD4BAgHPdOnf/8xIzD0L/7ZfyIWnagxtceegB0iL1A4oW3Vur256vwlCq+NL+pNkWa/Qr3tswpw2fiJOrFJZYNSFq6JluXY/B1Dy3lDUeMzMR78juhD+gMle5fjui7GSpsBYomAZnNylKhXM6tvbGiNab/RA8JERJMZFSWpaUcQwBXH1hLaPT1B11KjtfyeDF4LKtvsXsDeIDB5DDjG8eiMI7UbFRAylgF6LSjM7zl+ey9pq5CNL9c4aJyqBkwHINoobLKGOm4jBhM1TsM3/59aQuO5Tnu0wr8ufRhE2beHMOry3xvxmcHJ/vC49Zy+wfrRehU/Q1f9OTAY0JfXW3AYR1SZGmoHZibLzORYmRxDBIjWLSNlZmqirCyhpuZaqdkZRzjZ5Km7izNmUGJBpwC2zEXVZtW+l6yPCKQE+CXbk/fz92QJuqh0nYvMxzhSbcAi9UlxSHBeCMgkY8O1RQlPr1V6mQIrrPGrazkSOBeJcvOaWlEcHHR1wHEGA0wBStA19/Y/lb39PQFCmvziGDBObjJ+oXWEU4WzEPCTuRz7lffFseTzAqy1jpLfe5B9Uz5++Fh+//vfyxniNTKKkdK3Y3QkRxYnlsysnIwLC7HwGs8Op8oCE1PundfQ9hAoAADFqSV4FFvF2GLfWgZDKHwtaE6WootiV5ud9/C8olKYiDo14glCJZNKZiptQYh+pyYc4Y88c+6TLwvjACrciJnrZ1yWlhZrHaVBm+oFRRu2MjJ0KGcCXH+I08M94pD6fFeaU6pXFmByVlXzsfaoSy0Z5/fzNfgb5j8pIw+JwtU6QLH7ed5tJswUPLc7wkaGwsbegfPM8+I8Ud6Gcic17fqVGFfsSxuMIMuTYA1BEWVLyfzgfNYWIQL1leLKuVo6XMQ3qKeyymVPTewzY+5ly3G5zgRZAhST7XTQwTTZ1OIlQ8itJMuYcQtoT1atdbLb/SNgjecR+l7WPseKDxFb0rMOXL/HXPB1GNhHndWUTffCjDiQQaMFh1zL6l56ye4b0KfH5WV37tQJJpiTsVPNm4TrTG3ndWVmK8Va9uXTgZQzb++guI512fb4ENkTE7wNSD45MyBM9pn7js/A88y/yaw9e/ZMtHWui+MACNOjkjUJZZPMKz+TdU17hewJ1Nttb28LsGJvWJuhkbPWmOMCLap15lr8bFhzBGN++9vfSkDm4upaNPo3b95IgCkZQn5SQ8j5YELAXCBBwJhw7c92d7VWnAE8V/CyEgQ6UTppI4iyjD91JftAgCiBRKueGjDzeqi9gEEFQ4eH9V7uka8EQDgm45Kv+Eatf5W9OECyzRDGvk1PmgZ+c4ffeFcuri7KyalriwmiQReFGfL54HM5PDgqR0dfpBBN4GphfkF7QAKxXPPJ6XG5vDpX+6i1teWytb1ZVtcAgCtqNTEzv1oWljYEBheXN8oomXQBQlqdWMU6oDCBpl+bKXwChIMe4dO//5gRGPqbv/4n92z8kvauQAcDL6rA4WdJyTO5mPjIpJvWYjUzbW7QKmtdHxOaDfTzoR1BjoHjEVpDqKMYkDaT0S7aRBRbCkuob+KzH6P2ZLGIOJF8HieEr4CgNssVI+7X3R5BjmEFIgFA/M1gzj0TMXbZKEN/aGsEci5HOk15YQEnihpHVE5+BYWDlNA2+tpec7+R9n1qssgDGuPYtoAwNYoZxzZLmIg5xxkEhHKeaoZrMMrWgaCu3YPHUfarpgHzU/Po3lkiHaeZhd17ax0hkLB3sPp3+lqa1hId9fThlPZ4PWxb8dikDy019VTtewbHYRCIt4Dv5xZUHE9eZ4xxyAGEc1MTZWz4vgwXmiJfldGR+zI3M122N9fL82fbauK7vLzkgATKiGo/4UxC1kei0HFquL7WGQtoCE0sGaTQCbMmAgizGceparPgARuhl3INuhfqIObnlf0/qHUgrL+2hjAbsLJvta8awA4aZDIXHIONE9sQypAzBm5EHVoj2X7Og1M0PjEpyg3XEHpowHCuLdlNRXXr3M79ps4uayvZrqwdqx5OqFfd+/c/le9+9ztLtY+OyhHBYTeVy85nxkuUKEDO0JDskaLkVeEymRAcMiLefAl8SFXT9tTXaTolz5hzAo7sZLuGOc511i0/27XPcdtAEffKV6ijjDdZRxzLZHV57lDNFheXnOH8fFQFeFDQO5PDjs0WHbOqpCYL6CCTafSWx3f7CwHwc1o3OLJuGrlBnmv4TB9jrExXNUuD+8Xp0musElpKVLaCxq5SjaU2eX1ZA0AEFFlPbjQecDgI/jJWsV2xkdQ3cf96ptfXajDt9hincnDZy8jc2YbfuKWS1E5dh5S+pQlwKZBT+6ZxDq1N9SC80vFgoOC8B/iRLbQD7IBduzcCAKH+3XUsj9qapvaDDbgTiKiBLI6RwEcCHBLNqDVSsdHt+wNOworhNT+D3p4P7jUZx+yVbdAwjJQ2cJHnnOeS/Zz5Jedfkv8GhAARg4a+Bi/2xHMf8SNox7w3bV/MrOBYrbgO7wdoMN6hhms2Ql9UoNulLvEdEnAO/Z1WIjw/RH2g8mOnkkmOzdB6rTXWAuXUnl1ZnZjvBGr5LPOU4/GFnXn16lV58eKFglnxKTSXVapi9U9sJoEvfhcDq1Kac05YWtwf4BIbxetk7wFsprOOqvYX9VNUhj12ZhAFEMKEgNlwcXGl2l0yfn1tL/Z5oqyurmk9EMT53e9+Jzs3MjKkGsIXz593daJqv1LHNIJAbb0sgNSiP7cK9GCX8p33315b1Er2uva/DuuBZxOfKmPbge3afiJ2PwGZBIGSrc4+yPtSl0mQBhuMfWGtn1+6Zpk+g9SwYzsR2UGwkD619FUl4Lcwv1jWVtZEbcdGce8898Ojg3J6Bq3+rqyurZTtHaihy2V5dbXMzC4KBC6sbJYlAOHKehmlF+vYACD8iiral/r8MQ593vMECH/JaD29t5s3//f/+s/vcWyySbc8eQm8UF8ouoeFZQCF4W2zOM8aWV/LchctHOhARKwkfd6Ix3B89UCqKqX8O1G/RD05bjIjcXS5YFGNqix7KBl81p+np5GjpnGa2oioN6YsLoMswAt1LgF//A2nxN8GNKGcZBPIZpIIYW/8TR+IgxSn1X2AeoOca8um3joyHahqxAc6MDYArFrA+Njxc0+5Ps6T7FMb7YwDlogwI9OKvOj8fA+7TrHtEdgBWLJ9qnnLZ50JzTUOLjdS0lYENSDs29s70u8akxYUfr1gAwYfA6+DYxbZAQHCrm2FjxlHCbqXAWwFmH5zfx2DzI0W6fI+vbmIHjY3P1fmZ2fK1PhIGb6/Kfe3V6Xc3yhDuLq8WF69fFbevn6pprU08dUzIOqvfmaez8wfO03O3MdhU0S2Ruf5mexewFScjAQE4qxZSOSiE6hIhDWZ9jaTgGOS/mSq61oyICNz9vm4F34KIOEa1fsOoYBp6GpjinTiaONExFHFQQugFQ2WbzVLdt1M7vP8/FKbMdF8+mGRJYxgTNY01x0qXewG9xzgnFpkbFicUcaKz3NNqY2kUfb01LScEIATjpLGvtbKOaOKbfF8ybFSt8m8V631hbMA/nYGh2yXxhklTIEAHEfTx0x/N4D1NVPv4x5nZBGh7LvO9qGicdZcsjbZ+DOunD91jIyPlJ8Rvan9WTkXYBCHjPdyLkBhAniu94vqJkDd89B2wkrH/O5eblaIximnRxnvlX2rdHKujYzj+Jhl3nGw0/uN9ykLp5ps/13jUkW9EN7B2fL9WZuYoAlfahYtShn16MpHPhinzKPe/lfF53ErzSJ8wbVzDcwTK466HVJsR8fkqPZQIK6p8dbarIHSZN2ZX6Kb1rUbhgvrR7VoND4XzQ6lR2e22mCSs7Cn6kFIvqDdY2KruKcuC1lr/JL95VmEDhdbH0e5taCx+S0IzPta0BMnOsHXdi7y2cy9jHMYCZmLEbvJ+6AxRimyDX5633UQNnYvgbA0r4/yNWAnAZcEmA2kobGj/liUSZybm5fN4nO5XwIIoih25SCu905QzTWp91J3Vf2rxGwM/sIM4lr5TOaHngWA4sZqnKnn5P7a4BjH4d/Pnz8X+OLa+FIQy86IjsnnU//M8fhMdBaYH8xTbC2AcHNzs1NWZg5DGeVeuX8pLpNRnXCNm0TLRPllTVudOXWCKQfCDgCAuAaAzwZ9CBmToSHXHH7a11hsbqxLZTRz5uaSOkDXc7qPpu1FvgFc+r6FXTBeZmvNrDUpXPbCf3n+6gdaeI6uUxawrsfLnLXtcllDfJfMoQQGk73nebX7pDKEjOvklFtzwG6hbhUG2vlZOfwMCDxU30RqyhGVOT+7UCBqfna+rCyvlI31jbKwsKj1xnPB/lFLTpYQa2VAuFUWlmg7sVoWl9fKyvpWWV7dKksr6xKWGRmf6AFhNhhWfutb1ETHL4UsT4Dwl47Y0/u19/1/f/PXCujiEOAoxYGMUVe9HoCw9iIEFDp67BT+UXU2WIzUgeBMsFGrr9f5eaWm2HkIRQIHBTqq60KsPpbvPJZQWmIM5DTWCByGg+vLBqjeYCyuhkaTTZPriuMakYeu3qQ6JREQiDMXp4VzDDrarrPpWzwMAkLOlYiiqHuV9hejxPuz0WfzTTQ0994a03Zht9mr1nmRc0gGshHAiROXzTDObBzJDgh1rSb6SNTga74+U7ryJZAV8K2sILSXZGD7zaA9v+5F3y0gbOr/AsDUY/ChFHPutzt/VbFsxyrO3NdL2yIX8epbJyyOVo7TjrHmTb3mR/FgLHc15nmOCoBMTZRxgu53V+Xu+qKQTJqdmSw7Wxvl229el99887asr68qk6ggwy3iE44i8/lkJNoMENeYDGAcyoxLHBs20GzULbU0tK5BilQ+3673zF/OgQOXTNzt/Z16MBFFdTNvslmO9s9MTUsQIPRVroHP43jwOvfVirkABpN9x8bghOQLaW+oOnIoySKolYOzHplPBhtW0E3ww0DFIlKAOxwrbFpolAEBZB6jeAcgpAXE1MSEgB01fGlfg8JpWi3E0eYYoZrFoUOMgOeSYJDtiWlIODBSwrzqa5vPL69Ew8IOMu7OAsyoh2GcSsaD8WadxZkRmKi2J2OXZx1AzxjEljojcOl61BpcUGBPQb1ePRRbHRon12xarMda7Q+adjRRY0xLC86PM0V9JQ65IvewLESHhYnhpvVIqyO+YUqon32yoj6PxbTUEJo6H4R3xmgUPqRMbIJegMJz6nxoNH51LUdaGaA6H1rVaNtf9gqeg8EScxCacfYwC6edqW5Piqhk32joXa8nwIcm1qqFqlkMjm2a97ic5szFgCPGRQJEUN6Wl9XIG1VUU6SHBGB4/lnHAR08L3qVkmUP6EjwM8+eczNG7byP7WmDg3GU87nYvew7CQz2NtV7U47B+xOASgAz2ZVWFyDXEbopx881Zv/ib4jnwIiIU9/ap9xrqMHMrwC1iG6xcWQtBCRx/GT9bYtMaXZWbVa35r2QHpAO9rm/oUs/MN0BXQFwAiiNTc/4tUA6r8euXt+afoxdCajleKozq3W0XBP0TLKDfQ/Ss0LbCZ43xwxlNPTPZC65b/6Gn4Y9Y14R3OhruBFDMW2WcYbOTXaasXNWtKcaDw/bbqomnFhknQAwJKgrtJjNjNRHF5eWRH3//vvvZRvPz0/L+tqaAKGy0Kz3K9cYW0Wavcy2UMEhWjfUWk/mMWuZ56KgqQIk0Mrdh9GA3S1aMEJt7Wz2dsYhto6xYswzj7OG4qPF74s97AS/pPZMjfSUrw9KPMwFre8LgeKDg0/lxx/fiTUCVRSRNOoHlxaWytoqbT0A4wu6f/YqZXYPP2lvZERX11fL1s62as2hjK6ub5X1zR39JDs4v7wqBe3h0aaGsGNF+YGknvvXQJUnQPhrRu3pM0P/77/6H+7Z0HGecJTiOGB0+JLRxBCL/jPe1ULwd4z3wefPfbsHgB21C6iU3lrVCSOOkcIYJrJG1pHFHKPc0sfayGE2uTby44iyqVIBhKlNCF0z1IMAx0QbbUz6Gj+i9PquCnsGao7w90DPVNBcewBmjF2cJUCp5asbQFgjkW2Eqo+aPZRrj+P/GEDJ31qw0i74AC1v+JWH3gjGcM4A6PY8LVj7+vwPKZwAwu49EonpBWkYL9S4DBDbv1eZdVtzR0I7IQbdlTOETUgsTkufzY1x7K9HdYqP3F+/nB/CNyvz94I0fywgDIX2q8axqXlsQ3nVgUjWgJ5EYyP3ZaTclqH7mzI9NV6WFmbL7vZmefvmVXnz5mVZRYFsfs41NVDSbm47J6id461TxfxjvrYZfcYiGXU20dCDWocrcyCbbDt+LbBKtoFzyDmtADW9x8iIhQ7GGnak+VQKcbAHQsHk+C1tTJTz2VmtpYA5UUt5H5HZszNHiodQ7HO0lntk3qkfYBWqCPDimrkn1jhOPb/HzvAzPa/YqHEEcMKikoytAzDi+AAI5+dMYeIZ8H6+j09OKrC2U4PjgoPHMXC2AIVEvAWML917NJk+7g+QxbcdoitltQC21J0wHQHW2NtEs5cWlxWVPz75oppEnC/V/jTsgtYOhLnA35INin1onTEi4Pyd9xuc2rYxdRlTN29HkMhOfBSSbcfcwyyfIZqfoIRpfKah4QQefzl2/zYFvFwP5nO7js71dDxLUwRNE7RojOZ/dc6vr50p8pqt/VbppzhKP0U7zgIAZ84OUHckr5ZMa832cA72q2RvuH7RscdGq5DIfCfokaAkQEL2v9I12RPJ6AJMmJNSbKXf4XVtWh0RDFpb1DYcsZHMFTvt9CCbl5w+1L1xVAXl+LvnJfTQtBdIb0iuAbEprr/Nhrc2IGCrfT37SrIimR8BTKFOt3alY4UMtNDJvjsICPlshI5aYaYAwszD7IGizdZel8wX1iFgBUDMfeLMA4x7ejutSmBTECQZlWCWmrTz7An+MOe0HsY0j/hbu9/2lEM1ee0yyuwy6JdZfKwH+/YfvK5zrPSTDMU4QZgAVj4joFe/w7yQiubJly4bz5jEryHYxO98BkEWgBzzg/vG1lA7TsaKv3E8/pZ5mXIZzht7GkXSqCD7c9RVu+Y8gJAx4rbpUUiNM58nIANtV0ASymQZ0rzmNbJh2B7sKYBwfX1DgAafDjEvMoQ8M/YtKKPMa+YqY3N64uzo5cW5riNrwiCXcTl2Rny4b5UErdVjNC7fEsCuhEQFhFHVdhDF/l78sAQbWT95nc+GPZP9LmyB7A3MX9s9JyGyn4quX/c8MoSfDg/LTwLIH8rJF9sZ1EUNCNc0NtQRUlrAeBF4/HR4oDlAPnZldaVsbm9p/S+trJa1ja2ysbVbVje2y+LyaplfWinDiA1Kidp0euxdgKB9mZbV9svAyhMg/GXj9fTuOuP+n//tn9/jjOGAwCnHqWfBhKKlaB7iMTU6x8Ll29Hcc0kXQyPDwcEAEXXhm/cb8NmRDy2UhYoDyGcDrhJ9Ty1QIj1xTjvwVWvJErVl0vfUEhS7HqrwcXzek81RUenaVkKGg2hvBYPZ1BLZN4bpP5sNo82oxOjI4Rih2a4drmRxLFHuiOXPZQhj6PLTEX+G/GGWrXfkXP/YLni9VsGWatEqOImTkGzhIOjLvfQgzHV73bk6o2SnTt9cX1Xq7LJzt67lw6nzmPTAUCCxCsm05zGI/RrsZdwH7y8LNhjsDwHCFqsF3A+e32MdB7mvoW3H5e+6nhbI5n1x0EdHhsrYSCnjo0U/F+dn1HpiZ3uzvHy+U57t7qh57fwcvZjcKwu5edaA2hZ0sta9dHoyy22WMPNWFMzqdCSrLfpazeBlrURsog2C8De+M0/iZHFs5nSob1nDBjmoELtRfFvrkpYHof+E1iqaTg0KMY/aLEGyJF6nqIk6Qwg9HGfcDADTsbnurPkAY87PGHKOOKpp8o4DwzUhhBBHLGwIHJiZGatlLqMEJ7r7mdpdUKucSDQtAGILyHBIShyFzZtrZfo4jrJaUlR270IzJKAAmj4PgJmcpoXGosAQAEAR96rYipIq4BSHAqoS159n1tqVPKMWEOb5JFIex5ifAEpeZwziVCIqYafPAjhEurl2Xk8NteeYVRyzzhkf1nbsKmCJayP7QlBAc+2m1mCLFmvxEK/F2sh5ABCGRYEtEDUX+mjtLYgt5vnbqXPTdrKNBtwX5fjouFxXNULbYIRLrIzKe9v5HADbispwL202wfuMBTAMJm8EJPlKKyIAg7JCqH2qRtAONntfuwZFw5udLbNzc9ovBSzEqjCbggDBmdREAUTnfXN7qIZqS+Lrb0E+vyc42pYuGMgb0CbYkgwaz5S5KfDctG0KmI/D3Nqv1jmKw5y9rqUjJyOYc7fOd2wUf0vLiKhPSj320mCIzLSBip/z3b1p8sxZzpUAUwIaPVitDJLa79Jz1bR4xsb2DfGYoS77xtind6EzgxYYit+hdQNr6fr6QX107kUZrpERK8PWumrOw1oyXfCkOzfvTcCaLHLmBtlpbAdjh20iMIW4icpx1Jfv7sGzynNKkEcKzhy79qANrdLUbl8fgJD6XlRGCdD89NN7gTn39cMW+PrJ1BHuD9DELvDNv1lHUCJdKz0qP+/g076AD20laE6/WrPezBdlRw8OBP4Yd8YoYoKwB8i4RSxQcxMAXFWMmR/jtX2DgkGVzZDgZRtQdwCqBuKquFrYIwmUsJ/0NquWB1X2SDKumU+wAtQeSXWgBCIvVUN4cOiWKgLIJwaEZFYX5xfK6spqWV9b1/hwHNPuP5c9+tdSS35/JxAIIGScV9bWy/rmZlkXINwqi0srZW6BVhTQ6EekMmp/aHiALhodhYeiWX8MeHkChH/MKD29Z3AEhv7VX/3FPcqBKWRm02LR0FAz8tXKXmhjv1fdDxschkYZwsNDLQaMIYbDdUSz2sB7SoszGHFYMGoBe62jGnpoov6hj+Q9RKpEU6j9bXhfNghqVWI0syFgFDhnolVck51Ib5BkITACraPNdRGlzlcMec6bhZbNOcCE6DDOSwChNulaexODZufJtL9k51qnz6DLxiFZMEXMala0J3cEEPaNjgMIyc6yuUK6zLniGLVAMgYzjoCj+MPl3l5f54gYE1r0xNdn6qUclSrQIyBIRgAg2IgdJGMYwPoAkDWZwkFglWtqwXeNX3TPJY5SHBWPZ58ZbIFjPvQVIK0vDILCdpHkeX8FwB8S/R8AdEUyBQjvy9TEaJmeHCtrK4tqTr+5vlo2N9akQgYYnEvjb6KjV+6Hl420jQ5zTZmncdLi/CTokE0u0c+sP+4vVKsAsfQO47OcLyp2ybqFcs3nAjQT2EiApgWFiZwHeLC+8h2nJVm+OK0cJ7VrqW/Ekbi5sZT5x/39Kq5iu8K1i6pX7QznT88uxiTAlmshQxgxFa4piqTcK5+LAASRcDtIS5rjUhOVyIjpnJeXbrcQtgGO1vLKcicGBDAgisy5mIIcHycAMIODSq89xGSoQcF+4azNzUE1GhGQtFT9taiMZESoRVSE+tOnDhByHaHFtY5/AjzujTjfgQj1EUuf2KpCixPKF7aa9hquE0Lwy4CYcTAN0Gqgpg0j/hUgYXodX87G2oHnGvj31bVrbNL4Wk7mJRlGqz93QZZOTdQ9yrIPuO3EdBkD+DdqnVFiDTCkTQvXTTY9mRTXE5oaGjDRZxWifBlQCXADVDpwxzOycilfrlU0S6SvgabhPXXx7Fvct+nxBOaKrndyekrXrrIIAUMrYWYdcr4W1EM/M/XUmeVkJ/U7JRQIlFW2SUBW1lyAYGwUY9izfV4tAAAgAElEQVRStwcplS0gTBCIzyaowjNPMChzq90bss/Fzrb1dsms5XPZKzke52IOstYBXQRRvG8TSKYVintQpj4x4jIG9Q4AJcCT4EfmmuZMV69+L4ee5wgo0n6uoK/BoQTvpC9Ac3irp8cnWF5e1Nzn+Iwr1wt7ieMFjPBaqJrJ+qVtBGuW8eeYH/c+iikQkNwFG2t9ePZ5PhMbiY1jnRMAoKcf65hr4/7i1/CsEkBLIBz9hdhtQCTf2CnGnK/0IcTeMFd//PGHsrf3sbaNmOpqiAHENwqC2I+wBoNVad0mBF/L7YbcXmevfNrf0/pjDLY2NkWF5p65Jmwg2UjmNcE3xpZ7+vz5UIA0Y6/665rx5bkrC0+ddaVCjzVByIxn5oKDVreym75mC1zxvmRrzUyznUoAhWNn7sav7Xy1WsvMmiQ5gqCMWCLHX/QTkMyaJbIN7Xt5aamsr67bZk9Pi9GCWNhPHz+Ww6Ojcn0LICRDuKN9Z2NrUxnCtc3tsiwguVRm5xYMBPG7unpc+48PvxyQ+qUA75e+f+CkT//8Mx2Bof/5n/5H95ICrw6cDfi0Jn346UTNVMh/dSVaDouTiYxRwrEgokJku4vsVUBox7Xv59dmwVpSH+fMZhLnJzVK/Lut3yGy5AixnUFnIXFQnIUL6GqzYvm7I+Tmu4uqUwFhAIEdFH8HsGXjTHYkVLUcP0anSq9oQcsI1Ygt/45Bz4aWzTXGPkqDnCvAOZk6cerrBvE1UAKAhZZpje4cQ7IEKHspSu8ieQGiOtH/LkDYAqRBMCXgKN/JKq0dRTRZwepcmXbb02+Tpcs9SJaePkVxxNSDp6GpSlahF3iJIEy7Th8CuaoCo2urR2p6HHb0z0eMaws8fy7rN3jeeppqrP1qCx6pfZKq6PR4mZ+dkrLo9tZaWVqcL/NqTk8EfFqAUI4kDmDtzRk6Ulsnk3WR4EA2umQB25qyBCDiqCVSHfpTIqypdWkBYZuBSDbuQXav9pTMeLKJSrilRvXJiDC3AB4W7Djp2lMky8e9yIag0EmG8fhIlKOIb1j6/Li8e/++Ni13dpG5nYyjlT9NEaJup71W3pcaQe6Rz0blUWCiEeMgQwiYAqQlOt8LrACMLgVOIz7CM6N5OjUk0AAZWyTZyeghhsN1LS0ty+GBLqlaMWTMT90LECdMiqkTbuqeZ2QwMa7ME5mjVuQk9xmacNgVyQgpCl1paIwtYJjr5fhQVHmd++f+7LSZ5u/aKQMZslx+PhaOSrbMQCushF50JYDQ68VZLzmxQ1bIJTN6ga29cI8xZdWuritF3KGtNorP/HfmYEKgysGsaotxWEOLJts5O6v5Fko0NDWytVE6ZP6HFiY6Gv3YqtOVDOfDdhYVsEIzZN3W7DzOMACG6z/9cqLjQ3mzyJbpa6pVm5utdZnTlo+XWFmf3VOQLtnUCu5balv2gwT/COfxGdZr6tva9R5HGJsT5zgZqTZ4ExAaRzkAnJ+xCemxl6xy5iPvyVf//M2YiXMem9MCwlwv95caWf62trai+eFn5nqzZJ+jRsuzJwOsul3VxHuP6IGJAyN2+BlpBylN5zXFN8FWv+/CSqZq7+D3cN4woEL9FjPgzP32pDBa1w3zhmtObSDjwPOG9gnjAFDE+VivADvWQMaTcdKcR2yl6g5wLMAgx+C6OR/rUb2ERzyXWqpl9pPURDLfuIb92iTeSr8W/bLCr0WdEJUhi8dcBSB///13Og/XSlaQzJaCcwTYrk115xnBFMAOML72OxwoYS7w+Y8fPwhYcm+cd3tzq6yurOjfok0eHioTCOBvASHBNbKEjAf3pDp3AstijsEK6Nsi8XzUoqWWCARYm248pzXHGDCP2kwyv0coLOsj70vgNPXfYeCkhlm9TtnHaLUmW2/VYYvWnKn1Gv4vQSiAO/sFKqOIy8zOzynodXxyWj7s7ZXPx1BGh8rK2kbZ3tlVHSE/V9c3ysr6ellYWikzs3NlanpWfVr1jDuxPo9J74M8ZQj/THHZ/2+3PfTP/tN/6z4ARlSE4WHRF5DUTSTllFqhL+6zk0xAaoE6EYQTN5PHoONkeDM1tSxqev+avTfxzSzbrvsO55ksksUaWWNXd78nCLYDxQaUBIIdx86IDE5iO0ASIImDBMl/LDxJ3a/7dc3FoYozWQx+a+117yG7XmQLkdyByG6CLH7fd+85555hr73XXjtgBVDZUzBZALzGxhKvDYubTYmveHZS34u/qSxG5S/aSCSXw9z+gJaeIhNvOocG3sQeEF6N+tkQibGiaE95e5NXkIM7hqXBocGRNtAyOHPQ95G56wu+B4MZn9F4sRc7hl/fTl/bgFDGR02hGDO6D+3gkKTODtHSKubAa18ChEQHIQf3gLUHSEOErZKf6a6EL7qSJSO46otxXysNUZTXRBul7fkzz1inANo5zfqxHO5lkc4rm2leC7Aft9ara60Hg19ahdc9bX3/8v5ETvq2cd5NTXxuaysLbePWsspMbD+4q8L0YmFfQEuaV5QQTyP5dxgFmWsSpqn6nVyXfuRgS5Qv0QFTrsYczzheQhdN1ID5G4Oqd6ZwQLNucvgz52zAOwcoNFbdtwaa3wOu2BeyfolycQ/oNinHECGbrG/arXzC2dm293Ff4I33RvADQw9ACNDC8Ato4R5RI017aWsiRYxRHDdxKCV6yvsTeeg97svLzh/EUAKw0I6AWYwVgIMiAG9et5cvf1J0idIFj588GUQdqF34ww8/qh04pgCEADGcVzigIiDC0PEsbuEhXjaFc1hTJV7EWs3+kufgaJ1p9lFudWTREQGML8Qq2K+5HkqpGHCKupb8flRF+bvFTI4H0GSxLbclOdTeiyL5j6Mtnuo+YuHoIF9T0xSVtrgX1wcEQxkFJGNs42XHyHLfDPSyrLlv5v3CIiDVTj9Lwtup1T9HBDWG50+e48lIE+wdA0RKyFOyAc4acjQtZ4vPJpcSST9YIz0tkuvhEI3QUMAUgF+00K6WHW3S+6u0RiJ3Hp/ptrC4ICOcPSSlEvp9eABsZ6gs2nBO8fTMBQt3OIKU9crfuGaowxHMMagea+rGuM65yjPO2oyqcFgFOTu5R55Pn/qQyCWv9YAwbIDkx/Ea7bp9e0PtjfBIxjxGfaL72dvSdt6XvS32RPabUMm5bk+hzbjwtwBfAdESwSJKz5qJABbPLOsKAAdlEdET5j/X4DWv7bEgPA4hoj9iGxxRDsslItjDGFPGgXbynFOnj2eUfagHmgBQIs6MQfb9/tzhWoA+RQ/PzrS+mY84eWiD28EaMNsJai41brHncNR///13yiGkfcqZXl3TfOF1VI/5G+AWVVHAotvtb55D9vPXr18JELJW6eM9QPGGAaEc9J8+VSTwQG1LjiNtiwIq/aIdsYOyx8YJx72xPwGEmVe0IcA3jsSeKcL48JXSPzn/6GPWLdcK1ZcxNhh2pB5WxidSBfY/tp09Sq1h6zoA4n4dtJPDYwF77s9ZDV12Y2Ozra7dUumcj5+O2lv21oNDCcXcufegPXz8uD16/ETfm1sojW4qMji3sNhmqYFor2pndlwtMRGq/Zfskr/sb9ftlr/s/Tev34yA9vp/9c/+5FJely7PK5MeaiibIAsESkAkfhPBSJhe5SAOXLSYr5kZC8uwIC2ucDLQn+RdrJylbPosPN6bhcw1uFaAYg4L6j2xmfC5bNIseK4PGIT2xGK/bkAPh7i8xEQ2DVSJELIhZPH4cyWIMEitm17T0z4VcavXc+Ca4ulJZQ+x6Qq9pzWHa37aGDRFNIduIoQ5vHsvetoZwCYgNgBC3zzR0IwBNKchWir1zq591BRTYLEoqPS/PNzpB/e4AtaqFmHosT1FNJ/xKDj6J9qo6KVjzUF72KsWW+Uj/j5g5vu7zf1z6jc8gpLXcwavXK9/ON26/xK467eFK3u1Oje+Ohiztad7WCyfragyKnmzU21jbaltblCI/pbyCD9/Pm/np8ft9ORIMvR3tlwDCor2NFTfckCk6HtAVChNzu8wJY37hAYWcMHPAPQIE/SOhkQaAi57ENU7MPI+fvL5CMIQmUnUPGsthhdGL+0Slbxq39He1Frjc6wLPLM2mublwU4EzvldlICwx55rADAwWNgDcuh7j6FUg+lDMrrK2Au9rO9fGAahkovpUF5xam1BFwUUAVpSENpKeyk5MSHPN7k4RMwWlhZUXBojDfBgAZt38izTJkAmuYIrq2sCWI4+lMNMog+rihD2jpfsL6JLqubhyNrIHhOKrsU47MHmGjEMMXLpf+iyvIeIbYxU5oWdaFaI9TyqkheV+xxDKGM8P++IkOm+VQKi1mKihBrfeV8H5oCVQk+07vGeO4qMquYn/V1lNSr3T5G/bn9FGXGapNtyElkZ0vvJMO/qHKjNFhfW4ARkPFKE25FtK9SK6qncNVMJvW6I0LomXb4z18c6aQZV5HqKUlh15nheiqwvL8uA1XxE1RXgPpSFSaFyR9vmVAbAaQ8BponG9E61z+cWckskhnkmA75ojTlnc0YEIIbCKeBQqQYBunHsZM+IsyjUyOwVtDPANGdwnMABM1yjB5o5X/p9JqA4nyVixTMVjbPEz2hborlEzonIuTi9KaDJ5QyNOWNA2xMJdfkXokYj+E17Yj/QLomuFJB2jh0lKbx/xJYAlEjQZmpaYiA4rrXmEIz5uK97stZwvgAIAVGyfeQA+ajINs8KIMRYaY0eHipKSJ9pR8abfydCqLzF07NuLOaHZ8Bcoa1EJPnimj/+8IPuqUjV1pbawbmSfrvshkWvaDuUUaJ0jmgviqVgIHvUDo8oRbSm6yOUwu9eH0QIPW8DCO3k29Ga4rxap3zNyor6BVA1W4OapwdDFJm156i8bcN80X+fdX42RFj5vCKc8/Ma+z7lIewRRRdLWTY2Y87IlPyIHcTPfl7HuSJn0kRrJ8yzk1ONAeKIypP8sCtnFvPPZ+BpOwEcsl9R1ogxnKv+r28IEOIYPzo+bZ+OjtvF5WRbXF5t9x5ut4ePnrTtx4/bg+1t02eZFwtLbXJ6Rg4iC8lc4cpdGaMbQHhlOG7+8TcwAgKEDuG7TlQ2UZSxUmYAMMh3OOCJ2GGsyYMOBfPAqqF4cyNrzIK3EeZIHxuSPlv1ZVhw8c4lR2cwjDr6Iwd7onPJLwEIsgHQJg6n+XknZfPdH56hEcRTaPEEe/4wVPiWudEVi05NrHhJE1HoPU+ODnIIuX8GLmxylcRcBlY8oZYQzn1MhQk9y64iR0ntDQUkGuQYtIxgKACtp0VcXF7I+OJ9PSAUMC3gKkOpCKMDYC1AaHOrcgNrg8p9rvz0QF1Rv+oNmS8Bx9/3eoyCCNRw6Z+Bz+FvVwsmDwA2C+Tyau2evs16GtdBbXfdevnaYeV/Zq++ErwsJJhtPHt6/2zt6Z1vq0vzbfPWcttYX5XKKAG2g0/77fDgo9TYyL/YfnBfhYqh3gAIbTgAKkxD47BjDnGAW6nNtMQYZ4lSZ0xiDCbnjJ/xsCdyHq9v73SJp5+x66mliULJm17rcIjmFI2T6+UefJ79AOAROneo5zI2MdzwwK+sGPxduiYb6zlGE8IkrCkOc/oJwBKYxMD5hKy3AaGdEo6cugzBiQBOHFVxxuAx5zpjTsi+9jbuj7T65iYG1aWikoAp1wHbq9zKRQEKDKp3796qADv0PwxCDnleGymlzk+ihARy7TIWPmME8+zcP5xsi1DqMTYp6Hx+pn3EwMUKeCgtonLqyOnOQJ9MpDDRpUS6GF+MRqhs/M7nQpllnCl7kBzC5MTw2ewV7NdxzhHNBMAydhhrtMuUYqvXssdkr2bOy8Gnts/JYQLNzNQ9C8JQgoJIIeIpGFoqW6KfZoBwnz7yJEePIpVnA+1SQllT5KB7fxSQnbLjQzlnMDgQkiFXrCidkMYDIDEweWZpu2h8RcVXYlDVMeRZ0GaP59owZuRHY7T6zHHh6UTIef60J46YPjpIThkOjyFSL+A8r0L2MaBVC46yIDjMSt3apTQcScEQBujTV9ZrckNtUKdmq9cDhn7e10eQk44hWnKB0V7IifbnrAvYi6PJ+4Hp7YyLz09KGVCuw7UU49jIGBhQuu7myO5xqap+P/IcS4kI05ZZw4ms4UyOMMxQKqrqFea6Eb/j2rQ5AIB2x5agz+cqu+DnxjgQORbQP7LjifWCPaHyWvOmmIf2CcAh5zEAHUAIgMLRkrUPICQPNnlzrAvVcWaeF4ODZx+xFWiioaIeHx5pDsT2ot2ZM8rX29pq2xSOvzhve7t7BoSfPulanCEbm9BxXX6Fa7DfAXpxFhP9gs7OvHGpGAt3Ccgynz86mvfg/n3Vy8P5pojmxWfRollz2HiIq1itFCGuRfV9ZWlJtfx47hK7OYNhsaO9MpFfntN4Ro6UyDg+WZNED9l3wwKYK52IRH15bx8hzBkXhzvjxWdpW/amMNiuR8OTay1hJwBhCcm8efe+vX7ztn14j1IoytGlLSHV06IiE62emGy0z9FG6vOutzYx1c5QVmbNzi209c2tdv/h43Zv+3F7uP2w3X3wwLT8+YU2PUuqhIovWvOgA4RX7CdbIFd0Ef5N8MBNhPDfZLRu3js4av6P/+4/vGQTmFCyvGv0YEBPS1zA1MIUqOewM6hzArS9Na28aK4NxYbMVw5jjOmBViTFMasoEnbPhowBxj1YvKG95BDLT+7LBhXaSAQrbPRNqE0xovOeUNbilfS1ORRNTeWw5ttgzRErGFAjXcXe43izssgi/BJvpg1fL2BRqwa6k8FiH3nhMA2wtEHr2n0RRBjLOyTqZQ95DxAtguCIKnsGRbRV5P3SHtfeOB8AoeqCVZ5ePROophhxyd3zGET62JFB5wlWdK8a4nG4+r4rYG4AjXYw9BHNYeIVohKMFfi9nkwdgPjl166AQi7weyKbE3XdXN9e9fHaX9oKRgqoXx2a1lNXu+2aIZuqvR3jelVG3HrbWl8VXXRtFQOQ/JVP7cO7t5Kbp4Av0cHthw/a9sPttrmx3hDMiKHnuWwDLkCAPAwMGCLhrCEiWHlePPNEDGIYJQpjcJucDUf9ExGJEcJ7EnHq6dxZz4lYYlz3hlYik87zsaNFCqGorZXqYYxmzQXlm12lTvGZtJXDF1EnrbvJJiN/dpZ8Qa8lR0gxIjEw7fDAcCSHBuDluW+DFYOU9kGfggqF0QflCQOJtYvh9PDhI3nGecYY+0T6BuMQoZNF0wJZW4CCj5/2ZWhhRPWiGnZ8IfvutlGbDgPAqsY2VNl/DI6JDgJAdwUUGXfRZRFiuHVLTioEHDCS8MpnDXktm8HQG+T2/FvogbYGYLOnQhlNPg/POIWvKULNdW2Y+dkxbkQIk6sYA5prEuEJNYvX/bzOfA5IqXGmfb4gImiaHswHzzPTPqGmHRZ9NPXDYvSGyjtEw2WoO4qJMapyFdrX/D3OT4NWIksYpslBY18T3QyWCZE5qTyOtFfYCnZ0ABrJN3QU1EwVQC7PyQ4Z7bv1/lDpGBcJytScz17Ez9DMoBGqpEY5PaHnMacdTZ2/CtwYS5W88HfKPCU6xPOLE8f5o57X9J1nxzxmzrFf8FyYx1G+df8c4eX5MXbOjXKEOQA7ZxzXVfSoK+XCWORsTTQOoz+Ap3eUAuD4bJwxzBsi4jgWwn6xw9XCL1a9dB4v7bcybymvovQqp4HZNnFwxomQ3ODQCAMks+8kn1FRxIpuMy9SQ5P3MQ4RhaI/OKvXVla1vsNKOD6xuBJjRVsBhIm601alr+zv6qyIiiV95doZI+Yv7di6c0fgZnpyUq+r9jN7RymkZk0kCryyttru3rvXHm1v67mwH7x6+VIOlkS8DHJc55MJPzc/K/uKfzNvwtbwerZ9wFihpLyzs+c+3bun58ReS7vkCKgIO33hGqGbh8JKpAwnodZ5CUQBGpkbzKdEca0l4LzV/rwwkDMlF2cbn5HTgbVeWgWZn6HSyg4sUTvmBt9Zdzi7RpaaGSRxQDAX6CfzWMqi52ft5OxEdE8cVq/evG2vXr9p7+QMZE92jWz2EBvCZjnBqILRoPqi6xttfWNTZZEm0LCYW2jLq+tSEr33YFu00Tv37rbNrS2N5RQOqymXXRq+rgHC2MqjLdZHEP/1gcsNIPzXH6ubd3bT8X//Z//okg1KYOvzZ3lrUFRiGib6wMEcChaLAdoLGw6LVN6sorKoJtnBweAdYuNgw48Bym1lvBAlXFwclMjY5AIIlaRfYDOe10Q27Dm2gcXmyM9EFTCyWPQc/hy+2vCkEOXiv7yPAxbvfTb6cOhHo78EAUplbqCeVIROh6YS3W18q3aXclhcXgPjIwVm+T0UNS9yA8EhCkg0qCTWpdBJtK4AmTfNAiMlU24pA98Db2CMfP4SQBggHuPOB+hVYRcBo66G3xBNK9BA/wwcCz52wiwjaBs9V/r8FdSUz7oD2bz7qJ3fXlTUn/Ho6+4CqgUGrwnOeGTK21i/a3w6UHn9fl3CUkUMr24D/R495jZV+4W/RzQoj2dBYuUKUvR6ilw7K4Te3tqUiuit1WUXqJ8h9w0jbbftfHivXAsMJ0Dgg3t328Pt7ba1uamaTi5ijPGQHEIEESzTjvqkciyW8HBTUH3J4/h5VBFlfSrvQcIejsKIykX0uXcWhMpb+bs8p3hTWSfsBQGiPAnuh7GEASBAWJRN1Q4kzxCjGyGFujfeZzs5iOhUzbDUO+vWgdeR13RoaKynGHXQ8KCf83rek9wt3q88EADKKZSe88EowtCKI4goC9QqxgOj5uXLlxofjG8ihNBG6QNGAEWIQ8nkuWJss9fh/Zfz6xRGAYDW1CXWdtrFFMEwx0ATJahRgwtvs73/iKHIGJwh5+Z0AHyoft67d1dt2dq6rXGnBBB1wXCW9XNZXvsJU/ZoiwBCAR+MFO6v6BfA+vxcuVCATAwh9hUobIDed+/faZ4od4kI6lypTWKsV21HGaefL2T8ACx57vRXZ8Gpo2yeCxYCiXPLiqBW2cRBIvVC8o0/Ew1AbMTlShIBCNWwj4ZjgCfvaIgKVkF7b4420DB6oWfTBpwHSSnwXGIeGYR538VgDj3UVFWim3OzZqD00YWBJtuV+AlQQqyLDSB5lTHiaJeMe4lUHGtuOifUAFWAs87AGGxuZ2og+r2UDYp4W8CSy2G4FIjP0URvUZhlL1jWueZI9jspyRLtDSUzZzH3jcJunBQjJdjpFIlAW9DFTtQAHe7tSCX0X+etxUE0CvWMJaUi5mThIo8z6xtaLfdB8AVnDcCRPhDRirNXDIbPl4ruci5pH6yzP5Rv5ib35zVRIA+cpwp9k3UoquE6UZw2RLGiZGrwvK+cPNYZfVpaXJJ+gpR3cchNMy/8PPmiH0QHua7UPauGKuwNRzyntQ+y1iS4t+v8aNoLHXN7e1uOH17HiUV+GnsogMolarChqKtqALWGouUdF0JnPbzFSfT2XZ0fUBbXRFkmeuiSGji6iESatso+zZhwr1CLWY92ylBD9lBAaev2bdXZY9/HUcVaJpLNGLLXQZmnH6xLxoDImIq7UyJlZlr7DXOT99CH2Fu0IYq9cVqO40QZMFgfHyWUw/kJ0AYs571xZCQVoHccm9Jp9hlriz7xt9iLOVf47FCzcX5+ONuIELJGEb569/5De/32nVTzAYQWxSobUzaTk2BwMBMl5Nlrbm1uSZBsee1WW7m10dZvAwDvtdt37rWN21t6fitray5CPwVN1AGDL33ZNHOZntHhfQMIbwDb39wITPyv/9WfXLIIE4aPFHqfVxFPDIs3of4oE+YQZ3MPAONvRDF8UEF7o+6W6UEsaA4B3hNPNp9LdKJXgpJhWp6neH6iThcjKe3hUHeugTeHwUuuzdB5C4lucsjJAD7HU+Q2OUp3VWyFa2kcCgwof6qK4fIakug2VPGW+zpsZAE8GTeuzSas6F0ZUGN5CUc5MFzyFS8aW0FyEUMbTQSJfUWAvb4DvgI4h7ZXYWqBwOTSFSAESCZ6F5DVF4TvqR4ZbwvAOKzXb869R8rv9RWzOSfKEeMp8yue6eufH0BjBuW6cmhhtNxH1+kiYUN7C1j6eullX6CiRL7qPhkinsbg+XbY2NAzkUCJxuAAmDBljfyRW2vtzu3NdvcOxcstmsKzJ+Ll4ryUA3A+Loc0gjJbtzfb48eP213ofpKvh1LtvCeLvZA75/wYEt4xqInIiB69tCTjim/RVMuZInopXuudHRlQccBwveQWZS3awTDmZyU/kc9RjkYRwkvktpdkOIsuqjwve2AD+CNMk5wb6jElAhVHiAzHAqb9FpeDOxGAMcdrLCsTih/vZY+gKHAAkZ1J7E12ujC3iK5F5ZD9DYOKtUH7qP/3/v2HtruzJwME44b+qGRCUVV5H0YohiXRjZQO6JkLifxlz5QBt7amSB0zLKCPvYhxDTCdmJyWIQYwjUIpUQeMRYArYwp91ZRRR/Ky1gKeAMo2Ig38GTPnAyI8gRDHtMAORh3RSufROTIMYAAUYsRiEFEyoaco21i1iA3foeKzz+U5ZD3HUZg5xP7GOHINO+mIHlKnD1XDmaI+GxCGstz3LU4Iaj/yDPjSnKtSBPwcRKhAmRPSInZk4JKIsoE7/whd36kPNqySN8j+G1aJohFFyeQ9GKYZS4y/RGBx/n3c/9guPhM1MF01UWqNR5cmIGB44VqGPitwth4ZBNc54bPCDrjhvMWgVe3NmUbaRtYVkRR/+wxmvWOsUxeTORxBIeYMEXCecWjKoVcyBmlHnpvpk0m1sFibAdmh9jSD6XH84+SUM2EQg3Mpj5TPSD4fbaVdfe6WIpQVVWN9su7IRxsFSDDsPwpYsNYZI6nySrDHlHHWm6jK5Vhm7DJXVdOx6ghu3dmS8AnOllBgaVPEW7gWQPCHH37QeB0efroi5BNF0OxPAltzc4ryJUI45IyW8433SGG4NTmfiD6yF4X++x43/TAAACAASURBVPTpU61xvpgjCJWYAm2nFyqXfd+TO8dPzg4YDrzOHH94nzp3Ziq4TIIpkzxT3i+wKCbWqe6TCDhnnMGdKe5mADh3UGPy7r3sisWFpQH44qCCRo/qsinV6z6ntL7nNP7cn2fKdcMQo9/OB3ZEHeDK3sd96XdPGcVh9uD+PTlEcrYkQJDosqJ2pYA7nPHlvEx6A++lL9kXGR/GI44h9k5sH9gMB1XvllITH3b3SjH/UHmFYcYpSshch6INe26CtACX79i4fafdISL48FG7i3Px7gMVnUdNFCC4sLjU5haX2lTVeR2MCP/SH4NXdBCuvPBX+MdNhPCvMGg3H2kT//N//u9fhhLFZsKCZmFlQfoQcU4AC8iLEUUzb8g2WB1dyGESjwy1hzh0Q1FIvoFoM6VMxaLlnhwwbKY6oCq/iIMagyWbeQz0sW0d4OjrEsVLW4VLQytgI6BeYUAbIA5AaEpKAb8OyKQsQoyfGD3x3rDJYYj2h01vvPXKo/oM3v0uTzCRwJRu+BLAyr39WuTfQwG0McTmlq/Rs3Q1J2+gSVbEURQPgdAx2jjSFAo4heIu9dGqO1geLFFNA7A6L/oIrm3E9huTjR73I+0xyBpzL0f8VzHKK1E/vyrgfjVoNwh2XfenwZTtLjGOU7f4v5zXPWQJ6vBV+UX1x79zaHFATE5cKkLBfL57Z6s9ebzd7t1dbyvLCy5c/vFAtehQocMAH+iNR8dtZXlR3uJnT5+YsrNMLbi5tlAUNudvoUpqoxGABgiK15RD6UyA8EwGmajc1EU6dtFnjEMO0OSt8LkcqDFAoc/0BndyLwCEh5Iyt5Il9CA+DxiM0yF0ap4fRgL7AfemlMS7D45syWMOgCzBmQFkV34r7080kOuHapXcnBi/WQe8N/QffscQST/VvipgjyGWchTJrwslkX0KwMU9lpeWdWjLI121RO2gccS+ZtxgsMdAsaHlumY//fTTUDcQbz45oQAKANR3332v3Bv2SAzB7e1Hug8REgxFPktbUzqC94h1cUr0wsqcGW/mQQrH99HJgLTsayfH3qd5D2yOWRWA9tgabO7JWE1pCudpmk41RNIKxLDvO3dvcoiExkk3OrxMq4+okCN/qCZyPmAwOkdd4gtHBpopCZCIHuPMvRNJ855qsbHsu3KoAaISIYQ6X2SFRJCRhnekxP03mBnz4THC0yf+HpEKoo0wY0K7z72ITqOcnUL3PqdQSE1dxqrZWvuo2lGF7cmX5Ys5zB6kMkeKOtjRoUhqgXhT3skj/CxAiJNpoZ6bc/zIY3KuugHqvObM7dubKoPCM+S5kAMFIIRNcPCJSJPz5gLsuGeeGz+TwmHxj0sBQaIjYdV4fzYoxpFK3/P8mROOLqIuS7THkX2+3F6vVeaV9qASA2LeJf+fdgV49U5i1mYMeSJyrDdTLPcGxc9QEh2xPBgACffmnjiBAIP37t0Z0lmYU5nv9BFgxBpkjSZi2oPknsnEs+WzOG5Y54x/ckYBuTw7jXXVacbhQ+kcHFCMEyBye/uhwAnsBKmenpxU2Rfvzd6b9vTcmDfYQskjZU8g4sjaZa7cv3dX0XvGgb0uUXfaDM1Y40r0kPlYgLBO9sE5oXtUSYfsZ4Bj7JowwfgpFhf1Dy8M8un7con4cX/mEuMZQBhngQGhz3izyU6192JPxHkH0IUyGkBI6gS2X8C7opS1f4W1YCfjWN8ztGL2Bl7DISomTgFu6LDe4ycr9eiznH+ogqIuuvcR2i9nwhgdtGPkk85YHMLK0ClgyBhvbNwWLXT78ZP25PlX7f7DJ23r/nZbXr3VlqBJLy61Wcr5zM23CZScU7LrCvD4eQTw9znab/DKzQj8dY/AxP/0n/17l2xWpqW5th+/x4jzYZYivqM6HH83BdPKnyx4NgR7qi1LfOfO1pCvFy49i9yROtcRU0ThkwVp4v2PcUnnQw3lvfGOx1s0UgOgMeG9tjKpDyN/c008sjLutFnYoICKEvnz/MQrZmqnDSC+EwHpud2mZJo2GjoQ7Uwe1PDeSVNdcm8t9NqwspllfO1htrDAFdRSdEkLDrjEg3KRaecURoUhXdQ+BUiT31YGrdLNK29uiCqW4WRBBRstlp7/ORg0G7NyCkv4YIy2AXTH3MMADRetH6Oe+XwXpKyDwvfTZvuFBOvrYK6P4BWTY0i9DpWzXzQM58+zE78sGDNE/yrylXwt5+pMtgkokLR1opnWogABgHBSdM9H2w/a1y+etzt3NtvC/Kw8qhykeKHxQHJIhebCfCciCG306ZMn9vauQc+BhkMJFUemnH8HCMM5ctrOP3v9BPxgxJ6d2GhXjuz8vNZhSidwPw7vCEpoPdRzIXpBO/q83RzSek2CJzbw4sSBIhSnQ6L2fCY0b9Eydz60l69f63NcO1Sx0ICypjAiMAy5B+8LcE2eG4YU9+XaWeu0PUYs12e/4X0BiqGx94XpMQ6J2vE5rhMGAZ9V/b0Z6qoCaACuY44H7eS6iZbxU9HJKuWQyMSf/dmfVYmM1h48eNC+/fZb7W/0j9cw0LknuYqUqwA4sVdhhEILjcFIP1NPkGvbMHfuYcYQhwIgMaD1+r4k4AHogvJ0fNymZhBcMVDOnp4oC+PMnhWjHQMyACZ0/URts5dmX00aQQBb2A884+zFjCWgizFmb3UZCpwMpnklyhODkc9mfbh/ALvse9mXJpTvzqqW0TzFPui8Nz2nw0MZ2oy95qyibIih2DB1nh5RO59fSR/QfckFF+XMJTcEgjqjc9zDnK/dJsb9zc5+VLUpjn4iRyZzKo4Q9lkAoSNZ5Eb6TCJyqtyiyoui5AEgFKMYQBghJ4sPOdpoBs6CooPQ0xP94N7sNcy3j0V7o1/MCZ/XpmzmPM/aD2WUNkUHIGeZP+9+ZAw99rYRwmJgjwKwoHbJV84B2poooWijs7MCNAA77sF1LVbjMegFkwBQqPmiwsx7osoJ+AnAiB2B3ULfTbH+LDDEWrx7945o2KGhMkdMqVwdHDrsFYApxiN76yiGszykn/BZ+kuUD7DJuCtvsdREGWOLh8zrPP7+++9dAmZ3R/ekP4Bb9iNYHccI8xweDnVaeS5xkGffXVha0ucAoBbVMiWY33FAArJZN8l7Zn1mv5MdNTfnOVlrws5X028DOnEi4hjjizHg+jgEoepmH4jOQ5z2nCkrS8tDaSTanqBAUhViI8YJ6L0BRU87KnM/+gQlFYcoEd05zrtJ16zk/imBxjxNUEFOzNrXYhMMBkUpuAIIWc/Os8UpNTnYAtht1End+3jQPlCIntIiiCcelGI1AJfnc4Do07FqOis9on1W2yivdHvrTnvw8JHA4Nff/Lo9ePys3bn/SGAQNVHWNt+kCPy/UUV7e+Xm95sR+Lc5AhP/23/9Dy9ZqCzmAEIWPRt0DAgayAJO0jYLni8+F6pHDKBEF80zH6Wd2cyjkBZAqAO6k43v6Rw5uHqQ1UcbEiWkrVKxO3TOhg7tgeZp5a0AMnnVS8RFVMvzFD9GSYqImWtjAYwwMmzA5vEkOucisgalLpJ63WgUsFSOyYy8ywOo7NBNAOHg8UYcpnIX7SFK1KzyZYbclwKFGn+rldJIlZ+oz8fYiBc65egjEKNSFIwREcKKzvXKpgMolKXm/idP0MDV3wEGqWEWQ0CKeRf2dveRwHT/6gZeTv6KRg65k4XifgYInd/t61a7xozG6ySML4NBG6DVryHK6b/l8OodAUQHVCxZZiRz6lK/QxklVjk3M92WFxfb48fb7Zuvn7fNjVsCi9B7Xr561d68fTPkJHC7CI2glAgofPjgQXv48IEOeGikXItD0WIR9sBrPahGyNXSIgGEzttyriBrMBL5rI8YXOlbnpO822UgJVLC+3VYK0nSIgBxxGjeV4Sb8UlUn/dEOEaG2Yf37eWr11pDpow7Ks864b1Zx/wbQ4OfHPYp44BxBkjCUAtQ7Pei0MppJwYCxpAonmWQ8ZlEIWhP6HXXaUfMZco/YFhITU+OL0eWYhgamJkOP+YC4ey6M+Qu/emf/mmjFiH94O8vXry4UhOQftAOO8nuymDEOLHHnzwjcnas7hrj3tRJR5NCHw41i898ycGW6OjhAfnTvi7gif6ZzeEob+j0YYNkfLh3vnoWxrjO/cwjCsPnea6JWBMZ4d8WvAGUmUbPtc5QH60ahEyuPirdz4k8U7MIHJGXE6uitnbaOZtajsvZGSmM8jvRFozzCO74HhZcSXQUMCjhlglHzWh79nCpfZLDV0XheT0GsYzCId/WLZiYHBkQ7L9m0Tgv6fPlhcY9VF32K6hyqccYY3x2bmFIQxBrg7xMchspt7IU2jjOBUdM+ZxB1mLbQLhq67YcFGHhsG6ITH38SMmDsc3uC9Rnl20K9TNjz/jQRuZbTwtlPUjUpwPPfh4G3KxF9qmZGdOxJUqXJ1TiUdgIobUCCK1YuTPsBzyDRLzz7JgHRMsBXwA79hHWYBxsAtMVXeR2zGki7XwDlng/4ItrIPDlfL5dXSMMJtYD/e/F5zIvA3a5DntMoun0lzbRH34PEMOZADhjDbG+mad/8Rd/IXAO04J7JZ8SkMY4H1YUK4Ip3DNRuoAqaIfsKYBi+kV+3wAIt26r/cmFDFUzZWiy9+7v7SlaxtxknoQpEWcOeZMpH8E6ok+cC7ZhXD4MEJ8cPa7LPQCRKbmSMyUU9jjwebZ2oJvlQi4mYja0mXlm4R2X0VldWVIuIyYNomvcT1T7W7eGepmhKmdtcn2n9OAYchQuwQlUnJ1zzTc2ksuBZZ5TJmJnb7+9fb/TPuzs6Xep/rIGLs61n5ylXAkK7tJ9gDpKLmkBwkeP2/MX37Rf/foP2/aT5+3Og+22sLzSWNdio0lDoyjrvyd38N8mALi5980I9CMw8X/+9//kkgUUQMiCzmKOERZPeSgBGAIcCmyebAzyFlH3porg+jV7D73RU+uHUPxBbUqOcESIwN5mK9d5oZvexKHrqJ+NANN4TBOwkdKsEiUFu2MZHBWE0yYgwNRF+RQVrHIRphg4d1CUK4kw2GuGsWHJZb6vgoQY3TPTNtJTj4+Eb+g2St4mqiJhAEccQncbKZq9wMy0hTAqGhHPHf1LP2V+CPCZrhNPtdtX6qjd6xgnqohXAhQx6ExNNUU21whozIYduoIij1eoqAFQVwFh7m/Kk403XVvg9CogdD9GMDcYnx0Y9H2vgrV+wvISODZgUODuLxFnviIYcy1c2OdJxggejWGjTuqiQQvloBIgxMgVKLzUQYNwzPoaggEP2vNnj9vK0mL7fHHeXr951V69fi2BEOijyjPVWiMyd1LRiAkdePfv32uPHlpUxAIzM4o64nlPLs/0LIIFdtTwxVyQJPap530cIVF8Yz3xnlAJAzoCzngdIYao8SU6o/XfRZaU4wLdUKe+C2DHEMl8zMHPIY5gCYptGOrsD2lvQJsjHK4XauPG1LJItmOgRdUuRh+vpx14wNlvQteKcFQcSrwv+X2KknVGUPoYA3dlGQXERRkLGAMYfqzpGI0xtAGuGNuMIQYROX/pw29+8xvlIXF/InzkhErZcGpKgBcDC4MnqogAp+RgRmQlYCNlc3g/0UDWagxGxsDCN/saN64bL3qMP9p+fATQ3NW9J6Ezz8+rPWFeRBkxDrrQ2YiixjAPDTUR2QB+zgDGIVL9/D3PQ4BU4jyIY5h6SB/itPNejpGZnDQDLsZDP6edY3iAoqMcEXYe8GxyPkE1ZX/1Pt0ahey5v0TRoA5KLMMKmAGjRCiVE4iqc+1JSXmg/WofeecqAXGq/Og4LRJVPj7CCWrQ7lxV9mdHJ9m7XTuvcgSVRzbVFpeXNE8BVBiitE1AfW+/nHFNhqNyznDElGoigBCKNgZycjsDCBkHO1ShIK63zdsuhB4gzrOBAglV/eTEglJxBoQ6m7EMHXx0rpoJ1LNevGeYcizju8A5uWSJ7oXBcHLi/o9gfmKIqAPM6AuUczEmdkdapMHoWFbDuW6XWkuhZzJ3mbfOf32r/Yd+8R6eCfel3z/99DutCdoKkCJtZX3dCsP5bBhMAanMlThYQkPtAUcYBXGuEbUMxTZ0ceAO+xf3hKbJnAUQolqJMFOEsPgplsLxiSiYfCcaGZEw0e4lznLQNm/fbg8ePtQ4MAcAhPSF+UL+OeshYE2sk2IZMN5ihaAQ+v79kAqU/vUMgwjp5DkohadUeOVsltAM+e8W7ElfyD0OlTPsnjClcu6Eqp4zh75Rs5qfci6V4A39wTmKQxQwiAMG544ihNiXy45GhgXG+soalXNajsZZpeTEXs3c5YyWUnAJOGEHHR6fiCb67v1ue/UGka0P7f3OrnIKuYfAo6LyZ6gRKSoopzAO2Snm9XLbunu3PXr8uL345tft13/4d9ujJ8/b3fvbbU4iZLBOHDQQXbTTN7iBIDcj8EsdgYn/+1/+JwKEMi6Lix8vTKIDLObQo5Lbkyhi+O0s2j7/wyIpY3JwKEaJIMa4i2EJoMKQGD2WFkiwJ7XyLQTuQmt0iIfoIFxwPHTy/pRXK2BWmwGHTam0aSNULltFmj4DKq3gxjVEjapSEwYL3ghC/RkA4cysuOESJIAue0iRV/eBeyTKkI0QI4YaXfZlGcTJsKiIC+/jIM5GnXEYwdz4WkCXwFBooZ1yaERw8vz8npSAiICN/5Z2JLYWlasc6ldzDAPoRoVQqZIqiGkPnEDkUNZhFOvJAhhoV92KqCDnINjSA8frC+f/C0AYTFhBsCEq2EdFEKvgEJiamBItTQZq5QxOcgAJDLY2Oz3V1hCH2dxUrsqDe0SOJqXCCA0G1TLlhFSuJ+vCSnmjci9GEp9/8uRRe/xouz159EgJ+4DCFNlmDqre25KT+EPRoYg1kW5FSIhOVBFk5ms8/cmvYm4HWOX9KKklchSvrSIvSPnL++/IkiIL3OPYogIBXdwjhz9zSRLi79+1N+/eWXEV9braPzC6Ek3EiOWaiRTQpygRxqBnLQXM9VGyiGCEsdAzF7JOE+EN9YrxyvtC/WTP2rp9R3LrePERWvnpp5daE/SZtof5ECpe8oiIWtAO7gc1jEgAXxiFRCYSrYuhmXwt+sj8Y93TZ/YdQF4MUH5ieCWPh+UUQOgxx3N+oPthGHN9xojxcRTMojK8h3kH8FxYMs2V9nL9FOLOXsVnMSChwfF8mCdRWmVO8Fn2edqhwtg//jiAQgAP48i3othF83e9QReitwOk6rVKiZk8K+eRxxmhKO3EpJyGlE0AZKhmH0WkJQBxKuNR4L/KUeAgUZ3F9XVHPVqTEYkxHZVZU0fnSsrekQrGCWVA5qBk6CsX9CMsFuUdnQ95czJoFXW3uqydklwDCiYiYU5BAAwS6VAUfGpS0aJVahneuqV5wd7O2O3sYNDvDkan6/r5nFO0v6I4UL9XV5dFl6OdOPKIvjF3mcvsB6trRN7WB0AYsA5IIUrMeSOV3OUVjZNLRrRBbINn6/3f97dDlzQLO/Mc0adun0tMMcY54+kvbbDjw2fy6alVR0MX5dqJDqZGJgDFUbVRdCpsoFAOedZ8lmtHVCVgKUItcRSxDpmXtJV+45gBNLEmmNOMD8IrrN9EEHktBeaZt6FpMre4VvamMApiG+WeLgTvclx//ud/3l6/euX9YnNTax86IQCFdbK7t6v5EVZD9m7KRnza3xcgzN5Hm+g3zzg01nsPHgy0WSlN73zQPsZ5tLFxq+3t7uo+id4Bcul3ACFz970Ehjw3c6/eHiPKR5H5OA65vuwu1e4cS4/xd54/84D5MKeahqO4GO/NecDv2bu9Zsxc4bxRDvGpU2yoA4jNoTxUUbQBy84xxsEzRHOVv24mAG1zHb/6qlzhCLfYme6cV+2LRDm1L+G0sQDg/sFRe7+z1968+9B+evW2vUFojCjoUDIFe+miSk2QG0pEeqpNS3l3ui0tL7e796gh/LR9/as/aH/wd/6d9ujJs3bn3sM2u7DYJifZj6bEsskawxa9+boZgV/yCEz8q//mH10mOhR6FJuFPX1jMrDAV0n7crAlQpiCoWyipjnZ0MU7CbBiQeOZDC0nNLM+Ajbkf5QBGLpWNqge9FyNjkFFslS3qQAGXGxSfIvugNocBkkl+kdNFJPev2NsAAZLvAYPaQG6qBayAUQ6P5GSeLlzaLDZpB8yQjulrMHrWkqi6c+wURQoVH5Lx+3HmDNhlE35Ql7lSDhHMTT5guFA9oDLEUQnUYv9Xnl92lCLGvszoFbhOV3H0i16S3IhJS5TpQ5+Bkj7sJ3vcIUyaqBXtI0uspfcv8LWQ4Qw1FBfyZROUX6v5QXyWumufHGtXaeHjudIIrXjpj1ewEn9KSMiDyHAUGqm0EdQF51qi/OODt6+vaGfa2sryjcwfcz1vIjCyZDCoONQ6gpWK3eWvI+lRYkEPH38uH311bO2hkLv4oIikIpEQIeEQrZow8yH73mbKLVXftfaO8JQc74P147HNtTrACauJ3Dd5QsnT0zRKkRgFJ10/ho/EezAYE2kqY8oBoARYcMr/ubdWxnb8pgXUwCjhffFS836ZC8JAOPv+VucUlkjMS4wrLg/PxPp4roxVuJA0ZytPOdEvQKEJCazvGzDqQDhwRGqn6/a99//Vnsbfca4Y1/jC4CBkcZ9aCfgSRGP2VkZogA47oMBy2uMM+MTNT/GVII0y8tFnXS+s51ApvXSJ/rJGGK8EmVjX4kR5+gC1FurqMZo5DqKsLHn1esAMvqJoAz3xNjMc+gBE30LcB/UD0vcwoDuWJ8lEsPn6T+UxL7wvWvI2Qi249Def+9ldgpZUt9RTwOaaY0f50fABm1xdNFzIvXi4vwARChSQY086IgLc20TVd/Ky+J502eAMuNngQucCpSkgPY9o5+OLN3WN32jnfRVUU9R4w411zMvDVicQ+R56Kj97Jxze1lHiE+QM8yXgYP7BiAcx+Wo7e4Qud2RYayi66pFW05LFcEuymiVOyG6xXWiaBrlRD7LfkC5Bl6PgybAB6Epdk0LpFgwiK2d+RYnRaLLoSrmDOsVrzm7U9KCZzae714HAL7UeJSaZYn2BBhw3zgUFG0tpxFzO+NrsGpqIvPKqsGOhCaqHmdG6OTcm+sSObMo3qWcJFYMdU079h6J7qzfGtYva5WvUEoZuzCfWHeZk6HZ9wdKInnZe5gv3333nUpBAOABiqx9lH155qwTVEP5QviHeWon0JnKLHzc29d+nQh79prQX1mn9+7f1zfXBoQjKkNficxtrN+SE4J+JwcyDpLMCcbhqCJ7cmYr1cVlJ7weT6QyDEsl57MYIsUs4Pc+6sf14ryS2nSXEhPbI3YB99M5U9HfRGLZa2ODcM7gDEI8jbx8VtPZqcGgS69w/sw7fy86CLChcGCUcJFsHEUGTfvnNdpIOgBja52L2VIeBYyeK3fwzfvd9vrt+/bT6zft9es37e37D+1A+b3OE1QKibzb/Jt1TXmlGTlrofLef/iwPX32lQHhH/5dFaPfvHOvzczy/FGanRIjSI7nTnjvi0bKzR9vRuAXMAIT/+N/+sfKIUx0JBz+JO/Sxni7k9/Be0JxSp0kJUord8lUIQ48gNUiRW2X7JnmK2CTa8WIjOHKa+LwK+cFr+6YbK8cDehxooW6vIMpDgEIKYdw6ZpU5bmCrsGGFkA4EgxtvLi4PPmT9mBjWFM7SvTAoizFAIgxLeGB2hjl/cL4Uz6iN0/lIhZ3NZthDL/rzzygTVLIBQYj2x7PKdeI1zXCMgM1s8vlG2ifya0TZdTUUW32qp4wir0EbF65vqTc3coAQtNPXYMxgFAbelcf0CDRH8z7x6hjXa8iiNQjUw5ODUbAXiKFPphG8OcDxgLtFtC5mhtokZefr6ZRIOfnJTIc/Q0teCyYq+c25C8ZiDF8AoREF6AQTzTlDS4uzLZVkv5v3ZI4DCIwiEEwnxif2dnpoTB16I14II9SowyPfJVIIT9h49Zae/T4UXvx1XPlUtxaxVBydBLnhABhFXimmcy5rF3mLsYFxoTW0KwPwBzmoQDSP9Ydhokoz5UjmChBXo+cKtePg4WB56AWIFxYGKT64zwKtagHhAFVtIe2cf3sNVkbtDf0S/6WvSd7hp02Vj4O9ZFDnn0IIy5qojEqs45yXfVzYkLvs6DFrq4jStnGbRnMRAgx4FAFZQ/gM0QfVDdwerqKJ78bRLMw0NjzGEeAGdemffwdI5X70ebkD/LvGH54xQN82BdYJ5KJL+ofxp2UInd2FUmJYWw1xkU52DD8AaH0hfHn3qZnuXzG8dGxDD4AIUqFXJtnwNiE7pnPJSeIvvKViFlEwlLPDYOY+eSabS5JEiArh4Hyuc+0/yci6jq008NzQjk1xn5ENiJMxnOOU60XUUm0irGAakikkM0DYZV7UK0fPxY4YJxSVw4xD4NWnBDUKnSdQtrJXLt7957yOQG6jAlziWeFYciYkn/EfA9VUutQNTHJl0X9l9xTR/AxQDHMiUx5bVkgifF0tMlljugb7SeHTufsMfTXKC8XBTyGsNppuXzGiWsCChl31IoBuzOzgGoLETGGcUAQ6VYu5BSvu/QTfWauAfoS/eX5JvpsWqRFbwIIGU+eOYAwYkvJEcPZxRlN+/jJGQlo9lkap/CJ2hXaq8BBiSUxFonU4YhIPh/PIPMr5zxjyNznPSkVwXNhfAMImbc4Anjur187Ws/eg7AdoFDMhXfv9LqjxjNaq6Geh/nUAyrul/2KtobBwLNkjuR+tHd+dlbPASo59gvARKVvoC63S/2d3EOuydok55gIIQ4AxjB1DeOU57PcA1oi12UMYVExx5jDeu4b62KEZF9LvnSeafZZzlfAW2iuPOuUiOB3wCxlfIboG4JPqMOuLA9ON8bzesSPCKFZCWaYOaI8nqm9fRfRH9RvPx2YKcJYsDdRK5X1xPmKcNtnlI21vl27EsfQBXZZFaHHFnQNw02tvAAAIABJREFUaRyezovEsYJdgdOVv89Oz+qMol8rOKwWqXF5rLqPOGV39j611+93DAhfketvQHh47Igl57EcwDTkEsooJW0mBlrrrY2N9vDR4/b0xYv29Td/0H71B3+nbd2939Y2tga6aMFJGS99bPAmTvgLQD43TfjiCEz8y3/y9xUhZFHJm4RqlkQBTBtgQ4zxyBWSfxBgFq8Zmw2v6VDBED21UbyyCuVlTflELAQfOj4MBXJUXJT8PddYEo2I2llVVBUEkNxEUdoqaR36gJPRQyNlQzAoc1Shcus+X8hIARhGbCWgMFLFpjMhzezooIxi5YiUEh1RzjlL52MQAHYTWXEOzJwQykDbk5fUwJWvAE+DOufg5TW1tUCbgZk/k8hIntoIAEdRmbyW916JpNY1eortkL+XPD+Jw3Q1sArkjbtXIokj9RekpvbXNfpIpfi6RUNVpGaAfS5bwf9SUmXTv6YWo02yCr4bjP481zAbaZ8GmOhgPHq+v0cm0SL+6bzKgMDkV5qK7PfnQxnVEbD6cABcIyRjqiilIRB9WF9bVWSQ3AdoZLzmOnDIeTuXZAAA1N+qiGEiKDrYoG61S10TVbwnjx9JaObO1lZJz88IaFJAHENGwhhF62LdsQaZe/LwIwZQ0THWMPM6zoTMz1CHMFwSSU80fphT8oiMojLZH5RDqIihQVaihJr/yhX+KIOOvEnahtGlIs9F64oXWeut1glrKJQw98M1zkIr5z5cEwDCNVPXLEIRGER8hf4XiqyiqhVR5HO0jffynQiDARbjd952dvek+pl7h+bGWs69EtWgT8mbTA4PY4kRiuHHF/uoaGO7u3oGkd/nmRM1tky88+oCCLkG/XSU8I1orHx2zLHE472ovoRaG1ps8nXOzyyEw+tzC/OKEDIOjIfydipnKgZ3KMNxQIUix0/eQ1/55issEcaEr0Sj+SzXlgDP/r4MVcCIjbp5ATPo0wJbJ6eadzag7wkwEWVy9NP0UqJtEfJI/xJlZP9lPfMM79671548faJ5xr8ZU4x+xt3AxzXPJqF+49Apqu76+kbb2LBCp+n6qL7uaJ59+LBrp8S5lTQVAavzgPeuKipH/TfEiJx/T3uh8ym6MAWV0tRDR0/tOGB8yCGkNATnH/cg5QHwpshGGdXcE4VRjOTk6Hu9eU7RR4ABVHbaEOcEczMOEjuLRkBo6jMsgpMrgBAAxLyk3crfPEBDwLQ8P1tovc57Yy7YNjjUc+LZMn5EKYmIApoB8lH0ZJ4lmsRProlR79xYj61LsWwPDiEDuteaJ6FCJ7eYNnBtXmM8o6ZJ37g269DOmQ+aCwixAAihjfKM+BxAjJ/M44Awnn3KPYSmytp3/qc9jYwt/Q07I4qngEKeB2c4UTYihJxPzFFH+Q8k7ETe4ddff60x5V7ff/e9VEY5dbgX45A9MOCJexBhZv0yVjgC6Bt7GVTie3fvaP7x3FJ7UlTPYkbk52qV/YjTPoJbnA98UUtQNW0rZYZxBxDCRglQDmuLNgpo8jnOHtJmKrqbc2Z0Xtv5nDnr+q/v2/7HfTkieW7USry1jgbFsupuwrrBc815q71D+euuuYougRyX5BRrnzAgFAMEQSSJjJ3I4Son0AwRbObmqgIT5AfLoXF80j7sfGyv3+621+8+tJflCHrHuj/F2W/l8NlpqOEGhLQL5W+YO0R7N3D8PX7cnj5/0Z6/+LZ9/e0ftNVbG21xea1NTTt/MMqisct6B/gNHrkZgV/iCEz883/8R7Kv403ikAogjEEQo5NNQZt6qfv1nukYpYCv4+NTeXAAN3hnVtduycMZI8lKa5+qLESkxW3mW1nRuUvaCPD6FPUt0cV4YV3j0EIzwI+oN5qO4EiXxFik+mnglToNos9cWGXUdFEXEU7ZB6uMIi6BEp1FD+QNm5ww1eIUSouLG+fAzKGqg16GeHEolcdIbrLzMgI6e1CYgvADqKvZMoAVUThHIKlnltqGoSNUAriuW1xSA7OhoOBA4QTQRWnUOZUFNLsEO0BK8igDrpwf2AHbEncws9T3Uh+qNIZoo4W3AgaGKOdASC0AV5HAQVSme91Q8+dfAmlT0DkN7NLX/C7HwAAIE/EbI4LDRSva6fbXzWrMBQiVs3A5AEKooqtVR3CDAsCLC+qpapQRWZidaaurKzJcMf6QsyayIUBYDpezmgtyHqj+WGvrt1ZVO+vZk6ft0fbDUnPDQWIQxjrNOmAukWyPl1XzuSjb8fT26yXrGyMgHnJRQQsUOtpuo1ROFeZ/5X7ksxl9RUrqO9FlXmMOxWDDG8+aCZ1wzHHz/IgKagxDXs/e0u8rju5NigqGwc6/Mbw2NjcHkIaKHsIkCEjI6CVSenykz2HAxDDnnteBnWeHozw8J0BHIosAlhhwUSg0Bc+FvLMf8lqiLUQVnz17pnHEUCS/MMI5icSxO/FsHNlEGbnJ+OSbMUuk7NWr143vRNuiwkpdv1D3eC1R3URCT46JArmeGXmgiJskOsjcS65owBw/8/x6Yy7R4US6Er3j3jE2+VzeF8MPw5zxsDHmCBWiX0T4Es3lnpHTD9sjgJQ+xXjkmowlc4a/c77IkVDlUG5v3W4Pt7dlUHNmJLpKtFfMkFOXZNHqLWdb8uLCbsnezvywOuuexjf3Nd2LnGI7Tok4bW1tCrAxDrQHgEbOcFIioPQtLVsUBvDJT973Sc/FKotEMqB2xnlIn0SVU26lc2oxlG2Eu06hAf1HzWNFMmamNI6Zj5njIyDEGbAkAEVqBP1KrTiuFbBvZ4HnTejlAtAFCpODHicT40G7UgsR0AUjgj4CXAI6emezwSDOVDsaGXeeWy/Swjrn2QX0hW7K/hCNA0W+K48tNOgAPueOmoZJPVBEumgb7RAQ+/77AXCGTpgIMXMnIDfsgD76lUgrYxJ2ghRKeRal5syzYI6y1zOH0RVgHwX0fvXVV+r3x/2P7Yff/tY18mZmBFxDQWctM8a0hfayfvm82ReeY7SDPj18cF+fp+8AXcaN5xtHjxwLCwvtbuUUMpa0m/Up4ZiTE9P35ygw73JFY2R/RsJiKXgvCuY8kXGLgbFpsb4BknbMj7RnrhFnX+jYEfUBEO593B8cJ6xBQC8OFitsk/OH3QUDZ6HNUbphZlrRep2RSXWQo9+g0LoC5Oafi+nBHs4c8/6/LDBIGQgHLI7aR57Nu7326s2uFEbfiG3xXvUIT8+dDjI3A6uAb5eaQOBNDuB1K/tubAEInwgQPn3+tUDh/OJym5tfbBOTiGuRP+ggS5k/w8/87ZcICG7a9Ld7BCb+h3/6Dy4D/ELXClUoXuCepsVwxaMW6iibBRsFX7pGUS+lkAdldGWlqEwYjORamPIST2QODQCWKTpWFJQ3qBTgoKjYkHEEkNdDkZJkvMAdSfEWuRjBFuvSdB8ZvaFNSib8c8MoFxg85XNjIWHu4QghkRnfS8CTHAhya4ryorygUhSMB5UDy/Q4A23JDnfCPYnapI2juIuBSowzChsPkcI+Ea7EbgZ6RgFOGfSKhKY+Vpm7HWDkL6IbFjhV3mKBGAG2yhm8SuMMqDRCEwgY6hKOC2gAbN0vZNxpXlQx+pA9dY0vAEIxNLroYHIkuWRPKQ3gNSBk447ybKKUFWWVI6AAZ42booICin4hfR4gbb3PbTZQE6yt3wGHRPMAhPfIU9ncGAGh6ohB35sVWFNxemheqB9+OpBhTIF55ohUz+Q4gX5roRpTgTbaV8+ftWfPnqoUBdRR8ha8JiYUBYxRz9wjEhPDNId6Hw1kDoVGmoN6MMK7GnfMy0SWMAYwRrgn7+2jRlmvuUbyUhi/GJyhUIZKGG9/RG0SRYiABOsr92BuWKV4UREdxgcqJ+U7MOrXbq2JUptIF0AOYQSMS9WXwihAoErCFFYkxbCmbabcfdKchwKdcYpKMX0IbQzjjnsHnNCnPmea94ZCybi78PS2IoRRRMQAxQDjPgGn0MN57o6AGRDKMCslVcaX979//0GGCm1gn3FJCgCjI3W8p38WtIf9EdABqKG9SyvLcsox/o5QWd0xzyPpAGYxeO/I/pE2RUWasUv+GfdVTliBBtrO61GH5X2ihJWgCXSu0BVpO/ePIE3mJ9cL7T601oCT7InMDZSiI26CgIc89hsbGsPkAvJ5751jagG0M0fhMCwtv9/nZ4bhQj+kNFj30Xlywblj8ItBSCSfOcX5wPscMbJ4B5RJ9gCYLhi1t29vCXixZ0JFFaW28gUBaQKeODTJiYJdQP23yqtK/i4RudTXJX/QqQlW9Exh90SXaT+A0MB3UYCQZ8Fcs6qtwQD35dkydqxhnsvOjtUkmc8+Xzx+cccZvDp6CCDm3lJG3rot0Q2XUtkdItj9/ATsyoBXOV7vSYwLEU5+59oAQtYbbUieL+3L/AoNPkJX9IG/BUTRt4B21iHgHfDEOPI+rp9oWiL8PPdQYRV9k+rz/SF/OKypjBVtDjgNcFP9yIo+Yxuw5wucVq1FHBeAPj4HICR6yGdwHKBKzL6B44pxcaTW5VPQERDLRKwBR4Z5pvTpAdHIy88aaxRNia4q/69TluX53L93T/X9UjcxjAbeK3YAoKvyQ/M37SXnZ8qB5Pp5jnEOMr9xmCFG0zv7ejZX1m6cFCrds+e5IRZZjY1A+MatdntjQ3mROD4pt8TaIXpJlJCzlwhhUBW5eTx7KcNj92DPXRCN9B5vDYtLOetxoFELMIDww+5ee/nqXfvdqw/tw+6+yk3QTxRGuQVAcG6WQINTUaCLLi1Y5Im5eufunbYeyuizF+3pVy/as6++bXPzC21mdr61iRkXViYDsQOEQ4TwRlzmbzfq+gX3fuJf/Ef/7mUOBy0wvLAVkUvUKB5xDBq+eB8HYJSt2FgNigyY8NQQQWNzQFY7ETQOPBlk+8iCU7rCUTwO5nxzMPQGpuS4JRxjsMc1OFHwmonuJmnfPv/OB37abnWoonvCRY8ITRkGbBpsKvw94MOgzKEyHc5Vg4l7AiTkZUeWudQIQ8dyhGSMAKk2XLVTtAbVf/Kh6AO+6KlVQ46NPJQIDFZFaiIM09FgBypkl6h8na5x1QsVNVGLyzgi4j6HphSqqqOLEZJxQPW6R2ukwhIV6gBh7XhXKZ0BXUZ5gwhORrgL+wX0ObKb6zpiJ4B+LUxIX6zCaUpnxqXSN4sqNn7+S565fm92NNWwMNFli/kQ9SNKQYSQQ2KiLc7Pt1ury237wQNRdxCTodEXZ2cuKg/lBhEOJMT39hq5E/wkUogoxqHyh0YRISKJDCaRAShYz589Uy4hpSjWb61ZdVRqn5aozxplbrP+aLBzeC34JMO5wGYokMkhyThpvpURw3WY18mNwRABTDC3Y6wlKpU1mty2iIJwPeciWWEyACN5bvIGr63JiIyR1TuVxrmIKAA5VEtahqFEYciIVl77jSNApsTaMN0qkSgbzAEd9IE2BoT2uYwBwdBFMd74shfYSn2MVfL1+BkQw3tCh8LApL/JH8S4w+iBvsZrjuZYVEYiHKUSK8O91JizpnqHUGrWsTfmvgaD3qMD7JLnJoYCdKgPSOy7SDd0s5W1sSyBC3ebjsu+nucbD38cBvzb+WMunZCcTdMVx5IBYY/E4KbfiUAYdBLlWtE8Y45a5c90UwNGF8QOsKRfAe6mJo5rxFuTnVFmohxrf0SxNBGy5GaSK8RagvpGiSAcCVkzPu+qMHxFPkLXE2PkzO2jTaIfa56dWFxiakqRaKiIKytjdIS22mDf0zpSvbJyQpoOvDY6+1TuqJQ8UZ4ux2Ho4+ySisDO+jw10Od52wGQPYszhHqHSekYnUIufI/AEOPPM/LzMRilfUmtSP5awOS7d44eMTdHJsCYy8/4cx8zebwnMR4AFNqFMwbQkkhiQLccQ2VfJHc78zB08l5MhfaFEgrwoP25JnOCPtG+ROoiGIXDmdegYQK0kkPoCOmpomiZn4wt9+EaYVNkTnLPUFFZ21w/+wLX5rNxfilvm5SbYklgG7Dv8xk5vCYnlY8H4OPfymd889a5tJOTYhQAXlODNGtAxeHLeWRnjO0mRWYB0psbou/CQAiQDrvBYj+O6uFgJP2A/Sz3997jcUQYBudZItWMlSK9B+433zlP4sBTDmYHCAPQwzZgjSWw0DMLyB8Ue0EU6x2tA+7HHCIn8tbaqkvJLC1KewIaKZoQn6scimyEYq/IsY0jq1JfeAAAQhSWcT7h8AekTU2jXzGh/Z17//TyVfvhd6/by9e7bR/mzuHRkNfPJCYwMStF0QKHM1NtbXVZYJU9fuvOnba8utru3n/QHj953p48BxB+3QHCootakiYWxWAo3UQIf8GI6G950yb+23/49y7tETWAy0GV3xmfGAU9IIxnjE2FzcAbEBGMKYHB4xJpEaVTC9L5h2y+8TILcJVkOtfgO4ulpy6FahjjIFQeAygiQ44kypQv4GWwxQEesYVR+jhceYMgPE3joRxj2WqeCD44T0beRPJcytOuSGQZVmyqAcoHBxb24LAIGEyeFv0IIBzbYCMj75G4TClocY/ReDddKR66GI6h7F337mcsBlg1qJ5WxK7LWdFnL7q6gx3KC8v2S+tEpTuqJmDBKL2tB4T95/rNMRHI69fvKapX2165lte8azIkCxDm/aHQ9WPVb8IDPXbIMyzRGiKHdRHTUOyVJ/cA7zaeQg4JKCUUjyd3kHy/R9sPVBMKg5FyE3g2E9EjMvj+w45y6viOJ5I1ki8MQc3XzxYzYZ09e/qkff3ieXv25IkOIq7HPMt1eX/yfL1WLMjB2oox28+NgKiAOeZSxoRoBP/msxFKQHJcdO8SIwnY5D1x3tDW5MXF6EzkJmCN9Y6xwudiUHGo8nr2AvoS+mXWOBHCxYWlwRMfI/X6PpVIA+0kkkA/7HixcERy/bh+9iz6wtygH/a8f5TsOM+Gz2EM4s0nSsC4JS8yNFj6zHvsADoY8pIwuKCa8VnuFWEI7sFXABaRV9a5c3gskc7vccwxhoyDjRpHcZJjyP6B06mPEDL2yQPjXq9fAURfCxByL4A9/aetRCb4Sg5lxDr4N+Nl77rBdAAsPwMYoraqHLvPnweAH0oqn02xbuZkInAyGCVqYyEv+pcIpPaMYhzEkBT1moh8sUS8v0Fp/ixmQbz9yNcDDsMoMYA7FX06jkxEePhc74RI7qbBjddW9lo8+3G0pD2Uw8AphOEPvQ0ABCB0agNUSdchBPzLyaF6r464EqWOABG57wheGIB7B+D8SoQOR1EchmxGRGk8563OmoihRVzIxQ5INGUvDl3m1fSUZffzbA0GfT5lDjCvrGJqcPXmzbvB2WtHqr/zjLLelqr8jaN87BMr2itdNmRvoNvmGcQZxXPx3mOwnXNbVL5yJtAOnksoqSkCn/VBW6LIyzqLUFTWN5HbFHOHfs93clzZ3zJ347wKjZm+Mb60lW/awFrkmXJtxirX9TN3viQ/l8oGELAswZMhh7vqVyaPlOu9ffNW6p+A5BcvXohOyv6RKHlol9gQzG/TfBFyshAQheShWKI6CsiN4ykCUIxZbADOI0Ah+c09CyyAUKyhKrWVfRGGBeNKvl9UX8MeyThtkD+6Si7tWOc0+0mcOny2t+VQ2KYvnIW0mWeAk5MI85rEX9jLllRSZW1l1dFBcpfL+SdHSZygsvWsgwCQw3l/RH1HhGOO7fQBEJLLJ3Xdg0OdxX/x3Xft+9++bK/ffWwHxyftpCjoaNRjL7qszFSbmZxoc7NTbRk14w2chJsChKQrzC0sto2tu+3h9tP25Nmz9uyrF22efPQ57jcCwi/ZTTd/uxmBX+oITPzTP/pKgDDeoZ4aEMM5C5CFzxcbyUiLJCxvTy8H7+QU1JPzktd3FK1N2HtGVIrDmvweqCum40GtAQwSSaQ8hUssCHApamePJN8xcA1WnZ8HICRKyKaCihyHzRBNPAdQ2fgJOJDBUMnTjiSZFoNRxiY/RvJ4n8Ut5DEih3B2RiBPIjgSwnEEr/8cG1GMNRvfM/JoOUfQBk1oUfSRNmR8DW5NHcIQUP9L9XKk5xkU8hWalw2PTjSnF2cZjA5HCSOiEm/74IG/qOhd5QdwQKDznJw6XUa0xoqiUQICQIi3+/eAQIM+h/VCR3V1ymYVV3m7RxEd3hp55gHA6W9W2ZTiV33pt9RyrPIQMSqH91QENfNHeURE4sr45B7Da/VeFXfnWwI/0GlNFateVDH6y0ai/p3NTUXxKEiPZ5OoAMVs52RI+Vly+FPfCHEQavMhuCF1QSKO5cyQEXeGEWugwiFI/uDzZ09FG8UTDAAVIFwkkZ91Qj6RI80p1M2/qcMWB0bmMvOR+YuBxWvx/GsOlWIv98XgSp0v5jX163LAM7amW1IjzhF9rpOcutAde5YB/cIwgMrEZ51vRE4PuX6OcmE00c4AiiHKeYFoCDQ3v6ePgGNkMK58xSPeC5/QBrETKrIWaiMGCP3jWjKqVlcHEI2hgOgJ16WdAYSK8lZOjwpClxOIzwaUR0mUfvHN52ljSk7wvuTzyKlWlFA5jVSkfaRKxpDC+GKPY//gmikbcT3PizG4CghP2u6Ove/0hT2LKBljQT9c39COpgiW0JfQ5yT6sL+v12OQB+zzOfqUiCjzpVeAzJpNGRDa5r11ashHzV7A2iICDJhgT8qZ4nPlcIiuJS+SZ+bICWkDOBxP/HvVjeXsUDTlFJXBE50zAXrMI0VPK2rhvEQ7AeOMY3y0pRRNkrQF5cUXzfHg4OOgcgjgoN1EMSKuJE3mOrd0lqq9tNE1JnGWStBmtlIiqoabWTXez0M1zBl1dl4lahS5Njh2n+aLros4lvuQCE6ABFFR98H1KfksjgS+kwPKM09+LeODIU1kOc8v6Rs+981w4dvR41FhEgEd2gQo5tkRxYpDQbRCKZHOW3tAKsiOOIb2zjUT4Uv9SF5njYZSGsGogGxe61kNifoBmmg3awaHDhFCvhkf5j/zm/vledMG1q+izRMTg2BVHEv8PftNHCT0KdFjrdOLCwEu20CzAyA0k+hkKIMQp8re7p7Louzvt5OjI+U68g3Y7GnTAEGxPyp/lnElP1PUc+p/rplpEXo198t+zL49gMrJSYEt9jS+ErELsOZ8pQ9xNsg5cHQ41NBNjnRotcwnzUNsNqmATg9BA/b37I2MHZ9hPmfPoU+s8fcfrJKcvZHSIIBBzj7WFw4G1tdE0WXjCMTOk5MC1XqcKl61An121lvpXkrm2Jbzi+1ygjxfi4a9ev2ufff99+37HwCEu+3oGL0LoowuWSY9gukJ0UYlHLdoJhDRUECrS8mst1lA9tbd9mD7SXv0+Gl7/AwF2SVTRpWzTH1mbNbR9L9hiv5SYdBNuwab+T/49f3LJO7zxysUjy6fJJSeAJFs5vw7XmBLjM9oQySPUPQgkoEjNBJKBQn1lcOQe4rLXlQqe8dNLYpHMlSEHHwBMs5xmGmL2ZxmZkrJjKT9Yx3MAmyVnGbjm3xBqKfJMbEcOe3nYE8eErkg3I8NEhogHm4MrPOzC3mVAL7ycBawoC9cP0A6EUxhqRrxiLnY+29qkpXc5gfQ20dBHOnEMEyCvw9TNhc+n+9QzkYvt2/ovxcR0iiq84Qb3Idiy2sCmwJMI8yToVc7W2Xo6dry2As8uRTEMKlKw8ZtcXHbUL1GalyUYD06AmcSybkaCRwipPy9BGLUiwJw+RmHwZdAYZwc6r4iDyMI9Wumm9roGfOoDAyJXrkeIRFAZLF5663V1Xb/7p327ddft+2H93V4ySi8OBelNGAsHuy3lbhOFAoqEMcPzhN5yjWXbDw6P2dKOR9PHjsf7Q7e02VoeyV3r5wKU0JjINEn0eiOjmQoJfk/aymRx4BBjVetxzhLeK/oTO/eSTCWyCHGx3V6ViIOMVB5T2jZAWNxymAMYPzQtwhEcKjmfcx12sT8T9SHMWN9sLYx7Pkse0P2gNBaAyQDSnqV0USgEuHk0Ufghd9jaNJO03r3FR3lm8/gTcegZBzZi6JQynUDlgJSoobJ5yJUwZ6a6IENaAsyMFY8/xRoZu/CaOc9XDvCLIwBcwOjHoM6FDC3pXJQoa0XIOS6jJ8irwfOo1GkpfLReGY8C4BiKIPJicJ45vnxlfwq5pPFKzaGOcDf6CsRiVAjU0qjp57GAPS+U+WAvGjrL3ZmYaRu3ib3zMIYAbG0j+cdJ0PWdsZUwK6rdcvYJY9JoKMUPJkvAWMs+TgodPZ8tnPL4mHTVbzaRiRUS8Y9zA/RCg+cd+eI32JbWaaUA3RUizGFum4Hk/fLGMTeAD0aADWet6m2gLVRrVey+GVAy2l6bLVv7ss12RcGp1DRxxGVGZ2YZvkwj+ZmAYN2IrG++MJQdvTEokABhFGfhE5H3moolJ6zSyVq48i7nbHsib4vfXfZCecgSkH8yM+PNQYICeVT4IpyGSUUlXnCNVjTcUYEnMUhwef5PX3jJ/NNgL3SV/pSKLSNe6usTNFZ+YyAyPv36nsUQ5kTzGfRfKt2IWuf32lf8pT5megZ46X9tl7nd3LJuR9rFQfdWID9VI7wOB7iXHoDIKw6hOwzMAsAU1kLiS4uLFkQiq8o2fJMcUjc3hhp67SPcYszkLER8KtSP4i/pM5oHA70kb5ofVUt1ETKiRCS75eapWF1Zb/Wflz5pfQtLDLuwb6S8aEfYUzRNzl+jpyaEHXolGmB/YJTH0DI9/wstXS99/I51pSYVOS0FrrinKKOZ0Ah5wbBBs7W6dm5tkDaQSMafd7evHvffvzpZfvtb3/XfvjdS9UhhMl2dp4oIw5Gl5eAMrqytCAwSDko5iB7IayZ5ZXVxnO5fede2378TOUnUBydnSVXEQCfAMDIArAJ1ttho71089vNCPxSRmDiH3y1qRzCeP5yELOhsKh7Ay+GfQ6CGNY5eBUNm5zWYQtgot6Lk37tyQ/lMbSyROpCA8jGl83li23XAAAgAElEQVQkbWITSJQvbQogFDVm2tQ1PFZ4kPAGAebYiOSZwllToER0JYmomOuIJyfXB5gBckL/YVzYd7hmKE+insigI0/JUTyiLPDc2ah6sHE9ChewYlBL9GnMY0nfQ3dLxDZeWYGSyknpAWHGgWv2ICnt8DMri6Rm3fg+U20dacQDbfpaXyNwAHlVNmKgVHblKgQKuxktcDfkPlIjyIYhY2uF0eQmjigyVNG+gGvfH6KDFpXJpjoC27wvfe5BYR8B1OcLDGa8BgHWtH+QOOWQALZVuYpOVIa2bK6vt+3799s337xoD+7fE5WT+kmnJ8fOJ5kw2N5T7bRdS+4DdBSdvqjxko6rIsJ4kqEDyUlweSlKGpL8j7a3231qUW2sS+mMw5MxSh97gJcoCHM06zdGcCJUeb+MyKpv2UcMmfPKEYM+U1TpGOahdWUexkDqqd79fhFnRWhDoY9FgCpDzt4Q+mYECI6kFDfWpesjlZHWt6NkWgAuBl4ibOwtiRQof+nz5/ab3/xG0QDaHfoXn2cWIvgDcKVwNcYNxhlGmgBc0SAxJuOkCqWMPgQkpg2MD+1IrmKimAHX+xXhtFiD87wS8UhekvP0zIDoc/1MU3NUIHlejuTMlSF/oqg9/afdqulKzbyqQRgZedqG0ZyoJv3g/RjHjBGfp4+JePJe+sU9eZ1nwO+JTvIMGNekGvRrMfnJEn/onBg8AwBD6IT0KbS/pBDghGO+s8ccVC4XxrYoyRIYm1S0gLFNHwMc40zznuZ9Y3CgqbZq1Uwr5oScQSKeOGKdZ0xfjo8MpBh/1iDRDNcENVCijezRoWjiZIqqpmrbVg480RgoowZ2i9pvA1bl0Km+EaEhHw6KHfdkb5bAmcRmmC9m1FAOKUCNZ2ZwOqmi3ADC5HbxN8Ag38nbDWhLTq/X1e4QReR1U8LXrtRSpD1ELLMHMQa0j5ITFn9zeRiAAWsIYzqU9D2Vk3DE0j4CC77x7HHGABJCaQ2oi1Onz/VLuQzayDzEiRWqrctt2JlhldbFAbzxPu6deUsfwmDg7+TzPX/+XPsKzzsCLMmJps3MjTgeGDPGgxw9SgWhGCrxoIqKqZxWJ/40OJc+7Cg6qOhigQ2eK+0JtZn+qGRMOdygh75589p079XV9uDBPeWq85mMTeyGAFquwcznfYwjc4V+sTYC5HBq4BxJeQ/eg0NCjJBur6Ltw1fNMwBc0hGsiut84zBF0l+uxRqlXZSFCA036wzBFnIGobfy7FDVxkZLfU+dNTBvZqBK27607YJavMVllI5DqtLZuSidCxIUMwOBFA1qDX7/w+/aT69et5ev3jaXmThvZ84M0pkNIJyfnWrzczNtfW2lba6vKYef8VYuOg6S5dW2tr7R7m8/ak+fvRAgvL+93SanqOtruqhcXyXHoAJWV2yXX4r5f9OOmxG4OgITf//5xqAyyksxJkMPjZGZiB3vSbQwnscBNJRnxDVhLrQIJdhC7bJOzZDNwvQfK03pQO1q58Rbnr8nIuHcg5G6ouhc5eBwcI35HKaqQR/xIZn8wtFLoyge/PMLG5XJl7DXH8oR1KRTHfJ925XvQ9QCsCvhHEecqLOYXCzToqqkBRLMnRGUQ1DgqDsQbRjQHtPdVCqjIjj8XYCIWniiWXrEB+DT8RJS729UCx1pljLSKmDoiJyjRLoOz6AAJ0d1QOdAc/Abh3uqrQGTRbGMepzaOADCeMtMT9S9+E9lL9iJB9LHlchlxinRK1FMvwAIMx5swb5SSnN0CqulKBrqp3fqUjMtJdF8ToC0oqhuaQcIS1iG92xtbrTHDx+2b7/5WoBwYX5W+YNHhwdFe3V/TR3cL3W1T0O+g+guFVllHCxEYHoNzx8jBhoS0uJ834VONDsjNdU+32N0ZjjSwGfjje5pmfwt6yg0PDkmKpeL1/g8n1EECadJV4w4Ebx40gMiA+ZilMbgjqMiEczQS0W9Lmp2v49w71BSEUYRcD5zniT3RK3S0Y5JeYAxFGyYkuPsOm8BLNCqiIbQ5uQB0o4///M/U24da/PWLfKBtnRdxmOPvJa3bwUK+RxgpQeEgEGAUAypALg4I9K/jG0EbBgX/taDYaLEEhpS/UTylhw9DKAJpQvxGBw1AUf0EaOHPDAMW+6RyCxjmrp7KC4HhCSHkLGjLcxHF2z/OBRPxxCU577AHtcWmKyyIRjWGK20kfkZeh7PpgeEvMZ14zA0IPN5kXWc6ASvxeBnbPLsaB/tCC05uaUGwhUZlay92RnQrgMIwzBJbipnAPfrha+8Q0ANcz542mUnnet7clzkHNSZA1g+PVaZANphYAZtmhQFF1vnPdDNDNYAYnNOkyi2C2wZMQAA+ROOiMuRUqrPWjcybM8tynTwqR0ckp/mPDtAl/KaqpSAjGaUh+ccXeV5OZJoB6cBIY4AOwsYT+YNUcBEXBhbni1Awc4elyoJrTSsgrU1lB9dWkBA/JQz2+eeHWsZ1aLZX1i9kudLtC0UQjkj9vaGOeEoqcchVHV+8vz4AlASdcu6CAWbscJhw5wEgDCurE07kA3YougLcOZZJfIeQBjl9ABCrsHnfvWrX7Vvv/12AIS8P/nLilKV/RMqqetqnqgUzoP79wUImV88RwPUC7EtGMvQQY8OD9v+3r7OepgnKevCs8t1lct7empnV1H9379/13766Xe6FhRL0gqgjspJXc8/7KIAMuYs98g+nbkSx4H2Y3Qeqh1Z44reyg5x+o7or1UfVnNV62BWQDN7V+7Bmhnn/XHNqQPNBwHtE8oweS2bhuscW0AXv+t6M9ONcYJWiwBNGBY4Wyk+r4ionPKk9oRCbiEZ+rawtNKWVAN7VSlLvO/Hn161777/QcXo377babv7n6T0fVHRe2wsyiAuLsy2pYW5dmdrs92FJorQzYIZXDMz87r27Tt32+Nnz9vzF9+0ew+3291793UfRR8qwcQ2RgHDG0B4g73+fzACE3/8zZ3LHmRd9/oHEOZwpU+mULqoNV+JCjj/z+H38wuKh9pzY/lfb/zx1ic3KF5XgZ4CJDECYmyZ9uP8wNCHxrF1VKv3zhts2sPlw8vRr0TA8BhxPxtNlp8HbOm+F5+dz4UhcYFK6liHkFxFqVUpT+VMBquApWgzphjRP2AE8uEy7ACWddgnKpV+mb4ZkGqgKwO6U/os6PcztU/l2w2Fww36uH4McHvo3efJZo9VDvDr7UjULeOvelsFPK/w3gsEmmLqnEWiaAaGpoYlOkielPs5qn8SdQoAjVMgYD0AsF8zfYQQEJayE1f+rqLTkEKG2KUuMY7xSFXrAWHAmNuPlLqNG+YCfbcHGzjoIrn6l4wgU1fIH3y8/bD96ttvBNjIqTllzn36JMCR58McpO6YIx+HMkKJvCUyJYW0C0q1nLTDYx+6zF+8thz2yNtz8KfmFG2RIaFaTQZXvfGcg57+J0rFT76S+5GcugDCsAIS4dGaRAW35nYonV4zBmFcf3SkWGAh36F2BRQmgtXft99Hct2UoxHNWKVRLhTRQPQl64tr2NggApeIjemktN/jvaeoLHsCHn8+yxylVheUSPpHjgr0JoqTs27JaSHXk8/2dDcMR54HhiHRM9rKXpSoRfZO7h3hEH4PJYox4fkkosH1jk5OnFuqiCPPMg4p9yFriP7xHS86/QkgTCSl3xe5J4bm0ZHz7BgnSv6sIUpU0YcI5NDP0LxCtWXsItDBPExkE9CAAY7hSvsSHQRE9JRR/o5hnjPB1D+XYAH00tY4AUP745q0I1HmgOE+kt2fFYpupGZqlztE/5RvVaVPQpm1AI/HIg5GOUx0fjkPli87Ah29DyDMfGVnIfpFmoHPKZcjMtW8dmipcrk8iKNqK4poKCJy5Fwq2m4GwIRArCjQEFW0d3pvpG9SdvyEND95pHaWAga5n6NbztkH7HA+2fnp65sy6FICgDgZ7RWNxChmPaUwO21LTm8i6/v7n4ZrKdKoyBKA0A6j2AF9SoFZHwatGZNEjXCs8Dtzhb3RAiXnQ5QekEBfIlak2n1F3wytm7nM55hbySdGyRfwxfwJIGQM6b/ntes3CjTPzgyUVNYc70nNT54HrADGmXb8+te/FihMhJD3BxBmXfIzjpXk15HjDUAFwDIpAPdpK+whQB335AuQhtI6U4ecOUcynfPHvbimbZdT1eijfAl9e/36Vfvhh99W5H5dCtQRzQoQ5Po9XZ/fZ2qOByRy3XzJFlBO/+SQpyyH4AXPaErF6Zk/WZdZv9xvpUr6MG58KRoZKmdFLVOPkrFQeRP2gGJvcS2XBPI3Yk1QYWF6cQbv77tEBWORfSbsizil9j8htuN9kvlNb9RuAOHKmtRAAWnkCv7448v2F9//2N6+/9A+7Oy3gyMLY0mLgvNM+YOTbXlpvq0sL7bt+/fk7KVNzGuxzSam29zCcnuw/UjKos+//rbduX+/bWxtiZo6gMFBdeCKRVNnZ/+3m99vRuCXMwIT//jvPRUg7KmH4aGH1hHvUzxEvJ+DIl75ABGXhwAEfhYQZFMkfE99GCfTG0SyCKFSEAkQJYZaXJHaLvDXD1EAG7kdMRQCDgEeGFQ6vCu5Xofb4YE8THhYaa+8usoTdN4W/T0+Nq1qNHADcM8lc4znF+lvCdbMuCg4hzlgECPD3ihTIK8A3kuMi3htySGwSIk23ipunI3TeXiMVRWGr46PgCZe2IBHv8FUVgNlDmIbNRVdVG4inluPF+On8qoF3lKgmQbptQJtQ9QHYF60xx4QRnAlc0UAtqOchhqmXKEybK/TJUISDW3Y4GmMYl597n2uYG21g1qqaalTyT28dokBNOqCBsrJVRwPQ4+ZajfWc7wCCBG8mTAdTGlByL7LITLZHt6/1756+lT1AhF9oXjtIZLaCHmUJ5/xDM0SUIMxlrHh0NIzU+1IKEZ4OTnUjkUfpTsYNPfvk0v4uD1+9EjAVLmMAql2yvROlKyJOAr6Q7z3CA/06zKEAyj7KB9eWChsWR/JE+wBSyJ8zME+4h8KZeZJvzZ4X3KWaW+ohqFlYgzNzpA/ZkMEMI0gTyKfyY1UXpfW99ngPeb9fSSAfiHWQNu5F8YmwC418jBW47X+6dVLGR+MQQxRjGVHViztrtphJSqTz/WGUIwz5h7AE0OT589+mnspv4Z8rromURv2zBibie7yGQwcjGfanwgj+0oiOfSdPicC5HzVnfZBeWBQbi/aKoqYlYNF35J/CaBMtCnjQ98SpeUnz5fxTq4hRhvtZJwCDGLQ016MZ0BzItM8a65hh4CdgaGUcp2Ap34OZy/gegFrmTOJFgvsim4/MhEinJPnkbwlOw2qZFHlbKtNRM8qL1XnUc112kcEDyAVgCnn2uX4jCxsYVq406uJLuIQOWmoiEJ7A5DwedYpz1FUUFH1fF7kmUmUKzVhdV6e+ew6OlKdQcbD69rldQzSUMIkCjmrwvRx/ESgCRofaRQzMz5vk7saZ0JyXrkuRnpKqDjy/knGNdcMGF1Y8Pqhn2EwIAaWOTvmN/KMLcwW5gJrP5Ev1rjA0MdPmgehSjKHaBNrLIAwTijaHidPyhRwbWidlJVg7jIfWWsBJIx9nBjcn8gtYDJrn89wb9YHazvKu8zzUEbjvAgg5H3M/zADWEd8Lo4ZAGGADWcizzvtpeyL6tfduTOoybJGsTGYH0RRaS/jlv1LThfuubo6fAZASISQdpIbSd0+AG8icsz9APc45WTDQLPsqKKer45gJlfx87mFrwL6Ob8R++NefPP3MADk1GitlE5NpUzgIA4q/h3nk+by+bn2VRzv0FDjwOCz7G3e45Yknhb6t87CE0f5aYtzehkj54LK0SrKLpH9ErybnG4T2C6UI0NkcGZWZdA+HRy1V2/etZ9evm7vP+y2vY8H7ejEdTw5UmHezHJuT0+0leWFtray1J5sb8sZe2v9luwkFEwRqJmbX2oPHz9pz1580549f9HWb2+11Vvrjg6WFsEIDH85xv5NS25G4C8bgYn/4o9/fcmGHe8+m2SihKLLFI2MRcmGHtpEHxHjPYm4KX+vImgk8qroOxsf4EUHlamRUtKselrcW56qSZJ5Z1VXynlS9tw62uXIZCIioUqxmk11NLecqCRAkENEOVnydE2Kk07ehzc9q04l4dlUEw4x8lWgUaaeghVGlR/YyfTDU3d0cWybaaUWpqEdJ8onM50hQCme3sh4O6cGAO0xCjCNQc+mPESuJFRS4gQS1XKei77Z8EvQxDRWR3E8Xu6v6EuAt8qhzMQwILRxE0VAolNjofd6Z9FKFQ3uaoOpDlD9W5HDjpLKRSMJ7UDowHU1Pers1AmOHSCMx5K/UfNPwqJDfcBSAexyFCPg8iVQKVBYFFLPMT/nfHMvRzep5wXwtqBNxh+VVQNCkYBVSJhxwSB7+uhR+waF0UcPJTBxBg3m4377uLenw8sRERv1NrKhwrmumu9VlFWtBWphnssYZExOzxzV5gA0IHwiUGhKi9vodeCoeYBgDyp4PUZujDseQZwIAyiuv/H+GHtaRxKGckI/bUmeXqImAYZxHrE3eM3ZkEyUH0MgoIW/pXC486Jc3Jg5zL8x2AA083NEJZzIz6H/008vZTByLYyHXDuGBkZFVEa5f0o+cH2iCBhqtDt5K7weGqeMmctLlcYgb4u/Y6BBF8VQZkwTzcOoDCDESMpexj35e6IhjC3X++6779TfGN70R/lUgL2KOuIoALxl7SfqaiPP4CF9M7XvWEXnk9MU6hv9sAH2ob3UeH3UeN1aX28btzc1bsy9npqXaGcMskQCYpTSpn5sE2nl3qHD0WfawLUw5gOCEw2jH3YEuqxFojj8LfRKnn2otQFKPQMlgDACH762VXqzVon4KeJWkYpE2h0pNYU295HhLIemS0YwThFv4bpW6LQD019OBrIcfRyE3GvMnIZSioAHDhvOAUQ8BAgHVeozgaGUOmKsAXU457inhKVKLEcR+nOiOKPCtvdnr3tHXBlTaK+mcQYUav8UiGQP95hzH4sOWawtc4dnE4OfceSscg03Xy/pHABLvuIwCuMm4+FC4kQtTXtOuxO1D5BUPdfLSymZJmKUyDNtwsjnm9f6fS3rlvckAvj1118LEHI/5jTR/4glEdHJGrZy+WfNy+QA02dej7MuNFLWGeueb65L/wMIeS+ADuDG2HNPcg+jisrzhj6pfVSgnhIe3i82t5yPTFST58E8UJ7usR1//J1cWq7LXE+OND+JLHL+2SmF6NUb5/2ur2u8AZSaocWwcl6q81r54rlynpO729P9x4jwfjskil4ifnHmYIORvxhqbpw5qakKzZQo+MryysDAiHMuTn/2WfaE2Hfsw9gpoiVXRDvrTOsBFtnc3EAbdaCBgILLMdGmOK1gc8CG2P9ImSUUyHH4zw05fCfYoeQUqtzEkeihH3b22tv3O21nd19/Ozk3kwcQOD/L53H0TLa15YW2vrbUnjx63J48eiQWCbbYweExK1L5idtPKDXxdXv89FlbXd9oC8tEIuXy76KE/Sk7muK/zwH+lxnrN6/fjMBf9whM/PN//EeX2bBziMfDFxAUSmhoSGw24XSzkOMVsufpQp6Ug0OKUx+0Q7yNJ47SDdExZ3pVXakL8dETQTNwrPIPXa28qIVKJEEKazaGARyOvVl4IMneHM4c0kSAOKRpJ3lZ8YKNgNBKpECHUPCiOonnyHVpTIWJMIGA7Mko98+hzkGgtgM4Jw1moY1K0bTKZxDhBFxqw6z8rbPT8ToZox60BEfJAC/1SgEU6uHJC4xCXvIPDbIDCKPAKtU71VscC9En7dCgyUAtintQTCIUMMgCdoBQIDCU0aqZmOhwHyUcFcBGMZgYFonM+ekV5dUnmxOwQ3cF8HdYUq0V/dfecj2W0DN6jeeiNXI9on8YO9A9I1rj6LfzDnEABHh7pAIacVIQGSRafKE6G3j/KUL/4tnT9s2LF+325rpAInQo8gdPjg9F8cFoY97I2Ds9kyFvozPRglMddC4ZQRvdL3fFEU0MLcRlJFbw4GGbmcGDSb4HwJAohqmnzDsDWwC/Pb3JuwkojNNjjEwbHANOEomhfXEI0a6TM+eE8VmMqNDyegAaOqPynhRdMLjhoPeB7vYkwo4hRfQMY4vrYGRFbCDy6Riy5PhhtLGHvHz5avDEc7/sS6x1+oChEbDF/WOI0A4MmnicE2EyldHGdYDwD7/7cajh+OjRI0UKUssLoxDD5jogpE98JYoa4Mm1iZQBCq0WOjGIt9BOPNg8F9OIiQZRfmIE9vHguz4d+UKuFQdwAzwCmnkuAdspHeC+77dXL18JNNKu5dUVgcIAwkQ2IsIRUJBoDdcE2NNfnnuUHjGWk0uEURjHYEQkGIdEH+MYyDxJdMn53s6f43MBuhiqAffMG+cVrShiwPsDCOlb6HTk5EWsLPs2jkFFKsp5mZxAi8rYaLbj81zqqxE3iTMjAGhulrPC6poGdaxjQCt0UjsJBcaifExuHYDw+KhyCSkv4TIT7DN2PFlQRzR+GdOu8ckzTq4sIjJETxjb0M6zL3Hv5Mc54g47gIiE+xQQF2rs9FSihOwFBrdi71Qqg0Bx5YgqclOAEEdCwLRpizhuxpqlds5aVTXrJ2U4UF11JAkxtkQ2x/zR5KATWeM+qZnH/eMoSk5evx6YH5kjprCuKvIPiKI9XC/OF+ZK6hACtBgjokzMZ/rDOITamT0rIIfxYK2x7rkP48DnaBu/c72UhqCdrHFTYM/kAIjiLGqx5MjxHjm9VMx8S/sZ/dJ1X78RCOM8oi9cm/nG86OdRBf1edJYis7M/ODb7KxZlTdiTvA6103EPw6zYd+Fwlp5gP1+3QtMnVGyqMZZZw8K08tLg8PAZ5kdJ/zOdTgLoXeGccKc6nOhU3onEcWIR5Efa5VgOz7j8KdfibRiqzF2sudOUA21M4YDmWdMDjlKqOwDiDSlnMvF59ZOzy7aR/I0P+GIPWzvd/fa+509/U5k8OOnQ9moZ59dU5hag4jILMzhRJlsq8uoiy61x9vUGN6u+rYzShUi8ji/sNK2nzxtT55/1R48etSWV9faXKmZXgWFo6BfT4K6AYR/3bDm5vp/1RGY+F/+yz+RqEyMJRZgvLiJAuQwFUWwcjFycEt5qWhLiRTC10Y44cOHXXlwWLg+5JwnGGCYRsdzm40tBmo8kgEybDyJTOY9ROmgW5q66IiPoizKB7HnGcqIPNILyALP6ND2RgONxypcohFxcEIrJUIpik4PPizCoogpylRVizAbGh6kbMqJhIoyK/BIZBUBBCuislGLJlqeYdo9gpChwsOQh2bxg5EyFKqSn49lzkXnVNTN0uMgHY1zgWvG2jUQDQqvf2mc6v0YMjZmHJXUhi1A6PE1BdYbeeaEVL5Qz5R662W7rEYao10VthFwkdBPxH6uvp4NU0ZBylB0DR6cC7SvyonIMVDtMYhOXqUPzEQIXf/QeQaqAyiwbCPHgQCLDZleqpJxUg8lisg78cqiMPr1V8/bt1+/aKvLS4KVyKmfnh6rluCc1P9c+1J9vzTdBsoY+Q5KqP90KMClua96aNOKWuBpn190CQZHcKAb3lIdJHlQ5+eUE6LItfIRvZ60RlAyJGek8goDvp37YAOudwrIe1yS5qFPhZrJM4Y2GoEHjLA4f7J+FXmXo2Vp8LaHtsa+4DlnxkHWPaAPQyrAkTy+RP2UO/Xxk6JJFDzG+AIsAYAsdnEwAvdyMLEnpJwFPwF7ycNh/JLrx/0T9ejbRBvp4w8//th2dndkpGCgUSz6OiDEOOSa7CV9hJBnyxxLyQnWN4ArdQ8TPUyBeWZXcoySxxyjKkYXfWVOQJ0N3dT0uUONB6/zXBPppJ+m0R6p6DXgib6gMEoeIc+IrwjHxEDm2fAMMK4Zbxtbn2Rkc71ECOlbasXxLOhTnn+ixlwb45r78llHi0ZhlbTX9QetcAr1zQXTUb880toEwBgErw3R41wboMvvquVZNDcifVprJTjmMi5eW+w/XI+5zxoQcDohD3Esh5FoiYtZU6OOkgmrDTEVRUAXFwY6N6wP1rsdhaNjSsrUJ7Tfc322opVxinBd9hTni85JhMQF4S3Fz3pIvlW2OrrEa97TDUhzBpI/qDzGaa99+hVQzb1Uqw2xkKqva5DgOrj9fsBzMDBlbE41b+L4jZCIox7eU2O8R/WU9uC04jnSHtqJsR6ncpxTcZ6wRzG3uE8ow8ytRMV4tsp7KxEW5lYAL/0LIGS+8mzoN+ssgFDgbNkqwQAwIkyAKACWIuYlVOO9ZSyJEOdSHN3cl3mRdcJ12Re4Jn0OC0FpNOU4AdzJoQJDqURY6Ac5vHEAMD+47od377Vfs1dfB4SMu/NIP+msjc2laNm5zwWrpCeX33UVY5PFARP2EJ/HBuG+rOeICKW+ImCRsy95t7wfO4n8wSgc59yIjca1pTCqNJyU7SJS7AAB43XdppSTsFGOBYVg22iMX76XFhfb+q31QUGXfoqt8HHfitewoaouY/YY9gAYJYgocW6QonRweNJ29z+2D5Qy+bDbXr/9oMggwYnDI8TbYOFY6XtmBkXe6bY4P9sW5mba7AyAcFGAECcszlj2KWqZIj4zNT3fFpdWRRnl++6DB1IznZmbL5sHNtYYPIjC+w0g/KtClJvP/U2OwMT/9S/+48t4hePtCu0kgDDeuhwINlStmhXaDxuBD93Jdnzqg+Xt2/cqBsrGFrqpjNCujIQAVglSBKjEmE9kMptRNmt+xttrlSkEMJyUb4+sN8p4WtntoFWyocRwYDMOz15ATvLJpixgzANE3I7KlSDhuLz4gNAeEI4HuA1sbVCqkYSwjAul4rUO0I5hjlFIFNHiL0X9EPXTUSPunSigDRAbG+GOCqABrASGDcakDCbl01HSu1DdAAY5ZAYlzRJTGYxkoiaIGAQQdmqmHEKDx7pEEGLwqC/VbhkNAxWhkCQAACAASURBVCCM+ucI2HyNqnNY6lsjgBvLZ9AO5c2kaHxFAEdBnaprhgBJgdW0L88kQkeZCxhZ/w97b/akWZZldx2f53mIObKysquqW93qB3gSD2DIDAFS6wHMBAIJSWY8IMBokOBvVatb6q4pKzMiMubJIzwGx357nd+9xz2jqnlCVVK4mZsP3/fde865Z9hr77XXTnTRiExApcAXSm2oTT3ZHEBYNSuJLrZKNseYAxD++Pe+ajsUz11olT9YhzU1unrkLuuGCG5qY2JMRgHxdYFCDsaaF0VhW6v6RuQr8G1+R2hSlCZYT87G9tZ0CAdwZix1nnAfHROuX8ZEg0GHAeNR7+slGcZ8khpD8i57rgnPZhRtEpBL3xoNDIwA7mvUj/uM78eQUiGT9SfQNBLE/9bWNkqCnChRMQ56TpO0PumK7D+zmmDoahrGAk72Je6v5908Iz6bNYpwzcv2i1/+sj347kEZYtBMiRBagBpPPW3mm2vxOYxR+sl4SpO1LRhR9tNC2BjeY46RubcBCKF+86VYBcB5BIRGH9lLjP5xb77chxOdedeeFGAMPdk6hIwzz4vxsS/ciz5g5GJgY0TTF4xzjHYpYCo483/GIiUxEpUow7CzNXh2XN/nzTgFpMbA5SfvdZxULxXQhIoaJx4gA+Od5+czwmAlojoZkueoQGffFqgwHqp1Zp58nCirtBcgWUBHARno/dRurOhISlmw57AGGY87t25XyRfy+l4RlXj1egJn7smJZED7P59z5xA/+tjVtM+SB4XTELC5sb5Ziop88zd7lPlZRpQv5yYyx8jDCs06QIoIJjL4EUwS1OrQJcpuZNS9LurXuZeMAealdeMSYQ4jgPswLpxzI/FCcBLgnvI2FOw+Pj6svYhxfPKEuZuaiQraMEfrOb95U5RR5sMI+gBszHnmHPcW+NE2vnRUOH9oN3sS/QYQQhnNOvwQxco9BEpwENGnpzWnr851gchoZ9BuI5/0BUDIuDAmUFRxnvC661vHyFbfZ2gnYBAnePUPJ19PVZEyzX2hO3K+4aRmv2H9SZ3XDqu9WpG5iSWT+co4vsMBWXUhk17AN+MmlV0nHO+FMZXoKeItOV/MF4a5hLNR4F1rmLlaSrphZGi/ybDimSwtzLacz1kmiFFmbTvaOLGzeoqM+4XAEScg9Xd1HjD+iH199/BBjWMJZO3t1XrOeZ5THrBWAlGLyxX5o4TQk+cvCgx+9/Bx5Q7ef/i4xLbIG8R+q/LR9dkeHVwn4omNuNT2tlmfO+3G9ev1XNinNja32+LSauUPbu3ut+s3b5W66PG16211faMtQocvmyeAcOZd0cK5vNborP7/09D/fK/PI/D/ZQQW/vQf/b2KELKZysGvKM+g1Cj1wKicmyAbjx5LaZxVTBo61HMKXM+AcKSjapzGoE20TtA3HuxGfNz0NOLcOKXgcWiVzmSJDOi1DZjTWC6KS4+occ+ZQtc3tRJnSY4j4h1GjThgavMrZbl4wuJpDf1GiuQ0Jl0WXENGOpLe54okDkXBZ8oERuucj+c4lMFlxHJSvxzAVYE0lT5DmZ03y+8Xoa/oXK9/qNqqUT6921Vwdihx4XOotvLdZ5ZtDIV0jtL2yVOgkNhnAowRx8n90+YC2xPwzkVHZwT5gbPiZ49U9oOxQF0BxSjbAgijfpq5a9tyX/826tfppoLeTMP6KjBewNaSGF1Q4gIDGKBDwvl2+9FXX1WEkKK1lStYFGUO3Ui/19rAubACdWwl0btSv025FX5WzmDPHV1dW29bHNYH++3gcL+i1wotQHlirHa2t+ubfFg8y9zHdpqvQ9v90rgZjTPnB+8xgqwhYFSl5k+9oVOJy5CNoqneZ17mb4wyjAwBpRFC88r0vCf3aW3KYaJvjMNE9xvqkmEwExnjkOeZChK4lmCAz9IWwZBGBH0RMBoV1WmhbD1/YzRqCCdC+Mt2/wFUtucFBChXAeij3aNyKfdRaIX2lPx5zyHketby4joqdnI/i9ZXLlcvLcNcBcxYNoMxxTDGwI2ADR7sqBDyefZY9hHodgJ7ruEeTH9xMGHUs+/UHs6+1aOoeu4FhBjljCF9tai2oI92cA+dCwWmOi14yiMaFG6dF6NxSrsEOgJJ5hz/FxQyXn6W9xrFZU7pLNBh6Wv0s+rFIgBTxbETZXNPj1DTrBoawzgON6KDpDMYPeQ1AWkUNsk7/9i2d7YrMo+Y0+nxSTt/96bA4OuKzAI0UxvQswTn38eLD5OACxE8z1Wi3jooAghDtUs0ZW2K8PMe5lqts0o76DlURdVDRTRMG+Y8gHBvH9pplCt53uYGVnRuAoSzwEvSBj5OJQQYV+nIjF1y6l7V9dxPFByrGm9dhCTlmEL9pQ8B75QuAfxTZodag6mfqbpuOSOgUr6ktAVKuAFMeZYfJ4ok907/GP/QN3UaJ2oeoMnccD9hrXz99dc1Bq5txoU5xt4JIKRNvMY8x8gH2DGfwiQKK0pntcCN+7GGdfjgOFFpVyeRkdCdLlxVe8IrUmXO4oSD3ln03pk+zFnw5uxNOfbYz1UZpQ3cS0dNrYuh5qz2TO372GxncY4YyR8p/TpYeQ2hM8ae6xuV1S6hjziw9/f2JsdZzdWFhQKEAjzeV5HDHmnnWlEjD1XV6KTPc6Tnxx6JEntFqqu+b74E4/SDsb1+em1K+6F278NH35X6M6BakG8us8rmUQuGvt9LEr1+3Z4+e1k00YePnxQYBByenZ2XvkX3tRcgJA2j6KIAwnUA4WLb3dlq+7u75eg4PY3gz+7eQdvY3Gmb27ttd/+wXbt+s51cv9H2jo7b8tpaWyBtZxCUKafYbFZ8/u3zCPxOjMDC//mP/6RyCEdDygUcT28oPCbIa9SPRudIGcAryUENVbQMomck8M5Ffd1ApRl5oAZszHXqeF+XBJm8YEWBwGO1uJSDvec44PHhf0ZEBHbYABqDpSXeE+7ntivZP5fQ6OihR9yIMpKn1CmlPaqQNkepawSE7DBQLZLjkbpfbHRR1AqN6lJphpSomcBwqKgRQShjjk25+pxcAcHTFAXrNM4RbM3Ujnn+eTjM4FNK5SxaI5AqoYAChI6nG3dKdPi+cXZX+fYCezMQmyT42uJUf1Cj7SoghIrLV8Wl+jOKDHSA6Rg9HAFjUVoVOygwHcBZ1xpqJtrWBC17KQ6LUhftNO+ouT1FCOcoYaKDF5UriCd1e2ujIoS//+Mft2unJ21rA+8qz5naSi8mgypRtfWKPhO5w1hnDlQplvcziOYDZShubrWdvZ22u7dTns6nz54WOHj+/FkZg5uIQ1DnDEBYarkYU8ktsuSBdGhpV64ZlQadA7W+uhqsUbUpyghIZawGerdgkJ86aPiduW7uS9Hxen4ehofz3zUvjZTPY1Bh+DjPdUYwVohgLC8nYoYQhjL1XEejSeeVBqSGiEDJvcBnT1sAQtxX6hhGod7vb779VUUI8fxjbArCBFGJTiV/RzBZHuxHj6rPUi/1YAsI+Qxt45olg0/piF6knHawTyCgEwW9Vm1ErIJvgDAGucIbvIexIPrHZ6doUDfI+Dxr9OWLWdrfCKGqqOxHqjkq0oHgBffgPezZFuPmvZf3FiJRgIbMcR17ng2uU6OhjJ2RnQiGPK791AjQSM8THBitc77yHp6pQjaCaChkWespbSPNcdoriCp1+jxv0+lFhJCi2+wVgouMW+YkYOX1mxSfJxft9s1b7fTkuPam87cBhQGEORdYf8mFQuSm1bOEbgpgY78zr1O6c0U0V6MMGbANayVg1WhK0fCoN1p7avbcUGpzjiYyT5mDw3IeJTIcqi/nUeicKJxGGVvgxlgxp6Rf8xlAF9/0nzOKdma9rvac4bRVBVL2IkAzZxKgNxREygYgWmPUCaVlisMH7PCTa1ZOWS88TzuYP0aQGXujhqwTaeC0zefjOmO+6Sxg7MntBRDSH76sa0fbcNBRl1RBGdoDKGTtGyHkc46ToIpnoSNIeqIlUugLDhPuq1Nqr9cD5JkJCCsNoAsAzTUvU2YEQEd0ENaH60enPPtKOb8762q2EbAfPhbIBpCfdeE82sqYqYDq3Cr2wtlZtRVAaESfcTdfsNRTEY85Op4A+uS8qHMmc8j1V8C2O96JEIZtMzvL6f8U7X5O3t7LciLzOXNycTTW3EfwrjuEGVMihKRG0CbqtD54cL89pBTQ8+c133E6WC4ktgQOk9CwKQeBicf6fnWWXMHHT1+0R0+et0dPnrYnT1FGBhBm3dZ3OT5wKq60DYSR1nBaCghDaY+ozmE7PDxtewfHBQwPDo/b8fXr7ej0WtveO2iLK6tEDOL87ukxpUfXrZrZ/rgihT4aUZ9//zwCvwUjsPC//8P/8oIDNd6nMouHiMplUMLBxQHFRjOCixhzUV/jPRg8bASPnjyeRBNqUyWSZ/2y2gyS/ybFCFDH64ABc6Mw+Ut8o/JFutontQArZ4I6TdlgJ4EQ6KwowaHA2L2sqHjKL9BTV2CrR/wS+Vwonj2S/wizpH+JFPHekvm3mHD3akbuON6veKe70EtF9cyfCSjUk5frRu1RSg/0JQyt4tafRwq5xqQbDaUkNu0lFl5Pzbz6XozxoEc5m2WZ2pPBfXWuxXCyNuHl6FsJlnQhnQjkBPzWc//g/ecrJtYXlU6/JpJEVxqNuumcDzHl6PVcsHwu4gsCt1B0Z0Ao2HO+TICwPOlc23qIcxsTKUxrBIOCoYCGnubXcyIrAtojmLYDURnKSqyWN5FivGvtyy++qAjhrZvXq3At5S/ipCCX8LzmcR2A5C/hPawcz/6MMFAvsUgw4lJge3l1pSinzEPzpshPhIZU87ByXZPjWn3CYbO2UgYOim+snQJmZ2fxTvdSLxrYExDsgJBr6M29BKLLCxKqJV96gTXQpYL6f9eAxoR0QSNVGt8a/hgpesKlaLmPEFVlPBLNgLmQ0g2C2xivb8rQYYyMyApAuOcICB0DchcxDHndKAPtZEyePnvSHj+Z6xCmlhyUPqKUMfr59v+8prAEr/M+gBWvMxa8BrBiLhgtUc0TsF+iBu/OO6DengAhfSLiEeEdAFmEcaRPsg+yT7gHa+RVfk537Okoq3p6a6tlWNouxtwIJO9jzFQ5hCKr0qNCGrIhKgJWUSRyNGPwKxlPTiD9d59IPxHw8n/vKu+RwtqWw3AvN4ptpNdooakI/B0aYvI7uUdFh9YDoLPnxQhN1C97cbVl2m+g2SVfifnJ2cGZFzAOlTb7JxEJ6LjMOQ191BwxRDlPoGyevXo9sRv4nCAodfiWC8js7GLkwyTplNEqb3TeRWWi5px9Kb/L1HCP2uiF5EMbzZ4ZZ1NSL9gTpVQCfkJZjfiGueNZK3HkEoGOymhyTC2VwHVVGR2jma5txiYG+HqM9D6naQcU9uwps4bA+/cpY0BbGT9eZ+4696osSl9/rG3WIM9NgMqapr3cEyAoBVInD2PGfKXvXJf2CQgRcDKS5/xLagnn79sp0sf/zOWVGSHIlk7JdaWCywDgPu4jtIMxhE7KOBewY6+o8g4BJa/fnJUdNO577O8yXnB04twDjIVtFADKODMmUz4ged+dEpx9OMqwjP+HrkrNs6ft0vR1rpUzGoGoBw9qbLgmX9yPMederBWoy0eHR0lH6fRcHC6lDUGazdJiOZkc32rbZhROZXkx9yfn2etX7bueQ/3g/v1przjYPyzl0trvFRrrJUp4LkVf3tsrRyj70MNHD2tMWMesJ/o80U47Oys+IezS0IorT/D1WXvx+k17/hJhGcDli/bsOUI22GEfyiwqpwm1fClHVnbgYltbWWwrS61tbYf1QmoIAPXo6LidXrvRTk5vtoPDo3Z4ctqOr91oBycnbWNnt8pbXCwACGebiz/irO7aGQO767fA7v/chM8j8MkRWPjf/vu/cxFwEo/lZNAbqen0N18zkij1bIw4eI2i+JAM/Px5Ha7J88OrCriaC5ZbKJ77R9Uyamajx6koBp1mqDHL36HdQaWLRa+BzGY9g9PFyukCcJVwjIqh/T5lZHYpdNpcxsKkfjUXnZ/kvnuEsjbVrmg6Rr3KYO+bHRuq+WuOlZEV2l8e3E770zPovSs6M0WwMl4Cm0TIAm4AGnjZBJbxggtSO9LpD1TPuT/n5zxE9fpoVr27mg8B6yMgLCn8WW09mikz5Ooe++Dvgumd3hUwGOPGvpRI3lS8Pi0y4mpUNuqu+dKIGgEdACjRydBFMQ4FNvOMVyQmzgYG0DEsWLUQIJootbUlZyW9jx/fFSDEaw8YQ5769o0b7csv7rbbt262k+OjtskBXUbZWXljaRMHqpTIindfxIM41k+LMZhSFAwmdBpyjzAmnDcRP4gSI06LEhPowgJEgMgjgvbHwY6DwEgdHnyoaSUhvrlVh7GgeI7Ktr6WzuIz0aDuzxRjivGsXJgulU8baJ/z3dqefLaM9srZJcE/wgJQZZnP8RBDoV1uKM0BbKqYdYn7QH+NIU8dQsYiRhI5l69qHIkcWgSZ15CSV+hFKqf7k8CAa6bG1XYva0EuydkUfZ9qXp2/bc9fPGtPnjydSrpgoFQOIs6iLoKgAU2OI0YhkTyeGeMMsCoxirfkSSXnkPszFuYPotwHZRGjRSNtiu4uLFSE6vHjR2XAvq06Wa1yGWlLQHYAoUY7kRqBMs6kRPBSFgIxI8DgRi/8zv8wtACEtA2DkM+SwwSYvXbt+nRvojVR5p1rltHe5B29rM8RGcJYglpJ23h/5QnWGokARFHeybnqFNqILxGR6bnFHRjx3qLb9gLzyO0TjQ9Yf9bu37s35XIxHjs7u+U44ePsK9m7My6JqiW/WiEtXqt19CZKv4Cl7e3kJDF/mfoVIYTKfBa6rRFwDP619TgGqrRE5U5Ck4MSC9h4Us+Zucz1iA5WHlc5uFLoPtRnz8DsqYq8uCfG6bGSPPZSsJ1p9oAs9gCdHYhLGRVijLiGEV3zDAHqij6FPpkInjRI1hhgl6hmgd1eh9DcVOZ6qMob/XOA+kcFTLmukbhEkRBUidop48y+DR0a2h2AlHOJ9fKwyhCkxFIieOdT6QZzVnf39kLXLhXxiyojVU4XgAhO2Y2Non1isPP5Uhn9+c9Dk764qAit5RfiNLxIDmsXt6s6kYgwoc7aQRN94L5ED5lf0mPHvGXGtSJg7wJi6Q/0dkAx+ytgD0YD9wEQ1tpfXa3ct/kcMP1kuRd23y76aFRU83xxnKtGXorE1G6s8jXkj64n6kqpl48567mPtFPGVQeZNOJHDx/WmSRgS9Q6KsQVyd3aKmeie6a0ZCN6ccoErLKOEvk9mFR6uaeOHfrNte/du18qy0RuBXsIxrBvCgYZE9oqRbiEd3Z2Km/w0eOHdR1LlmWPy3qPcjdrKWuIutdv3r6rcWdvZR6/OnvbXr7OzxevoGJDE0+pMNZLpQAtL7Z1UnzQjFiO4ujKYqvzdGNrs+1u71R5j9OT03bz9t1249bddnxyrfIGD09P2+7hUVvf2m4LSwGEl766w7ccqjiLBvD8GYt8HoHf1hFY+NN/9HcvFIRJTpI5Xr2UQgctBYL6oYNhIL1FimKAWEClSmYYRiTyUnZCeiWvp4A6ohahGsRLj1pavNAcVBwmKphKWxiBiYAwkbmoiELHMTJQYBP1xQ70AIMcsrMqJfXlEtlkY2SDkTIXXjvUTRQS53IZRhftsz/HyFU2/pWK7pXM92DYj97rSJ7Hw6YRazs+dMSl9y1AaaaRFq2zIrKp7ahXfWxXgHenYnajS0A1/hyjwqXAWRFHfnYFz35vKVdjZDgFGqIVGvA3q9GFcxhQWp/tNRDLQOrAUxBfmCzITOj3yfUygtoRFKa0hJFtQWcukffN41eVHapZoSSr/pX2RYjINYChiIHGhk4hZrApHsUqB3Gw166dnLSb106LNlpRwlSvn/IjuH4iaNS3TCSAdhrtKidLF1UiCu78Kypgl21Pziq5oedFt0IwpIz1d6HzLSwl1wNPph5inxEHPYY1BiZGCaCESC2fs34Vc636DFCHBj2IpGBQEy1nDItKRc7T6lo7qxwsBDSs10Y0HCM3OazMKSL8AEfAHPRJroVBUOPZ50rNYxR3+xqNquF59YO5X6I73ZnEOAIIMfbK2L64aL/4xS/L8IiDJfuIayYgGuP/7VQ6gffxN+NnNAnjkvFjXmJ0ESXCIJMCipFCX952QEEJB4xo2sh1UPSkbzwn8k3oE0Y3pR/u3b9XeyFG7MHhQbz4m1sxXFCaLRn8yOgDUBhnIhJcN/S/UK0wzPlsQFeiMIy3wCQ1/pYrt9AoDsYP16w9FEn8ldW6HyBaui5jwbgRbQkovFXPKvQ96j4mZygRqtddNfVJGVwBhLsltIFxDkDhWZPvI50yoIFaZdvVZ4VlBByuZ3MVAZhGUauuW1eqBYQgGuJzo72hIu7UeGMUpnxHqLSp3xhF5arxWvVwoYslSsienKhZCo0HUCUftEBDGY2ziFft+0sLNU8TXSaCsF2USeZoBHhSN3AuXp4cX9Y3Dg/ma3JNAzRzVvG8U/cv0a/UGISyz75Em2Ts5LzLfJYyCuCjDXyWMVT8hPuikGqeHWej9Ezeg9MDIEu/M7eob4moTkC1Z6o05+TRvp5y8Xgfz5a1mFqdiWQaceMeUjCN9PEaQJRaejyXAoQIBhUd9nUBbZ5P5dV1ynY5mLr4CW1ybvDMrp2eVjkVHUN/+Zd/mfzK1dUCobynzu+FADAcfQKkim4TMWUt4eRAuGtlpe5LniCA0HxOfjK+UiOZT1UuBrrm2Vnb3CS6v1lOD+YY1yJNBhEixu+AmoFHh9OehbAYey1tMgrF/95Dz64zKKWI8o1YHs6O1+05Sps96loiJ6Qp4Kzr9g8OQdaFjgye99QHoo69hjRjoHpsOd8qBSciKNof/F8GRb1eZXKS+sIa5LkDnGO/sDZSC5oxYo9hfj14kJqk7IMqm7JHpC5yzkX3a3+vHEGYF8+eVJSQZ8M5WIqn6yjAR4Ap+awpH4Og4MtXr0tIBtD3AmdbAcM37eXrswKEZ2/etfN3/QzvLK70+aL2ZgSBlhbZa1uihtB8UR1d36iI5Y0bN9vdu1+WqugJkcLrN9se+8/+flvd2GyLy6sFCj8FCOuMpkzLwMj5bQUDn9v1eQQW/sU/+ZOLKZ8Pw7kbjNjmVSS+J37XodM9gHWoVvH5ACnr7BVtoBdCj+e2F9yt2ngxeKvuUgeW0gykO3FdDyO8klJGAE8BkjFeuaeAUG8PidGhiQbU5jDAawndKzk+HLgay4m0hW7JZkf7+BK0pb2RzPfb16SwjOBZz5xUUK5bm/oACI1kjfdOBC2GdH2XOMFMcRwBt9HTjBsF6fN8ypM6FYiPQSQ4G/tk5ExwKTD0PVWUfcizc3mMn7v0GXP1pnVk9LcDu4GWmgTwWfRFEGjRh+BBlV17pKrTYCc5saFAve+dFEjTiSlaaDsLEAJaAXUT8DSHct4AfJbjM7XwcsYdVTWMOQQbyIfYLHGZw4P9doQy6O5O0UlxOnDwmRcS+fdOJwlq7tGu9UnBbZTJd95xCM6J+llL0K0wjjHYS3afiDvgvbzxsziFubJKnWP8cNDiAU8EtNignRr+cTrMa72860W6e6Sc9jD/o3K5XvQY1ml57LvUOXMwTpSZQi3VD+MJkMEYYkRILSxQ2mmHjDmGhDXmuBfzO/8nQviyU9+SW+SeRA4P0ZkY01GbNOqu4aNIB0aJ1DrFN2jj+sZ6pMxbK0AIoMHwoT+KSGhc8TnG1MgJBpe5SVxL5VHuTRQOg8goIH03x8ealOxjABM+JwODe9Nmqbf0xxqE9JFrz/looW0617gf3xje+I/MWQRYIbrANVV41QFWkZESUEheVUp/BJDyxZiyPxIVxNtPfzHGeD5EFe7cvVOAkHYUQH74XRcnezdFBnhmzI2KfvRzYGR0BMh8mOoTTvN2c7OeLW22piPvNUqbXKpEDTwPRuZK9sQoQru/FnX/w8fubIwyLfut4CAqvRR8R9ilO0h7/jnnX57ZVq0HKY+p6RhQV2O+Qd5dcnyd5/wu8GVMGXe+WBsCOcBgFVIvpoKRzjgCdcDSjzhHcj7ymYpcvsHQR/gjDlLLSSj2xmf4LO0XWAsIGe8Cw11sZzTYGR/+po3WrWOsp6hPz/EzlcR2CkyMfnNvy8HodJP9w2cEKc5HwU2BrC5oIrAwx5e/abc1P3VcXb9+raJetUcBslezP9Fu9iPzG2UFse/AUMBpxlrk2Upj5T2h3W6Vo6+URx9GeZRr7u3u1xpmEvIsYSwQ0WaNHx8ftWuUc7l+vTtW3rfn1Aft+Xzc6+T4OKCu6ltS9DZMFWjN5MKVyMyrl9VPHFOMe+2Py8upe1mF1ZenGok6kWizdgVzu9Jheo53mFVxTBSNFBZA5SZn3xEQMofKwV0le6gzm72B+x+fnExMl2JkdaaC+/h3Dx4WKGQ/Ta7wRvLzu04Ez9mzgH2Z31W8PXtD2Q6EeV7XmHMW8jwrKnqBTQdD7G07f0tE+rzqDT6rfetVe/riZXteoj6sB2pgUwv6Y0pGcH4D+spOjZo6zJ7trc1SFyUlBEpuKZtzpq6u1ZmJo+zuF1+223e+aKc3brXTm7fbNiq3sBQ4E1nrvwYQjnbO5wzCz4Drt30EFv7lP/uTCz3uGsM02twUDwReM5JV3tZhg6mwuCIDVfPpMo0xRctzKGOolKhC59dXlKsfVhpBUl70TgXcZDkJCPVmTfSd1RS0N+JW9JFBxUowpcFwFej5oASMjoXv4/MeqGVUdONXsFLAo9egok0LcMp7Ye4ylqeyDIKiUAeloUzRQxvSdw/HPBtLp9MuJz+k6FgdEM5ANvWqlBj3/1cBz6cmZjxZRtX++u1LNb/5WlcA4dSXnl495PdUf3qfxrYY+eN/VwF3MN9lCWcjwkYb7O/l/s2kVsdxfP0qCVh/+QAAIABJREFU4B3B5DxP8PS3+gYcVk5DSVWvtx1yQYo2RLmE1HlSWMPorTlf0tCU6eYZjp51RWIUgijKYqeEKc3OoVx1ripXMdS4N+cRdDkfPPyq9JmTgyHtOKW0RsZSYFf7AJ70Th3DwGGemxvFnGuV2zevd+nmOmkSIQxbgHYCIFjXUhONeGqUqCIouMIQS5QlUS2MNYCf0SYBIe3G+OA6GrDkOgkImTsasbQ3TpheJ6wrOZZRvQkdcL3GgdqpGDC0gesCCBlDnoX5nBiGjCPtZo+xkDbXx/hlPPidqBF0Ul6nz1AyNYAwFpMr3Or6ADH3Cunj0lq5XtXCm6KmUSH0uZhbSL///M//vP3bf/tvq/0B8XsVZSMKurgYMSD64VxkPGiTSrFE3Li2eVM4tRgjjC+uSX8Am1wHWi/PyPqF9B3DldwhRZC4tnPP9Uy7Qi8L/Y5nM99vYXq/IJh7cc8xsmk+LGNCv8vJ2M8X+ibgyFyPU9D/uW9n/wxtX7AaymXr6p+JjPA/ovFF4+7lkbw/xjT/Y50YceY1Ix8688Z0jDFXkjnKZxVICg10s6JFcVDO6tGeS6MhryNAQDWqjKrwGSXTqGfTHiOJrmHFkwSm/D/OlUSsjbg7L1nTOjkqAtYBodfW2ejeLSDlWUsnHZ2kPpfQEUNr5LqJQOW5Oj70gfsBFnn2jCsAjLXGPpPI6Va7ceN6OcD4Yn9mX2Y9ReH02VRH1D2CaxCJw3HG52kDew5rxQh90Ujf51kDQGkr7Ts6PG67O7s1tlwH1gL7CPOGdrLub925XaCGvjy4d79q1uKcPoVhcvNmyjegUdBzwxmrSrl58bzu9+Lli2q/jj/WFV9FzV1cqOjZnTt3ah/h+UrDrJzH5eWcL93Bp93mns/8YM/HwV/nSq8Daa4lP3GMPH/+tD0nMvryZaUe7B8cTgJ5AFX2GcYudNTnDUAI2+LFK+rKhsX0+iWRyjCxDAaMjilrk35sH2vNvXjxrOwmxo5IHd+1j71jb+e8IzAANfSsPXuRyCxF6B+XgnVef/eOXOIwmLAiAYVFFeX8rrJp61VKamdzo21trrVlkgg71Rs2zM7uXrt563a7e/cH7datu+309p12eut229rZbWubob9SrJ5z8erXaEFdTuD5lPX1+X+fR+Df/Qgs/Ok//q8ujL7pUWJD0msj3cTNuQ7ITluSlqUXlPfmIEleULzeWRYzIOziHyXjn42Cg6c83xRi7YabBwmfVTBEsOBByzV5X3HRF+awvN7iEQw51OZxeEizMfk1Hroj8PC+Gg4aBh5+lZ9IJLHXnZMK6v2NnrC5VdsrUpp+GyGsa3Wa5ghyBN9l0JIriXJZedeiAFabbc9tmKOEMYCvgsHkF1ryYRbz0ZMdcDsUizci138KJqbxMoI3Abs5wjeDqoJgk7e8xGeqZmQHdr0kxKwAGvDvuExAeVANvQrYRhA5iyNdgnzfW2le4yrA9I3jPdKDCLgwz6CPxvMc+mjlFa4st+3NjaoTiJHF4YxBgHNEJUJoyBWVgqaymXw4DmQ9t3PuTaiYvE/jkvYALqT7FW0b6tEy+XetvMnQmMi3QUgANUTmhl51DBra5eEM/Y15phGlgUU/y1v88mUZI0YIE/nYrAK8zoPxJ+2h/QJCro2BoRgIaxSApYiLnmjaxZjwN/fDIOFeZYgsrVR/J/GGTZTmUpuOfuiYoR1Zzxq9Us+zLt3XjBrSLo0mjBuihKzLKvnw4MEEuDBKud8YIaRt5tYYcZgcNUOBZgxPjFRzHO0nbanSBu9TPoA5AqiynSobWjfN9wCsBNnJLwx1kM8LQv/qr/6qImmMC/OujFtATxlkiUi5x+l0S5QpEVLaZGSE9xHJAiTGyHtWhvBUcmIpe9DodMCIRQiCSAIRBcbNHDb3o0QGAlAqjxDjt4tpEIl0vqpOyV5rZMm2jdeNsyQMC/dK52BFN4aC7Jej/ynazuc9zzSmoVAy1/m8jo4zcoO7E1RAKMA3hYL7zpG7tWqTwF5gdVU8BwPbtYCTiUhK5egWOJ2dNj630VHr2cnc1flh3xUZ0ak6Mmx0lgqwMMSl8+pokHHg3iqYExDyHM3N1VnMZ3Uy6Egrum0vKeO5zfOm34IPHTWC0USsU++vomVVXzC0bCP0On5ZX6wz5qVCO1D46X+1BYr/CtG0aA7QRucYc14qa0VvO3Dm/6wxn50OE1JgyDHlnrbnxo1b7fDgsAAI///mV7+q6B6v04aj46N21PtSLI+HD9urlyktQh4eoBDyYonWrYVd4ryTWk7eqykF7mU6uchXPaicy+yLrBH37GJY9UghDkDnI/3itQhk7ZWtJjhmjGB8QZmEAVD5tR8/tu++u18pC5V3DJDa2ooA3GLyaQXTlUf86nUxN9gPANHMlToPnr3o6QYR7fPZsgcw33S0LS4vtvcfP7QnT5+U44w5lJJLO20JAZeLqOWS6ws1lBJnj589L1D45Nnz9uT5y8pfr/rUH2YBNyOEzAeK0JczF/XS3e1i+RzsQctfq8P+HWrIS8ttfWOzHZ+etpu37rYbN++067cCCKlLONFFsb+UKu8GxKcA4F/vYv93Dwg+t+A/7BFY+Of/3d++MErlhs1CdWPXKJUWJiCU2sRBwXt5X8BjeN7korkRjB7c0VtvJE0jCUMC0ARUgAKKsQt4qHptFAzuoGuMBkW4Y6Vd9GLibC6/DhDymoBQY1j62WgsFQAwucwF/okIoVEHlcPCo0+UcorEjHRQ6y0W4J7V5TLuHwM4en5gHaLQjCr35W3RLZKPMqstcqgUnXaqWWUdQ4VRLnuYFZyZ6xDGkM6BPYqxGIWb6xiqBjsCJo08jYYRmE2vZTAzHkMx+/p9yv2bi9EXt7+PX12Dg+NS/cJZQbQMccsn+LyuPLeRbjq2fQT/Pu+xH/zPPoz9jDoqSrZJSkeAJyI8C1V+AvlxjH/AjwCINkApqzyjhdbWV9eiMEetrM2tEiEhR43nDNjHKFQhkLntfMIYw/taaoO9oH3RpFeWil5T0R2olyg6Pnw4eYs5+AEOfBtVSB5LwKkUvZoLHGysoe5RN98rtJ+ttrG1PdEbjbYwPhgZGm46lEpm/unTaofGJ+uV/pg3heHPfcfcFu4FoGEfEVhJLzXyynXGvcQxAmxBMw2gQZ4+hiH7h0IQ1iQrA3NvN6Ug3r2r6GDRPHtOF+OlzLmgHePQKCf90xDVgJbmK4giesFnld6P8R56IX2wLpqgzP5ikAraeE/UMJdrPKNAmvw/S2fQfgAb9EW+ArygM5Hjk31Cw5zx5nXHkuum4P3scOC9PG/AEfein0RN2PcryreYPDiNZcYJmlcot9RHezuJ3TBePqtEn1JKx72HsUqE6GwSmDBCODofpbRNTpVulHomCVq8V84GqHOh4RmNyvzM/qszkjYESKMUejA5axhX5jVRGvrHPcqh0yNJAaRz9NDIf1Q9oxyp8ctzEcwmsrnQSyelXIJKiuz55IclhzBOjZFhoON13M9ol1RQwYjCKo4z/ZZho0PEcXZsdTQIpo24MzbmkDEeRpj4KRjnJ/cySmoka3IgdtGocR0Kwt2Ds2Z3aw/V0SGA5TXFmYx2S6GnbZXX2MEkQKmec5UX6GJXHXgI6LlnRaiNmndHOONn1JrXa74T4apcvji5+B/P+NatO6XQSdSfNcsa8TOCrm3ykHtax3Ny41BNBuTs9FqoH9AzWCgQRrtVZaWP5WxAJZ0+6Ih/nVxZlMyPKKNxclJzh5QMGRmZT3HQ99yAWgfabdxnf++gj3PUgF1H/M76JFodoZx37f6335QKM5HGYkL1/Zn9pdgsCJhRaqgUf+PEqTx3wG6pzy+2F9T57DmzE331rfURN0skiFxrlLY58xnn7MULBWzJ9wO0E+tjjIkAvnx5VmDw8dNn7cWrV6UmirLoebHQUoBexc+VZRwEixUZ3N4KGOSb1I+To4PSBSCvNYAQO3ShLa+utv3Dw3btxu124+bddoMI4c07bQ3n6Op6W1heqWL0kxjBbwCE/2FDjc+9/10YgYV/+vf/VkUINXpHI8sIlB55PWry+qUfsfGziRnVe/8ulEUPExUD2Vj0Is5AJDQu+N4k2JeYC8bcaoq50i42Qg5JQVw83hiviskst/cfKIkQQRDaJ4VHkOvD0Ijlb67hwTxGpPT4j8DOw0MKJ9flfVUrr7zdGF6zkWHUTe+pbSrxkqLUkVzNxvYxwgfv4l2Fv45CqcCI9hYNqifiAzj1sqd9+BelVwZYCnY4IPKtCuf8uiqeUXdVydPI3GXQlfHQ5yVwnKVGHa+rINqDaCJ5Svfs4JCxSE4bGs2zeE95l6uoPRotMyD0d37W1wAIIxLz/TzEKdLXFXQdm3mMZjCqV9vn7rhpSDqHaD4AkG+UyfjmeUEhpUAxoiMlVX16UqppGxs4SWKQMo95L55IPJ6bWwEjlYfLQczB1+tPMa8KbFYe61IZj1L6uNYSUUo8yj2PCE8yr+Op/vabb6boHNczainFmDkI+OQ1a5FNUXNooX3eaYjyGnUStyht0SPSY06YThjXqFE/yxfQN/cHXtOLbeTLvcEIRRlqLyNiwLeRFcErn3Ovci9h/kmr5fmS20P0LQDuYsrr02grkHp4UBQo7guY+fbevfqda1pkXmeYESDuYykE7me+lrlGGIqMhyBK6pnzKSqLoWsCOgF8UmF5dgA+fmpcWyOQ8cPgg7pZBmEXhGHMBU48k4xH34u6Ew2jyuiCtGWvy/vx6HNfjFojqETJGO8omyb/ivvE0QcLBFCYPCS+oYwyhuzhzHejUwHk7HFzoXuiIbzOtbLHwTwhmpDrmXvm566CDinEfEbjXdqhe7PsEdQIvY7Ot6z1sFgEffQN4Kwgi3OsqMHPnhYolNY4MmdkgPBTgJxxC0XXyCLjz3jZbx0hAgj2BHMIs/7iOGD8jELSbj4vc8C5P+YGch/uL93cNWk7nSNGb7mWDpmRqqyKqREr+mKEUMDInjhG34wcWkRcMOw5yFiPgFCwZxu5pzUIBVH0ja+RKlyMIgDAM2rd5bnQJj5P3Uj6VvMKnYO3iTDyzACa7q+Tg6ByzAOWpdfqWC6nz4vnlRfo/uu9mKPXr91o+/uHE/inLWUX9BqtRdsExHStAPQMYGBwVpWi7Pp6AUREwwB10CIFw7NdxhmYPGtom5VzOjiUbt640e0ey2tE4bS+YOBMJY8+VtSOCKWgG4eSDq7RPtM5wQU4s1CHffbsaRdlCtMJ2wNQChjU+c+ewN4mFZR+8x6cUjgZAc6Mgc407ln5m/Xc99seJV56fu2zqnlJVDesqsq15OxpoZu/ffu+vTp7UzUGn754UXn1L1EUJReWZ181hScJ9LaxjqLqWjkNjqEeH+63TcRjVpeL2VO5hGsBeJSFKrba8nLb2dtv12/ebrfu/qDduPVFu3bzTuUOLlF/kP5eEYwxEvg5Ivi7AIE+t3EcgYX/4e/8RxccggGEEZwIWOjqURxAXcUOwFOHSpeDz8YUyXU87SXsUgd8jFsL7nJNNgHrZ7lhJs8tHqXkKLD4U5hdahvvLSoQgLDqEwYQVXSsU95ol0n4ekFp5wjijP7oKRaY6v0TFAmM/T+bcu2r/cBw0+R/gEEPd6gTletY5RaKBzlFtkJlCtW2gAhgFGUqNh4AbNEbcugVKARgVv29qKPVmJd8MR7PGDEC2WqbgjJ90/QwIJJl2/k5Hs4Bn1Lt0kdFdkz8ltZZY9fbplHLXOn4a4pg+b4uOxfFze8ViA+4nK8j+Mz/NWbzHqN0c6TT683gLEB1DhBepq0GEKamY6oqzNECwSLXEgwKivjb8RojCz6jqM8SCY/6KH+vV7Fm6KBbySPc32snx4ft+OiwDD3mC9ETo3PKlQvONVBZj4rRCI5dB6GGvaycJvIdoOoAKrk/URkOWmtkES3ibz6roTXmbQpgUnw31M1KuO8Un6oBSt5vd7SsriH5HlVGxkZAyJjQLv7WUOanRpvvG50ktX568WqpYTpvBFyPHqVWIYa+hraCLhhj1bZOJXP9WnSda2HQk6ODQBXP/pe/+EX7+c9/3r759tsOqFZLARDhAMbl+cuXFWHTQB8jHe4f9It5g3EGaANcmvsC6OZ3PgcYBLyN1DPnDqIIrlGL3DP+GIfmRNEOxkUwH/n/9dBa790rA5TnxHhoQLkmnPPMe4wxHGjWoKPdvJ/rpnxDAD5t/fbbe3V95wzjBqj2eSu2k/0XsaQ5yse9MZqhjCaHOTQwn4uAjLalGHTAj+OZ8ZgVeDWkR0DoOhQw0vYA1efTPDFKTXumaDgsk/PssTrmotIacKYTkdfoK7mXzjOuw/+JjgAImcuCF9kl4/5g7p7zkzETqHKf8bOsN8+pRD3JadqIAnCdi1HzTjQklEdBZcYvlHLmCe+T4u16D+06ZwXfYyTVCKFn6USN7QqhUvicd/RbZ5RRUqOjAiUBP3sNcwtHxwiWjQTzcwSXk3N1eTnKnAcH9ZPrGyWj3xUBRIlyb6/bC3EYWbuPPtFnxFxwdpVQzRtK9byZ9hra5HgVS6G1qSwE93P/EqwDSnASQcX2XrTF/ejw4Kho1XlGUfDUSaKT3LOkQH7fT5nriZavTTRt8mpxIFLqwJItzIWoZIcWPDrYaAPqoigET5HsFxEpGtcN6AaH4+jIFxCOQl/ML+0QwCpAj/q6iZjGMZfyR7HldEyQg+0aWltLqaX5bEUFe61smhLToj7jO5w4cS5kP1guBxCF6WF0VMmuxh6btfOaPMEXsF9QXiaqe9E+VLkJBAPfF1X0BfRUBNGwI88iuMZ7qi5nMasW297uVkUBEfLBaXBysN9WFy/awsX7XouQFBzyAUMBBXQjorazv19lJ+5++VU7vXm3HZ/eaksFclfaRTnTBzE800s+44zPI/A7OAIL/+A//+MSldH4naJwXdqd/wc8hGYkMJJiA81RA7gU+1akB5X5M1F1UnsrdXY0Bnkd8KcHlc0IMAkg8SCjPWyigKaAzOQ9leHeaZVVJ7CiZfMTcEOqqAxeqB6B4v9T1K2DRg9MIx8ahPbZg8/P2Y46lLukN16lqjtYEv5zVAvDHWNkBIS0EkBYIKVTNYoC2CmVBQYLbYS+VypglRmNbyyRNNs6AuAyLlJMbq6zd8V7ZWQsUa5QYQLcA5rilbWEQ5wEdb0+tJcB3uX7FLCa6KFzdPLTIM6uBRCOoCj01JnG6ty8Ci6/F5HsbRz/X3UNq68rfy0gHMGg3lmNPcdN8BiAQB8+VI1CHhW5CSqNErlDbfDmjevt7p3b7ejosMQNXr58XrQbrquHviS1SwAgzpQY+/Es4wAoF0MVuI3kdolYvH9XTgMO0N29naLl4EwxJ4n1iXGvQIqRBZw5GmBGWfASm7MjK4BDvYxlvLOd6ozTA0+vzgUdHFxbQDhGHeiHxrAUUXMNGV+uLyXTKBLX5DkDeu/ff9CNkLMyEAFc1tvCGOKa9EXDl88BqMzxwTCFtluiMQut/exnP2s//elPK8LGvkOOHNdDvp73GGUxD0uDTWDBPiEIoB8AM5Q3aQsG8Jdfflk/6ZeiMtL4JifWUvZa9oMSiuhGLOPPdQSRPDfGSMNc41KgKdVOKX6jHjybAIc45FBORFQGSfaqA/fw4ZRbap1Fxi3iPd9NwIrrIOqTqG5y8Rhv2l7tWgWMbNT/+eI1wOD9oswhLBSnnnu1wMDI8Pp6rl00sw6UrKnoHDSSLBgSPCX3abe+M88pkxFlVNuooRmHXijDXifjE4cE9+dL0MV7VX5VhIl58ejJo7r+eJaM50Xt6UtLU2kEabJxdEYwxX66z+hs1PlY63F7M9S4ErShpl/qj0rJ5v7eS7VVo5zmdzpv5jSOPD8BmWvMZ8dYyXyRiuyc5h5GEM3x5b287pod1UdpG/1gPgNWPH8DAkKxHsfbs5/30W7WI4CQZ6zTifHj80b4ADECxYCUgAztCnLzOIeY0xUd/DDnDbI++azCXGzisAjs5yVAeH5e0UFKniDWVOrOZ2cTgElZju22vkY0MqBdQOgYyICwZEkAfthAoeFnzbPeOUt0drjXUDSdczrOsqg4C9r4PGOMoIwR9MyVzLdywJcjfbF+mrdpnjbjzFgWrRSV5UFUxmgrkUJUtbkvfXMO8HvyyrMHAPYoe7Nd5Vi2espMnLXunwjMWAvybReEca5yLcaT8YLnCxijn9B5OQuqrut3D9vbd+/b23POyAA+wCH582f0tdRZz9vZW87X2DApFbVUgI/STDduXGvXSec4OW4HO9vt4v3b9v7Ny7ZQtmWc8VV/oiKRUEbX297hUbvzgx+0L3/vR+3o9HbbP7peVFFqREJftd6y1udnAZnfQST0uck1Agv/49/5jyuHcASEAQmzcpug8KrHV2qVdC5pJLlWL7Tdo1dVGLgXBS6qwQpiGwFn42GHZ0dAqDhLipon4iew8/f8vdBWyws60h8vR4MEtbRNYKfhdzUaaH/5v5HKMVpUB0831mba08eigmCoS/8LDWWOAHIYTAB7BRW75JHQZz3B9JUNkfo7FVHh736d8nZ1b9QICLmm0ZUZEGZcBI8zSOoRuYoCp9YWAjdlZECh6jLuRucChPrYD4umYo8dLF6KtE2lIQJMRzDo+2yLEaPxWRqJ8VYjCDSqMm283QNwFSgalZiuUYIwMQyNEArwAkbncXIufApwj/NiBoQR4iFSyMGJbDVRtqVlaK+tXb922u7evdPu3Lld0cKqt/U2xdqTT5SIIl5UDhK8oi+ev6hDdX19c3LC4GjgYOc5cyiTn4EzBgMHjzh10hAewBjgS5CmEaYzpgDj69dTDhuHMAYRhoV5QRrkHPTMZYBm5m602ri2xqDGaZw5kWhP7lbUU13bRuRpB20wl4r7Zy8IJYrXuXa82SlKb1TLXEjz+ASk/F/wgOHw4Lvvaq8pSiYUsc3NMloAggC4AMbU4IoRkugbvdPgF7BKe3QdGZkHWP/y668bQi60H+Pq93/yk5Jj5z1EFH7+s5+VAcQXOaNFwSs5/IvyZEvB5HUMUkHuCCBoRwzPrWovYwGwo++0SZENPu94Bxi0AmxEP7knuZXfffewciQZa6OEPC/ugQHJWBsl4BnwHpVbjdrOQHSnJPcZN754pkRLv71PfmOYHhq1Rgxce3jhiY57XgiWco5YTiHiGrSV8dCxwfy3z4kURQGVceFbaqUAI47FnDVjFIx9mf1XQCjAoI0bG6EtMqZ8sdYAA+SQ0Z7JWdKFMdyXjDCNkUMZJZ417jXuc+4/AZPcd7fqoiWiBy0yqq8CJ88Q50wVcO9KqbyPLx0ZAkLn7CzeMztXdSjaTvrC5zDMGQOVc1nHoxIpc1VA6R4DoKCfjA+fZW/StuC5+Iycc465z19ACChkvku5dZ1wT4AmTh5eY0x4jbZ538rv3AxdtHKFP36ofXlcQ+QBsk+Qn8ZYffHFF3Vd71ljXFSpODjZTwCFCmTpyEg/VnClXqKMck3Gj8hdRf5RoyUfsOdZOzd53rzvydOnpcxbOeZdodmzq8ojlKM2FHPuyThyDX53PDxTAaZFLeWMIA/1PaU3UuvVCCfrSeApPZXnbj4mY8dY8xxYj9AouV8pnz6FNo4jLnUhaRP3ZA5wbhVVeXOzxj9ss8VySKEHgbMoojeAf0pVzE4hcn3ZI2G71D7RGVkEEp4/z96Ck+3sDbUjifRToxEF0eylbyh/VnoT79ubc+Z3hODW1pbaztZG293ZbjeuX2u3b96ovEvKREEX/fjuTXt39qpR8QP7kTkNEHyPc35hqa2sb7SD49Oii9758st2eHKr7R1ex6Mfh/0nooNlz3wGGJ9H4HdwBBb+2Z/8rQs2EwHPaJCH6hgvPF/SeNzkjZSNnuD5tYA3E/r1YBHpA4BYZ0wag14+c+wsyVC0yU47HA19DfqKGFa0odeWGVRDR6CgQSdw8gA0WmLkcQQpIyC8+mzjJY/nNfSS84bXi/5wzRg/oWlGFOddgcXJACivewRDCqRasxBPYNfgFBCGskekcKEoHFdB0yWwOkUIk49YohKDfHj6cVXRNFRXAHgO+ZmuCVWlisl34OS92fBSVzB5myPYS0bi5VIP9Z8rqqTTta4KwfTBHoHmp6KMHoLefzTMxjEKcTaePK9ztc1XQeFosDF3jRQKti4bdMx1ir0jNEMSfWg+yMcD1m7fvtV+9Hs/bLdu3SxvdeW1nL9py0vJl1I+/8P7d+3p0+dVfB4aEoWziWLxVUXCKcL9Aan6Zz1CuFQeXnIVKT/x4WOUFpP/sVnPJrluT9vjx4+SX/eIsgpPJ5VLKEo3b90s4yXqnuSDZE4zN/XwI3pj9F6Q5Nrhvc75gIjkhtEWmQS8zv807jE4pNcZ4bBmofem3wAZPM8aQFIraZtRAYyQRFTO20OUPR9+N+XBYdQLpjAqqk4YhmIvykw7GKuUykmfpUKNUTfXGO/h2dMejERKPfAZDOA/+IM/qOfBGjIaibHL30Uh7iDj/YeLAoo8D6MfjAVtqdU5CFHRToudc2+MvYp8dAEUZfgx3lR1habKGgboAgiJEuLBJ+JKm2kTX1LbQtuclaDpW/bDKIl6PnB9zgP+Jt/n9OTaBKgwQO/dv9/u3b83ico4llx/dALhBIkjIKkKGq+uBcfCHDiMTenP9Ntx5NmaQzhSM2mj9EUMz0RAZvphAAR9jCCGETKBCY4Y80IZJ64FdRDxJ754Tnx7lgh0+WnUz/3Cs9PzY3bM9Z2453oxVoiMoBaJYZxC58m1Msp8FVxKn5ThozOFdSadlLns3isgZD9zHxMQem7RPsZdAOUzMDpkdJH/mxMsWCwRkF5jT0ql9+fzsghU6WVszF00ogt9XYXZyt18+nRygFT9u55zK5gUEHKtRI53yh7ws7CItjbX63laU5M9grlK1Jg+/PCHXxbIpF1Eo3jWXA8nHTl9UIWT20duAAAgAElEQVQBI+zLCH+5X5cGQDE6UihdNVyj+gBNolGMRTlriBR3e4q57/5H/dMC/edxpFx0XQGuzdkdReuwKVIj8Wldx/uoHp2i74t1rdRHfVcAk/XGNQsQAkp7lJNnaBSc8YTxwOf4YrxKFG0DpkpKs9TeTYS3130tR9ziUuV6U0qD+cV+w3VlKQgI8Y6y9zx6+LjGq2rjHuxP9TxZNwBE+jmd0Retnb1+U3UGH9wHED4oOigUUuwtcgSpKQoYZPzJ+YNG+u59TnzOy63NlXZ4sNuODw/arZs3252bNwscbtKvpYX28d3b9uH8rK0uU4cwDJByHmFzIeC3sdWOTq+3G7fvtpt37rT945tt5+Bau8DB3PUbpKZ9jgxetZI///27NgIL/+s/+NsXI3AaPYYsaik4HBQaehpFdFYANRrlMcwTdVHJzagCXpzkSkUingOmajEROTHHbqo1Fz9LjO/QGzVObHPonktd7XGOEI5gws9p4HLf0cgX7BgNNDqk0RQv86weqiGs5xWgVhSNs+R8JJJi3uEsGkMEp9pVFNyViMd09TEBIaCxvFO931UvrhcTJ6eLmkWCW8dGI7KeQc/FCcDpz6BHdGKMcO0UaVfIxSL2RKCkj6b9c+6eE3uKOF4BhKPhE9ro7Cab5Gh6/t5oHF0Ft58Cfo7lr/ucBplz8CrQ7CTaSXDU94+L9arnfmwXc4XvXwc4jbSSA8I3dDj6T/7Kzjb5NAftR7/3Vfvi7p3UmiIn5ALPdUqIOC9rLTx7Xt9QkTY3KUtBfmCoxeD41It6xpRrG5vr5YE+ONyvw598Xu6L4ZPIR6IirK+HDylqH9rNo4fUBkwkkTVNdPD2bWitR21nd7faVHHPXqJE6icHOWMQEBWq3TgHGTPpcPSJe5t35v5hLpKUPymDqnLSVkElbePgJ3IlEBH8+Qy5nxLz1GJUsALjhC9eM1KCcakIBe3z/4mQhaoqeDOHjLbw7I2CuJfwXqKN/+bf/Ju6D8bRD3/4wwKEjA+ROAwgaaEaf7Sf1cdYSkFkTDWwx/1UkM1njLJJ++T+3IccSSl20mWjgphxoY4WxhcGExFC2lQKgF0cRtowxiRf7otxhqXeaTm1zs+nKB3v298/aNdOr1e7BXXUIASMoxZKFIG+GG12P8aIxWhnfKXCAWB5XtyTyCFjJRXWqKi0OsZTIET/YqhGIVTKnmyLRCjjnGBPlhbJeyPiFQaI51DlxH/EgP4+IERUBjBAnzTM3Xf9vNFl+jruF+6ZnoHuZzI73Ffo+8H+XgBHLwZOzjFrSIfEeK5JOfQMMR2Dv81/NXLu+Iy0X8bW83TMB9YhIuDj3o6tZx/P3efEa6zbiqL2CL+gdAT1vI9xERAyXtyX/7v2ACGsIeY0cwInDtflcxaN5/M6m1hDUijNhS5Fzh6BZ49F6EsWAUqUjx6zFz6qMaWPOMOYz8xN/s837AvmGesLhy5t4P+AqZrzvTxPKJrpF23hfeZQ3r17tyJ43ANGAfVd61wnxaVHo3DYZj6iyDkLtcE24jOop9MHop4+U/JZiYr5/GkPe34ilsvVDhwoGdOlcjAwJmEAoAb9thhVfH7MdWX/YG8wb7lyQD9+KKA6pvVUBHl7u+7JeuG8Ksff27dtdy/lLxiTqOSmPjNlHKjR+OjR44riQS0t4M/+TGmMbvOlvNNSRV2rvu7b8xKJiVMTyi6AEDrsedFHuVY53Et4JjRSzC/OWMpC7e9tt+Ojg3ZyeFARwhvXrpWADWWiFj6+r/zBRai6lCepoMJK9ufilK+2ta2ddnL9ZpWbuHbjVtvaO27r24eXlUUHh/bnyOBoVX3+/XdtBBb+r3/8X1+4yXtQsfjNW3CzNVo25tvp7XRjryhYz1FK0n6AHz9Nfk+IHZneUFK5l4DQPEEPPX8aLZy98/PGGdoRUbCE6TWofBCCuRFM6tn1kNWotW8esLOnfM4d4r0aarwvAJoDCK8VFI14X8fC9EVRBVR0QFgAlE2PnCwihJ0ekfe9q81oVOak9EbVOgQUd2U8jQuNjclLXeAxeZ+Wb7DGX8bEGoAzVXI27CtDcYpACrBGIyS1+PId8DbLuV8FTBEv7eqfk2Lo5WhiPdtSFJ3rJuZsoH22JdfJ/4yQRl21jLIJuJrz2O86KI8ygnNN+1nIZu67pUZ0QuQVo0F6/HUeCCB5j9HlymVdRq6fHKDFAoRQSFEZ/eGXP2hf3LldxvD2Fgf4avJPV1a64BKH7nkpzuFYwBAnWodxGmrxYnv3ltpL5Km8qpxBcgf5xlA4ewvAi5CH0QFGnvmEYfX40aOKnlGSwsiUBhrGOYe/hdgFezxP+qmxYxTBXA+pcZ8CyoyJRqSRE9omSBRwlbHUvc/msPA+vxkTowsx1jcmI5axZ83Sf+YPDiUFLvgM9+X6UvzMoTLPx9eYF0+LChVhJ4vFmw/I5zAGMU6lQdJ3ogbkJFY0oddZxADk84AcDCzbQRvtExVkignRx9drary7vzivBMGMpyqkPBfGkLxFXucaePj5jqopEYidMrhC4aLO4tMCqkZVaDPt8vpS+N33BIQCHj9Hu5GsPzk5nSJsJWZE2YpSIkykgy8dBPaJ+0GLRInXyBbzMVEwotvQRtMmwbzRHs4JxmAsPcLc0SCXlqhzKs+X6GQi3Tzf2mOh9nfHnZFlo1cB2lE8DGiNCin5kUQIGXfbVvSynn9nfqLOxKsOpNGp6J4j0A69LpEc9gcMeKIbGO9SrkdQ6VkmM8c9yugdf1vLk98FT57P3F9qt+1ljMcoYUVsKLrd13/GLbn49Jt1KDA3QujzcV0KCumbtE+dHzpaRkDIfASA4aAC3FkEPvl1F7WujDazrqQIcz/XH/sYTtQqEUERemjhO7uJvi8kT44oFz+d50Vz7DTdyuF98mSiYwLqaDPvB2RxXyiQAunkrlJmJY43ACEqlrQDoIlADOOFI+/8zZvKVUYVGgpl0Uh7tJ7zgrITjEs5CEsh9V37CAWXvX57O89jcaEUgcmTk5qv84b1Srtsq3sjkWe+oB9Lqab0UWoerhWQk2bKMzYCT7Tv2fOndW7EWfKhWAP0jxIR7DEAV5kDjGfo96Hsame9JX/01at27979EoCixqBrvOj83enmmknePGdXIq9vqW34+qy9fJVcQb6TK5jC9OVML90GS3MhhAgQXq/IIKka1Bk8OTpsJ0dHVX9wGZbH+dtGHfq11aW2VukecdIjFAMnbpE86e3ddnLtZju9cbsdETHdOmirG3ufLDXhuv788/MI/K6OwML/88/+/gUL0QNHb6BS3lKTRrA0Hk5s1B44HoozJSXqZuarsPmUAd9FSwCAfAbKhFSKcSBnQDgXUY9QTcRlRpCKsEfJKw/0RQ2qMQ9I4HTVwPfANhLo4akxSx+uen5zKEANRZqZkhrvqm5iopkxFvBaTXTQgXoICAzMC7DCQJyAIwBn8JgVAANg98iq1Lbx52RkdEGHqo0z8dtH+mYihDMQmovGBwzONRR9zwwIA1NLAGbwigmsr0boBK0BjtYUjJKt1zH6m2hkpL99Q+o6jqBwjhbrjAAE5RmEVqtSrm1XoCb3nNVIE6i97M+7/OcEyae8Q/sxRiDHyGIishhj5P4ttw94fS/eF53z1s0b9U29o+PjCCdAXQEUmqhfBl1XRoPiKt1NKtDrlxSdf13rDQGn/cP9Apbkl6DAxn04/OMxXqtrYWQDMq0xx3rT+NWAYYz5DEYMIMi8Ptc885L3Sh9XzIJDnc/qBBIYJmKaYvPmNXEtDHQBocYk7eRzYx7xSE2XUsbBT94Ka5nrC9ZrjRMBuvhY7dDAtK0atuZZ8R5pnAI0nuvDhym3IOAwN4f3YAQCtABTetUBK4wpeYlGXRTiYBztpxFSI3zlBMPQu4hRLv2Q/vCaxpWRWCOpvK6BTGSSfuFh/9GPflTX4P2Wq6CPGIcVZYYGXBL8qa1mWQnaLCgIKI8ohs9SI5MogKAHo1Fq//bWTjs8jIAOX2Wgv35Vhh8S+vTFdeIc4X9ShXd3k3/Ec5EWicFqJNl+A2zYE8b8N3PMBHNjhJD3GW0SFCV/MM/dvQpHA33mSyCZCNtCAWkFjCpH6sP7evb0j77YB8HJOOdGEDVSSvmc59DoTJJSTbuqMP1GhEYAhFHmjvKjkdaRpePeKONlZPMYceY9IyAUBPE648MY8qUT2Egh7RkBL+/xPB1BO89JGrO5fO4b9pc5Zf4d1zHNQkDM5/jiugikwFYAEAIEWV/MD54pz8S2shb4P/0xH45caNYt93vV1ZYB2QrGMO7ufY7JOGb0T7EZ+oWDDFDHPaYSMigeb23WmqI0VjEHXryo13G4QOc83N9v169db9dOTysCV21+87YAISCrxn0FqmWcKNpH+9TBQ2W2creJEL6vCCGglpw3vmj3k4pWn0/PL+dzHJ6sMfYlwCv3oe/stZxtU17hhw/ldACcMibvAFZnZ9VP95UCvYsLpcjMfhMnU6jxB/sHVa5n4WKhopjjHE7ue/rA8632UCeQsXnxvOw8vmpfJrWA/QOFbNZjCfIVFKu9HkePrBReq/zAt3wnOsjrRA8/aC8VlZVUHorOb1TB+dOTowKC+zihdrfb/s5OjecirIc3Z1Wgfnd7PeWdSoMiojIfCWasrreNnb2ijB6d3mwHxydtbWu/rW7sVhuv1h6cjKrPv3wegd/REVj4v//pn1yMoM8NV0AY4yJ5QQKQMTqlseCh6IZbhdYXogiqR7E2uhJQSR0bFngZfKiEdS/pp8bxKkhh4/NwKi8pVFKEWPoGJDChvUYH9FRL09GLfLVP3N8+jR5X224UoQ7ISdQkUcPy+F8oUNLLVbSAPY0D6YelkNWppWWkdJpRHe5dlKckPDr4KiN7iA5qdNf4Vv9jJJfCX9FGxw1rBoQFvFQO/V7uXoDnCHim+n6WbOCzgtUKPeaJBWgrJDNH6PqLU17AGG3kNe+loWYkwUNDb7jz4lLbhjISYzTzUkRzyp8c6cczELwKCntvpj6ZC3n1mlfbMRu/5OCgtrtcBZE/fDhv796/LSoY3snT0+N25zY5ezfrfxxcGD4YtfSharstkT+UfNMAoEQIX714VeAuka+1KmyPeA3P8/XZq8pjBIxKH6r50KPwqjA6T7kXBgIRJw571iGGKAYEh/3uLvLuEXzBcK68w14r03w4c2k8+EcwwbzkmlIBXa8YuOwtfBZjyWjkzCyISqHATxoWAjPsKUbaeJ09w+LdHs4a9zF+Irwi8PFZu/Y10hknPNeWL6BdGJ/WMHSciBCqcCmljfETzPJcAIpKuXN9gJIOt6LWYTy+eFljasmJ5MIlEooxx5jxGV63RiRt1ygF+PGFcUaEUECIEcjn02eABXUjt7uCamriKc7C9UfQwPwg8iAoTCQoOYSuQSmX+exm293ZmyjvFX0lP6kKTUeZeFy7Aps4BqLAy/35NkJMbqxgTjqi82OMXjFeRooTnQqQN2rkc2VcaH+ig3EW6NRBlMIIrXNG6iLjdnAQRVvAMu/75t43NX4CVs+VMqh7fV3uY6RJkOa81rFI2/hdp4YAm+eZGoyrVTg70eK5TIbOC4GhjktBgtFPrz2+f3SUMNZcW8onnxeY0f8RIMmUMYrFPcf8WiPsFXV7hihK6kz6XPnJOPBcim7ZqaGeubadMeDa7AkAQiKE7DE6XKRd46yif/xtVNmII+83Ol/r7Nmz9uTJ47qmCr6MnWPBeKm6yfs5o3kmACMc1bIE+CwCVUTJoNsDaAoUHR7Uz+Q4Py/hmSePH9c1S83y2vWKDjJGNf/Ia3173kVXAFuLFU3nuowpjryT05MSFioaM2rrADRo1BvrbW9nN6Un+h4C88Oc40TjAF8pTcG44fhxP2cMWJOJtEZQKmso4i+AOvZ2VKspHUa/AEeMw9df/7JK9dBHwSJjQ9/44nOmytBP1htzj+dZZbWIDlfk9FlFNdmzI88drhK1dDEbZKuUHVF1Q6HgRl22ggDYRx8uSjDmbdmP0EljO/Ja7VcrS217E6XerYZy99721hQhPD7Yr1qDRA0B2URe+U7tYAIVuOdLaa8toAAPWN3YbJu7B+3o2vV2fHqj7R+fFhhcXt36BCCcHci/Hgt8JpT+juKk/2CavfAv/8nfu9BjrhFWHrau2MaGMYKq0TvvKAl2PJQ1KsAleui9tuUX6gAjebqDwlLXHFQjc+1EXAIIZ3GZMWqnt9HDS6qCHk7b7gFqW/WG2S4pIH6e9o2AkH7zmv9TqMUyCwUYStkqEa0CzcVjzSYgEJ2igO8/pthqjw6OgChGe0RpUn1iLtruYco9KqrZqT0+l4DP5HDm1nM+Y4AbgHBWbBXMZbQD5Gw/15wjbInyjZHVCdBV+Y8OpQSGqZaR3LcO3L63qgahmhGo8xn7pwfba/w6QDje5zeBNz9vg2dMPBXWmJqpYWsZj6m/nxD28bVEVhABIDIeo+7t29flldzboZDxafvhD3/Qvvrqh6V2hsw8QjIYYmXIkvO0vNrFRlJ8PCqwC40IIZ7mGPxRKL0oMRkM3ghe8H++ndcpVRFxF/N78lwXy5B+8OB+gUIMCKNSR8fH7eT0tF2/fq2uwzPHyOCB0j4MDIAPP8eICGsjB3iUDjW+xoiI1CRBGkYLz5h7BITEMMSQ4v/cFwAUYZmPk9gH7yFio4x5xn0WrRGocQ3ba3SF+0iBs/14m0tQ4tmzMmgxmACEfB7j028VLjGK6K95UxiCRSerOmjHk0Kj3nPmZHI5H7aHjx5XlJBrYeTyzWcVpTBSyRgDSnidcRlFY4y2YUAXZbbT8lQQxNgbAaH9U6BE8MpzYOwpOUEUTHDLM7ROH0ae48TnuDdS+0QgyyjslN/kgb/t+VEz5ZDPKPrC+wPYZlENngdjidPBfdvIqRS6cpZ0Bx/jFqEY1E2juipVmLOH60ubBtRm3046g/uIeyTX1HFB3xNxCh2SZywgvf/d/erDuM55JnzpxOK+lgehvbJMBGueMQJRPjs6DASE0MiXkN6HXdJZJVLBZdyMgNA5ZvTP9zDffb46HOirDlrWhe2syHWnjXpm0x8BXeZDyqDIQOB1Ps+a4Zsvxl1KL2MhnZR5H9phnqNOZSN1fs7oIPdgT2JOGiEFnAkIeY31NAJCc2mNWD57+qT2KSJ9zBnBvXYKa7bWbX/utIl7cU0jxPQFJw7qudyTceI1cx0ZMxxJv/rmm0RB37xpp8cn7cb161VTkLGueYDYHGIqFZlbg89U0UH2KcaUdl6/QTt3anzCFLlo66urlfNGhNBnQZkFImaCzbAhyPON3WYetWwGrk8b2Ktoz87OVjmteP7k4nmm+2yr9EOvLfvLX1K79Wf1WeavZUH4WXuBgBBRlx5h1CajRBEUzKo5SK4n6USmIfTayoBQ/ieTIvvJhxLoe/HiVdmHAYTQ7C/am8oXTEoNVFTLdZE2tLm+Xk7Ww/29tr5K3uVa2yfSe3xUZSZ2ieyurbTXr7jueTm/+XtzfSXlwqibDLtrZb0Kz69BuT84bMfXb7TjazfbwdFpW1rbbksr5M+PKSiaeb8JFH6WnPme/ff5H791I1CAkA1FA1wKEBvImL9Q4KMLq9ALIzKjkTxSZ/ToKiADhYkvaDCh67zvuXPxbBklK8/qUGLC0gwT4uhD6KFi5M/DdgQsviZYGts6Agt+vwooNBj1KHs48n/fay6dkYeLi54vV7lr1PWL4e1XRVJ6/6TNTkBwkDAPaJ2LV881+mZhHQ2rTwFCRW3S39zdfpQHrouPjLmFBcI6KBQwpCRFAG59bop0dmpuUuQDGrsEc4HA3pcYXbn3DMQurwEB9QjUfU6jJ9n2j8/N/31qVfmMZjAyF4+9GhX078v/N6pK2+eNfnzP1evYbg4njDsK1X/8+K6dv3tTkV7oYCS2//hHv9d+8pOftKPDKArqXU+0G2MwapIc8OYP8hyg1Xx4J3BKzciLBQ7HlL7IOEPJSsFjIjFSdyzMHQMz+R1lOD1/VqIA5ofRp63trTr4ATaAAZ5vAdaFxdBxegmFkcams0CjT7qZRqpzSHEWozgYjfyenK7kLKoySR8wmCjhwJ7BNY+Ojsu4ow0UQqdOGHsNY4EBRJ8wzMjvw/DjGhaOl6LIcxrzqdL2OKf4v4YUoJA2GXkDTGFESWfkNfdIgS5tlFJr4XQN7QKEKBzee1DUSj34jLXgeVRjlAqHoUvbNeoV0uB1DFOjZbTB9gPWzCFcW08UOsJCj+o9jLmlLugH4/z117+a8jUzl6I0yn1GhgjjB+Dc2ux0uK4GSZ+IEFJPsHJke9F0AWHmNMXf47gw0szrnAuMr2BOpwCvGZmkDYwZ41qU6AuKV6O6+myqoSbbhdcDOlTKjTCUexEMCiNeXF/Amqhy8lIFd2yMRHMct/EccU90P/Yz435ldNQ14l4nfVmgauS0ytYU2ELdOetax6Z5g0Zfub80Tx0qvlfqNffjPcwbo20KktBfo4L2ZcwrdZ/wHkb/dBRJC5caLrAzz7KUKZ89KzAlZXekkupE4nkzz4kOVoRqaanPya9re6dNAEL+L7hhPclgcty5tm169fJFPUNp8AIjnQdlg/TIoArUsiXMo0NkC6oj+4kAVGcB64d9iXlrvjBtvXZyWoBQcaCKIHf6JxRJ7AL+h5rpRBnd3GjUT4QyWs+2awZQgoScPSiPnKuMIeJZgKjsCbHTIgYXB4NAd7Q73BdZd7QfZxf5fo4B7x2pwKwdnvm9e9+2r3/1de2pROJ4rhUhPDws0TEAMM46op/YFTmvsPNYRzgQEmF/+z5rDFBoxI95TYTQOWZbPn5IvV2cWPTPHMEqRP/uXTsvARm0A6KHgAOFsxXgTOF5AOEq0U5A4UbyCK+fHJXzlTrB0InZbxhPmDwba7B5enSwykkst4ul5ba5u9/2j09KUObw2o22vXfUllc3OyCciFI1zL9GKH0wTT4Dwk/ZaZ//99s1AgUIR1qLymJsCEYVWNB86SXWoJIKpUdxpBRJozG6Z06dhyOfLYO6wEbyCmvj4IDq4g6CydFgv2qE62kcAcsE2DoYG8GQwNacQAGkh7zXGwHKVbA4Hfad8hjq6PcXPNfy4PYzFcHrKqxT/iAAcACEGg5XQbdAzSkk2AEUzu3m+iOYmamSjpHAoQBrp31WHzsorAKt/ZoCWo3mUKFC+VWepto1RXEDAPVsz8BsFqvJDhrKbQG8IYLKdUdAWEBCQAtgqHv1yKtlLPo1SkSnD84ICGfK8UzZ8PXRuJt/57eAqznK+n3v33iNcVkbJVxfW65aje8/UF+KXJCVUjkDDP7RH/2NdlgS8xjrzyv/tAALB2pb7DROjGdB+WK7oNjulCfZ27OIQFHycmgz6y60vPVJzW9cGxzyfrO+oUMV9aZHqEbal3WmQv9Z6KqoiexgGBqVM5qngS4trUaxK3ca6cVYwUA0EoSBwbXNYZIqaakFDC0oS7yf3BSETPT2P3n6pOhIgoDIxkN9fFwGHP83j8Z6W7ajqFI94s+cKyBeAlihmHIv8jQZo3vfflvgE0OCnLyd7ci/F+hFybWU8F6VLD0TkPGpKMn2du1lyM1Tw+vli5cFLL759l7l1dAW3+s6s1385PpGD5gbjIERFdrMHqbwDWMt7YpnE8rvfqnGrqyulSDON99827799ttau3wWw47x4QvQy+sC3IBzS0/MYhfuM0QfoYzyN/flOQHOibYACAE3GPGeGVKFuT5rCsNXo9tnTw6h/fUZ+znmjQA5JQQS2cRo1MlglEGgF4CT78v7Ueiw0ip5bWS3IBJGuwXCzE9ESnjWOkV1cNCGgNzsmVKand9cRyom45z9M46H0YHK/4n4Qxms/bzy09kLs86N9o2AUAAnoLPfttuIuPOctSEg9Hq0zRw+nW1GrgV9fM7P6gziHvTb2oRcg7XuM5JBoKOECNMMfBP9HyOb3BOQoUov48EaJn+NPnM9AGHRKXtOn44R/uc8FiCjcktUTvGbiHMRDZ7rIeKkJlrnZwExRKmltO/s7dY6Ij8bZwoiP9gp0PKZ/zwvRa+sr8czuH4aQMi9Afbl7Cq18IuiYgJkMt/CcNB+2tpKyR8F1HAMIiaDgAtnRQFCorjvAF9xEnB/6PSutXFOua4qV7GzHMh73Kscx2ttd293ig4ypjpbALr0g+fLHotyMP3LHI0CL+VRoLWS0265ER16ML+oSYhNgHORHG/czTVXuohOzerFqBDzOfqgUxDKaBx0EZRhDwUMnr/jO4CQ9F/GkhqJUET3dnYqunpYuYK7bZW6jcsRl9nf2W7Hh/ttG0C4Cvsm4jrZ9xfb2gr1l1faMlRR2oPg4cVi2zk4rPzBm3e/aPvH19va1l5bXtloSythJ1y1IX6zaf8ZEP52QZ/PrfnUCCz8i//p75bKqF7sUcrYQ1KapDQdPeMajx48FQHrXlgBkJEwDhsWuffRaEzpBQRYQj2KkQr9jQhb8g9HAORCFMh5MI8Hvvf2vePC9UD1YKEPvj5GFOdoWKKXn2pDAaueSzjSWn3vCOA0ytnIw3mP6Mv4/4qsKcDSI3Jj273e2D/uxaEz5xCmNuBlQDRHx/xs0VAFkl2ps0BQ5WcOJSsGyqsGloCw1D17PkzUQqO6KqBNTcnQOwA5Yz5igYmKQM6UWg7NopTw/k5rrOc7jItjMEVlO9VYcDxHa7sATlBe7j9s4lfB3Bh5zO+h6woIK+1hoL9enWNXAWHVJFzBsKP/5F1+LO/k6clxFTD/m3/zD9sRHuGN9aIqMg8xpDECaCvrIFSgWQ221Nc+Ek2B5pNoB6B+aSV0SQEhv2u4adTpXLgUiUJEpNfGHCMBozNEYyVrfLmtLC1NdEjGyZwigZZRKiPq3FfDm/dK5zLaghFYBnfVS4zapHl6GInSxgSERAh5nWtSHwygRXs1RAWEqcOVPDyMSZU0rzpouC+CUCKhXTEAACAASURBVFF03agcmpXVlZIfZw5iIP7yl19XHUeMnAJw+ylavrW5VfeFJvnq5avQbi8upgLLXJO9U6O4jO83Z+3+/e9KyZAxQNhBgG3Ui7Fj35P6Z7SLfmrA0w+prUZYqy9ck/pp+6iAnrStbfJMl9svf/mrKjmBSAdfeU9y8ZhHRhBH2i8OOcs2GJnRi0/08WD/sK7DPQGcRDswnomQh9I854KOOea8Tn6qUSRFZTCQMc6lpTGHFcLheTKvze/knEqUN+Cqaqz18gyOm8DL/KqR3YHxN1IqNZ6T7pAovM5DqP88Y8bZqJvnklG+2oc7pZLXBN01P3pdRB0rvDauQ9rNfQHJVUevIps9H7zvOXFSpLSAlLyR5skz9P5GZo3gez+jX84t3u98qr2kzzsBIfdi3WHIWyPU6DjPhj6oLGp+5jhGUri5L8/H/YJx53f3Cu4NyLAGoVE+AKFCTraJNtMfo52MO/1ljY9OJc4M7kEfpP3idFOACJo9c9g56DVxjACCqEGIMwWnCf0UfNJW+qXDlPWC4FVyu+M0Z48nNaDo8NBQsTF6egifC2i1RNXHOoerZjA0YVS734XBQfsBOqQWHB0dpq4sOY7dYc71LcsjXVZHfJwlZ1P0EocN+yv7Gv0+Pk6+IoJJtIX3sh+w9tg3mCPZr97UPV1bPBvzv5l/7tuvK+oW6ip1AWGdMBdQOWYsAYc41VRdrjO5zkjE+qg3mNqg2g6yxhi7AELKd1FjkG+crK1qJO7tbRVN9AjxnN2dSsvY3gT4LRfQW15caBvrK5VbuLlOfuNKOQqsDc2Yc06vrsCCWG+LK6vt4+JS+3Cx2PYOj9rx9Zvtxu0v2u7BaVtehy662hZ7iZ7PgPAzqPr3bQQW/o9/+F+U5axnGG/ORjdS2LjipQmvntA8X/xupK8OTURnugrnBDjI9+iCFBza5fEZ8hQKTE5J6pFx5j2hTL0pYwygWJS3SjQmIjXn4sUYmHNCJrrBoDRqWzT2jdh5oHpQBjMkf0kPuIBwAmydWjJGJD8FCMcJMkYzvU5AUoz8En65AlJCgxiKuM+1EionMSUapGX2qN4cypo8fgIAgZLt9n4aPDGQUxcvSX8BQdJJR4A1AcKitMK5D/hLlA8Q1YV0Oi11inp2hc8RVOMFpxjs1evrZRwBmn3RaLnaF5/fp/5fr12J3l4F1H7+Miic8zcFhZ8ChOP/LjsCFtpy5X/SgIvKCSJfAW/v7331w/aHf/g32rXTk6ICRTAFSe+lAoQcnvHqW8YltLGVpZV6PhgnJe3/4X2iWRscZpGI5zqsK0GYBpRODaNMlSOModrLA3D9HOgxRPhdgFHRYO5P5LFT/QRlGGPlCe81Qs3DMnLE39Lv+KnoAfsH98EI5Cd9MpdRWiZGHu0EaJlHFEMmQilFUeweZ2luXB/jlYiEXm8jJjwf9wANOqNqa0iM91peUu5oF0DkL//yL6ttXBfD1bw/qauMlbk7jJPGO8YOrwlSARUYIs+eEXGhEPV5lQ9h/Oirhiufk6khvU4Dj/vwzftVENRBF3Gi17WPIYpy7dr1KjnBXvqLX3xd1FuMbA1lxpm2MtciDJKcLNd0Sp+sVzTNZySogJJ6dBj6Ll8Y0jwn6HUYtzgPnBfOOfOz+D+1OY2mWR+SOX0VEPo8U1sxuYH0m3Fh/8/+MatHci+erRRb7omAjOeFjkTqwAqMdGTmvQGZ7gnl6FhoFZXhXjwb5wfjZHTRe/KazhD3WCMftJ3XPFs0qAU3JRS1Q7FvmA5ce3ZW6qh1XnDtMcroujWyKbiLoyjOVtvBM9eBIwto/Lxzy6i0YJB2SodW/VXxuVBtLzv47J/OLZkLvI+xM0rD3+wDoTEmf83SCaw7PsdciVpm8k0Fk4mGx7nAfRRkqrkygGhpouwZfDEuo1oybbG0DCVGRkBIW527XFcnCv1TmOb9uwBQzjXA28nxUa0tzmvsnpofpAR09c0ArOy13Iv9G3BivjdOKkBk0aopVbS9Ne2d7vGpwwn1/3VRx+lP1S7s4J7nTb8B1ax7niOiZRXdhzlQOdev2qvXyX9WWZmf9JPPFnDruZU6HXQ0OC7Sgp89jTgaTjr2PZxJVf+xl2cxmkzZCc0aKLSczwDbKcI41f3N+irxsEq3CfupCFALsCtwHu230+Ojdnp8XFHUnc2NtkEOPWkby4tUM2zLFS0k5WmxIoLl8KyahYi4defbykpbWVkrQLhYP9fawdFJqYseX6f+4FFbWt2sIMVCV+b9DAj/fYNDn/uz8M//2//sQk+h3hsOAjYb6T7mA2r0MWx6Pfndg5XNTWPbaxTH/fWbKQFYuhqGkZQoNg2MDjYJc2hC3wogFLiZf+dByLUEOB6y/BzB3KeMQOlZvtf32F+9VNx3vL7G5Aj0rkYIr04pN42pXRNl1LIHl8s8WBRiAlsFGweFzMKQ5vOFQjh+jdEdDTsjn5faPRQRL2809KQe8VRMRYA0jkFKQ3ysWkLjhpg2lEZp/VZxsSnvcC414VhzcK5VzaV5zozX8xnVta6UEvm1wK9TUL+3rKch+jRl1PfPgDD/oZwDIM38PMdhHI/xf+N1og4b2ml5IZeJLqxUnsMXd++2n/zkR+3O7VvlTdZQq/m1GKEgwR3OEXNuV5dX63lzsBOJQUjGCBgGOBQavoyuOoYCOtfnGInH0J2cFV0UAINHIINhpsQ77dre2pzy6EYlyDFiwvX4O1LsTyZaJAYdhhcAQIoZxodgA6MFYGF0U6NTTzfvg1KGdPv6RqJHXI97qcjJWLKHcG8jh84hjV4ZDbIEisq1lKLEGq1GYjBI/+zP/qyEbWj3KChBfyLMEIVL90+pe6Gova3PEUEDgAPi352nmDLfgnfzJhk72scYKN5BvxkDxtJngQHIN20wQiZo5f1EDK5fv1nAmS2CyOC330YYgy9Bp21E+AEDUAcSfag8wa3UP6NdfNayFURHj49Pe57pav2/6lw+Q+UU4BSnhI4GIxdcizajtitYKSBZKpUzxVew7VzlWWuQ5rxYLmOxaH+dvijbQ3DmWYNwhrRNKbkzFXtmabjvJ1KR/bnAC7Tgvk7KgF9NdJEvgRZ/jxFR2iL4dN6NANm1KMDn+Yb6GJrhVUDIZ5lrzAvXmvl/fNY9xIi++6zROPcpXi8jvUfamLOCK+eFDhzXB8+mHEhv3kSF+OCg7APGy+imDhv6JRCUZiql1THyGTAuAlfqD1LigX7SF+Y664af7ie0m8/ogOFcUHSJdkkv5vO0HVEXnQ6sDQAf4iZjpJm5SLss6WLplrWN9YoQymAQrDDX+IxOGNccZ1/VCa61Rw3L1Nl0jpTTZzulVvjsy5epg8hz4LlGoAuaZhxIBZbfv08tzsqHbTUW7CMcKqxr+sw8JUJJ7iVtBRAyf3zujJWOoOToLpUglAI7Wc9QOV/XNXgGgHPGnOdO+QmcSp7BgnltC543r1Fw/v79B9P+QL/4LOCT9wpOiTiev3/XPrxPmSkdKDr3+Zzz45JN1/MFo1mQIATnQDkSrqXgPOUliARSU5Dzdwm608WHtlAiemHp4PjWOco5OduuS22RgMDKalvf3G4bMCCOrrXDkxtt9/C0rW/vt6U1AhepoX313B9tq+/ZHzmV+/enX/38388j8NswAgUIWRQjyGJy6/mXEuSBo9dTI3I01mvad1DI5zjU8baGenAe/ntX7yxjqHtyc8gFEOaQ4zUoFMmNExBWGzGkiqaR+kyzEZ+NSeNXcDGCGtvHNceNzQeh11RQ6zXsqwbCCEi85hiFqs9JLxyjfUXNDJibPlcgJvRRvz5UTmWAbbW1vOBd9IWdroq4U1Kgl7pQOIZIn8IvnX7BdQWEIxB2XOp/9TkAIZtmbXWJq1WzOt20U115i4XgHaep4T0SWIqwV0pCVF3FHn0UWBNxqo10GKvqigXl+3hJt7kEdjrVtNrQGzCP4OVr2KW5/uFMob26CLOxJweTOci3f189BMb5MV6nxrvAHf8NhRfvJAnsqI3evHGjffXVl+2rH35Z4DBKrrkvgBBggnHA9fH+xmh83VaXk2/BQV2H+NlZp0thUGwX5Qxjh7IlGscahs5Zc9CmYsJFuU3ruTaGCwafEQhrWhWQAKyspcwLuSgYK9Idx2hLGQPr69VODBhpWyPAM7qDUSPgSb9eTMXkuc64LxUdC3U8ijSvrk0lGugb7eBafGl8mIfnYR06YDzoRlxcE+dv8v/RQKNPAFQAIf3AaCQ6KBizcLp72uhgcq7wGn3CGMUYIkrIkNc67eBvpALaZp4D+6L0PwxvjU/mA8YbERWMU/Y8XqetysMzFgA21hKRSHKgKCuh8c/9R4efc8z9PeCE0iA4BgN+mAOCUgRliNZikPF8eXaPAIxPHpcThPlL+/ky2sx8xQCELnp6elK/M+a0OdTDvK6Tg89rcJoSwPUERQIKzgmdlrzfCIa5cxjMRC4EhaE3ZtJ7DszPLiCQ84jrGNErB8wACq86pRQiKppgdwR4RgkIjcw5z7i/joQ4NpZKLr+opS1CO7yXe3FdvwXSUiTHXDydEe6x4zknWCyxkx61GUtGMHZSr5nbgkYBCmtHZ41RMiPsjB/X5X46KNg7dBxrJ3hm+Dd94Zqo5fJtxJp5pnqpKSuCKfcErjUKODkeXJv3AgjZK2A84ax4/OhRzTMomrSfuctex1hwP4DTN99+076jhl+nmrtnmY+MA4tSLzxTPvNXf/VXFYEDEG6uB/RB+yXPcHz+tAX1ZqKEfBYqelghy5Oi6fZWwDD9lq1B2wO8yWN8WHvAamdlZH0Qcb6ovmBvUevQ58hY8jt5w3yWNUCutDnf3IP/44iBfZQ95Vo9R9rB8wMM8u36oi0Ctuz5K1VLEDo91xJ0Z09bbytrEb5hbTMenGOl6tqdLrKyeGaeEyVmR3mRN2dFJS0WCM6ZJWrOxvFCbiKiODBu2I9vXr9eSqKbFZUFBxJhfV9gkBrV2DKAbdrBHsyZBzAmdxCnXERlltrC0krb2t1rO3sHBQYPj2+0zb3D5A8CCLt43qfthqv/Hf/+DAh/0+h8fu23YwQKELIpsyBZ9Cbm60UzV4ANYkyeN1rIpuYGEVs+By2Lm0MlHj3AYL7xYOkd1zuYg9I8woiWCL74eQkQvn1bwBIjx/Z4+HHfERB6aAtSRyBm+zU49AD6WEYgqef4KiAcQaeFz/1fr7mQ6EsHLbZjfPRpY75jREZgx9qFUtsKrJXQyQAcP1hLSwdUQDHflS+DAEkvaO/Gq+E/tj0Rxx7xi2s8uXNXyitMfRtArmPqQV996VRYi8arlNdhZqftBfAXDJrqGtYM6iA/42DB+vG5zABqBseKL8xjexn0mcuqEeg4fsqzl/YAxo0QBiCO/f9Ny7cOyioJwmENXTpe26KsLC61a9dO2w9+cLf95Mc/bj/+0VcFroju0dcAwkRXuGeoiM8LVCx1xUQBYYHEVQx36FT7ZYiQtwYNlMhi1GQxkK0hSt5OyhtQ860kuycaZSLVEW847RGQizrg9a6zBxA15TDHSWHEYoy46UzCqKedRP34MvI2zj+jFRqR0tb1GmvQj5Q7ABl9hLaj9Dz3VDxGA55r8Xnu4dyn34wn+4YU0xjXC+3lc2oDvq+5ac4hv2Pk/MVf/EWNA58dI4SK7khXH8GLkSMjlmVUo7CM/PwHKPAfK4qOp18QIXiizUaE6Bd/c29AqWUuBIQYgcxL+sR4EEkrY3h3rwrHcz9ock+eBGzrEAilK3RC28jccC9NNGeOENK3kTq4vQUgPK3x4DoFejsgZN4CCFWQ5Z4Y4ryHZ8E8PTlBwXbOJaN/0NekB9JvI2qCdtefIFnnV8nUd7qzTkajWylrlLIr5svxM6nHPQLYnXQ8s6yX5J1J8WQ9kVfG50Zn4XgeSPuVWSMV0/OUz9Emzx3npIwYnkHWCGVnlosuyHjUntDFaowauz7GyLT9NwrnveYxikiRr+v8FHQZrfLcxtGgM7bUIXvaCNcQcHPtMSoriKRdlkjRNuCneaQ+T+ae+X93795tfOuA1vHAvOFzPhvPYteqOYCMP/eViq5D2jFTVIXrCZhwLhkBZJ0jXvWrb78p8Mh1mYOMV4Dmm6KC/uAHP2h/+Ed/VNG7e/fvtz/7V/+q/fxnPy8qZkXlrwGoqH+5Mq1H2ko06+T4eIpsUxKDvReAWEXsr5223Z3toglHoCZnO2NNn548eVTrS8YF0Tcd26RqmA9MSYVy3MEy6GWBvnvwoM4QmAlcj7FiDLgu/dZBRhuOT47qPAI0GSFkj5L2y/P2u+ZT5WiGJYHAV+2TL18Wg4NcbNqoaFkiu6/bi+evyk5jn+AaOqyZP8w7KJ+AujqncBK+fFn7VKUYFa16Z4pS85xOT07ajdNrxbZB2XsBIbd3b9uH9xFzA8MBMllP5J0jEJUzY7sAZlFAUYgn5WVppW3v7bf9g+N2eHqjQOHGzkFb3dwpQJi5e8n1XG37lB1x2Ub4DAh/OyDP51b8phFY+F/+m//0IsbnXE9KQ8rNVNAn9UMv8kgT80DSo8mGxGavAXh+TjJwuODhcCdXxfdXxOvD98tZ+HkBa6mQ9kgj13NTZFMp8DUIwIygz3uNwMKNSO+zoJD+uVEFpMUrJkgcD7TZ45mo3bQx9L4VQFMNs28cvmcGg24WKq5GiXSKEJbLK6Akn824TSCueP4xbgSE0pWkw4WCG0qh7xnBnNfiujF0vg8IR5DsuIye33Fs6/cEBS99TbmJyTrsc0DRnojZBBTOc2FIo5xyG33PvDln/Kfo5gBmM7fMW+g1In8dvXQCqHjmQ/ccI4R/3ebv2sAgJm8B8ZeqeSR1dGm5oiM/+OJu+4Pf/0n7/Z/8uAzvigi25DQACqnTxrPgIEbWuyTPEaPolCIofng7lfaGoiTNLjWpzuGsdkCUg5m2oeTItUjwJ+LB+GG8COoAErQPEMm8TVTocX2O4sr0B6lxDCKNzjqsez1M6ZsYWhj5GBzmCmlIGk2UGmm0QhDF3zwvow9GgoxeMAnIJ5G+KCDEmODLiJmRAo17cxQZU3PVdIY9exIJe+7NdRhLrkP7f/rTn9aYMaaKLgBMua57oOBAw1dDfzTIIyj1sb16GS/5eS8Or9Kq7TZKaQSWPgkIzcMhIsC3Rjj3MepLu6IEeFQ11Ih4EB1UvMhIWUWiOsWPKBr7qvup3n9rENKm0Sjc24WulVpmzNOqfdZVX1P8OuPIdRgTo4u8l3MFiX1y5hh/GR+JICYyKf3S/ch1Nc6ZmZr4cgL6zjEBoYIyOjQFhhh/Y1SbawUokgMahV7VJ2nfd4++m8CGeyg/BdCq+mKYM0+lLypGwvX5ol3SkfmsdE/6aW1RAOGHAgZPp3NnpIwaaRQQjoInAlOjqI5tRVl6e0fnIHOGz9MW2mbZCMCN5wnX8Iwcz1HtAkGGEeEpX68b8rPD4VX113OX9jhXqT/IN/fXuWHbvPdV9g/3NfeW3y23QP+47liKQuo7baNfjCGRJfrJ9XFc/fTnP6t6nOyNOC2kPL9+TYT5Tbtx47T96EdftT/+4z+uNn79q1+1P//X/7r96utftY31zXb71q321VdfpT7sxceKHBIxx2ZJBHmnznFETaCMltN9a6sYIwJJzmH6MTor2HsfPUbl9E2EsrrCcUp9xOFHf+kXAKpyFsmh3NgotsnTJ09rz8ZZ6zzi3lJzeQ60jzWZ/NyVorazh9UeD/2/pw6YVx5AvlTRQdZLaNXvax/gPRV163RSqc0RwDlrz5+97LZNmAQpt7JR7A+eCXnqcIyePXlS+0blg3/8AOkzVOC9vam2JJHXA/K6Dw/aIWtvZblSNd6/Ow8gLMduHJKvzxA3et5evn5ZkT4ijItLK1V7sFTSF8kPJEK43/b2jtrhtZuVQ0hx+jUA4SoR18+A8DOk+vd3BBb+57//n1zoCWWz13jTi2auxBilGz3vHvjSI+TvezALfnqKWhmpGEYTMKwi7KlFiLpbDpzLA+4h5KHOT/IJuUaVLuhJ6uNhNXpvr9J7fJ/RgwKo/dvP2X4P/3i08jV6g2ZwBUCb6+2NVJ0JnA31+LyPQiz8HZB3GbCpQFZ5fdPABBwKxhhTDTn7Zn8CKolWzd5pjdTxgBVMB6BfjhDa57nN8ZDlXr0m4Sh+M0QxAyIdsxBri+QJeJYaO0UIO1jr4xyaaVcLlSKaG0/PYXwW1Z4pWGqkEQGDVodkAPucs3kV4M6zLuObficPcP77snfwqmdwAoR40pdTSwxAyDgRO11dXm6n107a3bt3ChD+wU9+0lUzAWDMZ1RjMVYB74n8aGAByN6cnU0Ke7ymEqR0MtZyOTB6aQFyLcYIC4d1qTq+irIpX6xx6TrW7GPesb44jDFeOGAxZMpwLtGAREsEQBrGGmmAFa5vzhttVdzFHKyRlp59JGwDvhgzle0YUz9THvMq8/D6EiA0h1CAU4IIrU2GPffGQLNeGO+njdyX9fD0ybOKfHIfjETGAeOV95N/Z86jSohjVM+9gjHweY2GtlEVBGTgLlGe4snTZ40C0xhCGGE6tMzjM4Jp3pRqm9L3rAU25oNpMOaa1Ao7KuP2/oMH7d69+1Wvb3R+jSwPjLVyIgwCWzIXdI6NoObw4Kidnl6rOWCkgXtBrcQAK8Ntd7f6JSAsFdaihqUGIYaz50vOgNSAFORybZ2QjO0YNTWqjLNEdVqjnqOjjznllsE9PKcwogW7IzuGiCL/51588xrPHoOcSKHROebZ/8veu/5Wlm1ZXsv28eMcv9/hsOOVGXmr7u3q/oiQkGgJkFCD4APV0LSAboGQoBpoUAMSX3gKIfjroD5Vqx73ZkZkxvvhsCPCbxv9xlhj7+WTvpV5q1uVqZadctrhc87ea6/nHHOOOWYi1wFTzDHGkmfgmflc8lzzHLyHsaV/uIZB6GUXQR+N5lyq4JTc0/d6/oDoROQDKAMIQwNOdDvlRALiA5S686JheATkx4FL2yVkUp0rHduknl05J3QGV/GP0K+5Bn9L7iDtC+1bec8Uga+iR2G+ZJ6TQ8g3lHo+hxMjYju5Z6JmjCf9Z8eClW75ijgR1w5AZ5zpl5YdkDEAfDDXeO27Z9+V33zzjZwmUAuJgMPaMJg9LsdHp+XOzmZ5+OhBefz4Kz0HFNOnT55oXVGM/qvHj8vv//7vC1BxDSKOr16/KkfHpihqzp6cCpwxrlD8V6gJmOjWsM+5jYOO+9MPys2d8hrguRmX5AOjjslcCpDOXpU+Pvp0JEZC9vg4+ukznj39mXEfjuZkV8kJLtvqUgrCKCM715f8WOcAcjgGNKIa6ki/S5Bk7sR2RNwJPYnPn3BkAsrNhEEcBoYLdNWd7TtW2D0/Kx8TITw8UO1FiRteXJaFxQXNFYlqQe9cGElddGlhUYCQVA3Oq/NzGDBE2N3G45MjgcLPx0dlYnJKwPqqTJZzlLxJT5qa1vfC4mpZXKYg/W7Z2EZQZq3MDGFqeP8ejxCO2wC9HdH+dhshvLlfbv/6c+qBiX/4d/4lRQizeWTTZUG34XwbaX3tJBY0r/PZePOTy8Bmls/G6IZGSMHfAcW6q8GaiACfh2eOURIMkEVGOwI+2vfn76pjWKObLWjjMzEM8mwBaQFEeYYWRPURHgtM5N43RcJ4rQdePSAM0Mxn40lN+1qwGkDIe3OPbLYZAxutppD4mkRXHWHVVwMI23umbZQriEBP+iCHeQuis4kHxPnijaBNpVj1EVIiHgHx/Th1Y96VbzDQq4mFfo7adCKYXamJKnSTZ8hCaa8XAJ7XxqO1N33GgBBVVD9Pu4Hn9+9v6onI5me/bG8Cge2i9rxzWQ0AIVE1ont8UQcJddF79/fK7331lSKEjirMyAtKb3MYAwg5GAO4ROcml/CjoyE9RQ4Kl42eRDwypuR+4MHl35kLoW1xwHJtXgvNLlTJKEcSwZKiKdGFmowvCjj5IFX+PKIYXId+aSOEMVIwOpJ/FGM2BqijQSN5me3wIcfOsuwBR3kvhzr3OTj8aAPl3TsBTu5Dm6OORxvjZcewTbSEmmYpWN8CQq75Yf9AFGsMSaJ/fI5rAwgRmqCveDa82DGWQ51KRIt2RAAnBnAiWvTtDJ7vqany6tWb8vrV6/L+4IMMvBi1jGGALJ/jM6Hs83faMy7uwXPQfuZHAEoAISU6oFsBCL/55onyCOmbANQ4yrz/wryAzup5Sl+zVtiLAvYTcTVNC1GbO50KLH1EoW3oYa7laHl6vphzoSZmT0M8hb6OamaildDtuH4idqG50rcpCB7KG9cFEAYIACQCtHJf05wtUBYQybXn5pyfmQhxgDx94P3bOYRJo/hw+EHzLCIlvAdQEMCW88ZA19Ga0HMjvGIwbMpb2snn+XIUG1XXWTm8cP4cHOx3USHuy1iHxsj9k5sZxwlzJiq4vD/zKWUjcg7FUG/PgIC6NlexjW5njwjLpGPpnBnE55lFHYR9IGq051oiUXFmZD6FCkufkQ/LN1R7nD2s0/RvnKVxrNIu+gHgq4hSLUES0SPmGHsilMBEOekDrse14jzCucNnudc3T57oW/vhYKqMhs5/FQ0VNebT07KxuVG2trflSOIZ2U/23+3rM1KO/tWvyi9/+cuOngizAFopuXCAGa6louhH1DO8dDtWVsrmuhUyp2ccVeN6YTVIORUl0E+flDeXuqP0qemeRPdMl6V/2a/Y+2LHacxPiRi6RmbWXPJIQ4Pmvtr/l1E1Xe7o0pzv7MmAQai0OF8MCO2swfHIZzlnoHOaGeFIZpwGtiuI2llQi7QhqNEAQdoEGGSv4lzcXF8vR0efu/NFyswnx3I0xclG5BPxG5WnofwP9TtHozLPOTJDusaEHCoBhABpMQYuz8rZOSUszsvE1KDMjkZimpycnku1dHJyWjUGAYRLS2tla+de2dzZK6Pl1TIzO4xk+C0gbI2d29//heqBmdmY/gAAIABJREFUif/03/6XJSrDggl1qzW628jTTYCQjQCDXobmkYVeWmpYQIaiVBQDRvWO3IOxDcOA0HXXYlwGGMTA9UbUFy4PvRCAyUHuKFD/+QCzNkLYXjMjKQ9XrQ8kyFCBTw6/fKb1sOaz/aFJpLOv5RRPMvduo6sBde5XNqGmVENXSLmWdajJ8VwLYNGPiyNzelbRSKE7VNDVUFxjAPA6OQ5cJ8+U1zpQ2eTyOd+u/wa9pQ/zU6CIEF+lr7bAkr5RcXuVDkmOZK0nWKmwAEJoGtdBaE/nbFdZ5iB/az3Wvk+v+NWOfUCkxk7A3bmcHstxcNeDxB7s0a9tpLBtURfn9B/pivzSOSKQvFaLLcLDIVQulZ+xsbEmmtAvHn9Zfu8XXwnIYACcXxCxuxIgVE3Cqb5/eG6KAGNQuOyES0RYgMaCTPkKUJkbkctiQBjjrzNiq8JPDBD6sY1AyHGQSAL0bjLeKs0bQEix9UQbaU/WhqMdzmvkp6IUeGQBbSj6VaBhqpBpVCjRAQgxgm0go0rnvK9EtFIigesDBokgxMijrRhKeI0T8cN4oH9CPaQdoYxiXKWenaILV0URwtZYTA5kACF9i/FC7h6GE4ZUxFAA9ImG0ScRxOB3Gzzk863J284eRY2ud+/3y7v99xo75c1A76o0roxVjELu3dLuuHeimPShgZFLRvAMfI6yE4i+QE3FkAMQYjAzT6IOG0cB96NPVAqjRqQEYEWRIi/ZDgVeo7/o650dR3Sgo6EuSBQ1gDC5t963+tx0xpN/O4LTi8fQXq7L5wJMXHCb3Efoyp8kTsYzb2yQQ9pHRFQDrtZbo19a+nHobeQEJjodxwjzLeU0sheavpnUADMJbOB+Vk4V+VJxMPBscYbkPgHMuVf2StrF+GVs6NsAFQnVKJcMpyzUtVIupURrAYwAqwjthKbM2Dm3zfVKuV7ol8y1rHvWZuZp9lp+hm2TOUObe7VLswq4bvL3uPZ4Xl2ox4xnnDUBJvRpnKvMr5SCUS50rX/LPbQOV1flaEF0hb2PfiUXTRHFWvA+56zz8a/Kxvq6cu+Yg6hw0k4cAwAX9hEpcWLEa+2ca01KyXVmptK+t6QEyvlLpO/rb74pT7/9tvahHTFy8IgebwXuhSX/nXbTPsRaiBwiJvMHf/DL8gd/41fl8ePHep05Q7ma5y9e6BrkD/O3T+TxymkyEF2UMiPQHvndrBDG/7IMR8MyN3TuHp9lvFYqAMYWAGByHmgtzQ6rY+R995yysWq+H0CMNlFWBzuBL34H+Drq77Oa8V2RQipF3F3rlWuwf2f8mEvsYbSRnEGigXwhHpNcw7DMsndLy6CmConiOphSZBRgzZzjXGBdLY7mJaqUVIDJqV5sjfw/pTrs72uN7+zcKasrqwaEo1FZRABLkXcURqHlAkrPXKdXJScoX0bK0nm5wr5DUZpcyfMLCR5KIX3CgHBxca0sr2yUrbt7ZfPOXhkuLJUBAj1d/uBfzhJqLYXG0rhVGb25Y27/+jPqgYn//N/9V67Y+EIbayNI8ciJNnBpI40DCvAWAAJXPJuPaUfOw2nzM3jd1DYDwhxI3YZRD6ijI6IDPbCKsZrDoKXoJPpHXwJIkRZHrCY0yBxGOXwMBK5zUXNAxlPcvt4CivyedgQFJM/Nz08E7zogDMiOwZHDnX8H5BgQGmA43wURknPR53gfmzLfAYM2vP0N0BAegQMvVVYDiBYAiPbRAEJ74gFIvSLr+Hz0a6aCJn/OINmKqOkPC8+Mg0dfDeOGAw4RlYCs7lBX8XnntzGvYpSo9mRfDd5CzRWcG4BaYIj8tdBJc+3O2BmjjObZUG519LkXh+kdD9dppAF4PV20XsUSqPrHtQjtGEW2A7CIugiwl3Kpen8k+0+X9dUVFS5+/MUXAoR4xl0k2BROr0ccNFbZTR9IIv7wo7ylJ8eOpPGe6amB6zMxZlemxeGlnVWOlhUiWbuJKGBMZG6KGlrFiQAAULagmfI6bbAgTXJTL3QPPMZ4ueW1PXAOUpRnbQzY6Bctb9Y0MgwxDD7lR9HuWsTbpRsWZNQEEDLPHLWywYtBwnuS0wNIIOqVSCn3Ie8RlUKrFVNMGwEVG8reA6aUPxIKK4YdAEN5zlcoaL6XF532YBDxustFvC4vX71UezGYMEARa/iwv9+p6gG8yL+hzxgjjEVJ9X/+LEPPeYdbAtWMC99EOU0Ds+x8QFEM/eTvtFEsj6sBAKAsIDQqppnPzgdaFyBkrLnP0ydPJSzB/XhuntFF3R0ZpL30AfflOlJzlWokUviObmCUMUd4jXwvvPRv3rwrL56/EOWOaxydkKtmpwb9zlh3haBr1MhlKZz/hQFKH+H1TxSKOcgzMq/oS+VNHh+VleWVsrYORdC0ykS4HRF21Jy5GgdcBISg1NEn/T5q0Q0rNHofbNkniYzyd56Ze9MnKE8yljGWE7VNXif9lHMn9LzQR71WrbzKXGaOEl0BEObcsOF8YXq2RDE4U8zAoK+iasucDnMgkTr6jnYlisq/Q9/MnM9ekvM3eYWK8ExT6oTSFgsdMwEBEEAp/cBcI4pDSQXmhYE4YNmAwI4DHMNQvU3XtsMTai000gOXLXn/3rZBLa2jyP7GhuYzxr0cX+RNf/jQ5a0lvURnoBMOyu7O3XL/3j3NQfoaFkNAC0CJvkUwRIXST07L/vv3ivQxz5i/OHbshLuQUujXX39Tnr94qefb3natU/pQEbR6rouOX640L9kX+CaxjT7/W3/zV+VXv/y98uDBAzvBjo6Ue4wQFHYJoI56fx8PDrUe7PgYSgGVCB+gVmdfZU+JTj03o+tgU7Gm2D/v7NwRCAuTAgcjeyd0bZ6xzSeNAz9O9MwJ5im/t85AxiRzJw4uxjlnhtIMDk35lX1ycaFSE3FEKZdwOKegAM+adSXHAMxSeq6WmWC9awzu7kiVVU7B+ZFSKmDSPH/xXM8yO+fyLuwVMEZIXWBPjgNwZWm5LC8tlYUFACEF6SnZQoTVawhWFWcZVH05ijR7LkwNxTE5mC4np2fl0zG0bJwxvHeuLC2vl5XVzbK1s1fWt3fK7GihDCgzUxXhIwD4u9nxt5TR362/bt/9U/TAxB/94d++4oBgU82hyUbBJo5Bg3dLAKBGVnx4AtoM3Byl0lrpcoCSm9RSTpNfx+LGKOGaObhzuGEoBeDw2Rxg8ZgnRyYeyXigA6SiXhrQJBXLqt4ZQNhGuAIO0s4cbAEZMcRbcOu2BLS2ip8AOEftuEeirokUJrKVBGuDrRyagDnTs+hXg0EDMgFfqKsBXrWOYSKGirSpPIK9YHmmGDnxAJqGaGEZ5wVQZaKneWbyBVgZgDoSyb17EDjR5W0GB+WeeSauJaAiPn9Tm7AREpKkzCSA0AI6LfhL2Yn2nmoXc62K9LSLJZGra+I9Hky3tUY5albgWPSzeiG7oexzHvPZREJrMqEABABo3IGQOdbNH6l8em24xqML1K+uLJXtrS0pjJJDSO7E4hIFmQ0eXbvQtFMcL3g4iQQqKvfpk6S4MeQ9zw10O0dIcS5JjL0oxoqupFpidro4Kmd100QL8CRzeAJ4Qh9lDPkCgCoiIKXFSxmrypE6NJVHxkW5EkWRdRxnkoy5ywsZYlAMDeqcR4rhv7G+YY/0aFFCBqqjVUt9YHSEMpT5zQFPhO31m9cdNQkjW5Sj7S153ukX2oRhauPHDIiAGvqBvQ4DCEOYtr56+apArV5dWxVgwhhSyY3XlnqnXySksum8Qymvvnmr92CkEeWdmZ4RAIvxy2vJpdvc2FRf0x8qNQCwozB9pd3HcdUa66Gb8ny0Mfk7jEfynxg7npV7RfyDa5k6uCFQgMroyxcvNfaKWFLAeXFRIIo+wuh7/x6A+059RP/fvbsroxhTLqUJOAugNErmfWdXRjX5U4A2FBBFkyWaVwuqM75y4qAwCSWVSBkRiUrLI0qBUQzIHM0TgbKQhw1XIpKmwWGIAj7oy9ATlZagNcIejwGOEiZROJfQCeXUIM3nTQxg5l+i1/RlzqGsZ0fHiFCbEkofM1/JXQK4OAfQxrpzpgBOzgvLmnQUNAqytaZurc3I3+3wQHnbrJooa7NfQpHDoEVZGnGp5LzFaRDw1VJS+VuokLTR4MxRs6RytHOsp/SZedKfqTgfQyE2C4HXyElFGRbRKdrPvMn8yVknaj7gpzICch4xbxAcQmAFR4oYRDAbBoOCUQ8gBAwSKTuue5cA3sGH8rZSFNkL2tq2lH744uEjrXnWHc4k5ZztMwc/d7RA5gRrTZHGy0vtbaxVnHCsRdSW//RP/6x89+xZ+fDhY1lfXy1373o90+/0nfZWwMzsjMAcax/a99s3+xqfpaWFcn9vtzx8+KDs7u5JTZp+4H2iMc94rnAvgA7jZiVSU/0Bg1CsB+SoyTHsXGbsJPJIuRbOveUVhKJWtecCZOg/6PbMRyj8AN7WzmAvFWuq02iwwz708jjYuZdp5ohpMb7k9QHUFhwhpP8+2xEFxVLiZijv1rqoAZg8J3sM7ZBjQ7bSmZ5vOIcAF3VsHREmwre3t+t6q7ym9YQC9kH57ttvxWpQAGHWgmeuTnWl8wBbic8QTZwnp3JIzda5MqsUH59NYihN+ewksu99xeJ7VnibKpeTU+Xk7LwcnVCiAif2TBmOiJJultW1rbKysVWW17bKLErPAysyk0N4Cwh/Cqhye8+/jh6Y+G/+3r92JepZlSM2Hccb2ge8/7VYsQ0yy4SzMB0pdN6KPYzTpuadX1SKD7VtJkWRC31FAKgCFw6L0HdysNnbaNqgaZwGhVZqtAocGwztSwSjj5xZSANQ6Chbr1wZz3m8t71hYG67ax46WZiNBGO8BYtWYXSULjSM5NYEYHYGcKW05hmST8mzB/iGUsE9EulUtEy5XokS1gKqUcs0/7CLFAYAGFT2+WMBJYm+GhD6q6XqpG6ihTl7KmUXaesUW6v6S6OQ2gK1GCcZh/Q1tBADwhohvEZBrR6E0quitmB8/Pp57ja6lzG86bV24bRe8bqjN5HCfo6oG5oPtpE5uzxcBzLva4GpA4f11fSlUKPBtM8gwKlFapYQNFlfLV8+eqQI4d69XamkAXZMsXVx+VySQw2nADWmZFRXA5KD2cYs32ddpDXOgPZnqGPMB56tza1rvcCsy9X1NRkeqUfIfZRLg/cXBxG9UQ3ONj+J+x3W/Ebmg+TGK+1TVK31TRlVYqtSW204FBjeXN9U9MfRYvKOHFlgdBwtd24x85eDPZEjIhg8d/KJoCBlHRlIuMwEz8s6jBGOAZ8cPfYRjHEAE/cIvRNjCIPHxt+rLjeSe/AZgSAKse/vy9vN31sRkuS10Q8BnzEAyd8UMGpUJ+P0atkQyZ3kJ3skgIt5Tx9wTxmCx3jOnVcaUMJzmja6qjnB34kOsr8RAVlcWlZtseT18Vmig+QY0p883+7eXo1kXakfiO5wHZ4FY9llL3Z0b66tshKV4icAVfOgaC/PZqPSAIv2Zc9KnwAMAeOmjlaqNPOu0iIBGYyPDGiiKrNzZZYoehXLaq9rwS2DmuQ7dfS5Wp/VDsc+ShJnlp2AiL0gkY88PmfJhYgBiRAmahvKZpRLva/3SteJEhKhxCgV6KqKvr0T9EjOFilDkuvEOieSen4qBxJrZHHR5Q9ylviscs1e+pS+p7+Zs4BBxid9ztjxvpw12a9z9oYN0jpBE1kyu8Q0XuZ35hzPkZqhmRPJIQy1mc/Rx3zRT9CjiewD8nQ24giZnrFC5OqaIz3z867VCfDA0fHpU9k/PDCwqNHBrBMi1DACEHPB8QAIABAefoDGeOzctqmBACZ7UNYaY5i9DYBGjt+f/tmf17l/XjY3oJ5TBmK7A4Rh9iRX8fXLV+X1a2ru7ZfhcLZQPxAwSx8FSAI+nA8MUK9lGYji7e9rTkIVdR5pUV84zabPIcw4KWfv/EwUUlH6h6xbKx472uw8vOz/YVHE8ayxJ39PCtWnXS7jIfnInz8L3EXYB+omY8DeDMAieiebSs6ck8rAsqOadZE8aV6PvUM0FmcKOedxsDC25EgK1BJpXl0TowMwP6tUJWzHCTmVXrx8rpxt9hvmj22vaYM6gGHORzQuyFWemRY45LWp6gwiPYNzBjApZ0W3djhHp+JxLVeTU+UM5ptsLmwxSnUslbX1O2Vt405ZWt0oi6trZXo4XyYrWLcGQTXGWkPjB3+/jRD+YBfdvuEn74GJf/wf/utXbCbx8rGhMOHxJCE1zCEfKg/1ZhThq3LZOuArTcafc5QrKmNsNmwCHN5EsUI3DAiKMd96OrOJ+PDjXik4DxizJ5UIhWiS1XAI2AHccbDK+1lBYViiuWcOUx+IicLhwTUgvO5JNtU1dFoDtt74bqONLR0yz5DIIvfmKwZpDhj+1tJrA8ZsvJg6WkNnLtHQlZsIndPzJ8ZV7pN2tpTcvC+g0AZAC3EqpVJipo2CaeRA61T9bWAtz58ZDSVIoLBGgwWkGrom9xah8trfTD1qjRNjLb8v18jr7TU72mlD38xn25/+jP5vlTT1qYWJxiN+Ng5tnAYu1o82lNGqyNosZR8YHMJn8vJzQxLdOcAwFOZRUpwflb29u+XLL76QIAEe0+G8y084MuhDh+iaKKzQxJj/Z+cCmgLgVZXTEcEYvz0dmffwGoZJjP8YRhhFqaNn77XrxLG+I8eOwICEAJKLojXlfBrWNoabqYbvnPCvXK8zeVFZMxh3B4fQ/U5UhH12zmIbAQuAwN27d8vOnTtlfXXD46u82USy6/xgplQD07lbHwVgkOXHc83fiDJijCWXqZWZz/7AvekT5RJVlcIYUK9fvdHeYrrlmihyAD6ME75pM69BUaPfDKLe6T2ASOXA1Nywdj+jjwLiQtNVTfQ6t8LMSJmKgKmME+u1BR48a6iBfDbR4OSp5b18LnVgEw2CmgaNFKMYAwvjFIOTn9C/+KZ/uMednR0Zikx95Wa9e6d+4zX6hwgLoJBoMJEi5gHgDQMye40odtV5GIdE8u1aJxb9w3UpWI/jjdeyT1ul19RWqwQjeIOxB5UMI9B7WBxfXKeLMOcsOLvoFD/7KGr2fO+fBod9HdhEzcPE4DWiSxjNPBf7dvo+YxeGC+2kH23QWpaf58IjZEemadQBdGenRCAtJMX6x6CF7lYUyQcQWhwlUfKcO/m8ZPkvLgQOWAOsX65Pu1LTLv2ZsyGAMDL67dmWZ090kHmgqHDN0eXaCJqwxvg9+Y20jzaFRpjnpy/IN3u3TxTZIiycZwhsLatswIrAB+A3QEZtOD8rJ0S4cIRy9l456sm+Igor83BzS84PJgd0TIAOtgtbO3liJwjhnZ52ZSiI8uIMwVENNfHJ06flN795IlsHE2Bzy84OFaxHOKg6uHhOre9ajxPmAA4U5qGEsnBwVeEfIt0wMBw5o7zBgn437fJQc4P2u+yKQXPvBLczLA6DCMS0DoGAyogMcd/k/jIHmGN8RYQl7Cyiz/QFexdOLuZG2sKaTgmP7AFe/5VSjUMeB58URO1IjQos70/76XvWq6PbrnlIBBhGDEJS1FpcXFjUT/pJTkDd46o8f/lCwj7sSVy7s42mXZeV9gD0WItn5M1OFJ2pgGSAJdFBs4UuRMVVXracRmZFaZ0rp3AgyijBCUDhVZkqp+c4bwdldjhf1jd2yubWblle2yiLK2tlSgXpbcON2xLNsf8Dv94Cwh/fV7fv/Kl6YOK//fv/xlWbB2DAN6WN4tNn8neO62Inx8CbDRt/DkGrynnBsoDZfLIRhUoQHrjz13rQlYdO5C0J7DlMA15sxPdgjM3S1BzTM013IVeqp6FCqXBO4XVjMuDCRpIjiTloAwDaqJcN0dAWDE7tde7rEuaabZQsHtnrxo2jf/HY8lzZ9LKJt1FIG9eV5lA7KwAq4CVtTj/k9TY6lPemLS2QbQEY+3wrKONbVjB0PY/aVQRrTl3AYBu1ZKN2fpvz4DKGHbBzdt338jozJ9rnuwkktnOn3ahzr9yvfS1AsgWXKVjf0k2z6bfOgfZ648BxfPH2c8x5DBxSKI5y+CO1TfHcucFAAhnQZn71y9+XnDmiAckdtHquxWCuoOwCpIh6E1XmNYQ+qjCT6aAuvM3748CgXREcAbhw0DJGzDkMAOfvzXe0INYtrxFliMJlnAoCgjXKzH2haCVfLsYFziPaKQogBtHZmRTy2CNQLCVxn79FnIT77yE3v3O3bG1syVPueVzLqCD0JGquGQwR68BYSNSKNreAkLFh3SSvS2uofrHOEzELHZN9i7589vxFOT2x4Zj8PEAQYBDxiNC4yBHCWDTN8r0AIQCBfuR5AuCyP7XzOUY4SssAsowTz6bC2ZXel/0vEZbUQGRe0T6MZ+7JveKgStSNn4kYKT+yUULm39QmRG6dXO6UsuAZLbizr/enP3kPXwAdxjpzK0qW5Cm6tAKCNIemftcabwG6fCYOCQzZsCNagMOYcU+MZBnXNS+9BS+JVsXwzDkUsQoVcK/39rnhs8CGNcZ4bWPNl22ddKFLOrps2mOodTF+uR9jTN8ZdBqoK3JevzkrLcBjh03vZJ1TlEI50lWAJePmM+9CdGVFDxWxxvF5RuJxGRGpqYAw+3b6pQWkzA3al0ge1+faUfgNME/UNOs65TdoF9dIZJEx43f+DvAAEOIE4D1ct1WzTN4t7YuTiHkT1hHPTZTu3fu35d27tzr/5CzGuTGaV7kAwCDUwkQA+al1wjwn0ogz5+pS9kjUQnk/YAPKKBFF6JiIHIUSPFtzBLEFJJiyQnR8SVEi+gOV0CdPnpZXr98IKOGIYu3Th4APxhCACR2T9rBnEo1i72Pd0wemvzonMqAl4jtiU4jKO+ocSCkJ4fZA0bTAUOuojbp0HHH8jM1Dm3h+vlpAmNIj2SO5nh0+XtOAT+rucS3mxKtXL5VnzZlEWwSAEVoZsEfWwvaocMpeIapvRxqfjd2V8z4OHfYX7Xug8QoI6UeUQxkn8gSheIYiy3x39PFYTsNnz5+Xp0+/Vc4u54RsI/L/qgCZU5qmOxVeTkgDQkcI+Xfq/apvpLJtZWqeI/08hWAbZw3pOIg5Tc+VkzMoyZNlMDMsG1s75c7O/bK8tqnyE5PTsy5e/8/0dQsI/5m67/bDfy09IECIYWCQY8PLh8OUFiXfAUVWwvNhGEAYgQrLGLu2UjxhEShgIbKYzQU3smgjOvHcBwzl8B+PRsXYi+Gb9tp7hmfZBl+8jEcnjijGyEkUM++x59kFtk0hshfJYgOVslnz/PJsXMsHtilfN0WrEmFrgRfvbUGtvKRVeCGGQ94T0Cg6LkIuFVDdNCPSR62xEGAaAzQgsX1v/6y9suflhY2Z6189ZTTt03PrP3+1gNCGMPQ+e7w5KJUsnwqEHaXSG+R1mZ/+elwn/ftbAWwTXWyBcQvQ8yztOOVvHqf6PXatv2xs89pN1+yvjZIu1C8AIWqgU6K3zI/myuz0VOF4gUoEbeZv/c0/KF/94rHquhFRJwdF9Otam001rChDASCbmFSfEiUkepdo1OGhiz4zdwJQaAuv4wnGeOE7ESuMm5RX4DmYKynzYO+112vmEj8DynSAV6oaku18pyAxQGdEgv/CoqKbkmzHqKCtKmNhtTjmPHvG7s5O2b27W7Y3t+XVBRB7bdhrzjVQhmPviWJoAGGiFKxrjD2ehzUTsY8wHzJH85M+4PkwGmL4PfnmqYAD/15DsGVxUQYVzwZg4hl4/i+++ELGDfsiBiigkf2Q69EG1ivU2kRHaHOM6KhSYuTKOJo3FZDndD++KgcfHUEIdZLfEwECZC/Mj0Tratd71ndoe5aGp709BY15QfsXF5dlFBMlYR+l/U+ePNG9ibraCEvxdLNBWicUz8n8wGGAAEnUSUWPw3lW6w9apbSnugrw1nywOMtiBAcQtkXGe2q+QV0AbyJsAct6nyhrVi9MDmLr+COqEUCYPN04B5gLyeOMU45oO39P1IU+oG9jgMexGUCo9yof0FF655jb0ZizSYqtNTUh511AoUVLEk1EMRNVyZMGEPbjzRw2pZN7OW0j52BbTkFsGeV/kd9IHqQjQ5zJipKeIQzCXkHkxaJGbWSJeRGHbkq6EH3kqwWE3Jt5r7lf6yompzhOF8AwY0gtRwSaaBMADiCHQidRUAz6GQlCmZ3C3kdeNWtxGrotkdOrq+qcYK+jFM6VaMacLgjJvMGp8fat8r3IrVOE/JK8MxQ6V6S8q5IxE34G1EVRx/1UKaXMnYBbxljgtqqT0pc8P5RHNmfmMmu2A/0zMwImrOnMY/qbZ4FWyhpmHwlI5D7s/XxzDTsjetXu7LvMFcYhrKso9fKZFhBKxKrS47P3pAwHY6ZSMVtbmispTxEVZF5LqZecu/SFxYMsZIVdEHpynB28R+utqREaVfGCLakI4awURddWVqtwFrmSdtjwZZD5UUyS589flGfPnitXVHuJ6J7T/u5EzqyTACjHesDRSrkJQCbqon52g1wcZ/ybec59BAgryIQCKufl3KjMjOZVeuL8ckIAkdqDd3cflhUooytrpQzIhe7rD46RkG4yy2742y0g/JEddfu2n7AHlEMouk+VxvYGZ2Uny2DY4Jc08ZTVmti8QisRf7zm9ti7iyKU1QGTMxLPcuimMcwCUBKhi8c7BkA2xRj7fI4NzfLg9prZI+bvHLQ5MPEmir6At7IW386B09PgnDTvWlUWKeD3GEE9MHGUi7YYLPYc+TbixHtaAJbPtJG79rkMtitFrkZP49kW6KwRwnHwMQ6WM4daA57rJFLRRtzaSGELtgSOkONsga727Z4yaQRnyk97z7Q5EUYOhuTEfB8Quk5Dn5XXr4CA5rR7HOjlucf7efx96Yf2uW9aZwGEXS7lmGJo+5nWMG7bMX5d3xsgA72SqN6ljNXhHBSphTJEQEAS+7PK6fobv/plefzV47J9h7ynMI1PAAAgAElEQVQVU2IixsJ1JCozjQfUsBraErm6GMLci3mC0YeRmDXBYZ6oAIYC4CkAivXJ6xhxEVARxbNKvMeoDhgI4I/hLEGZz591PYwifiYSR6kLjEzl3FYlRe0hArgo9BkQ0gYZdEipb24JEOLRpU/Uf1W05+SUnKLjTuQAQJIcQgweng0Qx7MAcuPF5j20PzTOREwSIcFgkMd/ONSe8vTbZ+o/y+sTsRiVw4+HAklv37yx0T0zXR7cfyAj1BFCPPDv5Iii3dTTYuwsxW7jhPuw75lKZ/GXRNEQcAAAM5e+++6ZJOqJqPLFGLT7HftSatwJOE9DqXdUJ3M9dDHTzLyveX5QXNttYmwAhNBGeSb2fgAhOVG0TyCtGqdSJ657Yhxm6Wt+0kb6h35gr8dgj4ppnjsR6uScxRE27uRJhJBnYIzbyBvXYH7FIdGCF/qVb3JzRVOvEZsY2I4Wu1QLbUxJDO7vdePi6RFu4fPk5ErdtpbJ4L20TxL5S0sdSI7jUW2ozlOUshUBqw4UA0I7V+TUqftL9ks7Yp0CwZiaTuqzjTwsRQgXAITK3NV7oxic/T3zL1Fq1pSdpxjCLg/j5/Fa4tpSflVUDAeOo9uiXpai9cmapm+4Tmp2AoiYB5k3vYqraZNxtLqfqUXpmos4H/g3pWK+++7b8vnoc4EmS19LcGSWepC2LfQl0a4riahsQAMnIlsF08inc7+TY1n0HsABFE7ygGk398UhJSVdlRU4dmR9aVGlCqAN0gc4yKRaqfQG55qxB9Fe9ib6LGJNPFvyrvmdvefVy5einirPkxzIWufPa8P7aZhE7JOsszhmiA5CTd3dvetHrmDQa65X8qaP+AzzN4525lCir9yL9ZKcZfqGL/oy+d1c28Jb63qN9cTY8fcwQeizMLR6R8ZMFQly2QvGlf2b84fnA2Az59jdI6BEhFsRfvKEcXgPpsqclFAtWsjr/dq3w5K2oJKKUwq2CdE4ooKaH4jFzNm2i7AMZVlwKBAdhG0jxx7CNFNuF3sxDj3qNmad82yye9jbqkVDIBNAODdaVPmJiyscWnMChDu7D8ry6kZZWF4rZWq65vTb5rkFhDdZUrd/+xehByb+0d/92wKEUUqzh8WLd3oGFUIXlo3X0/UEvXGzaefw86FpGhQblr2TBoWdd6YaFy24SZQs3qYYQTno20hcDnkWdwy7eGBlMNdcM9oK5Ucgt+YgxGsWwKFDsebpEQ0NSDJtAs96rSKnwuJ9zp6Bh4e+BVsBC+NAJZOkBZjte73BVIpcjVB2XlKJGRg8jfdZG+Fr2xLjvQWGAUW51/j9Am6sPOoW636pr6d6fDXG52S7bu5b5dJlKizAYHXS7wPCetbXyKgpkf1XG9WLsZRXWzpN17Ym5++m/ss4jwPCGKT9uATAN318w47PUXATrXR8E8jcxyuJZaNIKRFyRQeHZW1lSYV0AYhSXVuYL189/rI8+uKRAKEjZJakF6DEC1ojNroXkUxKP1S6Wpwp5GAkIqyDNPU+pfp33NEb40nmcxETiMx41nLoY9fXyllnNNMX0KjwruP1hj7FmpFRQH4a+VLVmQTtlUN4kjU1OehEUJInQu4HuYQbaxv2eI9slPLsMhY+I5jysYtKYdgFEEZBsQW3pjCiSnmk9kZohr5pc14AgxhkMsAldf5Se0aAAX/n/cmzo028Rg4hRhTXD201/U0/su5C3+IzAZ38PfmW3AenE+9PVIYaaABC9jb6P0CVfYpx4N6hVNI2vN+KCFaaH59Tjk2NxsSR1UeQXZdRURBUXRcXTYk7PBR1zuD6qLJDJgRweD0CXgJa0za+MCxDWX3x4qXk9+krnBgtIEx0o1XibPet1nFGu5OL1kYm8lmej/eElieHZaWCyQieMCuBKJPOBApRV9okSqhEIQT+pNjryCngwmcTOYx9jUH2NJR8oUBrv6j0R8YdsNWeUQGrokJL5MUUUu6dNRGHJdFT7sW+1zpUeW+5slAa3wJ6tWTNSKIl884gv2pqyzUMldwngJV5YkDo56MPwx7AmZN+4W/6bBUgcs7YleYpazqAmD4PFTWR61wzIMLnacCaje9E7mkPzAEAIaBIgJAIIXZGFfwY3+MDVlaJEFZ6H3uJnUWWVo7Dhbn37Nvv5Jx6+/a9BVFUZH1Za5ryOInypkYjYxjHlMq+4MQCTJDvWUvldBExBGrq8yTaH8ooYHBpcUn9wzhZ+dMOAANXgynWGGUoUmsTRyD7D9+ZQxw7oRTHEROGAXMqedGJSiavkJ9JCXBZCOeRG8B97Nf9MnUXHfGnTXEyxQEYRzv/DlOM/s484nWtQ+0DlI7YVj/DmApAHVYqfOvQZazQGu+YWEkbqg5+ng1AKKclZwmgcsYsBWlQDJ2LbPXgSp+FCTM7I8aEwN9opHOWiCQKroyF0gGqamvLOjuDSi4NiasyPTtUWYkz6l9PDMo0edZbu+XO3ftlcWW9jBZXJE5EDiF9F4bB+Ln/w/++jRD+cB/dvuOn7oGJP/rDf/UqBZ5Z8PYOzYpywUHBRm76jD2KqScYqlNygmzImPYSUMgizIGuQ29MAKUHIjZ6WcDcn69QFULb4W+5Z6g2obQkcikjtNIADQp7aqf44jU3JTX4UusvgxBwmkhmT+3By+6IIO+J6EU8tG00ahx89cDj+/X6AvzynjZyZ9vfRXhTUD1gqDWqAhTThoACft4EPMcji9c89SLf2AvWKWtWMKrPRQSm0jlT8sACLU4+D3h2Yfoa/RyjvKbNAoQVfAUQpv1xBPCWAJTucw0gzfOMG5ppTzu26dP0Yz828fz1gjbjYLUFhO0Y3wS2M+/IQ4cKhTw2B9fK0kJZXbYneRbhFKKEw9lyb29PuYQbW5u1GP2lVPUsnuRcHL7VR0R8Ts8UoeOwj5BBFIBjDMSTHyMtxakTKeF9XI/34fnGaDMAsMBHjF72hLAHAgYweqCNfv311wKFvVd+ocwvLqqt50rSr+Ip8vhSuHiouczYkpeHhx5PLx7klSXXo8PQwBDAuSAhko8Hqj+VotnsERg6Kf5O21RKYdmS7Fw7BpYEDZqoRvIKmSv8HXAXVsKbd6FZeh+iX5IjGMU7nj9Ki+xrGGE8O/dPmQ7un/2U3wFPqWlGuwGYgBPWiaJotTQDUuvUVmQMAFtcL04xxoO/JTJG/yLSAKCU4ffJUdc4BwIyuX+MWvqSsaUt5KoCCB21PKiU3wNFkFoGSIS5sm9zXfqZPkh+4rfffieaF8/F2PI8iToEsLU5UNlbx9d5QHBLX0skI3O2Mzrr+GT/DPjFwULtMoxSIjc8H5FRIpguh3LkPD7VOrUQTUokEP2VmNCic8wAhEQWWW9Wy55RaQQM/0Tlea72nFJtPrFjXEoioEj1PWd7kQvOonzOa+scfWuPH4Cwsk8QOSEajJNkgrqzFCSvKq3ZF7M3thHMiAm1lFaXc/l+niAbDP3KZxj7RGwAH7kX146ybOZgKLW0P4JB/J6/59npL+YbaxpjH5omNHKeUeqQc7MCGGGcdOcAFGeih9SWa2rm5cxQVG4BYZIlASX2Ieii1EW108C1LcldjHgKz8F6jJ2BU4t5OD+aVzSJdSyBkrlZRTCdr/jJIK0CvOTDRmWY+ndiOWxvO5KrPF/XvGR+hbHw7Nmz8vTpkxppZr9iLq2rPQjthO7JWMR+YjwYl4DwALzYWJ1jvkYs2a/ijKAf45BPtJrnM6ixQ4L3tLT1jHccS+l3OY7IpaScBFHFBWqrrqqsDXRfsT2q0yS5oK2tonqalbGga1aWi1RBIzr1+bPZGFDwYUzVCKFEYabN2AoglC15eSngx3lKOSByE2EJEFHnDFF6QeNc6ewpwDCq9RJkuyyD6dkyPTdSdLBMzypauL51t2xt75b5pZUynF+WOJEoprJVnM7wu3/dAsLfvc9uP/HX3QOijLLRxOPHwrPHeyQqCZsqmwwHqw7UqiCYTQOjwXkkSTa2dzubWuijyVFkQ4qHKw8bI5bPxDPVHrQBBzGMY8RxeBn0JLqTlQow9IEfYCTgoJykgJfIJ/fAKYAv3rmAU0dK+oLmRHFSrPsmUDgO8NrNqB3gRGAC5sYjXbxXClwVgGWTbd/XAsIWDMZD134m4Ommv/mgMOiLB7atP6iafJ0qaK/IaVDovmn7wuU7UNac6moBjoOz72Ur1mvkOdpDpQdvPVS7CQymr9On3wd/1ymx7r+eDpz+vAk86lBqy2fUGpyRP0x7FGnDSzs1UUajOQGdjfW1srm2KlAIQHR9xssyMz2QBPfW9pbzZZT3JX39GqXtS5NojDjQVHPLinUy8FdWZHAmhzZtT6Q1wCCKdVmLobwlPy9rP15pPt9GFwADGHgctEQo8fZj6ACYupw85W04ypGiihIbUZ7dSH+jPXzuJTk1RCmmBmV+OK9cE6mfLs6r/yhijXefKGHADnsH+1AinTxLIp20T4C5luOgTRhcAUg8fyJw/B0jjj6lre/3D7pcrOxdGH1QmPjGKKNtGMaJUgIGAbWRsU/drgBCrgt4Yny4JvdmzAAoyVcEANAnjm687XJAMXRDa7eYgvN1svajhMg8oog3n2X8YkTyXNwvRiTjSB/SFiKE7O3ssbSV8YMuShkP2inK19WVaMgRk2E98VoURkMRRAQCUIgxyv7KeZH9v6X+B1QyVlyftgbw8pz8m/YF2AdMcv+IlMVYzvjQppwnoTPPL1hBEnBIXplrNLo+ompo1o0koO70zCqw0DXXN9Z1f65PXwByU5QcYBZAyCUSERPgPjzUekiubPqN94mZQr3F4Uh1DFmnApw1km3nBfTQniVC39Mm0cxHBoQqc3NhQSZ+57nbqJppkgud4ySUW94vR4+ERSxERH/nzM69AvADInmujAv9zrpPKQY7fKzmzRxPncrkyMaxTJskUAXNdmpKcxTnAWCQf5uCWcXoarkOnpvXAWTKnW4UZzsnZymmu68girWgecw6ZLyZU6EzQw3F+SJnRZ2/3NN5b1Mu4VOBcui2Ep5ZXOwEg8Q0kGjUSM/JnsS6Tw0+qIrJsVR5kKosyxzinrSNvQoRF9gUvo8FbiI+w7Wov5czlDYFUAO8oLoq4khtzOMjRTFVqgG9hBqVpW04hhjPOEMD0Nkj2Gfk6OOMrToL/C7nF5FrAGSNbIeGGhotrx1+PFDeKecTewD7Gn3CfAq1mDaP6l7l9e4UHFRzcUjIeVptNdqEOJqc+9CAoXYffpQabavCbA2F6qSuoJCLcGKjVMq5Sm1DIs1QSTlvofzLcYGDo9brjf2QCLNUay/IzZ9R3uDl5KAMZodltLRS1jZ2yvrmThnOL5W50YIAIRFCn+86Xf8KdvotIPwrdNrtR/6ae2Din/zH/6bKTgQUssk7J2GoPBMO+NBOPn783EUQOHzg2udAcBJ6X3+KBckhw+vj9E9HIR2FiGHA7/k7P/lMNrQcPKHOsaFn80w0xl5iL7oUpB/3IOszqMCp4HpfWiHgKQdO2tLm9jWYrNYt7HN3xsFQxpDPd3kRXS5mT03M53K4Bry0B33ysNp5cRNwDBgLmGojV9eigGM5cuMRQ4HQquDaAse2wHwig20EMs+Sv0kUpFJgOFDar3gpGbGbrtGCuRiSmSv99R3NG4+qtu1PH/xlIM+lUPqcjd+2/nKt9M14G9u+YjxtrFo4hnyR3Z07ZWd7qywtjKS8inLmFUWfJ0pZWVspa+trOmhVoBham/Jmpsqlsu88Z1LCA8OAmlsYGhgveJvt9XZR9jb6ksi8nTqfOyOSa0achWvH+ZG8n0THeQ+f5boBhLSDPQNQB1jC4OJzol5VcSnlRVnyzXQ1DLLZYUfzEyB8+VKAEGg8nO1pafQX3mAML+hlx6eOuHBP2pG9KsZuInQupN7X6hQ9shqAAZIxtvIsPDvj9eGDKZUBRIw396edfNO/GEEYxfyePCvew98DFBMhpM/4IgrpcXXEgLZT3iHlMtTvk5MCZfHw0wbaF0AfMMj+l3mX0iCsS8RtFG1FmbGqxHLdULySD8fnFQWjdEKNtCbPqAWEAlyTkwJFaRP9H4DNMwUUAAgTIcSzz5mRKCCfyfxjPnHdCBbRN47gOaUgTJB2XHjWRFiYh4rU1Eh5AF0iY4yJKKfLztnkiyLoqE7KWK5iKlkf2XN93rltgBcp/c6aLsyYYHQDHrg+gJD+o8+5Du0PSFBqQnVOAvZTkkGGfT1LAQEBZQG6Pr8ofH5th+/OwtE8QiUAwgsZ1qenx25TVW/O3kb7kmPKs4geXUFdni9O3Dgm2D8AB7Q7jhHWR0BhaHZxhgAKcyYmKsv9EyVMHhvAkPfRJsaTucY8IPrz8uVr17kbeT2xZ8TBm9qc3BeAnXOfe3C/rH/ayzi0OcA8bxwEFrgb6PPMbzkraiRUrxHtqYIm0TlIjh1KqsyDOLJ5toDF9/vvRXtl3+K6vCZ10blhWVtbEXUxQCT7afr67VvqFr6R84jr8zNzwfm1ri3I77SXz9OmOzvbisZl/8DG4n6TE3b4hMGRvTBANJFa+iwOGsZYfVttK/oxdFFei7JsHIS8ls9+/nwoIMS/2XtwSPEVRoacFLVGamw7A8KBzrmLRgAJByxjwDmifb2m9Ryd+IwigodTz+ANiRk7SALI5GienCwry0tlc93Krzjoz05P5DyBjptxOD4xfbu1H2QPqYzEJIiwlKkZCcfMjBaUM7i2sV1W1++oBMXM3HwHCH0O60p/BVB4Cwh/m211+/efTw9M/A//4O9chV7AhpCNhZy8OdEn5iqH3FHCeKEFCIemgOXwjKhFEozZ0GKgtbSh9vFzQMfwD4iKBzaHQqKIjl4SDTEXXh6m6iUzKAJYItLiEP/3DGSBQbcgtediZLURrjYi4UL1fY08NqQkOGejifHWgqk8SxvFy7N3oKiKgsQbm37IBqiIVK0/OD5tAvTy9/Y5xgHh+Hvba7WAsTWovQFW0KXC6vR5rVco0Y/+Ki3AzsapnIj6+WvmTs0fJKnboi42Stzmnlrrz/R97ff5r45ARhX2eimTXMvX8+d5jtQfvN4WA8K8L/dsvYD5XHvd/vf6iQbzWqnV5SFG81BYRuXe7t2ye/dOWcIAmoSyc1rOEcO4ipremiIUSMzjebVM/UQ5VVF2G2wk5guMndrDzzdrEC85DpwYdQGE7VxMxL3L46hADQMkX8rFqtSf0IUU7awS+oBPjFo6EoMtYBCjhC8Z7LVsQE181QmqYtMCc0WHP3Md45HIlsUBBmU0N5KBh7HE8/OFIIY84OcWHuCb6AsUUgAMlFqeGQEJPoMBY2MHapMjWgEgPHeor1w7+Vb0LQY5e5v3GJdyQGpdxv67dwJb9DM1/KD2ck0DO0vPh+YYqmn2Jdq2vX2nM/4s7uLPcT8BJwDhxIT6g+8An4DbgPWwJ2LQcS+eF4OUSEdEIngfhjvXjnHf0vjk/a9RgZbySH8STYnBT5sk9rDf55fzPBj4GM2OIk9qDlCPTVGhmo8WQBjqbsBDcr5ag73NceN9zC/aTx8mdyn57aHKZU/n9ZwHRDyJpDBHFZWo+ZHMsf39A4Ej8npdFuKimwsYnNNSpaT4+qbGijQJDH7GNkgNg5MoX5QLGReej/EiqqH1qXPJQIQC7JyHODbCtmFMFX3FqdGI1nRKx9WZo7zNwYxAE3sHhc/7CGEFhKmrRpH3WlMzc517pK4oc0MR0LoWGDf6Lfmscl7V6GzOqUSVEz2j3Vybn+25koht+jOqltyb11pVVuiGr9/sl1ev3pfB9ERZWByqrqGuWZ0DojGKOeHdN2egFJUrkImzzSq3Bn5xOgf0Odd2Rm11hHi/prJYQZ39k0LrcSzhlJKzY21NedxQIaGKIqBC8XbmPPUJGW/G+uXLF3KWcF+cBbA8FMWH4VT1FWhLoujsV9BC6XNAMN/OZbTjItRSXpfa8KsXjvQvLGitIZwTOi9t4Bymg5xP1wvH8WzZN+wEssKs9CDkSKFP+xqfzGlH221LMW6s+fRj5+TDzrt0dJA+p+3QXWV7KU/SKrYIndmhRvTS9Wpppxz0tXyNnUSXnQCU0negb15cyPmHqBbAkH2fL9owWnAk0ucb5b6KIrGkYSwvLbrO4FUpF+enOgeIwCpKPGNRnFCwY8v4rBpIjXZikmL3M2UCQScA4cp6WQEQrm2LSjo9OzJdtKtDGKPnd6WO3gLCcfv19t8/vx6Y+B//4b91FWMpRpe96ORjwPF3bRkfzqafiBqAGheqZJ3h4BpT0F/YFMTHH3khsxBDf2ppRDGqYzCEBpMDPQBnHGTJEKplIuIpjgeYDYZDmU0pXrrc28ataX/ZBEMBjBEdUHgdEAYw1OKmpKBUj1UOyADCfJ6hDjU2B208VTGeDVKcU5WDjudpI1pRGb0OcvqJ1B2a9U8xlsYBYfoin7wp0pZrtc+Qvwl8iTLaF5PnGmlrD+i6O7gm0A11J3mH1WtraQXyHdsQrOip/VeUbqER8tWB1EpHVR+1BsRY5LHrz0QqmxITfFYHbO44dm+1taWJ1mZ9/3n9QoAx7VGOIDlNw5myt3u33L17p6wsLBgQ4hk9PSlXF+c6ZFGu3NjakHeTb2g81B+EIsQ1iUqo3tJ0VX5DsKkKp5Dvm4M9Y9e2OcYr6zOAMFF4DNq0u3UIZS3q3lXkJKIf5IRgRAFs+Hyi9NxbggASz+AQtYCGChofHauuKcIbzPVE/4l6WH7eeYChV3q+mi6Nxzg5kMnh4d8xdGlXPN0x8mg3fcJrKaERpgJrRIZGrTWWfGP2Bp47nvdEpzAoDQg3ysOHD2UQ8Z6orMaTznuy76XfFHWCojkaaQ+M84yxk+JeVb1LZCCS/TF2s24THYvxm71E9EuAxLnrotIWopURFYojIGCfPgG4qa5ldag5ivFRIDtOFsaN53fk0GCce/IciexwLfJ+eA9jynUBU22EsHUEGry71IfzRJ0TZ6BvRctECOPkow2JNCZSGmdh8vSUW0hRcDlTUBbEgUck2XXT9t9/kFPC54yVOjH4k3KA8wWwt7G5IRVK7mOa3yuyo7VRcT2cpABHzhb2NaIPzDeoiomsky/InAU45EzCWZOcfDlTahSOtdA7qjDwyWtij3NenyLfC/NlcWHkCGFHGQWI9IXqGWueO3OdzyrqVNuQ8yaKwnHIJKqs3M+qDsk8yxqjf5hfzN+ov2Y8M9dCL+fvyavj3i0AVfRJqsQfyus3B2UwXcri4rDs7u1q3AADdlq4kHuYQMq9nJkRCGC/pJxLzsmsaZ2fvH6WSO+0KdHkHirqxbw+6ASXmAOfyE3+4PGBZolzi+tl7vG8zBtRlT99EpWfqDhnBfOG/Gf2NO0/UrWtypnMrroW6VNSBXDmEv1LHqzqOW4DONYEsGh/opmMx7Pn35Xnz591/be1udUpJUN/BMjKOVC/s14ZY/o85T9CSeYZtearcnD2PX6GDRHneiK8odUHEHpNWRWbOQbrhe8AQs6x7OeDKfcFZ3W+GUfWDLm1Vrq1cBb7PnOdOS/nyif6+2P5XOsQ8h7VPN1cr0J/2JGUm3BuPvmCplNfaX0QiWwpo547FmjKGohDhj0C9V8oo5ODuTJRI4Tzq2uKDq6sbYlCSl1CicqIRdTbNrZDfheD/hYQ/i69dfven6YHBAhZ+DF+TIXAw14EBvk27ZHF6JwBNqPktbBo2RyThA6lgY2Ga8YzxQaRAz5eY67TgpYY7TFEW0M8Eay81h5efI5DInV6fDBAVaic+apkFRqMN1JLpvAz1IQ2OpiITLxSieZFEjoFXANOaEMAZUtruQkQxlAPUOYaAXHZ5AMqZFTWujnt3zrQ0QiyZPpcj7b5r61nbBwQtq/nfW3UNn8TMAQQ1ghrxq4Fr9fH0+p8+vzYzqm+r9HBLrJaQ3/t/dpnUt/UvDTeM06Z4r3jUdCujblQbcd1gEcEsebr1ffdBLIFWG/ob/Vf/VybvyF1UFHcOPgmlSe4vbUplVEUR4k8XJyf6XAn/wEvMF7ojc11/cQwwtDBu0x/YXgoKoTXE8n4E75PtD6J+FhQyQ2hb+JUSR/Ew972b6LroTXHIAhIzPyNEYFXXnlyNTctEa2WnkSNPd4/TTFfQEe50v7w4eCwvH77rhMz0BwjBwnxiMG0DHJ9U0y41pyS4ioCCBd9nrKjVva28ywCA43ICK+n/exDiaQpB6fSTgVeKm3d69YGVgSzQoMKEMKowigCaD169Eg/uRaAATpp+py2p5RHnCWm9C7rG6OpE8OpRqgihKXUSNsb7cP0e0Auz9eCvxhvARsaa5w11fHCnkv74oyLSmrof4oUaFxSQueygrIqKV9zV2k/wMURWeerpm3K86xAm/qXtIU2AqwkRFYN0JblEUdgokq8pwWkLZUXEN1S4dKXAZJtZDMAQUXdr505pjVjgO5/MB2PPmKMWZvOjW3UQIdD1+VcWZahSoSPUgZQu+W5oozI9ED5iQZxl3JuyBmCMFJH2RxpnySvECEbgBCfwSgONZLPae53tVZxNLoOnfdDg0Ib5AaF5BtTqB7VStNYreIZsaHkfcUhEUAAtTzskwA7+gzwRk4bv7OvBSAwPhE/iuGOAyTjnWhtAAjrK8yE1JrEhgjtOZRQImrv3n/Qt8DFcK5sbm2plAv7Q0piMPejGoz6MHX/Tk5PyonAhKP4bHR2OjDGp3KM0c+KdA7Ik10WiIJRcXKM0vknXZNn5PyCSowzh6ixQG8tOxJgTdtTJgVHAg6QBw8f6vP8++m3T/05wPLyckFYhi/241yTvRsHHu2DKqu2n59rbeJYIs+N+9B3AdVv3rwur14TcX8jMSFyL3kWreXKXMh8z7mdPZq/cy3GmHkWqirrtrUxFO3c3OxqJbaOb/YKorwRoIoTACDIfYi6eryRQPJhI4VxUeE/lU8fHV3klfPTc5/Xyl0lfYi+4H1WgeZNROi4v6i9hweKojJ3TronPa0AACAASURBVDkXS9FzS8xod6c7z5j/OJrpW5wzlHC6iFr8FXYpjj4LyggE13bSNy3LwurJMyozMZgeijI6PVooo5XVsrq+XVbWtgUIKVoPrdTAOyd9dAhiWPyYn7eA8Mf00u17ftoemPif/rN/R4CQjT5eajZvDiUOWAxO5x44bw/Ax2bDBiEKT1N/iL/zOosnB38oSC19KaAphjc/A4bSHa1xn00vFMwYvPGeBxDGSCI6ASDkueSturTRo1ymmgivwr3yyDrfK8Z8wELbtmy+ASI8W+7dedRrTmKuH88fbQ5oClhLlLWNrrWvBZDFyOLQTLva97VTZ/xa46/leQIQcr3xZ4vRkvv0YFKFA03vrIC666Mb53AtLj4euatRNIv7GJBnDHKvduwDftMn7XsC1NtnyGdbcJrmtePQRp3JJWhBYO6Ra3RzUwZljSj+FjAegCtAOMBYJ0p6JQGE9bXVsra6XJZQQZudcQS1Cu9gcK2urahQMXkjAAUoQQcHpnTG+BNF6vTMVBiia4AvCZY4vy4GBmu2jfS2zobxvskcjWomRgFf8dQnpyTRnRSmb0Uk4uhxe2xAsKYkOoWC3P5+efX6rfpZzILqTWfsB+Qs11ptiQL5pwVXzqu6YqJ/7FN8t4yCGD3JSWvXagyBAOBEhrI3CHDAiJD4x1CACWMGo55oAgYr9C0M2AcPHohWSB+8ev1a0QIMVBw3GkOKdKN2SsH0Wic1NQ+JqiJKQdt5bpQ++RxzhTqEiOxgcJLDJuU8jNi5Od2L8YOOlv5JVE3PXb3xrN1E8FKigqgDhj/jQ59g9PJ8KvtS2QkGX967E0HMa/ytFQ2hz1J4m/7irMi+yjwk4pPoDW0OO8Nng+nPMUIDbgVKaoQjUWKMRp5RNMIK/OOETO5hItr8m6LvOOpCK8XYUzS1GqG0ReeHALjpsMxLQDrXJ6rNuKZ+Iq8DcIg8qAC2VA97R0vAbsC6hUfmRd+GjgYwIErIHLID0SrBinjXtRtnJABSr3cKkC7fA+jDwJXDQ8Kol+X87LSWXJiS1H5bR47+DCDUs1dKK31Pe1NHj/sDOlDmpA2ZFxm3OIfpG66ZfuH5MNjDCgh4yzpiXkdQKfmDfAbjm8+IgkltRyiDg+mysrZqhlGtbwewY8+B8kckbXNjo2ysrysyKPojdVJrFD9nO5+R0MvbN3oW2sLnod7zHvZQIljpp+mpgdYf60I04ipKlfp4tIe+a4WhqIW4u7dXAeFRoUQMfcj1d+/eLVsbm9rHaR8U5fQ3Di32I68/1rDrrsIAibpn2BfkjRNJFJX+4KDLW+Q56EvmVNS8AVZtpJTX48SOojHti3BQcgYZzxSoBziGwpw9JWqx/KQfaSPjYQc8zs2BhVoE0F3HUPssz15p64wtEd3TEyifVrFWdHzOFPPk1xrYU6eQsmanLuHz/p2FnFjvM9NqK1F7HKTZj3gv7cBRsDg/UoQQ1W3GGScr9F2Aa0WrLt9S1bTtqJx2ziJpGJSZ4NyZnS+T1N4eLZT55dWyDCBc31L+4GB2VK4mYLklPUUnVzUpfqy4jMFg7I+f1uS/vfttD/z2Hpj4X/7LPxRl1Op37+Uh4nfVyhpMyyCxZ3FBiyIJ5Flk5G7w+YDFHPo5xBPJSYSCzTLRwbxG81oqVAzbGPdtxDEHQV6Lkack+lqwnrqCAEIOOFGqqqJdXnekwLmHAqdVLbKNHLXAaRxwhK7K32OUBlAkUhjDp41kteCm3RyuR6zcFwEWGFlsjtqGKugcB89pX4zicYO/B3XZJ6/n6aUtAdwt+OqBptNp2shurnszc+JmQKg2RtxHhwcqY96gu+s1eYd55oCb9HOAeDu1b/rbOBhMH+U5+tzQPkrYgsPcX31a8xaniChivHUeQ9+lHTe8+ADCyQLd7KIsjBB9WChrq9TcWy1rK8sChTm8TMeZL9t3tsrd3buNKMJ+R42UsV6FAci7gCLD/AA8IpHPGmMtcpCmBEMM1vRtCxLTX1kjUdXEWOJ5E2FLlI2frKmTWoqC+yXfKLRR5z462qG6bCiComT5fl+gEMOAiEPGAYNMNaqmXP8z0Uj6Q04Xp8t04gUxcpLr0vZ79pBQCcfnNf9OmxM1cb+4LAaCKAhDKMeulp1IrTIMSokp3Lmj97HfqG7Wmzd6L/2SXEIMqYBl+hjDi6gA7XKu4AcZh1KVnWF/upRiKwY6gJA9l/GLAc+9AP9z0y7pEBXEGJ6AViJBjBevkXfE5wEHGKPUQOMajInKC9QoIX1hWuhBdSY4OsPzM3+lmnnqfDPaHaGciJPw3AiNRZgjgLDLL6/gJ+wMPs894yzLOsu/I95BPyYKnMhHjFbmd2imETzCyESZEKOZ9ZR6uIAvlxhyfUQZtlX2HvoyETyLvziSESM597BQyYXqG5KvhLFpw9TnRuaQAC5RbZQ+5112RaqJBzbwfR5NSWk3+0kYMz4vcb5Y3dURE0cJAfq0VyB3AEXU4B8hKgxzgE9ooKEdZs1G+CZUPu4T0RnuTXSbecEYjwNCXk8kkNei/MrP2AjM78ztsBHoy4B40eCrcArP9+HDQddfEp8r5BEuCsQdkmN38FH0TIx9ABP5hay3rY0NlQABvOEYIcpL/wasHH76VL579qx88+QbPQvghOibomqiU8NEuqziW8tlcWFRNFHWLeuG/Yfnop+ZaxHfYm7QDzwbDh5AIX1Bntuz58+117PmH3/5uDy4f08sj+MjizB5L2TeTGrtaF0DhC8vuvUbJoQjVwZc7f2zhwMIo8Sa/YwoG9+0NayEls3B+zjDk5/LmEQ8ijZHFTlOozj8aHfYHlyPa8fOimo4Z/1ncrg/vFN/Mx68L20nP1P03mNHUA18ce757GDfoz05L7g+vxNF5fzB/pwhyjePGNtKWVpeUkmQBBQ4S3HasZ+uSWl2yYAQO+6CYATzY2CHHPWzlXPoOZMouERrzi/L5fmlAOFwtFAGM3Nldn6xzBOVXtsqS2ubZbiwUmaGi+WSE0rMidBG/yqiMtdZSLeg5LYHfo49MPF//uO/f+WD3fLMLEg2bygcTHs2VSnTLS3Jq8dGxOYSChILXuUp5ua0CeagC6gLIArIaCkPLVji7y31rI0CJjoSD086Mh7oGBzJNUkOIR7s0OGyoSSPKAI4eLNIGpZkf5PPF+M+9wrwayNQnYesUvTi8W7BSwsYc61x4Jl/J+LFc9EfMoamJi08cYMiZ/52088WCP02oJT75r05VMZBHxvhZS183kbzWgDXgcKOHmqaFd5vU7Vc2kFtFXhKeQDT9QJiWzDWPvNNEeRcMwdlG1kcB4o9sO1lubkmX1Earf+Q19qiQep0K50hKhQhmxwMDRU2fZl5jhGCqIyoXlcXZVaF6eeUBL+1sVa2kGNfXBAdjMMKAMQ3aqNb25uihtJmPONwUuOE0BWjwFYjgrSbSE2i8zEm+Hw8q/Lk1nk0Pqd5T6IGkVS3Z9fCJYnMpA2Sa69iM60RIYBCPpBYBKeKjrzbR1L9sBwdn4gmTO4MgIV7yunBdahZ2NBdAyiUY6NMQjswAmAwhLhv5kfWfd7Ddb0WiWg7ApLDnGsQqcDTzPvtASevblpACOMm9DLnz1llNZ519kL2CvcT5RrszQ+dVup21cHGa7QBahPGTcAoZSf42u7EWYqA24uXLyS9jgMo1FPaw55Mf2MYri6vlLXVVa2Z7JmvX70qL54/74xDjGnayWcB90QxU4tNFD4M5VqLLOAKow2nX6iqpvEhTHF8DZwxh9I//I46K9cWzUyKms7FigBJonk5F+KgEJ2rKVUTiqHKYiwvd9L+yS2MsyrAJ/Mu+zlOCABp2zZAGaDQdWodpdPnVC/PCqeAkDBW2qhJ2o2BydpdWVmSgwcw2J0hUD8rfZM92o4BnAmm+SaizdySUVzF0Hgtxjr9j5Hs9hkQSvjm/KLLCxXgnGIPZSsx6JkRNZJ8Y9N3+WyiqdkH2ZN7x5fzM5mf3DuAEKcN48DfW6pvntERN5eb4bt1GnNP1oWcPycnei0CU4qWr65qLdAGnCB8UTKBcRElcH5BoAK64Nt37yX+QxQW9cit7W2JvEAbhfYJZZQ2qfA7xcM3N+SYYW/59ddflz/5kz9R+QLGgX0VkJX9HWBGREmiVWvrAgsS3YGeeIoQiZVO2VdDtU3Oabf/zc25TMvhp/Lu/YF2pZmZqfLV48fli0eP5OwjHzq2UfYg5oCikWInnV2j+Lp8ledU1oXPj3PtJy5NYeVS+jprFfuMnF/+HZEn5/b1Cr/0daJ2UVplfLg+9ww9NvtdooyMZWyWMEdET57BRpowPfQTjpQPXXSdsg8AWs8D5znCOAggtF0B3RSAOeU1eOK8Q9N+z+Q0dI3WQxWlx7kS0I9TUOBOtFjKTSwqD/PO9lbZ2txQxNmlLZjL7Pd+v1Irzvp6oGJ21VIU5wi/XUKVhno6b1oo1O7RvADhygZ5hJuKGBIhLBNTshN7C+bHRge70/Y2QtgaZbe//yx7YOL/+e//wRUbREsZZfOWF4f6SBMT1VtNrTOopa4BxmJmcwEMsin5YLAnP15CnjjALsZpjH82jwBCNqAYN1w3VJUYAYlM5MCKMcQmGhDJJpMDQB7/AYaeqWt8JeLWbkY5LJ3fMSgXV5dWIGtyjQL62PDc3t7Lm02c9qet3KsHBZVSMSYRnvfcBHLi3QsgjMqogYth13h0se3TzLLxSFr+Pf7ZALF46XmO6wCN/CQrL6ZN/B4w2IKw9trVjJf6VwBp+zqAEMruTW1vV0ra11Ie0wed4fNbhGva97VgO+Pj+WKwEGEa6Cqtok0Lmts+vamNLdBnMSibghykcqF8wrnZaQFApLK3JWCxrG8DoDkZMRgzy6vLMnoARBeX9nAK4ISuW0VuMt/5iUc2hm2Mscz9gKesxfRFDv4ALQwXwAfrl7WeYtWJ0GduBhC2cz2eddG/Ko2QQtQvXr4sH8nvubwqC4tL5c7Ojrz/Gs9akubshDwsck4M0ENNhTopajde3vr8yb/SswN4eXaM6ppfKsGFGm2WwEMFz5lHiX4kKi3lVhWHd04Jzx1A6jwze+IDCDFS6C9yBzFgeA+GZqIhytGbmOjy7mgn/cfnaANjERl8aGgWbHDZCWhv7/c/1DwoG/uJ8rHPoTi5vrqmqAmfCeigqP3Xv/lNpwCYUhfsm9wL418lBqoojGhxjbqxr70odcUYYYD5CMokWkf7E4Wkn9gzeY0yGm1h+tRyC1BIjmH2S8Y4e37APNeNHD99zVy0GivpC6aU5rxIlC3ngCI5KIWOLEzEteRMwXFBZFUgjXwtIukHEhTBsJVRWhUNaVsAIfcJIJSy4mgouvdgAOWtL77O9UNT7I1oC3i0zsqZKioT4MG9MHwTfRY9VMrYUzJYJXwm9UUK1icHXBnc5YooyMTVjYCQfoojMyJdtCs59yl7AXhHzZIIoc7Nq6uOTZOzMvt9QJ+idVtbXbSY9nNdrhl6YoAPn2HvYP7yTLwu5dEB+9+SgBvmNONFvhhg4PXrt+Xt2/dlMJgQUwIwuLi4JGEWqK+pGch6BYDs7e3JuUSO9Z/+2Z+V//eP/1jXVekTATyPVZ6fXD8oqNC+8UwRJUzpCGkdVDuhA+oS/IGqT+1GO5fe7++X9/uH5eNHXrsqaKJ8+cUX5YtHD8v6+qrYG6Kh1jSUzKPoK+CEom8SxcUByJ4fdc/MbyLSPAPrQLmQ1ZFgoaPXViM+/KjoFyB9d3evrK+vlZUVA3BFo2theiucUnqDsjber6C24tzE7rFAjFWaOQexc2wPWXQqjsSF4ZzSH5gvOCkd5UPghei5C8GzfwIEY8PRjuQyM79DffV5ZUEmO08u5ZiJ8A707zhYUAi1ozHMgimV4di7i2r3Trm7c8dO21raAjDNN6Bftt6pBWzCFuN5jk9hqQF8p8rsDJFLhI2uyiXUUPL51zfL2uZO2dy+K+poIWAwNS010ltA+LPEMbeN+ufUAxP/9z/5T66pjJoeRF2cjzpQOfDs8V3U5phk5eSNKFegeirZUNgMs9EGZLSbVHuYxzBoI2sBeHktohGtcES8l/yM56j1PBuAAN4c+eMr922pOjGoMW7i1cXgxMBk8+5pZT5U5amlNpyky+2hD+hIdK0FdAE7AURthCbe8dZICuBIpCOUh+R53ATCWqDUR7y+X6OvBYQ3gcIA9HFAiAInlKcYCAEdPwTKUOcjSgYgzKHSRv9skAIIe09bC07zLJnnGb+8J31xE9Bt10ZA4zgg7PpND3K97ETr+2vv14LtzKm2zXUy9IBdz29AOOAAnp4ui/ND0UXXKxjkICdxHvGAuVnXHhxMU/cMFV/yG6zaxhegCSPxpi8OOOYj48PhhyERw/i6s8TqhBkTxpvDGaMFg46fXCPCDnkfayQAMPSttj843KXKV+vKnZ5auOLZi+fKEcK1u76+qagYhmUMTwRq8CifHJlKzpdYB+QtzyHigPqco0/q8y6qW6PO0EBr0eOsvcydjI36pRpp9F+3blP0miLsJxh5FuqImELyEekPjDMAiyizJyeigUVllfFLNCR9G+cJbWIcktPJZ5OjQ1+EliU1THKwDlFhJI/KiqvcD/BJpJK2ba6vyzuOscp8wDCjLU+/+aZTJgQQ0h7en7xw9mv6g7+pMDXRswqW6VeMScouRDnaAiH22CevKZ9PDiFzh7MCQMj72adoe/K1AoCTpzfuwKEv6GP6l/01iqz0dUoYxLmYyEXrXMo+SV9T/B0KItegXbxGP7OfUz5JDJDLq3pdcgNRJjQ7QY7B4vwuHJx80S7OseHQDoL1tZUyqCAjyq3QoXlmnwuuOcuZk3ZlHi4s+fxU/malLafMSKJ6EmHCwTEBLdTR86tzR7p9XQvZnJ0c8wZFCWEbdDXXqiOidXxiJPP5RIHoV+Yi91ZE+sULR+tqhDBOhuwjtIf50kYIpcwJfRNBq9lZzdGI0AAyo2qZCFfOdp5zdmZOYE7rnNIBlIlRQfJD1feDNghVgDYKZKByLmGYYwNC1eDz3obaL/sIipR/8Rd/Uf6/P/7jOv8GZaSyNVcSOVGEd25G6rGZX0SToIsmymaHs1U32SvDQLD90gMsHDZv3n4oHw4cVQVDPri3U+7d21HUHlZHHAH0oSO+3rdMXbZzDxuCuWDV5gWBc9W8lJKt2SLRYGid4OzPovlW5zcAG1C8ubmhZ1tbXRPI9jjChLByMABQecAH5HgeKjIK0OJ9PLtp6Eu1lJMd36aMV7V58vkWUcdGZdWAlzFU2QrSilSv0Krzx8dmFQAWub6dMV4bPBNr0NFB5xTTXkc/T3VO8K29s6bNKEXps+nu3I9+Q5ztwf37ZeeOo4SmgsAigWZdASF7fgWEbgfA3rYg10TDgDSBwYDSPYz7WTnjGpTuUOmJrbKze79s3tkt09Q5RJFUgHBc//zG4/iGP95SRn9sT92+76frgYn/67/7jyQqw4bdKo2Sk4TXhgM1ierI9OZ9yge5gAo3o0LHKtg7BXC41IETr3A8YvFStkAoB2Y8Y3RDAFuMNtNw5qp3KbSEXuY4m5M3WntZA3gokZAIUIBD67nN/dtNV5LgVT0u4IfPBhCq0GoVVxl/3Qe3PWtdhK/S+uJBbtvReXMbhU1ez9/VFwDTmufRRngCEtKf49HGNvo6DgZbYMbn8502Bsj6febO47GOoRDD/SZQ1oNaA0JFyr5XQH6i0nNbpVlXn+rrEraVmttSF5W+WQVe+qLyQnZdHUMvqdQqNEDunBHNM2ss6yY/DpTrJeQF7TSma74pz5X6kAIelm3saKW6Fs9/ea4oIXk/0LyQxV5ZXCgreNClLLpR7u3tlY31NQHGs3McEscyTMmfgD7F3KMJACcOOb6iKokn1SVUHAWPcR0KGO2I06SPoNvIjGBAZOYxStgD+AzGCsYenwmoydrCuw4obMGwDY4D5QwagBbtAy9fv1KuFoBwc2u7bG66BlfWyenxsXOEPlUFQSIHKMihFDc3pz0I0YiMTTvnst7a7fN69NdRJfqlpZW2Bjx9g3GCcchn6ZOoWUa0hM8nv412h3JHfwEaWkDYOr+4T/qYPYb1k5wu2o53PzRCR+QOyqejz9rv6CMMcfbmb775RoCLLyhSeMfpe+aCoj0Y94jb1L4jAstnuXciHjwnX7RDtSCrURegBSAkQhjFQ+5HhJeyEi0gTLTTEcIp0W8xMpWjSKmdWic2VMGWetjuSTHMIlDCazxzoospM5K8b835WmpBBuvYHks/Li1ZQRE1UJxNcUzOzrmuJX3A82g+1cUd7T+uTa4YBqoieIqsfFB0EKN9dXVZESAMXdokOijqqjUCzDkIwDFLxnUO+aIfllcQq1l29E+UaueSJmrLXIC2llIgnEGAH9QTedYInrCfnh5/Vl4cQGcZNsESjloDiDjzQk0mspa1nPxW3sPYAi6gPeucrUJPieZFAIh/RxwGsJxoYM69gAnWSep18twBO9wzZ5b3kNkyNzNrVgh1WqG5QkE8OnL0DadCdXhp3dSo6SlR2Qog4rB5+OCBcgz5/JOnT8s//ad/Uo188guHiii9f/dO/cReoujziguWs9+gNNrmO0alNXtonpF5kdwzAOvrNzhKXIIFH9WdbRw0G+obOa0VXTbYSSSQa+ec9pxgvA1s+QbkvXr1squdGtGtzHn6i+sR6cf5w5yVc7EqGMdZFZq4afEfO6VUnoHPJ5cwtNbMT67DNdqv2CB8lnuRQ8sYMu/zN/ZEAHoAF+22E82gzvPagI9vPs/cYr8Q0+PiwnVilbN8pfV0UHM3RT2t6vXvP3j/d0R6SQyTRw8elM2N9bK6vOwzqqp6i5lUlU8ZQyKEcWy43rBprQKYsAYoKVHQxiCaeFFwt85Cv11eLbv3H5W79x6U+aWVMjtaLFPTOEU5a6+Dwh9XfuIWEP50MOf2zj+2Byb+j//671052dfqZ940XKQYQ071sjjsEDeZNoWrBQYsdDyzoYfwOgddNtsAwij9xUPKveKhboFOPJwRn8liTsg/B3toCfKkdrlAVWq4Gvy0k8XrMhQ2gGNIROCA545h2RqTKohdeevcM200DY+kbeddBRzlQL7JWIkRG4Oaf7f3CiCL0dtG4/DSKXm7qTs17iXP5t0CtRhfLRjMpGg99fxt/P7t5FGxiRohTLvS5+2120hcno+NGU9jCsP3BiEGXZFDIYXu/ewBhKaS9l890HNE0XUk06+8rykx2OQj1qK4TbmJGCOdTlgtf+F71Y2+Vkau/oSmLAVRBdex7AChFFcjQ21paiuSTajo/NXlub7xTU4P8MjOqDg933j372xvlocPH4jyQxQRYLD/YV9FtilUv7NNEXCUIYsMGdYF9858SF6EkuRrxCNrLvMtazvzNQAvqoLJH050kGsmL85ryLl2ccwgYAIoFCipNdUSiUreFnOGIsNEvfi+uEJEhTqLBjpcj2dAoAZP/uePLl2Q9a6SN8M57UEYYpmjHmsD/DiAWidQuzfFmMvz24izel6M6Cjrkb/EZ2MEs18pwnRCCR5HLRRdq0XNA1josxjLLbU9QFB0tPqspls5Usf1MCIlwjMxUd5C6drfVzkR6umpIHXtp1//+teK5vDZ7c0teccvr1CRdGT3PSCn5hlikO7s7HQF2mPgpm/lpZeok/f7AH4iWICWRJbpd+hp3LeljNI/EfZiLPCspzh2hFXaqNA44yP7KJ9Nvhbv4e/JH6QNzl+0c8HRAUcu4uXPWRUAQX9iXG5ub4keyvMyJ0lxoL2JTGjcDg87B4NKFdTi4vQ348UchpJHtBYqHdERQCERCu6b3EB+8oXB77EHiFwo2hzRI48zeX6LzrGqDJQocvJ5mDf0vR0/UUA9KlCpAaEBhIoKnwI0L0VBd43CVgnS6RECBKxRUbUv1T6eLRTwrNXkleJUCp01Dl/T+SwsEjCJk6g9s+krXmecovzLvZOf1lLOc8aytSrni70xpZ8uL6rS6EcpinLmaY+rNWGZY4BbgJYA8sxs2d29K4cKWzGRu6dPn9ohAT17NBJd9PmL59qHaff25qb6mA8EEKsUxIWFXuIEitMwtM8AavpPOdFQu9+81bzkNUAmFEb6SNeYsROGOd1H3zz2fMZRLqLO3NMR0G+/fVpev37VORCyz2S/ypyTk+bNG/ULQAyQm7ZnD+Kz7AlEHXk/89D6D30OYsryZC+l3VwnYxs7orVXAOdySJycqpxHwCifZT5y/dybezLv4kzIdbgur8Gs4JlIz6BfOyVaSgp9sOAWSqrYaCiP8swczVwfFe779++Vh/fvS/kZYTbGCqg3VGQVZpjz7Pk7DnVHc223ZX1II04CUy6gcXyEY/C8nFxclgmcK8PZsvfgUdl7+EVZ39opC0urZYBSaqEfoofwu5SfuAWEPxaU3L7vp+uBif/1j/6uAGGM+BzS1JeS7Hr1CNmr7ro5vLeLbqnOjOkPpqhNdgplbIqhvMRAiseeDSEGagu22EhYyDEGYqSFQsFP7p9cwNDhAjgDyAJeWPiAQStduXRGf30DutaLGYAk6kiVSsd4ar3TiphVYJxNNF6w9v4Bfdl4WyDWRasa4MNztQdSqBN4O9OP44ZRPI85wDKVAr5y70Rz2ra0UcZ2CrbvVYQVrcwKNhKRzXtinN8MCE3LAjBhzLgPBzLAuC79mtp5LTDt6JztizcUm8+9x9s+3rYA7YAKAz0fDs7XcZS0w4RBl01uYjs2HSWxtin3lwFT14cjDz0g5NgB8A1nTb9ZXVoS9YUcCHIhKLL7+chS9wADhGX29nbLvXv3RJ/ikIuhQfiN9jDGAAqoL+4zP4f+3pRGCUiKcS0PbwU4rImseQ5r5nOi8qxrHdw1xyhMgUQIeW8oVqKa6zC3ocfTQzkHWBDlO7+8LPPKVbGMOvflGaBufYKe/qkvCRNQtrC8JOOcPSjrNpE+7uM9xlB2iAAAIABJREFUyd5nj+X1KHYM2nbs+ExbrD419sizwXNsA90Rl0TzEjHntUS8HFl0vjPPE1peDMtEYBNJ4xqhGgr0VvXm0HqJpBKR47oYSdA+BRinp8uf//mfK4oAMNtY3yj3792TYYlgztHnTwIvjB3UWQAhhmIifdmnuX8AMnOG6Eyej/mBsw9Awz15BvY+ACERiUQIs3fQhzK2FK12tJn74RhE6CMgNJTQlAPKXp49THSwGhHgGqnXGBXVjDXvD+WLvusdlwedQ46/QxUEJLhEUukAPf/m+QXG6ph18wmV2wq6qINJThcsF48zBcupazZSrhVrEEOVviY3C7AJ/W952YXQGVPAYPKo4rRYWDBYYL9T7tSRa7FFqZMoCv1OO6UYfIhqrMWMRPvMPuRZLscSqpZEbQCEtGGcnaK9AmrcxcW1SBXvizIwwIH7JS800W/aFUAY9VzGBMM9Y5KoUHJqledVmSyZ+9ljBHSzf0cwLXTlyh7ReqpCRjnTRQ+vwkM6Z6vDiOsTDaNNjCPPYbqpRfB4HYo1gJB1srRIVGlHAjXcB4AReitt7sRLxmrZ5sxnbLhf6N6sB899OwP4PCCUb4AaSqQAWznQRkPVVxVhpJYvCWBOnh71B7kmX7mn15od0bRZdPyqiqs9asZUXkXpWHvKQ3c5H84QaOa8n+eDWstrcUgxtnFSBbhFBCpnpIG3wZbGA8p9l+M930VbPbYGXPxOOzN3ksuevZkxzFiFsup1PejyCLE52Ytw4tPfAEJqM9IvPAPjuLdrBdrZ6YGEvkkDkNqpauBasbW6kE29vmZH2O5w/5pdA0/7+AhF7NNyRBoSEcaJUu7s3Su7Dx6Vu3sPy+rGdhkuLFXaaMRlNKt/ZIH6W0DY2mm3v/88e2Dif/4v/r2rUCZj8KR4qA6mGglwwrHVojpqCl4YJfSb1omns91E4l3nugGELZXoJkAYgNPmKvA3DtdEKOJBizHKdbhvIga5ho1ZS3rns4lq2Eixd7s1LAOSaLu81FWYIAa4vV2m6LVRzhYw5vALsAmAaCNqbcQjU2McdMiYu7yQR7+9fuspD+iM4RejbRx8jkdY2oNnHCy2BrC8apUi0d7rpmfKPSPRGXCrSGFxEjdgkAPAz9pHJ9MHLVAe76ObgF4H8m4Aj+mL9GvGRadIoobKB3XUTxRXlZQwWGz7MA6TDqzesJ7b8bUFBOA9F210Ai/lZClzM4OysrRYNtbWyt7dnXL/3p7KUGDcv3j1Qh5oohgPHt4vX375ZYEalehEl9siiozb57Ikzm0IlTmAMJGaNuc2c4d1yDriO4ZCPOYBWfyMJzx5fRzKGJr22NvANg3oQOBPfV0j6FLFwzii1EzN2WCviIHPe6nbBSDEgML7HAAKdY+yDFPTrmcog57rQWNXjq8l4R35d95WnExxjigXqSowpi94puQIBvRxTeVMH7ksQvaqAGmuGwdUDF+uZ3qzo5p8JsZhRCBoX4Cv+9j11GJMk3tNG/k3uZbUNeReGKA4AgIIyZGCNsrc4G9Qpkbk5pDTRk2wmmOlgt1V+ZHrtgA5XnLGD9BG/6Y0hqOWdpzF0CbSBa3wyZOnvYpoE2ln3Pk8OVajkUsMMF7kNDlHyIXEXX/O4Cd0s8xB+sSpBVB1e0DImGUseYbegDZVNNQ3jOhEPgN8Iu5Dn5oFctHlLiFgkn2SsdUeT5SPaLOomT5D2nVPuwIKA0YTVSY3i7UHCMXw53fOThW8F/XRFHL6Z3Zu2JUC4EzluWkf90VtE7ACoJyaRmSEPK9D068BWvUco/tROiUSMj8kH2+k79RHjKOWviO/FPVKGA1RR45zAlBrYRDoybOaDwFXETihfVmnUbDkZxy1OY/5W/a9lsWTfTK5/+1Zed0ZjHNqVhFDRMayx+nzFQR2+3jDDgD8o1gakM2cyPsMPA5Ew4yjQSI0q6tax6nNGUcF/cIX7Wod2AG0fA4nC23KnM0+xXozg2pawG++qrjST3FSmz3k3HD+Rj/xzRw8Pv6s9RF11vQb887lKKweG/qzATnOHQu2iF5fHWy0XSDq3Tvnh55aYRPnEntenFjJ/+Ta9FUc+u28z7OLck4t1q5+5ED57oj+RBo6jg+uF1ZFIsuA1uxDobIC8hTNrbm+zFXWDGJknBfkM2JL0v73++/L6zevNRd5ht3dHeVQIxLESUPOIECV/MaUcVK/VSE/DsrcX45h2Fn17MbRPTGBLTJVjinl8emofGJfY/86Pyvrd3ZEGb334MuyfXevLK1uqJD9xGRyCRXvrvPuhwz8W0D4Qz10+/pP3wMT/9s/+vc7DY0AKTzlLFAOJCn4VY+Kyzn4OxG4yFabUuZaM+3BlAhaAFUHJqu4w7in34bWpQ7MfIe2FooKGyBtjSHLIcK/W5BD1/pzNnRaQBhjwIYj9C1Lz8c441ocmOTHHB0fibLpfLQojVqEBGMjz8e92+94xVpQeN1TZTDUAqE2knUNeHTRtf7+Aa4ZsxYQcs3QNAKCxgEh9+oAXG1E2nMdZPWAMPcKYDR502Dd36nTY0BlwGfaqAsK931oUN3nL9747M3rLWjO/dLHAZExCMb7+XvLrAGEiRBikIgK2kQFxwFugEmETcZdg9cBIdFRiu8C3i5EGUVfYHYwqdxBKEwPH9wvD+/vyYiA4vWbJ7/p6r199YvH5auvvhIwSBRARhVzsfaLxhknjaJ95HI4Xy5gljmQyFSATEBgnCCs23iB8558PmsxIIp1J8ohuYrVmE/UMnlHrrXmQxhnikQCovw56RprPEfo2x8PDhQdBAwqIl6FcXimlSqSgLiMn4NcPyJ5FqDJenPEnmilgRuCUHzxrFCzYljF2EsE0GwFqJMAExvyXDuOpfQLkSIDHO8zjnabmhTHhsA5tehErTeLIX8LGI2TSW2fQuyD6I6dIy9evZThw3sSIYxiJtHBUDcxwPH4Ly8uibqlItBEs05ORVcbzs6V0bwjBYnQ0faAU9HYlpY6QKiSIA0gTISQPQ9q1/PnLzqvfxxzPE9yE+l79n3auk5tsPX1a8rPcRiEItmfJRYgc6Ql4iVLncKsx9EAzuO4oGfiM1HoTG3FzPNQnbOPOzpgw1Pxeu23BvFpv6PirFHXL1OO2mikWmei+87YccLvPD99ChBVvbmTE+UNAqKhy3J1zgycGyqI3QHCBX0etjvnSfo8VFmNycKyrkFimmmbNpCVQwltlv2zFuwGEI7mZsrSwrzYBlGrZFwAe1wXQzlF3LVPSvW4lvyp/U4fL68sl5XVFc2PgImA1TiNAjp4ho6lUPNVQ1mMKiZ9HWcBfdvSpel3WmBHrJ21vF+UXpg7lz5PdZZLLAphEJflaB2y0GgzNmEpeE8wQyACV1ZCteIp+yjjxLUZP6KEeU6ipMxLqZRWdgX7KfMAWqLFXxyNDLhQOxt9AFgbUkBdWOhYBK09QH3M4cjCJjmbnY9aRVTqvicwf24HN+PKF+OkWqQ1qspzpk/CTshenSgmz84X14F+nrEL4M4a4X6hdiZXMnsX11S0n/2FskE1vQbGCk7KOOa0z1FahRqhrOeJ0qkum8lg4aY8BzmBfIb78ayfPn5W2RHsTZwCUHuJmkvY6fDACrUz06b+bm+VjY31soSjb4oKti5tRYknSrNwP77J6c0+DMMqa01jrZ6hHBbOfaKJE0qBcJrUZ4HCY4TE1tfLxp27Ze/+I0UKt3buldnhvEBhKaGg3gLCnx7G3Lbgn1cPTPzv/9V/cOVNyMZYgAg5SVKCbDYh28umqmWRy/tfqRw+OEbdhhePWrxpASoBAt3mX5XUQnPj9fZQCYUkgNC8dXv02khiwGU23FyfRR/PXAASzxoAEUOuBYSOGhxWL/O5+O4RWOmv7wOC74ABXstBMH6ABEi1g3dThKsFZnh3oSEG7AakBBDm/jksYrS1oCnPnHvltRYQ3gwGwTOAtj6JOtfQs9QaceP38vOZNKn3y9vbR7XSfy1IzVi01++AZ40Q5z0tGO6ev0bNvif+0nS2nqLSRVVeQsCq0kYjFtPJvNujl+iiSxJ6vK8BzpQCceO6z0gK+5LcBoDwVZlCREHCMj0gfFQBIflAyIL/xW9+LSoa1//yqy/Ll19+UXbu7Mjow6DIffUclUrF3MCQBPgQrYnzhLfESIgwB3Mk4gntoR8jh3XWfj7P3xramt9QxqthLhnzKqDB8+ueVeAGAIcKoMpDoLSHQXzkyFJqpHEQIxiB8SfxnqrwyFojcjJa4NvKjzEosh9kaOmX7F8xeHgtAhQxdOLMipHaziN76w388sX+giHRRrzs7XeUM9fLvGydLO1ay3t9D9NMGQsViK/z5/XbN6JHcS+Ma0BfagLi8U+JC/ZYFZaGpjgcdvRM2orxuqj8yBlFlVBnDYUrDjFF2xYWFI1KhJD+tCFshVX2QfZ1G85vu+he9jm9XiOE7A30iVQlER5ZXf3eWcKzAqAAmKEcZk+KkRnaWyi3iWrzesaRPuXvAZfM60QncrZgRFsZMut3UqyEjspdIwZWmTx0HUIEXBAUUvR4VNZWV5T3l8Ld9BnPrBpsR0d6jrdv3ojOjBGMqBrzG2NYkebPR/q36q8SARyO1N/KVao0WZwljDXvQSF1foSoDMaqV8EpeYAChLXmZgChHK8zioYsLy2U1WXXqfNzO6KvSL8cR2bmxJHXnvHZS1CoXFtf1XhjePNsfD6Rcke/bFwzR8YBYQRNEPMBcDEejA/XAXRl/7QN4HzylhmUSBSniQG7QWL6m/qDvD/zJGsv6zB2SBzUPL+jnB8FPAGEOF6IqhPVYh4IaCCAhQAKzuTinFoAK85jgTeB9MWyJHVYK5BWf+G1c03rtwo8ef7Md7ZRd7YX1H1RGrYjO/uVS5i4NAbPkb3m/Py0E7KJDZV9ifvhsAf481qb/xdnGj/jMGPuEsGmv7JXc5+MC/3FPsPYmeVlKn97PuD4Oj+1IzKOJQBXymmgRM6z880IUi5oA3GnwZRUR/mKYxKHHmqnCD/RdtoCXf/Fi5flM5H1yysBQgB5x2A4PiqzyrtcKJub6y5JQorSNPekRidpKFrYNWJ3Jepux84485rwfj1twhN5/hPVeXlxVcvRoML6sXyugHDInoba6L375cGXX5V7Dx+XhaWVMjdaKhMTUGXNFKMEyQ8Ly9xGCFu79/b3n2cPSFQmdJ7rkbaBZXlrYVlTplAPvB7Vijwwj+fN3cXgY2yFVtZGClvAlG6JZy4GUrzpbNo5EGLUhCsfb2Dq1/DvFjgZLNjozyETwBZgm/eHJpbNOcIBXdSkUhx5fF+jj4TkcM21WuqqPI8VcAegxoDMRplDLUZSO1VSmP76Bt0Uea8gJf2ba9wECNvrXo9mXadutiBVIioq+eZDojXkBJLEwuj/3oGWWsqB9yd6qRIUTfSyBYTt9QPyAr5y/fagSt8p+gStFkBYp2bw63jp2MBatzuV5+1jbEHetb6reZ0tYG7HyfdyIft8dUADqihAkMgoiffUrpqaFGUUERkoo3s7d2RUfvp4WL575rpgfP7uruv1bayvi6Jj2iiHH7RbR1c1nziWlBdnNdLMsRZYZ/0EJMVIzJyKIZF+b8el95jb4JQ3uKo8hrrH+ounnwhHRAF03QurGBokOvKvnMKGhomxgcMghifXTQ1UjOW50VDPTruyHvOcrcc+RgfvCUBIRFQRBRWhN6DLGHnM7OQKYEvkKsZvGAWMTRthba8X+lP6LmCSdoZ6F0NQFDGAJ2u3rt8Ph1BuD/V89EOKiPN7DEXur5yuxSU5CaA4xkvPfRC4WMaYmpmWoXlw4ILxAZmJ8ErIphrGXJO248jDcNbcKKVRJDzsDLPsr7TBtEOD5zwfyrgp25BobPZbwAEqidnP+VzOgTjrQn0LTS4OygDCGMcYonxHuKUHCZxZphCrGH11pOEQTB6eBHUqsMu5lz7EaKcQOPXqoAiSG0g0BMMVQ5IxZe6+fvVKZRKYwzyD+kORqSPl3X/+ZDEXrdfpaZVPEC2yOjUYeyh4qAm7KL37HwMTg5ixIVp2dHTSqTG2eyfGODVNV1cWVcIGwMJ36N9aP8d21DKe2a9yDjEPs143Nr2/oLwKiAO4d3TIul6yVhLlyeuMF4CQfSo5rzw3lExy9IhqB5x4XdAD3rf4CnWSn9QABpQFcACs2DSIwup56r7Ynu/tWZ5zRmMExVFOl6p0WUERQIPzNGtTzhnR2TngPB8Z5wBCQDrsjXav6Jw+1UEY5crz0zOdba2zyWcyEc/LjrbbUqGJjvGd65vibOCcOZ0xa53OKiVRC7/T/6HC0teJQGa/5NqhnkeoKbTfzHuuAWhMf+acsL0153IaF44wc/bkfaGxEqeT86OuN1RD1zc3ZBe4xI7PR50XRPwOD9THyUnlOi9fvlZ0/eTsvCqTTnscT+wQABByBtJOIoSoi2reU8QeZwVnoqLL7m87cablFIFWzzOrPvX0oDqHqD08Wc7PWGenZV91Gt8rd1fOmovzMjuaL4ura2V7d688fPyL8uj/Z+/dfzvLsuu+w/f7TVYVWe/q6u7pmYkVBDD8Q2QEEeBEgSE7UWDHNqIAVmBECRwggBBAQYL8o5JmNDP9qPeDrCKLZJEMPmvtde8hu0aZ32ZaQ84Q7CLv9z7OPWefvfZee+3PvlB/wrWNG21yEgEo9qSUl2iV9S7Wlf++BoR/z+Bc/+l3ZAQm/t+/+O8vUrDMgvVmYfpnak0GCosEANIgtFosdGIfbgY/OlwYhBihOKWJlmejimPfZ2NEU6jofKLpMVLJcGB8OM4F/iWqUFm/OHx2FqGhWFAh95aMQYx3nP1krrhWsgKJZsqZg5Jydi6nnGjukAGryGYPLuMgBhDmPHI/O3DVRzj77NMA2CZd09ZnBgOQMnZXAVTmVj+mV+fbpwBjD3pGQEGGb7znRBb1dxXKj189kEw2NRu1Mk+lEKqIfQEtjwffMZgVrS0luoRltREPWdoShLlwBnsINtStyEanE0QuUI5/nKNEozWWXPv7A+TySQ2ygwqDkmnmfOmLju+jNgca60pJ9swZQpUaQBs9V4ZweRGnfqXtbG20G1ubkranFiHZQeYhIha0nQAY0GqA9hRItjN3RTOEiKoaU2dqXbdmCmQEfK7OJzseHhzWBcclq4DDxfvjWULrTuY/oDDNsxG0SLaALBIZrNDLcGbV5+7EYjT8G1orl6U3YailyezjkF1QAzJhiXsCSso+VYN7Bg8Aw7pPXRw2SNL83TfPyvPxuz4LxfPk3npKZ2xEnFPObRq4Ba0SEILWZSBn1bpE0Yl+94Cwz3pzL9RnpaUCU8gZBmcy0x+P++V3AjofLZFO0A0HCgBhe2U2RtR1RWVbWmwLcyjeQVF030j+fqOyNETOqSvc33f7H66J08f4OoOLLXO9FuNjMZd1ReZj63HayHblPfE8/A2Hmr0hwiuKzlfGVD00iwI4jpMpsd89edK+/fYbOX06T5xvtWuYlUiG6mEBc8xjHOliXnCuUPbyfnAio5KZJa6+aLOzyg7glDIO0zSU1lr0OCeTBFjoM8DMyzip6QHJmK2trkoIibnBeEkUQ+04Xg2lFLx7AKEpzRab4Vq8P9fVeU9Ulryoc9kXWSfcH+8VO6T621KBBRyizmuGxZnWCcfyjIhQue3Ecs2XGTnvCV4AOMl89ntFbB9zLiB8bX1VYjyAOJ4LYagAxqib9vuLAYrXtluxuKaV79R+AvwBg999990QDA0gzE/GLHXJqqdjz68+ffwbEAMQmZqYVPYmNXbZPxMQyhrkfHm/tgsnYh0AAKKKyXltzg1KEwjLdXMu5iJjwvWxszluYAVUa6t+f4VWSaCBecvneN9kirFFBAX5H/fH77KObEPSqsqZU/r3horO+ftAb+5ZbRuOTzS/AggTaAmFlJ9cjy+OCTgL86nP9KbPpJ/hTP6G+9CuVZ3ivPbuqUnX00IPzfmYZwpsicZq9oz6qK4Dvqf0/O7F6CycAjlH7wehIwmPqdeps3NkxVkv+AND8O/irPpPQpffUbsJKQJT6jNNc/k5rXWHdlmqFwKJoopXRppz2U2baDS+J0hEAEZBnH3W9AutaQFCQOjHAMKNtrO72+4/etzuP3zcdu8+bDd374s2SrN6FEe9xkxH//WZwmtA+DuCea5v4+8ZgYn/63/+FxdZqCxMbxauvYH+Q72JeekoIL7Rf3NMQJUiUeUgKypbzkGiXnGsetpHajKyQSWDxHnj0MXZ6ylsPWU0EbBEi9msE7lMlMzAko3f9NAhkl3KYAGEocplswnYDIjL/ckRPbGIDsYuQh49AOP5AzwDhvpnwXj0kc3RQRnrJ4YopMCKTU0AYe6xB2bZNOJc9veT47+Pdy5n/Hpnoc8uVSvBAcT2DkYyhJ/6rLNmzmQGFGfDyLMEgApIF0hmC8vzZEPrx6OP1iY7FIclmM/9AW38x+c3hTX3k2ub5pjelYa3+egAdgGyRZfO+0gPwkvjqt3A71fjVBFx3DxU2iZwFmasNLpADRBy8CvLbXMDp5MshKOvfDu6bUVMJNbv3b8riuDiPMComliXY48zlfnA2GUOZvz6OZlARyLurMUIgPAszN04Ez2wMih06xkcbjZc1iZOJM5fMvBkCOOUJtoPXQ5giMOce7pM+0M10RL2OPKsF2zSs2cvXL87OTGInXBOqHmHR6NwiZyucpT7AEyi68yZZB9DUcu/A4QtuGHwgtPk1jkEwAxesrZCHwxI5jyZn3JAav5G2j9OTZw7Z9Ysd58ehALOU5Y/78e8X7sJaMWRRwaeDBVOTJ6fdhOAQuYNGcJ3+2+tEHh+PgBCzsn4SSzr9FSAhc/RlB6apNRiqZF7M2YXRfMtR5b3qHo4gSsi8a4r5RmYswRB0qYgAJRn/dXXv2p/94tfaB+J0Ev2gZ6SmPnP2iGowpimB6SBnRkX3CdZx4zvx7NTBV6ooRSQqx6OBvrjnATMJHPE+QYA9eHDJeVdKUfSGmZ9vYAO6qKHbvD99q2+e7snW3R25rpzagg7qmsffPM4nQ0BB+YCx4rmOj0jJ9N1+xdqoeB9pllc5sTUyWRMqSFEWfH09FhAnf57mX846qJiV9uYPiDKMQHuiOEgdsJYspbJcLK/KZuca9cccsAFWrl7WppquNVu3LgpijPzgvcBIOwzhNlHs/YxpgAh3lMEnljnx6fuTce1laGlDcrS0kDv7IFpaK3J2CfgksCQGqufOvsddkD29eynQzCmso+Zhxlfjo9tjEiM6o+v+DiuX0Zg60jHY6exj+rrijhP1csnGOR1Nzu0bpDtxm4Q1Jpy4/pPfY1lNARnnP0UVXt9XfORe+h7E+YcjDHjOqzt16+HQBHPzOcZ73f7B77fKZRzVxWEjCKz5t3snIJGiPlwbVFQqauuIMdA80aVmjGYc+CQ5yFrJ7XiA3oQHg/11giRHVB3+wGKOrbnrWhHg+CcNl56086p5yY1hABCAqoATbebmJfqLuBwSnvoWGIzisq4xpxxm1TdNp8k2HCgYAiUfeY/gJBgGkGChaXltrK+0XZu3Wy37z9QHeHDz37U7j38ss3OU0tIjWcUR///agmvAeEnJ/X1L3+nRmDiL//sjy9YyIkE26G0Yt7q2rqyhBh5osU09eVYvhTNV/TTTlTvePvfpuG5wagV53AEMA4pUs/m6IXq+qVEwiUCcO5MYYCE6xmcJTEwQPzFRrgHjtmofV4LEyR7F2Mf9UGO5dlDM8vG2W8+qb0wdeukAIOd9xF0OMs1RBGnTdXhK9SncUP07/P8Q4arE3qJEyH1y8rDDSCmzttn5HoQl+sEeAUs5H5y7vw+45vz2xh3NNICQ/5cDJujYo6L+b+ywV4+z1hnmXvsHaT8N86fhR/Gfno5jzNevnbAnq915dwVifV1FK+riKFKyOt3zniqNnKoFxzpLpYHr5iuovMlfKNaQGgmn6LHhjZbNYRkdTMuorOetckLsmAXbXZ6os2y6dMPb362ra8utVs3b6gf4SaNsRcQsrBsusQF5uba3u6umtfjaES1j/sS4KksIWCGe0tWr88o95nwzGU+y9jzt2Qr+CxrLMqBiYxn/eAIYRvYgPlcgBsbKaMm0SWab1MP8+FYIDDZPX7P+klkX6JV1Om+O9B7xNmANhfaG4BFasfv37f3R0dyOAEsXDeZmKg1Epm3uNGksimqBxqEd0bbxLy4Cg4ToLEdM/CLoJTrkAw2ndEaawcDCBMYizPJ5/mMamXevHad2gEg4Ug0WN4XX3weOqxVm4vKNOEslLKWlbLmPfMe7MQ7QIAjzdjTvxFHns8w5tCLoVTRwxLr6BKAM53KtELX1ZDFwDHieXEWd27cGIQcaHlC3SDn5b/fI/hzOtYsRW3atsRiMLwTgytqLmnDQYbOc8T271wZwm+++VagStS2okmSfWNceTaJTlUPz/k5aJGu3eJ8ZMScTUGG/6S9ffO2PX323L1y6bfHc6pGd0ZZvT7LR20kX95LvB4D0OOk857yfvVuSg1SDrGUeN1uItkqBSCrRMHZedvF6IQFdAiEDKJaJTw2MTEAy2R2HKxcbAuLS6JXOyjFZ8+svknGr9qiwFAh80UbG+jofCO3T40acycg2Vkb132Zlup2L8mKqz5ddG6agr9XfaTqGsWmsXIvY6X3pVpli8kpc0sWaXFJc3Frc0sBG943gJhWJc44vtI4co3s717/UEMnB7EWxpjx5PrMY55ja2tboi4JPmQv4P7CCmJNJfufd8C9q3as5j8KrMx9BxO8lrh3slyAaGxUvy/zWdWfUfN5blvAvXFd1WpqzV5VyXZmrM86AirevnkjQZbZBImnqKlzn0XeIYq81F56X/H8lGK7GryjRIuKLf1aTZdXz9E3rxUY4Fq81/hSAcjpH5tG83yOd89zH757P7RMUaCoMsXeVyziwv0ylvTIhZpJppR3KEA8M6PEm7NBAAAgAElEQVQ+shyP3XLrlcN2/pE5od1UY4mNQ8gFxgABo6y1N29emTXx8VTviHt/qwDLgYAZGcID6MEIjAHc6LeImu4KNg/gu6b6XmjcCMpoIz8/M62be6qMK+9c/pWd0iFhgc2D4UUzeqie2OO3b/Yl5kUQgzmLuNsp4kcEvlBkXllt65sb7ebe7bZ7+257+PhH7dHnP27rmzttYWmtTUyO/Q2jODo4fsN/2Lfpg+nfP+b6N9cj8NsfgYn//X/4owsmamr9UicyO2vxAeTJ+wyhDKoWqp1THL4+gk7UOF9sjlEVzMY3RCaL0sD5ElnCIPIV5yubeJzIOGFxcLmPUND6bFKM87Axdn0Ek2VkE0qWMTWInG/IdHQiIrnHZFc+lvELGO4BsR1MO84DqCsqxaXMWzmsfXYv0fF8ThtyfY/gDzRTIKxTmwx5cwCXUrhztMzg04qftpERXChBFd2fz6sMmNs/1ef8HyMYtFPjcxZYqixmDwg/9awDwOMiXe1dDxADxPP5sul1fdN9XHdVIi9137o2ff8CBi9RRkdAqAYYgDz75VU7glNFZq7ALvXpAYMBF/LPRtEYPUsG6Uq/wmH+V3YUtVH3IbxoM5NN4jKTF0Q2p9vG2kK7e/t2e3Dvbrt7e0/O/PzCXHv79s3QouDGzg31XmLTjuMDCFJmW3UqF6ZlkskSgHV/R/cng8Zt584NxE2hjlPMXCWyjfPBPGdtEWW2OpzFnXBgcNTliFYrBY5LpiP9rrhGskXq6cdaKMffTokdGc5rhT0rLlKfEpVfjs9z8QxElN/s77edHQDhuhy50Iy8bq0SmSx+ghsWYnKtL0GGsAW4xyFzWYCDe3Zwx9nsrHPXLplqFIpo1k/OgbPJexkUWNMe4x2tA966r+TrNwIw0FypeTU1jXYhgClL1uN0MebJ6PXBGu4nmQ+ADjVD2FMi/mQhAiJDHyPaTx2hHXnU98iQmlKIwxj7mJYR65ubg0otEXr6IT5/jsgNgPad7xunbxAVA5jZvgjMTcGYmFQW6+gDlC9L7PN7rgWgAWTS11AtGc49TxANgoliMAXTa9w7pGS47AABYGdWzp4ppTyXI/svND8AhQKErLGpaQlOSPV0C6CyNai5OquJ4IYFOcLcSBuJ2LkED7MXMOfdf9A04ARKGBfmQYKLmRPDnlg2ks+mbIFz4bhyHt5fKLS8b97N8soqoZWB1nh8cto+8E2G9gQxEOjoFrKARoohIzsCiEJdNoBwZFnQimRGgSVEUlz/eSowi9M+gJiiUHp/FxYtGqCVQaO2Oqwv9X1z/ztaADD3WGsIhNAkHjDI3OHvDh65ryNB2rMz7/OuQVzRZwUIq98ov+e9RSCId85c5b1YQRS6MKIw7/W7gAsDX89zngFQxlyECpy1Hf9GLJ6iFWLXsyYUCFCQY1Z2Q+1wsLOnp0Pz+t7fyZwB/GhOlSIo8/OIEhwatFdww4EFB775AvTu7u3KX2A/FBgnYL64KLsBfZfAPPOJcycrnv6MYX6kzrjPHjOXejbNGeqzJWgVexF7HUZT2BJckwzh+gbiLjAnpjTuHLdd74Xf8Yz8ns2YcZ8l8EJfQEp5Dt/LPmAbHRA4bW/evJbQFfMOijTv+c3bfbERsDvQRWF+AMIZCzKrzA+A6ebmhlkiAFQCE+qLiNDNmeqpsRcWtnFGUn6Ea120LwqUgh9LdR6bdHho4SzqgZ8+eaK2P2QIzymlQA8D2w6bbHmlbe3stJ2bt9rDz3/UHn/5k3Zz725bXd9pU1Oux04pRvyw74O/kaE0OMjX/3E9Ar9jIzDxv/x3f3jBovdmmYyco+1ueu1MgNUBXSyPoVEPnEXz7Fl0pnq6fseGqDI6FTlLdqDfbJOtyLWziTFGqfEJyOCYROpjwDjGWTv3RMu99ca/p8xkw8YQxWDKeL13BD8ZE8Yj5+gdh0QKhXkLPCYyfDnL5/5o+VvONYK6sd1CNliO4fgx0jyKhvTgLIAHw5NG5JlT2L7eISaqK8pR1Sn1m/mAhiqz52tULrIrDBx4959o0h5QaKmAolt2rSKuPu8w96sQOwAxwMzPFFCX3oDV1kLJOW/cAYM6f3fPqtMYwG/C7LbVZAj9hDg6rnnIZu555Uh7DLnOW9lBNhG9chXPi8Hop436aQoH9LPohWpj4bXiaOaZHN5JAAkbzlRrSwUI793ea589uK82FNvbm3KQDt7tK4OG4wZtjUa86mfGWq26yThzgEJoMJo7k47S8q2+ajMzVgWt9Z0IfxRB+Qxrx8ETsoaTcoj4HOuFKHCyfYDmab4r4m1qq21Gn4lnaAAQEmqovo4C/cUaYFyk8HfojARjiUPBO+F5leVUlmLOrSveH4q6HjslW1O1fqGKA0B5jtyHbFexF3KPUudTVseRdZzVZPZC94wtMpUQWqVpbFl3tkO2T6nX4b3gkPM719bR347+XdTGuEWBKF0Ag3Oyg1nnUwJSvh8rWfZZ/bzf2E7GMHTI9PdThL5so0DW4qJU+MjQMT9xkMi2UZPKd+jAykZMueZ7RvafjLNBDyALZw+ne1/12W5/IFCjgIAzYikVSGAEAYijw/eq4XEmlgyh2/NwLsbCLJEZqceSHeRbWQXm0AkZZIM199jjfmGhTJVar4M22CSxVko8BIol74lsKE4hIi6MAwEEwPPq6vqgOEjwA4czcyJzP05y9oDYNtXvqRZ9FAcTICxVbp6TMU0ZQYRSskfxd1OXDawcWEl7CIMgZ2sdZGUuHX2A0lvqtsxrjY2prlpFCqap2lC2iOypM0PUE2LnzqvnJeuLWjPX4BLoMUUc4G6gY3VN1yHjqHMt1Ssq4+p7VTABwLm4WCIxfkdk9XlHiByxlhgj3jEU8gifcF9ckyCVW33Q/9eCL8x3geDlFdke11OSzaaNiUWyHNRxYJP1xT0nkEQQi+PdZ9jAJdlQxoA5xdzh/vl9AFJsfOxYMtlkY2XjxWzAblqnIMFmB20sPpVvsZYk6GPlXZ4fIMh/s//OQcFXjRv1btN6j8wdzsk6vbW7W+1Gih3AWp6aVKAHm0GvUjJVfJGd5vdqd6G6U7OlzJrw+/S6Q9yvapClwGnmRMBoz/zgvHw+mVwF/NQn0c+knZ0scfUrdP9B1p/VfgkC4QMyb3mXCayJndAmJEw4ZghfOwBChpRA5exMe/Xa9HTbmOP2oXrbiol2cSGbxTVRw4Uq6rpS9hf+fq4sOaBRgFClGg58i5VVVHxsloL0M7NtanpWc/3DB9Ro3xkQPn85tP2BdcH4z8KCmaO+2XYZJWEyuvcffd4+++LH7c79zyQwMzuPqj7Bf7LGYx3hNSD8HUM617fzG43AxF/86T+9SBsHjJ+dKlM3tZCKAoaxVnT3ikIYkUdFgUsEhuNGYDOKh7BA5eh1YiKhg+Z3fYYphp2/9YCRf/c0rUTzQ5lItol7CLiIQe8BX+pbuGYKrPN3152MbQYMdu00SwSDSHk5xtxnImAcx/lMHbWDHgcvzxAQdAkMdUIzGYs4g0Yzl3v29aDJ1+spu6MATDbBHlRnLAKG+lmS40awOEDNS3RJ/7YoogM9s0ORffbQ3M0BQFW+sYBdwbkgXkmPFyBUhK+SlgKjDvapTUQPOivTmDu1k/r9hveGc6khBGxfBoQKJNZ1fGyeL5nIjKtjgRGhUdZwGMSJdqGeeEV7lVqcHZKLcxrUE9G/EGV0fm6qrS7Ntc315Xbn1s328N7d9uD+XRXNQ9dx7a3FklifREfJerDpqj9XUaEFxs4+DmvVoGQUQAnQiQMTcJPADD9zfP42ZEampweKnI6fnGozU3au+kx6gibKSNV6CEjJ2uDf/b2lF5ucrxmU/eaVpeR5BdqmDLjUJ/CjmydzLiLPDvI0HQed8RgHWkIwOMCujcMu9TXC7jN4JMeGzJwk5VftdCpDWHU7DrJEfGQEuv34xYniveRboCD9zLCFZDyoRdw3EDrY39dzWMyoaMdFI2IMqCEN4LftgvpHXdIou88cBUDh2NsBdO+1vEuPv1UFob2p1+HCvOqw1tZWNHewnXmWBC9OJTBDTSb2rXrQQtelvkc0SVQ93zngJofR8vm9Y8zfJIoD5ZW5rjoxO4MAfddiWWJfGYj19WqBsmBnFWn4cqR5bmVei+Jqh9a9Gy1sZFB4emagxHXdhL3WmzKJ7ltGIAHAQnCEkSfAwfewRmutDiI2OPEogla2R89YGb6sD4FBgFNRkEVRLAMlJ71TtGVOJGCiNVFKjbHz/R7obPFc2z+wUJpBG7TwMXMqGyV7A+1yQplgaquwDcwL1585m6Qs1dGHqgv2XMURDx3bTjvbC4FD7IDfYeoEydAEDAI2DfqwPQ6+kHlcqfnIuVMHZhqz52ZqbrV2qzYXUM7c5R0lqJK9h/kREaEEhbNn8bewdQKAOG+AXY7n+Q3koVX6GfrAT79fBkRqRCtoxr3kvvsATXyRfk0uLJm1wetH1RfqIfOFObu+uqps9SI1dwDSZiZWvrE/UEaZL1Mz0/ItCKoAilTPub+v3p4wtbg2c4LgEs8GuExbGsYxirk8QwLftDshUEW9Mc8UxlR8tWQqw5oCbAVIRgiGdcX7TsCCeUYWNLW0nENBgdU1Afv4HPb1WK/01nQpgzPirstmwDjnc5Rt3+xrnqu8qBTZsy6YVyiK0m6CTCH0WwAhNsZtnCzAJsqolKjNAhgCiwUGCZhitwB42HhaXOyTnXwNI+JVe/L0iTKFiJmxF8wV+w3/l/tkjJZXVtqd+w/bo8+/ag8ef9lu7d1rSyvrqiUkU+i5EpG8q/73dYbwN0Ik1wf9Vkdg4j/+6//yAsPiKKgFD0zrODeloupAWNBEcBJlikNIJD7OQcCkHRTXeyQql0hbqBlxQuMo5rhs1K4rcc1OHI9QSsXlVxTLioTKNui+rZQYh7WngeW8ythUoXmc12QWWPj8LjUxiWz1mxDXUw+bKYvHxAAme+jNKzVpYyP5jO9VIJgNJ8+fjTHXlAJmBwjjlAQUXs5yjb3z4iReBdtXP5fZF2BgwD8ar2yeur/w8SsbOADTijBfjYqN4NepOWND5xKHJu8F7twyAkBop3nMhF4GuxqfAMcC0s5GaySGrIWufek8BfhU54CS6QhgE0TwGcqgD7WRptUO0LiTEQuIlIpofVGbgDJgxgbqnAEhYNBtKBbmptvq4lzbWFtuO5vr7eY2LShuiTKqvmCbGxYFeecIJvPVTXlvKuOhAMVxORaif50qQBFaV+ZOT2NMUKMHfZkjufcEexJlZn6ziQ/Zc2hB0xEKcK8wvnpAmSxXAhWMLZ/n+qaOnWrNcl5+suHzbHyrRub1a4ES5r2CNmVHECjguV53dcyiJ9Gw/uhIdXpEn1MPTNQ+WULAIJSkUNIsmLUuqpscQuxMCcLETgzZ1wpk9ePHM7m2zVmT1OZxrt4W8tw4de6LZiDreZG1YFYAn8OZ51ty+yUuE/XnPqBldgP22sG13k7mGhaCQPwCcQhTTGl1Qratz+oyr3HCAH2MDVFzNTaHovjhWM4R38oU7ltwDPAA2Oa42Lw+8wAl1llVi14EwGTe4XBa5n7T9ViV2caBo36H6/AeY8MT0HDdmW0u68kZ7EkBSQEbNYK37U8gjvdCttC0NYOJ/YO3ohzylWCEjq+egQEXUNKo2XN2j2CmGRtkz7hXft+DEdmz6i2Z7HrARiiHWl/d/pRn4zy5Z0C6xrvk79mHybT0GUfzbxB/Q6lzXkJCOMvMH86FE089FGuJ98t9OEACQEcoxQEUSfEz/xUUmZbddYDVgRUyZADOpWUohKaF8l55HuYa9NxkCBljZZcrAOKMqNdJgBp/456genJ+B4Jc25r9j3uV813Ze/6d+dUHITKfMsbZ15kTBhOmEDuz6HP26zTgLntUwGDWKNdPT87cW+xqlHv5rJgL87MK3jHmZEcByoie7N26JYolwj9qoV508qgYR02VbDn0RLKzUCrf7h+0Fy9fyB5S38s1uIfQjDkPLA4CP5yDMYi4HmPFv7ET62vrAlOMM88XvQUHZ1wiINsD7ZcgUl+jriwbgXAHCAIyGROEZ6iP5H1yXgcjyBKb/p01aHVd2jOYoWKhLgf8Yl+fPHsu24xNhEEBIOwD2Ngx3sXW5oa+ybjOTBt40cIJQKia5crekjXUHKWlh2qxq3SAQFb1A2UtEyg52Kcmc7+9ePVK7y2AkFpZ2G/qE1sZfvYH5ure3Xvt0eMvRBulL+HaxnabneNY3kNYYZ9SG70GhL9VpHN98d9oBCb+8s/+mwsoGlHKikPFgiXFnnoI/n146OJqjE6caPOnE11zdsebm9P0fcSIcwQYxmGOIe8zY4ly9Z9NlJVrxXCZ/mJAmPtiI89GE/EZGfLKYIpuEdVBKVOleN5ZHYECZUNGuiWGJRlCIuBs0D0g5PhQV5O9UK1HZxwDhONw9k5AgGlvCK2Omkia67mujt8IUkypyXnGqKYNZ74GADdk5Ma/ZYPMGIxZjFF8JYAv8Kg/35CpLDEXn3nMDiozEkD4vbrIFCyO4jQDJbYTrikcOojYdHdfEccReGqc1brCR7nuxn9X5rFLaEIX7b8U5fNMyCWHc1xdVT7v+HkAYeocPZdKEEeVQVD4moRkdjbX2u7NnXb71o22sjjf1ktCHud9a2tD6wjHjEhxnM87d+4IFOKIBVi5hhCRB4s+4IARoWa+huJE1lVZxcqiRLjJEdwK3ojWalYA2ZSsaTlvUJFqY1WWsChGyfiJ3lNCKaENJYPJvbFG+cnnEnSSY3B6qrUcRcc4PChaSmgG6qpaEbjODkfi1ctXdmZKZY9nk1Kd+tKZPqn3TTBKLRGgvVohmWvyd2WOVlb0M0IbolZ3KpaDPanxjQOTgFMczFCt4pjGLsZehNqZ5+U8sosSUakavMpm6X5Kgl8CJgIG+wNVXs6yam/cysCZjzlld/jSNU5ORe9THdS0lRwRY1iguXaJv9j5PVfNjqih+/slvDUlJ4qAIGOpb8D2O4NtBWk0qaG3uQY04yKqISJPFdgRpVFApzLr6sc5KaEQenCiFqj6pLKTjFeUWd+8MWBLFsGsgMs1sabFzcpZBVzY3DiQJFIFoL0yhXJKh5YPpmJmjyHQoI+i6lltPpjrOZ8AQtW9yv6q9q7WXKcYnYCfqKNVsxQb7yyjxdH8WGPj7wQ9+Qy3znsBDLIGLJZEreZI0x5YDBf07aRecrHt7d7SePKeOTfripYPOLgKYGptOkDL4JyehglEfze36MBAZm0a6B9pTLje7JzVLHH8U5YgQRcBQgdzWEeusXR2k7kQlensfaxTQAQgg7EI00dB53p3jANrK2CMd+faQ1O3TQ13n1HOr+BAZXFYC+49VzXxotQS5HWdocGpW7nkHeXeHHQeBYd4XoI9CfIEMMbuxr4xf1gVpnhCiXwniuPe7p5qw7c3LLZzjk0WtdkBMY5TfTVUXurG5+flo1A3iOKlAnEfPqjBe+p+0zKCTJibtO/oufgiUAZIY24zHkvLS21zfUNAL0Gg+ErKPtOOBhootaX1bgPODeApz6gWRhMWwdJ3Ka+m1yNrA3ZHxtaBnJmhDhMbrLKFycm2/869Q3kuZ5pP27PnL1RHCN2YfYbsqEWY7EsClHn+7c0NUUbJVFOTCT0TZXIoo9g2UUmrZII1wFjLJqk9VtU7cx9T1L6fK+hIoBDwjVgiqrisF/VNxM4uEoz0nhAqLr7wrd29dv/ho/b5Vz+VwMzN3bttYXGlTc/CEEl/22tAeNVPuv73D2MEJv7qz//lBQYLY5vIH4aDBasi/pIOZhE5wjRuqAY3owrmKFbiTJsBoUFhNsw+U5gocDj8yQRybA+m+EwPCGO4MKKJekFjSKYvReYx6Hw2UTkDNosa9BFDXleMPH9P5D1AKTQPORMSVzDVLUYjGYQxC5Ax8ObTA0LTKS7/nWMuZyesBBhEZ0BY3PiiOWWKZaz66HgPUi4DlrHWL58fM3nlUPWUTxGQLtNSrx5/OevJRhKNzcGv0jmc9Ru/7cP110xJtu9Rm3BlH8c2D5fBWxUIVs3qCAgtNFLZGByijnJa2FTXCKDrKakZl2QdnTUs57bueTxmzGAm8xNAqCCHntu1PtOTTW0ndrbW297ujfbo/t324O5tUUhnplzDCP2LDCEbLM4uUWfADmvy3r17DVAoBwHaS9WPqR6wBFwCupiPV52eRNWvgpvQJrnf0Lj4POePIzZmsMfaFdZInEj+zrrDaexrWlgvyez3dib0pag54lCyRg2giCITkDLVS8CB+hscJgE735dqk1pTFvXtvjOAAavSJylHQIBQipmuHUtmj88nK5d1zHvtg0yhVSUYk6ySxB6KIRCb0me1Yk+5p4hW5ZlxcsjYDCyLmZmhJxvnVH2csmXu2zUAx2kD/ti3gNnYqIBO2bWqW4JOtbLs2h7miINOtiVqRi5Hdl92mmcic87YBmAffjiW45Qm9KLwnrkpvQQlBLSgfNr5igqpaZ12jACFqkWj1QD9N3d2BGJw3s0MoCbpg0A7zhk/aVRu+q40K5R1z/gq4yX7jWImjrb7KSaDFNAVsNXbq6zb7DGMZ9ZDjjeAMgizeIUVqAIKrgb1uHbOkTXX72HZ82Lv8nn+nYwkn9PYnn60DP9x1G3peWsVVon3lAAKNX6zMwCDRTEL9vZ2BbQ5jnN8/fXXynqgxOv9JkwT7tWUaAVHyEqvLMvORsGTd8E3QRdnomkxYUXR9M1TwGl6RoAwVOToDLCOHXTyuAQEJeOcsckayvhlX8z8Ds0zey/rjLXJd7KzChoVIHSgeN7B3BLeCeMj77bfd/O57N38TMBHfe6qb2HvlwTIDKyiSTc+f/7seTs8ei9gi41+/OhRu3fnjkAZ93BCAKXsddY326TEflYMCAFECDpBX0RxlfGAMgpoj28GDZ2sLCUEt27dkg3iuNcvX7U3yggfa+6mVUt6EDLmOkeBcr8jFF1dq7uIcif2hQyc1Nxd80h7DGqQex+G88hHFJXaKsZW/PYaTW0o1HzVpBeF+p16y1oVWGN+eirxIQAhrARsjcBiV7fJ+4VODxgk6LG1ud6WVFPpenyCrNDiAba9HwT9Vvb2jKBKaD+TAofsLcfHZkFAhSdDCdWXsad+mgfivRBk5bNKgFRpA2rXd+/da4+/+mn7/Kv/pN29/1i00bl5RHzCiLtcPmObc50h/GFAot/vu5z4q3//32rXllw7tFAMbtEvsaqK8KguYeS/S743hdUluOCN0N9ytCv6HapLNsEAJo5RQbYyADZqicrHme2j7hjqALb+3AKKJSaRe8KIpLaHcwQQxmFKdDhR/mwMMfLKjnbCGdxrvxFAbVCfKDaiolLGWcjz4cQ4UzqqcvbHJHocOk0cmhE4pxl1FEXteJm+NBa6Z6x76kwPAOMcJSodp+TX/ZTDKEGUvkZwBG1DZvhSViwaz3Wv1XRhMIuVWbgECH0DQ72f/lniNMlEkOHDQfW/SeuValgMPLOyBGoGYKj7D5hMP8Kx5i/XiYmWSEznQEiwpmzCSAklwmjQ1Y9bTMfVDCE1WcraxQFn4ypAODvd2s7WWruzd7P96PNH7fNHDwQGaUtx9vG0rayw2W/IAeMc2qhevBDouXv3rpwNnAGcw2TekpVPg/Crzutl0O3aLzZl5lHWUtZhnDHWCvSugEhHme2w5hgBsqKZxUFTQ+lS0+P+OA/nyHrv53nvWGedYgPkMKhB8tj8XfaB9jjVIJ17iVIwwOZ1iTCQ7SBDlmAVPxHoIBtmKvwYjOHZcZh0nuotyv1Z/MIZzADC2JYAX9djuQdVRF/4d8amB2lXe6UulrhLbEyCU8k2ZtwS7Moaz7VFhSx6V0/bDQ3MVEl6RVpsw5Rl5lfstrOAz9R77pWAcqicUoClpQXtPqDif8D5c7udvDvGEIeLOhzZK4KJp1YhBbA4wEDtTQIp1LpNy3Fbp7/Z9na7eYN+idMCWwEiBsHOIogAWmDQ56cuUZIfbk/BmqF+t7JB/b0xXv3ekbXI7xIwiB3LvpKsYT6bfUvNxiuIGJsdO351/eed83fOm2BHHygIqAkNMucMIOTvOM60uUhAFUBoZ9OiVoBg6HzTUwjRzLa9Wzfb3bt31BzeGfrJ9nd/93ftF7/4hTIw3k8doGV/JkPoWtamWk7WAGuL+lzGHjBIFo6sJt/Ua4XG6SCqa0MlKrO4NNTb4WQn8BplVZ6HsdXvCShXBouxScA2YCWBo4CKBDgdxPCYJvMeYKdgUdUth34uVc95K9Iy79M3MZTPBAgCZOX3qAbZAQ7ePWPCPebeJH5VAnkB/w4SWXxKgkkSyplu9+7ea589etTu7t1uaysrDrZTnwtFtyiIBHt4mcnQ8gzcA1TR754+Hewltp5nJXOod/PhQ9u9dUsZSMAJn+P5EEOxKrLF9RL0VuaO8amgNICSa4d1gh3h72LOUNbQ3OqBTJwVYGFSWJk4vkl+WgjKddb2Cd0KI4BQQmEXiATRSmm2HX04sk2pWm7eBwEgAKFsNDXkFYTsW7pwfcDg7b3dtr21oYzgGXWNUu6elMqoaqY76rVqMSWUdqZgdIr7mPao9qql0TtntLE5ZHj5BhBCexfrokpkuE8xZ2Zntffu7t1uX3z14/blT/6gPfz8q7a2vt0WlqD1JkP460DF1WD2rzvu+vfXI/DbGYGJv/yzP7mwwfRkdS+p1GWww7PBWxLd0T7T0ZKxi4NlcGSBFW/A5u6r4W4n6R5jFQcxtLZkGnpKar+RxmHsnTRvona+o7zIf/cRdI7JuROZSoQyG3YPCLNRx3kIYPPY+NkxXmpwmgbkRQHiGG8Szk7F6egzNQGWPSDsnZM4yYmODyIpFYn38/oavUPi6JgBeSiQUQ61VLlBjWiQ+kOBpdDAugyeFClrU8n9ZBOVNEvV3IwgE9PsrKDPfPnrexnFITMYwZbxE1YJNdqkl5MAACAASURBVAhUewRl+UIFK0kaBR64BiozMbKV+RzEgEqF9e9ZVxZ4KNXHCiICQJUBVlCD6d/3KByv1VNOx99mDZ0po8FnUytpdVIrjG6uL7W9m5vty88ftS8fPxJllHqIs48n2owl+V30rzR4JlMIGBRt9MZNbbKaj6XwmcBDMtv8vLpGmdNxgAN44gBzfF9ng9MAEA0gND2UKLNrARN06TPb/HcagvO5iEgk8p7MPj+TFQgbIa8pTp8cSqfih55iylZ2Nbpra4DPWTlj3CvfRHZFgR+EYTxGBhShXqffaRsCR6E1cV8W9DGQ1fVwREtYKnYhdPSMJ+skjlDaEORcaQgd4EhfLdWoyD6aRREaGw4MDibjEtuWd8AY2bZRt2iFQbe38ZqJfdM4zzlLiFOMXaB3WbIrEq/4cDxkB3mnfIb7llCPBMSOHBw8trMX8ZoALzUSL1Xp9PcSvVGqj6bxuX7Ldml+1n3ymNtb6+ua36wPnhdacpSeTVekhhQntgS7GBM1Zbfyr5Qx1TKh2hSFDl67mPaNoqnJbpeKJzRdhDbIODBPpL4rQR33wNOYf6zax8qoWnHTDIlkdGPDA9T7YJyy6qWcCz2W+q9QohljrkGgJTV8zBt9JSgrivVxO6WGXy1jeIdkPwwIz88/KgB6cvLBdYQzU+3mzR0pFD98+FAOPO/8b//2b9vf/uxn7bvvnuh9BlyyBpjLAu9qQG4xmqNjZ3xtF2iz4F5w/LdVIVGXde84bJTWP3TvBQNCMxPMIjKd0EEEgaFSBpVyamX2Vfc1v6BnYg5kbmY8smcKBHeB1QRF41sQ7DAV9mKkny8utCWpoi7InwGI6WcFqHh/vE+CV2naHlvF73mWtMvgfgJos4+NbAlqLqnHOywwiRjNnID5wwcP2u1buxJ00nxBHKjq+7CH2AQo/ksIAZVOA5RaeuI9ffZsCNBQQsAYsg+oBvr8oj14cL/dvX1H98/9Bqxmn1RQDXBYirF9FlVUdMDo0H6HfcRtTXhPfEnIhZq9LSinzI/lwRYNezGiTogLqc+03zXfCYpJxV3B+LPBHnw4sSiffKwSPiM7B22TwBO1zGQQyY4zZsxj5sjS0oLE1nZv3VQfQrXUOSETil2ZbWury6rTNO7zHiyxsRJe0worH40thUAWvQ8BoxLOOng/MjIybgTFO2FB2X2utbbWbty82T7/8kftq5/+p+3xj37atm/sqZaQwM3EhNsX9V9j7PwaEP52YM71VX/TEZj43/71P7vAUApQYFiJQGoDPrYzrqbGNvh9hC6gkN9h0OBwx1DagbESZ4z55SyKnfcAvkTN2EwCCPP3OJ/8xJC66H1sRB8DlewNn+s/E8czkcU+Q5locQBrwKAiQlcynAGfip6/OxTXXc9UhibAkfthgzNd0c+ZzU3OSXHnbaNMG+3Hht8bNFtY3M9X7RJUSxMFtQJKfKAcFvdeM/hzKc/l+j8BuGTiLvUw9HTJWApcR30vgDv1L4rQRz21sp9Vg2fw+n0BlgEQXlEfdW3QucCTbyAKoT5PwLX66mnAKkdQfRQN27osY4cNBWQHsPvp5cBtAwihs+WjqS90djAZjnFcY9wD1PsqwwG8p0ZRnnrmAcDivF2cXbTlxdm2tb7QHj24owwhtYRsatREEGHGqcARwBkKIATs4GgACG/dvDWIjyST06+nRMqzlpjXvLOs4QRIQgfNPMTZS4CGbA0R00ScnQ0z3SzXCmWRORxHjmsnaxVQGXqShA4EBtZ1DtbzoDrX0ecCsixy4gh0xAi0tpX1mi1RBWqX3qvH3dOnT2x3YCmU4AyfHTI2c/PatG0DHGTomQCMEe9QY1o9xLImWPc4MwnkZM32YCGtLMguxAmLMBBjmaj88io1V1ZNDZjIfI+d4tj8LUEwqzaa/WDQZWGVrMfU9cgpmwUUdkqr1My8x/GhPo1+X86CWpDFNWZ8rm9JAAiT4nQpo+YYBQGwc2duH6I5ojfqgJOfK+qOCBEhBuMG4QhYqJ0EtVelVJpMaAKOvJ8par30jPSDs6JsMhM6nv5wou9bqEVtY6YmRXNj7LMfcQ0cTNXDUcO4vCRaNlRJjlEGufphMn6sGRzZiMc4MDRK+QfUMW68n4CkBFtevXzp3prn5yWes922txGKohXIgpzxb7/9tii5FhrSftkxLqzy3arGbKktLS5XHz5qowgWsE9CKSSLONFu7Gy3Rw/vty+/+ELZHL7+5m//pv3sZz9vT58+1zW8fifbGQ25TwykuWccd+aT6rdEFbViq9p/ENhEZVIBY4NiB1E9B/UuF10/SP2e1BurP6bbCDC3vB8CFhxgOJY/wfwn0MyXQblVgsMC8v44lmaE8pm9NMEr1kGC0N73ZwUOAP3QaWllguALwI17Y/yz7rGxgGHGJ4JWXDfBsdjLAMIEBbh29nsrQb8rXQV8j2lTovf22t6Nm5rrer+pbYZpdXysoABBoc3tLb1njqHfKoCQ4B/3RR9NbCXr65tvvtHYcN2H9x+0vd1djXsyzr3AFQAYe5NSg4iL8Wz8jgAa6wTKL6CUFjkA1ABlwDBK15tbZqoArJNl78EwQabQbaNSnJIDzoH/wu+z/x8j9BJBmQoU0PoBWjO2BkAIKE7gT+KBChzMtY1qSg/9fQ4BJNU/zmp86U3If4umXH4NgFPKwVpXtUsP9v1QrSaos+X6aauDTZRtIeHBGogPAXguxhjvhfX86PHn7auf/KP2xY//Udu7c7/t7N5pE5PUKps14vWSAHbooteA8NOe2PVvf1dGYOLf/8kfXmAoA85Y0HyFXoUhiKMY4BZHM8ApmbaAClNqRkEPfu8MlguTMRB9phBDm+xbHMB8Jg4bP3MMm3EcvTiiUT80tW9U28w9YRwMMJxR5B7UV63qD7IxGUhAWKp+RFJadfPlj+eps0TE5sTFyvWdZ8t53MjZz5lNLOA0GRNveuM5DDDLnCjzhTpXZQPl5I6UxTxDfsYxjXOYCRZjPGbzRuDXg7d+Qvr9eZw0Zh89Jj6+Gt53YN87d+7beUJBz87+ub5upH+68bsBYehLIyDsMoRDX8IChKqXqwbyfrke5xKTKFtcNFPf01UzHKEL1d0pAl39B6VgamA6gMHu/ei4nK3eRS/aE/GLS1fVxd3L6eLiY7tgI5uZbMsLM+3Wza12786eaglv3dgWFSaqeDgCRMFxHBCW4ScOAqIyZAjZmFh3EWroM/X8jc8neMImxxdrO3MxFMhkn5gfcXQ4NrTJCIc4cBHhi5ECKue7aFvJnmWec89QXnFCmPOcH2eJ2pcck7/l/gJIJYFfVLNs2MyVKAwDChEzYP1yj64/e1X0VN4pDemhmReFqkHPsmppDxJDS+uDMqnfy9rib86cnVghV/UyXg/8Lc5YMkF2wKzGmswDThif4X5X11YGWmtsQKh1EcgK04GxHVkD/nwyrAGRcVStFGonHKVDaFQJ5hHJ5164DxwfO/62URqrWusImgSkK7BVQMqlA8n8WWyB+Z7xdXsiQOJoX5VRm7EyqLLt9OzjnkrwhnVhEHi5vQdZBfdCqyySAg4+lneASihzgkxZGBOsTWWxqhcjgMXZa0CKgQZfOJdu8eHABcf0FN1kSTIeArdVuxladdYOGcCoUXIfjP+zp081xvwbwAGtD3DAuiUryVr++c9/PvSZCxOjzI7u0Qqd7gO8srrW1tc23EtOvfx4x27bAFjDTm1urre7d2+3R48eydEH/PzyV79UdpBxcj84lCYBZ+43mf2VucR1yKhc3nsr3CZA59YDDiw5g8b40c5jddniK2RyWLMBXcpy1nWUBT5y1hvgKRpjAbkE9JxpMyBVv8ViZoxBY2deeMdcP0DWgkGmwWc/Y84BEHjXZJIB0Tj40C0JhlAnx+fpLcd8BKSmjQLAjcBqginch3uhvtfYpmVKAg6vXr9Uw3WJ95Q2AXRoABsKo9S7BUxxLuy/a9f2FZQg2yTa5/mZMvZkBwn+Yb+ZO2Sk+Dy/8/ydbzd3dgaFZGiYNFNXMErtH1YHtgD3xDuTWnNRVakzJGih7LNo8pMKrpCZC91Tqs/VA3RKGX77bcn8J5ATmimZ5ADCQSSslOvfv3fm8ViZZlPWeR5sEHsX7xxfkzlKBvl9NaXHdnMfi0vOSJONXl5cKHEs1Iub3pHqH4sWn3pkxpl5hi2aINNflFneK9dGsOnJk2ft7/7uF6ofJEgWto3EB8nAo5RcgDBrhTnLvNnc2mr3799vP/rxT9uPfvIH7d7Dx23v3iMDwglECu1xAAhDm7+uIew9zOv//l0dgYl/91/94wuMXRY8BgfjgRFPNKevtcumnGxaXzcTAJTMjqI0lSnL+dkMYlD6aOAAPgq0xVFKFD0ZukSk8lk5wg1ndkE1M3YCXNfC34bsWTn2AToCkiXG0Uf7c92AmkuAVHVM1EOwsWHEyvXv1OYSrezBZ59V4PcxihJh6EEhmSpqMQNjLuyIqs/cFX56wFUPcGO44vTnmDxTJmEPIvuJGdA4OKDULAYQdhk3ge5Sku2zn3Fq4iiPY2kVP2X6CnQZEBats+dfVtYwGZz8zH32AFq/C720zmHIOn4pwl/RZt8PWcFqQq9nSDP6EWwPtU9qRF8QcACAlwG878eZTdFD8+4G4Ohr0oeQ74mLU4nLzE5PtvWVpXbzxpZoowhDUAtBxJ/joeqwAYfig5MO0NtYh8rjyDHOiZQ59/cH2hDzFScigDA0MN5pMhqpVevXK7cdwJhMDGsMsOUapIhSOKIfJycZkgg0BejhjADQyHCmxQTX3d3dVZaT++T6OGICWlVzxfmSYUwGEdETO+oTog+pzxstL8giQ+n6cKIos9UN/QbILOEoErhRMIOaZRqqAwjLWTAYcnChD46E4pnAjemyXrcf5VQbxGS9JeuJs4Ad6mnyyT7xnHlGWl6IzlZN2Lnn1E7242Gnd6lzKsYAEp8JFc/Pa6DrDOOJ6oJwdjkHTlrGMnRFZyAN8PjmczjtgJnUGDkbbDAhxemZsYVAAk8KrFWmDFvhPnanol5y47GfyZLEEaUdi+xuapNKwdPqyh81twOwkwXinDjvPEMovapjqv6LZGcAhGlj4sz1heqEUiOoLGKB1F60JEHG3p7G1ogtUu0TwiYBoAH4NtbXdT3WGY42Qi6pvSUrCBDEeWTeMxZPnj5tf/3Xf61AiZqMl1HKHFQgVSUX7oW2sb7ZNje3lONgviAKIsGXjzSQdxub1VVa0tzQuqKc4GD/rYAF8xjrR1sJ3uHHU+Yt87hosALRCKNNmsZXzrqAAUFQtQ1xzeLhkemkDnBODIBwfdW9UT3HXIvHHHbJRPWLPHX2JyAR6i57CEwk7bOl5OgAFgqkZ0OwlmBsslKiEU6bIRAxqLATer9A9drVyF6BveaehGEYyanf3Bwy7Qax7k+ZwJqAsgIZU6I080w8oyiDN6yQy9ez50/b8+fPZHuYy9AZqfG7vbvb1lbX2kIdFzuD7VGP0g8fBN44l4Ld0EKfQxd9KvCX4B/H8FnGleO0LhYXdJ3YT+Ybvg8BCmWi5+eH4Cv3mKAS53gJtf7580s1towL8z/MEsZH9ZfV4J0xGTKyZNUriJO1cEa7CJUZHeuZoEnbvp1r7Ul9tvrHpuUEdkYK2mRP1VZlTuvYvRidVXR9N4I3+HYOLvHcCjJBF4W2jN/H76Cod32fAcr4aGIaVJsaxkKA8OhD+/bbJ+1v/uZv2suXr/Xu5X+Wj+MSgxPVEg5gvs7t7OlGu337dvviR1+1r376B+3h4y/bvUdftMlphGjQw3Awv+Ql4iUmnv+JEPXvKjy4vq/ftxGY+B//+J8oQ5goc6Kmpnl4c08GMHUzDFJoTKGipQA70VMByo42GRonx2FgegGZ0CbHTdEbVv+dxRyQ2mewZPRmTUFRtK2a5+JYxGGx4+PsZKLSic5ayntsE5EspoCNwINbUOCQYGSIIOncWepXsnxR8UutnzaDAh498DUll1ozNwYWGNRxVujzsTZUfU/HANgAt2R5rgLCjFmAWSZ3AGGc56tgK0AtRtLZ3tTyGVUZSI2COT1F9XuAcKC8FgjsztWDVmcILzeEv/T3As8DJbanuV4BgXrmAoMYZm8WrqMcAGFX+9kvfNcNIl/Rgb3BrJvGJIpajYHGWZlOKyKK6ls0FW0NINILAhfnkLbazOSFBCGWF2hMv9Ie3LvTbu/eapvrKNtRA0dmwBnAZI5YLxEfwdGIGAqbp4UgLOUeyo5oYCXQgjOTCHof3OnpPzxDny3LOomjmGxL35PRzqFbJ8R5j3MXIRXARbJenDNOMvfBsaE5MofzfBFsUST58HCI4DKyoo6VAIx6xRWNHDCTxufKTMnOnMsZUT8q6q0AhJNTpscVfS1OfyhgPA8OFs4648fXZds2Og4JVqVHG7V90Cr5yvhFrIKfskXT024DsbgoJ1X2slqCcE9E+/UuLy40pqlHJJrvLM9Yx41qYeiJiuLjaJf4F88BbZRrMVd4j7wLnLCIz4R26gCgbZvVRdMz0aqh3DOAkHfm/cF2NOt8GO/z2PWxX23UmN2SwnXVceqTcQAY5D1GIGzIukKPhe444WwkTucwZ7THmN7uzNW0aoqYP6HJ8WxkIPic5zK0NfcQzNyNneyDAj1QVmBA69hzPRmy7a2ttlb0YMYMQMi84f7i0OLYow5MVpzrAQSp7wOwIYYkYF2Kpl7rBmaMG33TlIVbXS26LAEag8FYGGwQ1Ej3m1zXZwGNqO5iGxhrAfrZWQVO3LbBe5fZCBZGC/WX+2aftMrkjGwccw46qeew36FqTpeW25r6z5k2auVZ0+4AmmTw3evyuL3Zd+DHquTuH6p5XiJP2pNLwIcxsQovbQ6c6VdApmjUBIM0F6uMJcEa0fwQNpkcqfdqtj7rgIfVU4+VIV5f35Ct5VpusWLqYNa0Ka2mozood6D1yBhvb+/oc5zz7ds3yhC+3X8jQIhw0q2bNwUIodTOS2lzbDMioZ4KqMUn0rlOT9vT56V0ub8/MCkMztxHEJYSz7Ow4JYyzAOCZVyfdc9xzBXmfwAt63UAhO/fC2wSpOOaCdInuER9LRm3peVlrafTj64P5L2k3yrzJX6BG8FXw3vVGV8ILElpmjo/2jvUeiUbGOVPxo0WD989+U7ZNECb7KFEgxzUYo64PRDfS6ICGwBChZ9RE3qCXqa++mf2L54t2Uca0msM5ufNGPl41o6Oj9t33z0VIHS/zrdmfFRwhsDL0LIi+34FDhkHAoCs588ef96+/OrHaj/x4PFXbXZhSe0nzs/tedhPC3U0ged4Jr9vUOP6eX8IIzDx5//in16kxocbFpWj5KJT6M3vWIypGUo9X5xMNjQWpLJZFX3HMKf5twx8pyiazT9R2dTyYWx6Zyrgb8hYVcRmAA0DtdFtJBKZ7+mncXT7zAMbSOgU/HdvHDlPageuRosNNE9V8J/MZ4y978kRfIM5shdkUsYshIEDfwt9NX0bARdTUjFJ9i3AMeIyokmWKMx4TUewfJ+Wc+E8g9hNqJQDcK1Mluhuo4rpCAh9/9bR8DPo/AOAG58x95D0mKl0qX0cKaMej8sN469mKCN+o59yHEucpvo4DMC7AKHmSN10nLhLx3TP6zpBnFCLXATI8bt8XfosQA8nWPTQvnZz7HHGuxDVtJxK3zZAobXzM0F8qyQqC23lRfixExPnbWYKZbSLNg3lZXa6rS4vtNu7N9vtWzfb9tam6ptWqDEjClzR5T4wwlyl2XayIHbkTefiuMxfNseRcmn1OY5NJk/Aqpp4J8CQtZJ1eDX7nEBHot19tj29/TinKZymUaUGMWvHTtWGbAnHAkDijEaoJnTYOJNQ5BIgGYIY0MwLDIpuJof/tOqZHd0H4EAltYM90RaW3FfswxEZxXdyGsQiKNonn2GOcO8vXrwc5O25V65vSp3rDydKwInzBrjhAPPC86zK4EkkxYE1fW6iKbvBOV2TaaVCK7ia1hk6J1H29GPj3DipnDuCJBZEcHSb54ojmOwlv8N5AbT0gJD3wmdS58h7V9azaLEJLqQeU/Z9xk6bg4IOunHOiIcJNCtzQC2aJd99H9T2uel5gkr8m0xq6L95dmqfjkU1hFZYwkXUp6FYWkIRmlPlpLK/SACLbNTQ2gIA4P657FkWj/FacL3te2V8vDYd7AslLoBPIKKo0MwRAdDKWnAsa0g1XpubcqAz5/dLCVL0wdb07jiObAJUaeYKDvkvfvlLAXMy+6JE1p6T/o/aVyujHXDbZ+0lCDJQZKcFCA2AoYvSXy0BIouc4HDzDhU0OaTc4qP2EsYowdjUmwl4DICQrMsUxN6BTqra6gSBFpdEGWXtM16Ic0Tpkvm6tGSFTdamatQqa8g7U0aaXnhkkoe9w3slcykKpIxZn/1L4Dr3nQB0HxQVZVTUYIvLQMUH8JEBZO3w/txCw+UxvXZBgt9S3ywWA8/E+KhuEpbGRvrEem0z3gBCzPzy0mK7eeOGsoTLrJcAwtq7Yr8UhKlMG7aF+QUgVP/BoyNlDgEdyWIr8A5dnEzgkm0nmUaCPHwmge+esRG7JH+mgmtkCAGEGUfGgntijCUStOggFO/5w0nZro8fBRLds7PoMDBKGB8ybgSQeLdtQm0y1tWvknIXA7CMX9qOcN9Pnj1r33z7jTLhzEPaXth2FrNLNrnUThHh0r1Bi11QjSh1hGHvOMBrAAZIxL6wbglOYKcFCKm3FIOBWvDT9vTps/azn//M/QefvxyYJVBMFYCgxKP2f/kwFeQLIGQ9P3j4sD3+4sv26PGP2sPPf9yWVtfb7MJyOz8nAhzFffb9y95Jv9/+EEDC9T3+/ozAxH/8t38sQJgNPM4ezkuK/VlsbKyhhmB0YqTlUFWNYF8LIopg1eElixgnNBQFNk4+z4KNc8Cxcb7YNEINvZotjIPoDcFS8jgqiWAFTDrieVkOXlHUElQwdcqfixOQiNoAAEuYQpHIEsxJw/MAkgC3S9k7UQjJMpoGanzjmjk3O3ZUKtHqgCyDMkdFw6ZUSw+RH0famJoxdIDQGQjz/ZNFSzH7AH6qJYPH05Qwf41Gy9THMUObTSziNv09BMAPDns1kXZZYeoIRzpmjhuAXF12qDHsCrl/XQn298BfHZh6vpRwC4xpk6AHmhsS4zgi3oLaZwx+VUZqQ1dwIC0mqk7KAYkar0R7u6xwgL4dVI6DtmyQqCHQy3eGcG5msk1PXTTcrIXZqbayuNB2b263vd2bqg2hkJ+2E0RY+6xVqFFDhkVqmqYGJeIcZyrvZKQQOjvCv5P5yJwL7SfvJQ5vAg2X5pvmjimCnqN2JDh36EacH7tB5DXAJM6VKF+lUBpqOg5N1mIcaGfFEJFyHzT1cZx0wAFpe9kcqJtFAzs6Mh1NCqizCIrMKbgCXYmMDPaB+1pdQ0p+rh0dHcuRevP2jQAI8526PqhozhBSj0gm7Vj/xgnMswbYQT01GLH9ckTeNLKA9ATUuK8xcGMg5gAVGYhxTSdQlUBZzsu8tdqeBSqSdfS4UR/q7ECAJuMV6iGgEuoo7ygCNwNALqcXpy2O9WVnJZkNgxbVkhcgBIQzvj3FjhV1Xm0GNE6drRrBW+/0WzCF9eFnd3YJh5HfoVDKveP8MeeU5am6QdvNSc+Bj6cl2lEAT4G1yeqxRh3SklQeke7f338rYKB57ck92H/mCM+YLAvjL/rwazJApi1njek4+sd1irmir1arEtZT3h/OIyCCsYUqh5iFhDRKwCaAEDDHmPIulH2vpt4BLlnXCkTRcgJRjUXfL2CQa6f2N4FOgBEBKsbfSq4EAywEh2BH1n8CM/6cbaaCi+JcxuKONXwKQCwstJUl1xDyrG/e7A/ZW9YZGXMriNJSwC0doHKrjQhtLobgx+WaxtCFY/NUe1jqlMlKJ/DaB405XmByATDKegEoe/68ekWLFQv+cFwyyAGcYTtgexjPBKwCXFk78RG4v6xzMyfO2vt3B9pfoO+SOb6xs9NWlpYVnEhZQ+6ZnwoiVIN65jA1ddjMZOcRLuFbdrrKFrBrqmFcW9F+1tPRHcxynWUC3NiDIbiG3YDW/OqVghIZK+xw7A6BxtTFEjA4OXV2EPu4SDCtdBxUY08WdsZBINaGggxtom3v7ChDiN/hIBB9XR2MeXuwL6DG++RdAAoVMJqcct+/CffizN6EEJVB+JJrPnk3ZAyhkc4788pGq/p8fqpdGAF9Wly4XpVFbtro7EBJJSjy/MXL9qtvvlad7ZMnT8vXItBnOnN6EIbnqYDM2dnQ35F3c//Bg/bZ518IED76/MdtZX2rzS+twGNJoYr6JV4Dwt8fQPVDf9KJ//PP//SCCBcbEQXrkbdmJSUSbUNuWlgilhjKfAcw9E6FaXWjgmbvgIaymaxFIoIRAggNgU3AReYRPxjFYuJg+R7scAUQ9qCMc2UTD02N80WAgc+HOjE6aq5zDHDNPSQjwkYNshgzlSPNUdcuqoAzR2NTd9WZXcly5l4DBkfglvo6A5eImeS/8znuoc/kCAySCStHU6Bk2M/rPrvefrpu4GAd5wyd/zEC8TpNp1yaex3qAZNVHJ65p0kU7Iy66dBbMEC5MoMRkSmH7SooHF0Tb0qAO1N+L4vYiFJVKqEENKgtokDeYjEGioHBnFNOVqkjJtqY51crirqvAKR+4QtM6dndQBvKyPkF32wGvh4CEBMXKKNNtdnpCWUIF+em29ryoprUQxl1492NtrGJoAzUSK+fBGkCotlAk1XX3yo6msCGQGI5lZlvCW6MAQzX2iUAkwwE/x6ApmqzHGAYgxQWNtE8q7YvrI84v/yezZ/IK9fk3zgIrO3emctaxOGOY5gso2sIyQzwedd88a7JpOHQqvaoMuLU1/rzUOnORFNDPIa1hpw5zncAIbV7/J1zQAGLE8yzr22s6rl5JtVlvn0rR4axlWLexagQ2ZBrUgAAIABJREFUjJNEsCvteeyEmKHAM0I3iu207TC1NqA7AbJka+PwJ/sXB5jj8p2slM5f2RWOyxgzZq5hJEtpO2Pg50hU79jyLjkeUQsc9z4DExpn5olqCKdnBiGQvHs5o+XccS2uK+GTuq4CcbPuVycgLyqYm9c7a4hCJ/0SrZjKfUJRQ/EQx1VBgAnqn2ZEA+V+E3DkHLLZUKpphVJATMFDzXszJiR8srqq+cc1XU/rxtjOzBoIZx0kc4SzF6oegQMyxs54O1OdbE2ER7I+GOp+r8p65B44H+Mg9d7Xrx3oLAGTZNxMbbVgWuo3yezhiI/BQlO7WRMIlqxWw3isc4Ir7Od8kSlhT8ORJUsnsE0WvVrMuPWJzx2qcGjS1DJjZ8SkkDiGbSznS8uTleUVZQhTSgL1jvNwHVGNp5yxxDnn+jjqAlMTTe9tWCOVUWUclOEiiLGwMDCVEpjWuovgW+1xPeNGgeV5t5tYWrQ65Yxo1BcCWwAh1j22RJnTsmsJVPGOUn/Nf/O8qcHGJiT4kaBaAnacn6z24uJ829raVF0pDekBLtA8YU1ljskuV0si3r98Jlr0HB0qeJU6aAIIZPflK6HmeXIsOwTYJGDIsx4cvJWdYsyXlx2ciA/GT9OIN7S+5PMAyirAESYJzxA/h2w35wFI8+wn1KmaJmC2ykQ1aa/aYKv0UqPLO3fmeWWFuQ5grvkzPTMA3zf7tvW8R+Yq64AAH+vCgHasFzVoxvbyTlaVeYWCC9gn80q2kL1fwBOGBeNagBDgTG1igvfe8KHlflR7lf23BwKEKLoCSp9893RQMc56Y+81oB39IO6T4BLjKir4/fvt0ePHqiH87POftNWNrbawvNbaBJnnUEbVvKLcBYeqLwfdfugQ4vr+/yGNwMT/87/+24s4QBiWPivB5pTNM1G1Qaa6wJrpTa7VCzBJnYUakw6ZLi+KRLH47wCt1D1xbv7OuRIFD70poLR3RHvA5iyhpfXjtMShz2cxonFQ+qxoNu44takZ4vwBjnGw5eggXjNlUQxH4g0Y/IBWA80G2mfCekCYSfQp4xAQJseuMm79swSUJOLYA8Leicxn+vPFKe2v34PLOJPjJL9M9xwdRR8RZU1vzF3PwE6C/tIzFg0058+9GUiRVisuf2dCP7XgUhc4U2qnOO51yepfYTEZvxKimYCYqH85y9p/JapqRyifTC0YdNAeina1jhUJPSP769tXZsQK2P4Mp0Pprp1/bAtz1DkZFFJDuLG23O7e3m13bu+KakTNFxFgbZDTjvj2YDT3jKMhOhHfNeezdhNwuRqEye+Tdc+cDXhIRo/NP/Mkzg9rxGIqlrDPWkngJKCV+2OzDyDkWDbPiCPkvFHKxEEJZbRXbEwvT45bWjLIUQNm+gOy1qtBOU2zI1XOucmkzc9Tj9KUEQIQ8lxQk6hfBIS45YJ7h1ko46ytrRsQ8pyxe2ozAUUX57Si1wlA4VyQ5eHzDkTZ7ijaLhrZ2Nyee3ftnecVx8Se9tTfZE1im7Ku+QzjkDFMRD/vK1nX0PKdtXD2Ulm3Q1SRCxAcHw+9DDc2N/Vsrq9yFjm1RwE2vjZ95/wOMqdw8kOnxDYmCzysObIw5VRzn6rTOnQ2M1F3xm1m2uwQ0doaWYwjOa4RTAH4QPnjmMxfVlX2DN6zHL1qLJ7gAsfymVD8Mqe5lwQaec+pp2Tu8C6Yq1D1QtWN+uSbN6/szKqHX+1lReMb9pwC/YxRv49mTLOfMG80liWDn3ENQP14UmqM2A4BQteyxWS5PxuOsbMm1FmxNl68QNHXtXABmcwJ5iPXpP0GdjpKkCkB4VieEz/A5SPspU1ZKO/XJZVVNL5k8tfX1huiMhzDvaPYCODiHBEHYo1FhA0AKvVkAgBkoCqwwbgmWNSXlsSnCCCMn5EAL+Pez/XQJQHK1GFLM4AM8smxwODLl7RioDl8awsLbnkR+xqhGe4v7Shiy1IPHQo8v2fsHCiqNjyTCIFRW3ZDFG2yx0sLi9qSWH+8P+6XZ0mNXCjyABdEVxAk6luWcH5RUqGs7h8oWHj33h3RjzkXWU81U9/fF1AEoKdunOtg7whuMBcZO97vO2qE370b9gyehc/wbAAdvkVnBxAiJgbwruCfGRr0/3MmNv6UM5VQckdxQtskAj4L7f3RkbKIZMdFpy6RHO6bz6V/YfaU2B4FE1eLmr28KDCoLP7cnJg12qdhQ1TtqYAltauz82a2qla1SRwGCihMCGjTz56/aC9evqw2Hy/b02fPh9IG+YK1n6pX4rkZcFmjAELsMGN799699ujxZwUIfypAuAggnDTzw+wPB4XHr4G/1P/y+r+vR+B3YgQm/u+/+DcXLEy+MRiJHKkGp3MiWGzJ5GE8E1VOzQCLOIvGxoIInB2kfCcyHXpDHNMYy2zaHJ/oIQak3yyyCaSGJeIQRFdZgDFUMVYyCp3aqJyyakgc2mYAnOpJEA3AsSs63FAHVVlKnnFKaqajQA3qbUMLiq4vWOiYoRu6rtCO2uXMz+X+fS68twKprYmj7FezVHEw8zd+9hnHHghmtn3qd1fBkY6pDwwtAnuxF/6mA3yUMoTVe+9TqqB6jCsmUZ/uom/m6LvHYs5sddAuolbZTJVsd9m8gGCN2nBfpWQTQDhLPcyQCx3mat6DaVKOiPPfjH7GW+Nbzep9ekcOI/gTOpyurXpJq+vZsTK9i6bEF+enoozOzU6qEH5lab5tra+0+3dvS2V0Z3tb9YPUBFGvERAREJUsn7NCdgqh+EiEpZy3ZCk4Rs5kiVYIIHSN7BXg6GjLAoXl7CojUe+rj4YrS3bmerV86/1XDRvvgfMC8ojIh5rIBprMVd5V2AAcG0c0VLHelpgqudhOT+20uMm0GQN2Vi8E8LKmTMWcaxcTKPPRBPzNIG3OPYiKqlpg1wOjRocz7UbZFk0ZAHIFuiQoRSaqMjimIznjxTm4HtkPHHzsFk4xz4VNTVbF1C3XNnqdkg1xVo9vnk1qfO9cU4mTpKbgpWbKc7m2J1RdZ8JGIO556+wRc8dZS4Pb93JKXUNn2X2cPgBhf07uKxmjsDeS/XPWOOvR9U/U8u0fHOgaQ5YMMFR9aem750yvASHPZVub6LnbuAy1jGQJaV4tCX9qkgz80kIg2Q/TPB2U0DqtAGJAYcBtgHKvWJqAJMcOSoc173HyAIQAggQHGDPPT7d7kENcdYfcX2iEeS+sMf47ILfPsKfWNzTHAMCIm8Xmsi6VAcd2SEDJQh7OTro9DOdfwOEW/XhWDu3r16+GDOOgCKvekm6bwJzFMY6wVDLU3GPqUZ2hMm10fs7CLROTY7DPmWorLW5tbLo5etXNWqnTVFjuhz6iyWBBv2Y+0OpBlMxiDDAvmUMGAVEmxbaOa9RA8LyohdSIzonu6rVqNoTrTkPdRpHSypNuSH9Y90GPO2dIEWbJGmNsWZ8ArdVVQNGqMl3ck2mm9o2yT8YXUqsNCRQRTLDgDI3TRXOeRZCH7CR15Q5OMA/JNGuMLy6G1hLYo4P379SfMuA4GUKBLezJ69dijty9e6eAKFnPZ3rn2BnUbKndy7vmPNtb26pFTIbQlGEHiOSDFcMjvlyUW8M6EXMG6nAJeSX4x7/JDkIZDthkLb144V6rHOfnXWrzCyhhvxc9P8IyjJ8ZBtg6ggdnfl8V3JRCMS025mbb1vaW6jEBg9g0xptR5b+nq+ey2D3lTyg4h99ZGgkEmrUXVyu1g/eH7dvvvmvffvdEwPDtwUE7gPpeNYMJpKTNGL/nywFj5s28xh/beefu3fboswKEX5Ah3G4Ly6ttYoI1A4PGwZRrQPg7gXWub+I3GIGJv/oP/2oAhBiMGFUMP4Y2xfgWEPBGF/pLItqhuSTLwmej+IkjNdREFCUkjle/McYxx1gk89dH5EInCSBMpNd1OsfVKN6Uk2x4Bm0+X0CpM4ymuyXqmnqbbLiJeMZQ2gEdo6Rs0Cx4RTBVf1OAsByyXMMZPANSbfrFQ8epHjN5PibqjQFsAcEBRMkWJKszAEpFybxh9xm6AJchoxdq6NWG9B1ltK8mHIGg+wrqvsiEVlZwBJiGbwGEul4+/AkQ2IPD4R4LMBa8HD4V0ZaMQWJr+hmlT4l72Bnuwaif26BaEWXRDkcQq/uonpVQU+zklZiM6uYpiu9BuKlu/sJhuZC4kKKIUtPl/fpzZKMiGOJaKBRqT5QhBMPMzkyo7cTK0kLbXl9t9+8VINzZFjVmQXQnqI8o7ZnSxfM4o+F6GmWYStyCjbyvIclcyXrso+g9qOwzUDxV1qPGpoB4AKFofcqAjNnvzEXuLVkSbELULBUJp/6kGqkHOIbeyLkTjML2xGnK9ZNF4/eAmg9HboKe+4xzTySbr2T6OW+bmBLwOzw0y4F+WHboDCDyLo9PrNrYZz2zgVsZ02tLdVBSI3wvAIpSoxx2ZRCpoaJWi8bP7+RESjTk7VvZQd4PYAO7SdQ8a9uOKc79YqmphsZqp9rfppsxvlDhAjwiIsX1Y2PjUMdGO8MAGDBNMlmgUAaTCeF9ZJ7l/HHqmSNx1LIwUwrAMIZ2OzAoBlohokgj9TcBvti9tCRgLAjEWAjLtpL3oWbzlVXxnoQzaJAQh1UR+Mq6juM1CtrwLAFkjEWyH5yP90jWCCecz3IsgICMCseaxpqyicOhDx8gWPdTgYMAwgQR+DtfEfixSJuDJmTq+JnASfY5UyENALXuinIvKjg0OrLzRTHNuidTMTOF/L73MgCR2z3YgWWewR7gXaEQCiCnJQgKipnrea+cs58fAl9Tk5b0n4NV4zXgTLAFdZR92tpuG2vruh7PgqhMhGLShgAABFjgb9SJUcdLGw2YENy36dv7pf7quvqTau3EzwREEgBLRj2AO34AdoF35kCwFVQZG9oHHB06EBI6LMdArwSYcb9cE6AKQ0OKwWtrCrQB4GE6HOzvC8Aw5gKhnRDdx1NKTiZFFV1fM12S+ksFFaslFvcF3ZF7JwvIeGArAGt3795tx4zdO9PbzTiY1DxkjAWcUBJ9/Vosht3dW5rTPMuLF8+lcspn0rNQASBs1PtDBTcCCLN/qJb85MQZ7OqvmtpX1QiXCjxzz+rC7sNM6xK+mF+xH2RiFZS5uFD2lVq8MMqYI4vUUM4vaF4KCFefVAXijo6UFbUSfJNYTphdHt8J0ULdx3PXfSGnJmXPqFN2D2Hq8d2KAhtyAU2nvkTHhTouU4+PwDo4FgD81dfftF/86lcChbSgYP/Q3sDaq2DPNMJZop5XBlj9L6FgU5+66NYTAMLHn6mG8LMvftJWyBAuQRl1EKfPro+u0HWG8DfAJdeH/JZGYOL/+LM/uejpIizwOGYsEgxA6gscDXdUO39L1Im/9TQVU2Yc2cyisgMEnQMKkvnuI+hyIX1+x+8TEc7GHqeTsQrNKRuP6V1WgMPBSlG4AWaa7rIZOoKOs2LOumuB4mhaJthReCte+b4GUJKiMPHXC+wBCLAng2JdjIGBnnvvmFqaRvOjY2Rnv8/cDSCuaEUa66o1yFjK2a/sjyBKQGHA51XgdwnOXJltXUbw6jwEAAgElmy877M/yoB2+OqRZP0ywC/HXCZr+sMa31L2zFgLpAm48+1Pm8A6ApaAen7nuWYgyP9TVggNNHVovUCCWktwDWXxLKKQz5jyGUCoER4ixAL5zCsolFKcdb9NXxanbtqZQjl2dk6c8YDqiCz6uXoRQhndWl9t9+7uKUNIQ2MJISx6fVDnYvl1zyc221Cw2BCTNYrKX7I0YzbBNWgBlJljCbrkuIx3v+byt955hCqdtgoGSa5h47+zrvl3HAD+zthwn6acfpT9EN0N1TrVwRgE8R0KVQ9Qwlh4985OGZPNdoFItOdEanJSa+XfTpZaHEAaUQNTtSRUU83YRVNUj0K/w9Qr5rw8K5dI1hOaERlHIsrMD+yMHJ/FAnpFl33+/IUypDh+/A3nYWfnhjIrfMYlLX43ktafshBParljUw3KRhDBuHie1xyvwIjbMTDWduSpA+Ka1BpxjmRgRRl7d6UB9fLyUHsYZzB2N7Y5cyHrrp8T3Lczm6Z+Qc8CHAuQqJeZwUKCDw6WVTCuKqNlu0rJOKwINQivWkcJQs1MO/hW78nZahy+y+2Jcp0Ao+wpBtR5X4tyoqnZ+vrrr4cASwBhX7qgdyDFVBrBl8BGZXsC7pKBUYD03TvZe2WJKuMc4S9R8Cooyv1xvOmVDmgk+GClxKhOW10a8SPey/TUzJAhxKZ4nFyfmow878cCcIvKMFp59FDZcAIgyabHXnDtnkYrtsT0lDKQvEO11CllbAAh5yYzSJ0ctFHeE3ul24G45t+ZuzMBAYIjrBuA7dLyUtva2tbnA2zIijMGrE1n9BzEIZunZ552vWl6wDmDa7VbrxWyt27LQ+ZonK/nqr9z0/sj2WyAhVkEs6phA4wCQACCZNkQRQGI8Z6wScnacX8CjMqIQlP2fbIfkcm6sbOtgI2Eyaqc/ez0VPckKnwJ7/zyV78SzZPf37x1q925e0dAhWsBPhPsg7bMfDw+cnYXkMf5AYWMDWPGvfPszKP0pQ39k5/K4m5uObgRplTtnQJQ5UdJGT5zsBRglQVk/kqplxIZxFZMCFfWfn5eap9hPAQQpsRHwZfFJYl8ERhTOxbdt0G4lIhPjgcRmNwjrbiwYbzHlSXmimmvjDH3DADnXgGFEjtkfFULO9VOPtjOaC0kUKss57Tug+u/ev1GgPDnv/xV++U33zhIc+FgYkSUwmBwLbLtkILFRdUWIEyGMIDwy5+2lfXNtrC0Cm/gGhBedSSv//2DGIGJ//Cnf6TG9Klb6WmhirQr6j0KMCQ6FEpm+P0YoGQkHJXFiR3bSAQsxnHk83E4hqLxLpN3NVOWSG+yHTF8ROpFxVGUZ1JR0QBCDAibrAAh9C5tLi60F92hahCG4nZFcImwjpmgOF+jYmav0WJpZW1AhUDy3NyvMogFLNUvq/oyxpFwxmIUVXEurr4ELpzh4nd8Js5OsoMZ7zj8OSZGsQeWceauzspPAdER31W3q74/YCidQ5Ylcjemtyb+1Z9XKmvdha/SRx3oHwU0khkcAWGfuzQ467/6MQrl1FnE6idYDg7Uzb4eZug3GOrJFfAkgKmMZ12tuw291y5DaCfE73KiQbksWlyVTHHpyUkO+KhehFMTF21pYbZtrC61O3u32p3be+3WzRtteQUH3S0nJIpQNBrm00iJc9aIzTDS4gFRBgxdQ90rPTLjjGeODNOtHEqDJjtiiQYHxBFIkaBSgaTUa3FsIve8dzZ8wFBsSurLOG8c8/QaDCWPn3Iyuh5yWSfcMw6QFDW7ti3fK9CvABb3o6L+9A9VSwdo6GYTQJ3jSxnFGer/XKvp9VJCDx+dGXM2x9Sxb777rj179rzt779TZgp6Gc6jMoT0OKRn2eGhnF/aVkCTWl5aaZtbW3LuDB5d++IWKKPQTOrZFDl/Rx3YSL3rA2r9+42zkuAY/8a+qSXC1pYcqdRppbaId2NaqbMpUYfNuPc0/mSw5JBK6KUEVYpyymcYa56Z+jFogdhYg3jXtnJP3ANf7hVY6rlq3eIxAAQYEDhSzzP42VwCkHq8OPqxrVxLjl/RNIdAUj1f5mlfB5/+nexpgHYyNglmJisTGm2yT+wf1DTKAUWMB3EL9ZEcWSPcA8+J88tYZ3x7kP2pgGqCKs7yub7RGdAKfVWESoBQKsHUZll0RWIaak4ftovHExBnIZvlNj07N8wBACHfDn5azCN7RtY775hgqSjUs4CuUpusvVk09aVFjYH6oS6v6JrYCtZFsq2mrM4IEDLOgG/ez+LyssALc5TPhWWU9x+gzO97Vk+CRaH1xv+IKBXHx04FHAPi4ycIvE1M6LqhKLOmsVOMQQDh3t6e1irnA8R88803Q9brzh3X7zEfY+MQrVEma2dHojIqGCibf44Nqd6AAs2np+2Xv/ylapt5fzdu3Wy7e3tDdvblK1Mu+QyAEACK4u6J6OOnYoxAdQ2r4vAoLWrcTohSF5439ptnUqP6Cipi3tS3r9qNDFlDPlMKvlwPf0p+XtlirhtxmQSD1NKl/CfmDjYPUJi1ZKXeJanKvn7zpj1/iaCPW2RAHVUgsTLpUG/Dyvp4cqr5Z6VY6vVWVI/J76AAM75qb8M9qteqASF+1+F70/8VjIi/VfRygpn7B+/a85cv29ffftd+8fU37esnT1xXW8rZZBvxGdNZQ75EZesRpAsgXF5ZGmoIP/v8sVVGyRCubbS5RauMmoV2TRn9QaCg65scRmDi3/yzf3zRG5EY1ais2Rlzvyscg0RtQy+IM9LX+nF2U81GIYXQuUIX5TqJkCaCHUqHnYcxuxEnNg5UNk5RVdU/K2pxZHqcJaRegXvI5pCod5oih8bGOUUpewcV7FBRaEkVJ0o7esyXotHW/Zx04XJFt33fowKj+9lYAj79dS6DtAKEn5iQyfgpg5H6vaoj6QFhxiYObTbR3lm5BJ46QnsPunsAF10sPV+Hvfr78DkN/3oSRJyyPqtwlULac+oTfVPAAAcdZbui3KiRfFdDmLG7+lOAs1MBzfzpASHntPBqUUmlKupaxH5+ZRwDBgctmSugNs7UR4kmdXRdmtJeoGbqViaS4r+gqTAUFxFJ29TEmdtOzM201ZWFtnvrRruzt9tu3bopQRkySVa8nXX9RmVVmO+sEeaSAM3k5FCD1m/ymQP9XAv1Mw52wEScuayPUAXjVAwBlNp0CVFkTfWBJBwtHBDulXWNoxVBpgh0BBDGdvB+nPG0k5rMYXqQGdgZqBEJP/7gWkHPbdrJWPRiiAgXxd30dsQQsEFuqm7FQ0SiqF2xI8W5yMZKmn5ursCLsxP83ZlN2xDqTYjuI1OOvD7nJlsA8EoNoVQvRVM9aq9evRZ9FJrZ+saGRB/o5SWq27TnOveeoFgf2Y+9jV3Oe+RdZTwC3BV06tQyRU8rQIgzGFAXRzv1fgFZYXxE0IfzMr7JejEWOM7QKzlHMlwJROjdfPjQXhcgZG4m+Cd6XdULaU+Q3D9tQdz/LnMyz64McGUg3LPRJQCx+7F7eufV3Dz7T28n7EgSqR+zu8nEBRAmawFg4Z1xjV5QJPftd3CiGiXmCZ9PrVXWWcY/855rZf/gGfl7AE+UTEPx5vdcKwGfqFnKvuh/NsBkKbnPKTKEAoQGpHon2neiBux9U6BrdVUZniEoABVTJRZ8Uw9pRdOAQT7HO8P+QH8UHZB2FYcRijl13bLaOdATbqktLSwNgJAm6Wr9oqwY/QlXZAfIfAGsCNBwT6xv16SOSt5h6FwNYmbPybwLyHF2/0IAI2I/oUo7Y4nQkEWfonPAOfh8GAsAPj7fA0IonLu7u/J5ALHJEDLOAEKyiNw7f2ddUIoAzZ8MIbTQ2Zlx/6JbR+p1mRMcz/n4rGoWb9xoOzdv6N9qg1PZStZHMoQntMWpdUfWbHZuxtTv9xYAIssmeycWz+XymKiMsra5Z/luMyixWpzFdvVI84F5nsAPc4J9J0wxAKFbOFidWMHKXkFYGU6e4UDX4N24dceiRKPIxNJjERvCfwMIdS7apqCOKlVoym/cxzr9VzNPoIszJtTLMgZ4XQT4pxGLIxteol+aBydk8fG3ipkmP5Ls5pRs1NPnL9q3T562b58+bc9evnb/2goosQZnS8BJdvYSICR4OK39gjp/7P79B/fbZ59/LlGZR5//pC2nD+EFQDAq+9c1hNd464czAhN/+l/8wUWcdxalFkUt+lDVejpJosRRTuOziW6HPhZAODtrGfd+I+fciRJzPJ8NIAx1pgeDBgymGcX5iROlzbRUOLUpiy7pvoNXI8vZPBMdd52jo9XJvGBQ4oTy+WQIPhVFlcNJrViFA8dG9WMbANUGFpVzrPMZKZcDlbIXTqnM1pDtg6rTRaIFwzoQcxUwsXlEpCB/SwbtU9My/YKSxdMGPBwI1XH8lP42KIn2asoFCgvpKQ/XUVZzConESI76ckbQANDvOKIuAYMjHr9MqzU/s85c9YLOzhV1d8g4QkX1WfxkY1Rf41ig8Oo4CpAL0I8D0IPmARxXuwn/26IyUEanKjDg+kocPuYx2wSA8NyN6eemJSxzY3ur3d671W7v7Yrmh3iAHUYHHLIGvA6tCMnmyTXTqiE1NTxnDxByn5n3WdMClOWU41DEIQtlO8ArTiLnl9JmZcRZewFz3E9qtFgzoY0GMCYbmAwJ5woQjUw9n8FJCvUpYJH7T/sQsiGAwoDZ1GmJPggYrF57dqrVAXRQCV1cXNYcABTSjgLnxXWL821pGUlz0+DtPL+X42zQBOBscmyRKCfzRz0UvyfoBOCLohyMA4CMsx6H7fDDsXu1oTpYvc2k7DiDfbLtgZGQseQz2EPGBAfRWRJYDVFO9gpiPsWR6+ubnT0yQwKnHmGM2Mw+UKR1VsqQjAnvLMwN/h3nm88wRjj0fCfTlywvwMvPAGhwS4MhWFH7COcI+OZeoH4R/U9QgHP1gcFkhaGqO9tlxz+ZB+47GR6EvAIIk9nkM5lHoSnj+Me2JyDJvwEDfGcMoNjxnRp5rTe1gaD/4IQc6WQHuYeAKe45GUIFN4oaqrEvMSeN/8ePAkPM8V7NNWOuLG6EP8jkQY9THZSzIrpPtW5wPRrgkOeFZncmkSQCKN4vlaFZWlKAlHYeDp7SlNuiPQaDKaVwL9G8d8RRtre3lCHkGQ7eWQmYz7nm1QwGxmMeRUfVEJoqzrrj72sokK5vKEMYQMh9Mb4ADAUc2P+lyEuNpul+PR05tgyQwDgSAJNAEM9OVrLaeHheYgu7vnu1RkJZTfY8Ylb8O4Efrsk7oV4NMEgWMIEQ9YwUHfp4qOvj+RgL1ij7Bz3xAHA3drYEpNMKQXWwNYc5lkwp98P9ir68utqWV1cEkFSLS7uOUhRGYIyADoAwQkUAccAI659zvDuEfuket0fSAAAgAElEQVTekiopqSx1/DDUThnvXtSLcXdAxsHKZB9j95OZ1ZwsQRkrwppVAXU3mf0wnLg2tdrYr9TZwXRB/IfaPRRG3XfwqVt/HBw4cE8Wem5BKrres5y5lpLnyqrad/DMspVVE4p9ozZUPiYBDOjEZLInTKuO0BdJAvYq9yp1axroogT2vnv2vD15/qK9erMv7QmOjVAUCYOA6/geQ/AK8L9C/eB6297Zbg/oQ/jF5+3+oy/ag0c/agsra212fkl9iO10RGV0LHPppNB/OCjh+k5/b0Zg4l/+4U8vmPADeLjSqLcHYokksngDuNgwQkcy598qU3ZOLOOecydynMhwotbZbHpA2AOfAMJ+401kVeIuE2yKZ+b1H5/ICSQanSiswcCoasniJ5qPYeQn0VfXwry3JLTk673xYbhEeyoqRu4xfZa4PgZTjjJ1ZL5xffdCK6NDVv32CswEYI+AxPLieVb66VB3+OtA4PcAYVezmc/0s9kOdqiq6UtYyp49iBO4CpLqQOLQpP3yGsk5deaiu9ZoeEiiDMq7qdopgRPR+sb+khaBHZVFEzF20MK0TFfq/Rrxmio2z5wxsDRIUp2SVL/8/OlfaEx/+ZoBhGkfEWDVR7CH/9Y98b6dK52cBMzZWQsgpMm2gHDVEM6g4jc73ZYX59r25roa09+5c7vt7Gy3re3NgcYILS7vMY6zBCKqfi/Ob5qSc2zmDv+t56gMRLJCyTT1GRrW8BCEqDqMzJVkCXk2aLIcxzoI1RrnKFkZ1g1/T7SZtR3Fxh4Qcu5kVFJrqLqkzc2BjmcJdtf2JcJ9+B4VRL9DUzCpybO6qc5Hny3Jmx+rHQHONNQ5nFNTGC/am7cHojfhnBHxRSEQRw46lZ5L1DpTzEJLRVAG6pNl9REhKTn2asfhhsp2UnUvOOgfR3XBRLtFxSPCXiqyFihy/ZX7eVmllAbq6a9KxNyqzaG2Mr5kVl0/xJqw+uSCnCypMKpO21kBrZiyN32wLUEAOVeoK1eALPL93BfvD1oljnHqg7iP0Hv5CRAmIq9nlsqg11NPGc21oHhBsePdJSjnbA7S9a4lswl1gIhvgf2iUnJOi/PMqYl0gop9Fii9B3P9HhBmDXC+tFviGth65h4ONP/Nl66rGj8LquGYBsgmuxvnWw510axdozret/ZNAjjn57p3gaKqY4tt5Px5FpVoaC4cak8DFCYo5Cw6NDraA9DDcVbZkqP3znxjFnnGZIWweAjJCPx9PFXQhOyg35PXcQK+XIP7Iih148aOWgbwMul39x5Rpw4QihILLZiAQCnw8g5YL64xpI+eAWEybfgMZFZw6lXzVc3pk+FjXScrlb6lyXAnGJFgdYIEEYXhmfPeGSOMPvf7rGjBAWbJfCdIwfhzLd59akh5P7FNgFnAHNdJdpjz577Oz07lRxDMuw3t/8aOlHKZNz0Lg8ADYEi1jGdWep1hHGZm2n7V9iZTrXdAH8K1NdUQpr4P9dPtnS2VEvDu3h6MCs2xf2aQuK5bgLDouYwbXwkMag9QmYBr7oZqiNovhnmtQLttq9eAM7vKVofF1QwYU8epd0gLMbKQBItkO1+3756g7Plcwi7ch3UeAKbueYjvyHdqRaHMQhcFZLoGH1YNDAP6S0LvxM+DNjqrvsuoveOnieVySssIeplOtSMymO/ftZevXgsQAgafv3zV3hy8k81Ci8YCNVMSatJeTwBG2gLOvJPpnZmdbqtr0PE3242bN9qDhw8blNF7Dx63uw++aHPLK21mbolRHthTFxcEcsY+nteA8PcGW/0gH3TiX/3Rf3ZhatvlrxjQUF/iaF6l6LD5R47dgLHqGlT/YScmjkxAXuorcs5QFgLyRJeprFii2Yn2hnoz/L0UP3HEFG08+mCHoiJzAR38LpFW/HcWfxRJI6GuiCGUqRLCiCPLuUUdqvoqgQcZECsvYjgEHIwebFAGjcs45WOfxkFmPGpyXcYv3fOGrOT5x0uAMBnXOHlx2uP49dneTwHCvIN8PsdrfDrapbNtRQbtMnHJhF0Wlvn03Fd2awCCE1IEw5BDmcPIq5C8BGM8Zl31YoEZCbuENptMaZ1YkbzuRvS8MeJdhhCD7Ll1VrWeBQB1b1aEu9KWUA80tNO4IqgzglIrleoZqr+a74HIKEqXBV5FQa7M6MTHNj1x0agpJEMIINzaWGt7CAwACG9st+3tzTEo0LVzYX6qoS8F+vRvQkxgbU2ODN+hQwUEMvezxrKOAmyTicm6SiDkKvANUBZNT2I6YxCBNZFMVS8IE7CXdZ2gEI6QItTV55B3YmEEaj8+XnLo+LfpXAaErkOcKnEN0+wGSlMFnhhtACFgD/oakXfucWkZVcQtN8VuE+3t/jvVvOCsJjtIJJq5yfPiOOOIc79eX1YslRDCcbJgFtyCbjQKW1kkRE4qIG1qeqiJjGosPfXIGgKKBGqoFTs38MLpJtqfDCH2hjkINQ+Bhz44R4ZH9ZBdzZCUDAW0oKV6beV9JnMU1gNjZSBgulgywqHd4dTz2VDdyG7E2QyA5P5Tq4bjJPESOcIEIUZxLgXUSh2WMVZzadHYLO4RwOdMkVUHRfEm0NepTnNd5g/zHIfTQNQsE+YRPwPuUhLAZwB+XD9ZIuYj/83vWUt88Sx9NoXrcC5lCE+OKxhlxznBJtcplYhFgUHtC6qhnBlAQzLwAEKyaoxZAGHWl1gVRQG1eJRLGGikzToPIOT9kPldW10fxIzIjBwwp1+9uVTSMYNM/9AfmPn7Qd8IFQWwJ8iU9e/xRQl0Q4ELvlCp5TOMNdcnqCGmDxn0ltpHMxd4Z4y9Wg7ML2gNh3LMZ6nTTNYn741jwsxJGxbWS7LLyVr1AeUAIM6R+Ri2BGPLF0CAawNIw0zS7yv4EPYDgajehhKsYO4zP5j3sVEW6nG9W+YlbRDIUu0CCHfJEu60o/fv2sH+24FizbUd6NkvIH7Rpnk3ZM8BxUXb5JphaGHXEVVBLRQ7wN94J7t7tzT+BDbf7rtelbHgfSajH2CJPQBQxQe7On4cz5bLXgy4D3ukpzgro6w543ugDAiAypzL+UQtlniUqddhEDAXAFxhgdEInobw2GjsHnRm1/sh0GYwiP/I+uB90GIDUKvgyzHA+ES2k2+y19gIAKHANa1Zzi60XkUPV+DSgSV6cL54TSN6spTP2vMXr9qLV6/b24P3DbgWurU1C3i3Z8q4CzyX0ipBDIJ4axtrbWtnS9ThBw8fqDH9nXuP2t7dz9qsanbZYy4DQnyY0W/rC2x+kJjh+qb/AY/AxL/7r/+JAGGcyIACL3ZvbDhicUZwQlhwVh4zTc4GxBFQNQCV8YAmVzU8df44J3EK45z0FNBsnqYe2UDGUJkOAL2NKLKjsBK5mJhSHR8OCTLCduKIlI73b++crIQdvbGf0+JAq1KdkhwsCyP0lNE4NDG+drBpP2FAOGQDS4jEQGVc/Pxb/eoqkvz9iP3YmyvgTA4Cxuli7DeW7E7eVwBhDE4PCHvwN2TwCnwGEMYRvAQEBlzm7q4GXgY3/twnO0t8cpkA0ET3gMYrugrvxP9tQGjVRD0ngK3PUg5ArLKDRNrqfnKx/r4C7pxZcC0H5w9AsfPmyB8PBYwLUIp4bP8Qec6MqX+66bzEA0ql1NczMPQ6YT1R5xSqCBFIHEkCEaaLAgipIVxeQml0TYIyyGtvb5u2htS75kw5dGSgiLLioDx9+szOxfGxIu4IIaS+xc2SHXwItY5nynOGTuoMgddQP5d6gJ3PZa64DYPBdA/6sAdZ0wGhcSoSWY7jm0wUn+ceQhfnONUllfoo60wKgAUIc5+sfxwS/m6q46LEXQwYpwUCX71+1V6+eKWIMPQkQBIqn8tLy1qviF8ACHFEifiuri7L+bVIgt8bcxFbYSeowJWyr6F8o0583A6liOjszJvXb1QjA9DELiG53ju4pnMCCBelOsh/K3uta1Vk+/jENdvvDtpHgSO37UiEPyIqPcUr6qHJsJI9IkPNMf52holsEs5TxhKKVkRsov7H+CcTkixYeipm7nDOOK/MPwAaY0Qwzj3lxr51mVu8X943dC/XoVltugeEFlixQmVsfhzvHhRwPYmDABoqWJcsToBOamoF8KtOzxkOlwIkK9vXRnLOUEJ5b9zfSUevDEtEa6kLtmScuRfWgajEJTqToImcVIQwKjOiAAHUvZL/z5rSujo9daZDNX9Qj0dlUIPwtba+tmFAODsv55wAyMsXL/WepQ6Jgz/j/cnK1oj/vBPIZEzjtOf+Yg945wA2xDyop8Lmsy+mH5t7OroGECecvSE+QXoBp0YPK5menGS/3euP1g70JZ3T3Aul03syCrkW7AmgTrAi7zVgPIHhABV+n8y2soDUrn44HgRYQqnHnjCfuW6yVJtbmxJwifATdoK9A7Ek7K2yz8eubSPIzUM76AEN+LQhLMPnAYObG2vt3cF+23/zphRSLfIURoWAL2txdlZ1gAQkIooX4KZsJ3Nxaam9J/BXvZjJTO3d3lWmmqwdolV5l17XE3q2BN4AhGqfUa1remX1ZNS5pu2R6d+8A54rmgewJdKyg/MS+FSJ0KHb+LCWwtJI66yMK/cGlVTZVFo+VHDg5etXNQZz7meKEuyp6fH4jbQkgb57//49Ud8VmKI+8MMH/XtZ8976FDwzz4kiLgF55iL2+FxsHQeVqM387tl37cnTZ6offPHyTXv15m07IKONuBV2v0SuVKZRbC/qE93PlWd07ezK2krb2Npot27eavcfPmgPP3vU9u48aDdvP2izC0sjIKw6FQWhrwHhP2AI9Q/r0Sb+p3/+n1+wsOLAKWpU4igY1v+PvTf7sXTLtrtW9O2Ovo/sTusq7uUBiU7G8ICwZJCbayRL1wZLXMMDIAQPmOYBnniAfxABdp1TJ0+ezIzIJiIy+jYD/cZY4/tW7sp7fcsP5Tq3Ikq7Ik/svb9vrfWtZo45xxwzuUzsgizwHCBsSHh2jBAMFXKoQZfA25NNvAWc2azsabSXPNRRru18RG8i8fy5ZIAVtGJYWLodwx4DblSA0FLQ111bQonj+/GWx6NO20J7soFEXo695dyjBwq9iMbnIpeqzdaApOTk2TvV0hAdccpBFsPbB1xotb1oRAdCJCvQUw4yxmlLCwhb4z4R1EzXtGU4UuSoro0wU738PAFeHQSs/04U7ZPUvWiyVqntAMYALCIH2lgxRiddZDrzis024EV0EUp8pC30OvTULt5aIVYTFfwUEBrgta+AGRuULuYdfowOgRrBdjT108Xta/e0S495QBEgL4DS1zEoRxobQNGMnyKRODdKoTTbJJ5N5SRN1uL0i8o/gaYFdXFxAQU+R6HxpEKDJvLyeu91+enVy/J6b7+cApZubuvB+bR89dVXAoUYywFbMbjjVGE9BEiEppkosg2BXsAozoRE900hct/zt369Xnw2bzf3yjoWvbAaHdlvWtppqKmhdREpMd2mr3eX9cO1bdTOlbU1K3jy31A9ibC9e38gY+7dwYHe4wAn90gGwmFVuzs5Ub4m3ngd/FWkRg4eOY+IzDhvBmEaXq2Th3thLGGAoLIJJerVq9fKmeKz1OGKiIn2O6kETus3Xm55+kXbswON8cdAwtgiKmMHBvd30XsErwQWqhpnwBJREO6JQYvnen2NYtSIdlkaHyOJdjM+yd+044X9/LKThcc4TS4o4NKef0cJedbOF3TOeACaI9OUEBgVKEa4od9LHLUILVGAEPVCvO2i5LveJtfqWSIu0RM6aSLcOSP4HUEbnit7KuOBgZs5nfme1Zz9gGvxXQxYPhsDNd+LcUvfefHsFHEgWifxI1O1O4dmjXQrP686KTD0iV7i1EkkKRFfSlLgEIzBrPOvqQEZ8GwGidci0ZlzKMy1PAXPgAjh8tJKjQRbnI3i5YAcDHaXqqlKspyvNUL74fhIUWjGI5HgRAgT6eQ9wJrUcBWhvVMb4px1bupA46ii9fellkGgppwdKHYkOHIexVzus7y8Ura3d8rKCtFNl/5IBC/f6+jAlUIbh9Kww0lrpTo84tRsnzOABucwbWLfD8jks0dHh6Jv8oOwCZE3Sv5srLkO4WBhIAoh7SO6CGADJMQxEzAYY59xgHLKvk3k/wzK77GjnqEix3aiPbI95mY7FVNRjatCcM4RImMGhCfl8uJS6469anNzQ1sQtF9UST0fXGaG53bw/kBnqKnFFrHCWcL4Ou/U0U3GnfkMwB2Igjyozl47c2gjcwibSCk9iNdUNoL3J88j1gzPDBsmdYAzv+nrhw/Q/nFsO2cThxm0Uc41bD9E2dinrGJMJG2kLC4tiinz6NGOIuqs7wvKuVxfiUoLIFTZjGoHrK6slMEcwLGUq0ucXDAFxssIDK6R0fL+6LC8fP1S6qI//fSqHB4i4HNSTi8vCnnIYsjB6BghCFLTWKoAD+sTURvmvfLA5ywqQ8mQp8+elWdfflG2dp6U9e0nFRBCNydIYWPiARD+1QJMf9V7M/KP/5O/fm+6gTfY5BKxwK10iBfbOXF8Joe3onWdp9jRxIAVDtBQGdgsJyf78hOJXGDIZcNiw7Cnui9/4Vws1+nywiKnw3Qtgx2jFEv/e8PRv7u6MaaqZoMNMEi72EzoW9RU+VxLgctm0wKwRNliLEtWWMZjNf5reYbUHMw93X5vtCl2nmsYqKXWngFkwJ76aUdXBy5bT3IOwr49jvbkZ/jfrfHfGR9VtdEU0SYa2EYJ+ys21+7bFJntth3pF8/QNNFxA8MaIXQ9KKsQioIitbSeutZGCn1d3zoCOZ+8P1Rz0fPG0elECEUFVkmRINja3xoxjdrob45dBYRdRLwHzn1UsFVDJSTJYcVzhKLKXPWLKOE0UUGETMijmp0uCxI0mS2rUqxcKctLC/KgRwIH1QJT8S7L9z/8WH713Q/lxxcvdahBx3m0s1a+/fJx+cUvfqGcBiI2jBFrJdGQRFtaqlObt5N1HodC7xTyOPIsHSHvBY4yf0Ldah0Onu82aPmJAyDPhHbEmAs7IJ5+Pt9GMUULUgF7C62cnEC7svpo1u/iEsYQ4hZVFEaUsNNydPxB32GfITLhqE2RAig0ItY7xiCAkPmZfL5E4Wh/DB7KSgDy7Dmn/ltR3gvzSqqih4eqaffTTy8/AYQYalxfNLqZ6SqoYiDEvnhdC8d3UdqmxioMhFAXGZOIb5CbGCcXfyfH78WLH5VbBjUWpURAA/sK38Eoj9gL18uPvOE1BxwwCICW2EUtPN466wTmqsBLnGY8Ywxhxpd/I+uOcEPool1Us+YIApwUyVEtSp8tiQTlXInjISI3HSOiGpRcgwiYIlXKHyV/2+dSGwlMdJP+he1Be3LmhMIXNdwonNImwGCikALUFwFkpp3qTKvqpzH0A2iVP4eq7NpaJ9zDWhMorCUpGP9EypXHToSi5odKiKTmv5MPCpWOqB4OB+iDRP04OzHiLWtfFEl2rc0zsVbieNF6m7ATSKDx5FjXYt9yNG22gnX3y05Wl2GZmMBJSbQEOp/pgezdGMXMZ/JuGU8AKO0yLdeRezmkcEZAKT/32HF/yq/s7OxKlIPny3eYuyiQMo8dnZzr5lnmaRxFw2d1xjysnZy37i+5kdeKwMbxy3kD6EidVM4b2sp+a2fKRhUymeuil6wJxlSRc5xOk5O6Lk4cR8zuNR/oE6CBNU4hewrG835osowHUX/yLXkmCMqk9InmbqV9pg+K0s/PV1GjG5k7Un9dXrKT4NzKpPSNPQYHEyCWvzFeAErmCbRhxpnnm9xY7se8Zx3zfe7DfGop4TlDtS4pBl/tQ9ZY6o7SVuaAKdBEKJ0XSr/pI1FVbDpqYbJOobgiyvXmrSm87DOwpgB8fM6sstEyPUMUnGjyms5JgBr75N3ttZ4Bba7Z3bouAjRECGkj5y7zdnwcOv54ub67E0X0x5evVIz+hx9f6F5n1K6sQQvApcXuqs3IGqj7FIAUNgNzZHmZ2oozZX5hXjmEj588LY+fPSvrW4/L6uZuGZ+cKaPj0JXt4Pc5aNaTncXJ1Mzvbit++MfDCPxejMDIf/a3/l1ZbSkkG09kvIji43Mw1M/EgHP+ij3bGCehIrHxRFCCDQZZZjzCXgumwZFbwGalXJDZWRlYbFocevG2xoikHY40OFGadiaawcaDQYa6nbyqMvYt9uCCz/3CjMEVTy73dN6T6T0xTJy/cd4lZrdPqY2u6VaKTvbR0WzmXLstRRCAF8XKALP+2hEjcXSr+zzRWglW9YBDhne9J/2PZ9ecTofpPrm+KI69cR4vqsBpFxl0FKZmwnUe/hhjn85UP0N+RMvURmfAxl/lne+int4ElfxdlQ15LpLirtES2oHnEY/n5RViB37OdVS7TTSAI1tpxsiAz7TQgBCB0I7ya1VGAcJPqBv+Tt8XCtT3IUIzZCtFtsKzXL9ry1Dioa81UibGcKKQW8P6IL/jVsCQCCQH1zI5OstLZWkwVxbn55QovziYF90IwwLKjOhIkp63B/Xy6qb8v//s1+X//n++K99997zsv/9QLq5uy9PdpfJH3+yWP/7jPypff/ONqEsYfNQoi9EZUBFnAusJYyQGQCIuAQvxYmcc6SZrXXTupsh4AEIcExmfPAt7mb03JNqU6E07xxOljuHK+uNeMr6r4jGgy8IMb2uuio1HUfs6YRkX+7aoAGNmiX1EZSiGLYrh7Z2ih0T3AmicpzIiSl8ilomIcX3lZlIra3yisghulK8CnZfnQ3sPDw5VlgJQKCMS2fZZgOhaWVleEXjxXkMOjIVliDCfnh6Xw8ODbi2OjHn9O7oArZScFCICjmiFORFRLz6LQf39999rPQIEv/zySxm4fFdqmjW/Ls818z6UYp4zBiLREP6G8QugaemctCdMD0dd7FyJgiF/O/pwXCOEzplh7HjefDZnQuZUIoB5P4Aw140Ij7z3rD9y/mrpI3L0kv8dYaj0qV3PpqCGWux9PnlgyWvCgE4Uiz7QnoBBDGjnWfrFT/YV2pXoJ9+L4m7y0aC8ca1E4Oi/xY6c0pAoTJw2OatYM4pU1nnHngVt9O2bd6KFipKKumfNsfOzcFkj+oph7vpvlKuxqFXObKLORIT5wYFLdCiOmRitvRPNUSLRp++of8g6nipLC4sCTdRiU0qFnA6OGGWPUFpErStpOqmZNzgPqLsXUR3GnvXyww8/qB2ZM/SR8WkZA6GTh47alsLis9m74jihLYyLBW4ckRSQGPF6jYgTtQr5DPOd6Dqf5V6m5u+X9+/faU2hIqqo+QQAq3d4i0EwOVmWlxZFPSfqHUpqACH9VnSs5qsGxDmC5jzAOOKzL4a+/Gnk1o4Q9owIUNF2ro+Hir2NcxQKKCql7Hdj42MC7NpLp5yvy/NgLjBnpLKs8iHeK2hH7Jze9vK6YI7QHvqPg45rJveWIvTMpwgEkpoRoRm1Y2K8q0cZxxPtJsKP/cY1+/QAHBYTYsssDBjTWZ1n5FrTXii6tIX5KQfTBHvpuPoPhVrzfwJhoXFFiffevCvPf9ov3//wQ/n++fNyeXVerlE0JRWHM0pMISKDthftwIbNNKV9m+fKuby8vFBm5+fKYHFBbJ7dR4/LzpNnZXVjpyyv75SRMZgc7Fc9+LMT2nnobUDh98L6f2jEwwgMjYBEZUJNYgMd5uzL6IMuqkPM6lK82OjjqcdzGA+9N2Q2Fhtc5IwBCu0h8d3ZOOy1s1pcNnG8+vEw2eBxYn8iBintwDX0t5s7cc+jJiiZ+apYmRyy0DEBBT44bczQl9BQkiTP36M2GuDoFlt0xBslCx7AYk9U0FAWezZNCmEHsAVbhFbbeot6I7oXKwhwtqfd4bEOFFY4qLy7AMLkqlUupAFaP94BTAaxjrwqB7Spn6e/V4qrNlsitALUNir87Poi9Fwz4FIwasTqqVHr8v0NZJXbh4T1qL1weJ9NG7OsuYriSjzBFB8BwkQohXEr9baiv742o/vjH89PflqKZJdDWAsxf24HaCOpuZeuW5F3J2rTiAClbxnTXFeH1AhRGCLqgEG8nowfVKoRrQdKHCwtDAQC+T0/M6PfHIA6BBeg73g8iVZRvuDs4qp89/2L8v/9sx/Kr75/XvbfHpaz8+uyvTkoX3+xWf74X/uj8u2335Sd7e0yNTkuOXRU0TjcTPHsAbO9vH0tvohAJO+KvrTRT8bHQAtvsQsf27FjFeHMeX7nv3sqso2GRCfjeY4BHAdQIgTcO6Uo+FvWKGsXQ4ZInI3HMe0fs8iSQz2qVEsXn7+k+ofmEW3FoFtdo06YaVHkFsbpI/rb7GwVdnEpguQ1cu/I0U8odwgP/InyYjRnqicEj7nph46yvT8gl2tUBpmiTbX2mmh6s7OqWzY7M1XGRkYEBjE8Y/iNTU5Y/Y/oglRDcZh5X5Lqqsa4jwLxXgAhBh57K2qHREQBa6JbVbphnk9AcyK2PBM75I46QIix1ubaOfpkWnT7w9zhOowzlFFKemQNZn7wHOJo47MB+YlIBwDzXLkH4x5qMW2WQzBAnzw8KVw6x7sVlmq/y79jnLaMgYAp2shZl/xLxpYf7hvQyPXlBKnRx0QYA8ZbunOiVYAdwAWR+lC0GTtHt0+6vLIAWKdkhAVjxx3zOeUVTOu9EpjgfJQBXN/PudhG5hQ9HCzU/GyUS3uhI+XfVuAlA3isp5C3TjTvqYm6uhTA1LSpgVDziCiRUwXA4BoC8wJ9NUobvnwxnVQlWM7PysIilMctAW76DW3xxYsXetkucASX/rXtoc+8ZxvDZ78KnFdVWt7PewY8jkiSyxrFyogYMZ6AJjudUFZ2FI/nhhNFVNnR0bK3v1fevrGgDO2F6so6Zt5RYkWlMMh7HBsRcIDdQQQPWygF2LNP0hfayjOkrWYsrOtZtDnUcQ7kdxxuOWsyd6F6Ru+AMxRmAIDwI5TyWtJidWVVUTp+TL0vZTG+f5EAACAASURBVEYMCUAjtHoAoetKir4+PdPVuowDkbl4AV306tIO/8rscMT7tMshFH2YZ1bngiO2sFTQk7iVmirfZW8Ujf/dgYAd45roPpFknA84j6m1iMOY6KD2StXAxfaijmJfezaOlY6Ec28VVADkyOiE8ggvrq7L3tuD8uKnvfL9jz8qQnh+eVZu7m5kU8m2IU9ckXGfl6KJ4pShfA+R4cVBWVpeLItL80o7oP4slNGdR49FF11c3SiDpfUKCM3A6COEdm7HHvqc/fHwt4cR+H0ZgZE/+ff/+D7KbhGIiYEc8GBKpg3KvLL5Y/hms45hyGbFZiOaSRUS6YwJDFXEXgCKUoryoeTcwQt5eTB6nM9DUrwplAE/pgVYLlkyw7emrho0qcBdN7bcM/dtrxEvdAyFNoLB4ZuEazbXdnEHaAQgtYAQ0MN4yYivEc0kZvdgwTUK7blNblry92xMtwaXgVkFhBVcJcpjAZ9ejbUFKH0yYN2YmtqCxpduZ/IdW6+6wKo+Y6qe2pP8QMCdR6SOSwV9tQQEwInnpahh97kKCmsCOEADDx/AyBQehHZcB4sD2pSxPqLZjr/a3fQ577Wet3gN8+z1+eoMQBjB0Uf/tCC+jf7FQ5rPtfcMCP5kvBugrb+jMkZkVoIoRBWI/JYyNu5oKXWr5mdnyiK5H4DABX4v6jceUehYqUGIiuXJ6Xk5Pj0vz398XX71/Yvy3a9/LHv778vp6WVZWZ4pj3ZXyi9/8Yvy1779tjx98rgM5mdETZWAjyjXKV5uIMcY49XPWDufd9bqiBVA8hxxEOTQ5bMBhKxVxiRCDTHSWFcx5troSQz/Nh8ouWwx6rhPpPJTbJq1GANYdKQbhBQQTbBgVfKQ8T5jFONlljjKxYWjFxWsxih0rtu4cq1Cv1TkAEB5e10+HB3JSM392Rci2kN08Ob2o0ATY2dBoTHdA/optQmlAltr2+GaYP1wb0Rtos5IEWVyg6anJ6VFRy4TxapFtSv3ikTiPHGExHtgomfsj6L0TUL3m5FRzfcoCfH8+XOrm368V5sxOBU5qOqDPI9EnwLOOofN6Gh3jwhzAJRpP+1gPOg3PwF0cWqFUizQSjTo0gqWMeKzXwWcBQxynwD2OA+4fmjAmacBr8yF7FNhISSPKGuX8UgOGv9Wbbfz8y6amf6HqhpHZEBhon95PxG+AELmSspS8NlEqVoV0+Qf0o5ENzlPEoWkDY5UZQ/1Ggu4YywmKEtSo4BymAG2T1yShHEPIMz4JRIKXS6UX4AJ9wAE5v7Z+2zwWzU4fQuosoqmnYBeSyi/Xmm+4agikoSRDhDhDOd7tM+5+XdS3GrPMRwotJ02AlTXEHean1c/Up+Q+ctYJa8x0eM4BjJPua73IQuUuMxFX0eTf8eWSIQwa5+2J6p6fe06jPSRdgBOeG7kosF24lnQJtamgOwCQHZTYBi7pB/vezndEBthzfFbYjSVIpxxz/ziN88uOX+Zf8lhFeCuwkZZN/Qpjo6sHfaqrIvsj3DhTeu8EbhjnmZfZt5gd3CuKOe2lvtgrBgTwA85/tgD7Pkt1ZtIIgAaIMRel+/y9965Y7CoYlCVjaQSPOQPX9/qXOEAhKpPxJXfqJXSX897n/8sCcZ/MPAc4/wyzd7/nphi3va6DHYU+Vy6u6GWIM4klItnlBpwc3svQLj/7qC8eLkv2uiLV6/K6cVZuSXqLUeMy1lgszilZVIsHs4E9mkoqgDCxeWFMlgEHC6Klr+1s1O2d5+Utc3dMr+4UmYGy2V0NBHCPsUljp9he+H3BQA8tONhBNoRGPk7f/2X9ywog79e4CSGIAv2qha9bY1pG/CuORVqRzageN64pvOT+mL0fbQIY8okRStNXZfrK6if4VyPKbIUMRsBOql6WY0SMChQWOvLYThxPZKEYyDEsG+jFsOAIkaIDMhqGEVEIYAw4CGAMBRJH+o1esj9I5Ne65AZxDYApBE84ZoZY28afYQwm0gHzIcAR/fdSmlMPSBH/iLG0tREHAKEynuMGmoDvgR2ANEdvdPRpZYZ6SeWhL5KX60CFZ4f986nrkJDNb5X5xeGYq33ozwV521BBcEp4RxR56B8ErWrDch4tfMwhmkMrC5qWce6cyRUUJRITJwd7XOQx7fpew7lzJl8Z/ierWGt9yhMq+eLUQ9tknFFhMaRQglrIO++MFDu4NrqSllfWVF0kANwDu87xXbJH7wFBJ2Wg6OT8tOr/fLrH34q3/36RQWEF2V2dqKsrc2Xb77+uvzyF9+Wr7/6UnUNl6ScSaSlCnvUHE3a5eLpjsTKaaM1aiPV/TfQDyDM8xD1rOaQsDZCOYzRyvi1ipgBhTHiIkQQg5Z74TUPrY/ICoaM6rCdnMgg5ScGLG0GEGJ4IJrS5T6OW8QCoIZ3nvvgDadfMcAxPjDs2KswJhOZFOUUQHhzXQ4OLM4C+OEaoU5iDGLgYFxwfQxS7o8HHiMEYRkVZldhcUdDoJRKgn9+TsYUkUFFxauxD2uCWldQYMmjChWUz5OnxA99iuBCog2i+hE5rAI9PEO87kQJoRTSr7Qb2iLGGGNgr73348751pXV8HpWdKpSdBPB5fqMB69EcRMVjPOq28dsYneAIJGvRDiZM7Qbw5/7hGqZZ0H7onJKe/k8gM5gw7Q15kLmJvMzQMoA2gIbAcsxxNvcwlBNQ/kMOGbPb8sKpG+h83GNCITkHqljGGVH2tUWAc9elHWQHMqARd7nvTYKiXNTa7AapzlTA0IC3HpwU4vO16i9jXSX8wggZT6yngLUw+bh/FSOZBXKoX8WZ3LutaNwzPdL1bckj8oRQsqgWLiGayZSCi1ueso5acwJxs5lG3xv1FGXV1a7XDbmPS+AV6jKAig1tzT7LGOUPTgMpTAcuG5YBAHWfmbOeWauEokyIIwTwjmApt9Cz3Wx8dXlFY097+3tvZZziPlB1HV5eVWRNCJJsKNoj+frXFlcokzHSnVwmpXA90I75XdLic3aDZU3VG7aCTBVbl0VY4oTI+rLpsbiQLATnT7LvhEgxD66VZ2+XCPAEdsI6jxHd9ZWbB+tdcpP1PXF3KF/XneOELOf4uQy9ftMv7HreFZWXrWTOTYRN6JfjBWRQwApDjvUnU2d9R6u56rnS94h0e/Jsra6XFaWFwTY2C/J4xMgpFRHSkfV/VG6D+eUpLhTGTDV/x3BeUgZsptyenFV9t++Ly9f7Ze9d65BKECo/aSWghrFUesSEyjrcj/lDirajojSXFlYGuhFHuzG5mbZ2n2k6ODK+naZmV8qU7Pk9AJYHZWNzfQ5O+YBgjyMwO/rCIz8p//Bv34PDczRMkvsxuvbGSSiKDgfgx8+a2EBjEp72ZRfUnM9tIGjulCKPZ1VTdSHuZaLgYPLi7vsgDxFfZ6gg05WNbTapKOEyZVQDagaTWQTkuEjxc8+kpkDOYCwjTy14CL5iq0HMp7TNloagQsDwlZIxGDOdbPuFbFMbocLVmeHcLJda0gFDDIqMcKsOGgVQIu9eIzteeUVL1kFWOMpDeJ8HR+azi3pwVUvNhOg4zEI+OIejqhqc+wUZkm47iROakF4A+FsfBpXSZsbzOvASt5iVerk46KMAgQpRwLwHAdeuoZFB9yaCGA79llAMQwCCltw1gKz/DvXDYUwczjzONfNOLVOhIDMdt60QDLvfwIIax6iqaeMKfXoHLiGPgq1h5ITgO4l6i0htLC1WbbW15WHgtGCGisGF8/j6uamvD/8UN6+PyovX78pP/z4qvzw48vy5u1hOT29KBPjGCXT5fHjnfLtN1+WX/y1b8ru9mbZ3lwvs9PUCiMH90aAh8M9cyylCHCkcKCzfvpn4GhShHbSZ9acoxV4ja22mLmcKE8LCDOmAkqijp11UarkCRGt43MYyQAYPO35bAChc9eKhHUw0nBazM0NDEjJN5JSp8FTIoQCHZV6JiqQFDahTN3L0I2zR3X0yGP+eKsI4ds3b/Q+bUj+IMIzeDmIUNIHRDy6KNKoCx+Tk8jLdetgFrDOKT1BtAcAZwEVDBuMDZ4/YiWAUAxitWdkRGITGN+0mT0XIyr01uzRRAgz9ox71DLpOwYYbcO4xEjVXl6Bh8B/U/cvtPgAhUQb2vy4PiJw1hm1MWjbSJCcKYjgMJdqlLmNfCUVIFFd2hE2RnJGaQfzB+M3QCmRXK6VCB7/ZvcJIMxeTf/4fp5NgC/v6zsjI31UuUa2eJ6hewboBcgG1OR92sx8YVz5nZIdLo9C1NrURe4Tml5YFvwteantGAQ8BODwmZFaail5ce3+09IJM0YBdQEdcdD2gNBrLxGdFhAmt5O2M3b0y6reI44s1ggRhrpETRYXy+KAOYougB0NucbU1ExZmB8I1NAP1vbe3n63lgYLlAtZ0ByMI4P1HHGUOBoyf9o936wbMxz4yX6T5xpwHbDj8lJWq3WusZ0QcdQBQOgTgA6hFnJ911ZWdeYSESOflvYztjjLAFMAJn5c9oo9fEyKpALKg4HOeb6btgAEA3oZ39RJpH95ZvwOqJUAVRU0Mpjqc2D5e8Cyy0I4KssPZ6lBFecwaTqmHDPvQ59lwYhaXx0tfC8UXUXaSaGplEnayrV8VuLgdcQfgaNQXHESWFzJzn6lSHx0cADwGYq/nIC1VjTjhnOAZ+4yZU7T975GoXqihlMq37G6siR7QSBVdqnLSN0KEPo7jBGMBPY8RQjHrALNdQUGz6+kJvp6/63OzvcfPpSDD8eFUhpECDmHXRKrL0qvSHUHCNmLSEuYUXSQF1TR3UdPys6jJ2Vz50lZWt0q07ODMjE9p9rDfYpNH8n8fTX+H9r1MALDIzDyD//mv3lvzyWKZJYlT7SMRctiS+J9DtYAwtAyDAyqqlIjxMGmgioT3qVcl8/G49c3JvW9qhKnQI2TpFsAELCT/LwOFLCo2ewrxS3XD1iI0Zp20tYAzHi92fCyEcZQSrQq7eSQjFf0c0DE1zWdNV7peBKVh2kI9QlVMdeO0d22TQZ1jeCxUeWVtrZUkuSixOtowO48h78o4uYD0qAwwB7AJhoJdbLqIWhwXhUzA/Iq7RUwSNJ3xp3PSqkxqp41ITCAGi+clL3MRtWpkDa0bW0jgZlfAfJtpK8du2Gg3s01csoq8GyB5udAXca3BYT/oq2jA1AVEJpSiAOgVxk1j5Qkc2gqpSwvLJTN9fXy9PEjFTVeWVrqaJ6T06ikQdG5KW8PDuXl/OnVm/L8xevy4uVeeff+gwASyw1a6PraQvnqi8fll7/8Rfnyiyfly6ePlIMxOTFW7m6uy8c7jCmLL2SeW8WyVzmUt1W5QBaeALSEttUZCcrfOZaRF3CZOcvzCljIWmNOxTDnO4x9qIihfnEdAAw0R4yiliIZsMJehIrl3v6+2oyEfe5F8W6LEVGHygIWkt6v0aR+fuDIIhJ40IlWSC6+qrpi7BweHBTKA2BImT7piJacSiP05UrRv+mqDsnfVZz+2vlo2SMztu2aDTCFLszzJ+qG0dkB1BEk15fK3Lxr4Dk38VhtYS8yuINZYdU+xltG0YVzohxpSzkO597ISdas7xZkJDIno7KC5m5MLywUwiv7YdajnEZ1Pwow5TPswdMzVomMUZz9KPsgYxnAFrCZcQtgDZ00kcVE/zIXda06P1tQxL/Zs/K5RJOyjzNmqXNHn5NDyG8+EwXSzwHC0DVpP/MUx0XoiYxR9k/6QL94tml3IumMBe8zxmkHn02kketwH6KDypMkR7KeaXzPES07C/L8aUP7/Pk77yd/kzHJ+gsd2MDIquGJxHP9RAihm7JXex1eyIBGERdgRRQNURlyCg2eLmtU/ryWwyC6s6w5TdRaZRuurjVeqhc62wsNOS/SVNhEbrPPDp9ZiVjRv9gnAYYBh5lrtDuquji5w1KiXz63HcHBScPa38KBtrUtIALQgg6Jkwa7xyAbB+mkzimAV55jItKAQcbb+9lhJ6LF2qb/vHg/jgTa0PbdzirTPHmxFyY6zpzg/aj5Suiosj0U5appOZ3NU6IgO9M5LOScrqkSPEv2Cq7JHFRkk/kAQ0mF2fvyQwaNzEPo8rdyeJ2dnXQ0Y84dXlovOMPvzTbB6et5bfEZ71mUmHKE0VTcCzHCiCoztlDpFxdny+LSjARxlpeWBdiSyo/zRzoFrP0agFB+9BUlcChXhf0C3df218XFtQrPv3l/UF6+3tfr+OyinHDfm0s5ANlDJsdHy/SEHdTj1VGNyBvjLAGw+dkyNTNV5qGxDmYFBp998XXZffxF2dp9WhZWNsrU9HyZmKLcRFKBHD1u7c5/kf3w8P7DCPw+jMDIf/+P/uN787eJ3qAIOqVFjVdGVM6raxVAPcYIrPUFFQWrKmIpA5GyCjIaQvEr91bKm7URwMYRYRdRmPifNiHAARRRq5o5YmhA2B3qFXDob1LxBISEFkl0jdovFpLA8Gf3aRN5+yiOgSsbpOintUi93ieMUyOTEXZJnTt7smzkK78qOUS1ILmorRVwqCTHTQ+QfKhbiqb7SaS0D9zVw6ovYyGsRB8lx+woB5szh1y8qDLklCtmkYBQRDhkSQZH7loRR41JjWxGtbQTazEoy7OAzibQpoKttMfft0FYq9KHEnrvwtpQVdoIU/L1eg+uvYw2JAGEHMy1880YtAC19YwHgA8Dwhbkfw6kD0eFDWz7qGg/Bx2BZQzaPAU9L/XVtN5PIq5D7XauJTSUOk8EQqE4Q9ezMA9uAcREwIrkrGxvbhoQbm0pQojhxfed63Gj/LS37450sO29OSiv9t/pNzTS8wtHPnhGc7MTZXdno3z7zRflqy+elm++eiba6Pws0SjWB17QADx7gDnA4ggSsKn14Jg7XDeAMCBSDpm7u2rEXXZzkHGPURZjLQayPMt1r4iThPeSZ4NByHcwTDAa8YQPR4tt7NyLlkntLdosjz2eaUVjzqRUx3UjKqNIfJ1vAQlcQ8I0FRDmvkRFJLZwcS4wmPbGcy9luxpFpQh41pQLnpraqZpr5/5ugAcFrhUtvzVwIxLrcgkzaisGYyiu+h5FlhcXO8qjyo0gYFFVPcV4gCUw5mhuIgBhVthJYoptnBmwP/gczyHRpayhOIxaxkIAG9M+EbA8W+2blYGQaFMUmnWGYDhPupwE76d9KekQwBdHE9eyE8IiIMOOGjmWqtBMC/S6KD7gq+Z8J5qSiFxrjGUPYkyiTMv85zvJF+c+idxxjUSksib4bCKQzBeM9tyjdYRljOhTQHD2ND4XQ9EGJzlnUBAvBSABUSobUMtaMI4BfgHsOUdzTdrZ0loT5Q3w1zlQ6ySqlMHAkXXVbLu61j15Za4HcEJz58dqx46IkyNHhJC8Ks4IHIQBLqwL1qSE4iYnFQVCQRSHBuPvtb1c5uYH+m++x/xPfmHo37Qjc1t7UC1Fwfvps9tlG4C1EedngG8iiWE/OCeRc8dUeDsmLc4DKNrYWCtbW5sChKS70CbX6buodFRUXaGV3+plm8HnRZwPXBflTyL+oT3zOZ4rUcKAx9T3TG1KfgeIBzAyL7L2QrNP7Ue/d16ub2yzucbvhJ02N7c6C0LJTzTQDlqcVn7erbgNNH0JxtREEMkJVfq1WUKO+AEIGRvGGHvEInu2VaCv2tE9JsAPwFNBe+XOngsssjewT4o2egAl3w4s8l6JwOIMXV9fKmtr1OFdEEC0o9kv6TnDrGmi5wKplKO442z2/QkWsD+fnl+WwyOig2/Ki1evy6u9NwKEZ7RfjCscJ0QgR8tkjUIybwGDKWlD9BOBGxg+lMKYnZ8pT55+Wb76+hfl0dOvFCFcWF4rk9NV1bTRhfA8M3304edhBH4uIzDyv/83f3ovcNYIAYQXHg80NXWcxF3zOTD+oXBUxVE2IhVXbXLmZJBQfLsWoLeRYvpab3A5XwnBBrwziTjEe2mPnxOOow6aGn+5V0CKQ/WOArUgIQ9CJEe8g7bvK6CsddVqjl0PGvvi5vl+b1QYIQgQVhEYDgeorVFhdZudDxnlyw6I1AtGLEa7XP5WwWXXjhoFIEOa8bEQjym9AMBQPPHIZfw4KDicEQNgw2XsTCXpxyVFzyX+gpGpsiKmVPFvrh3AKZVOjIIOVFaehzFkI4gAuA4I7iO7eRZtVFPXlqf2UxprO9YxWmMkyhhuoh3DUeb22fURoT43atiYCFDMZxPxyHVy33Yht21q32+92fLQjxnwCQxA76mAkL/hc6AEBwYJdNHd7e3y5NFu2d7alMCMDuARlOEuyvHJcTk4OBJd9N3Bh/L+6Li8ff+hHByelOPTy3JxdaMIMs8I7Zj1tUVFBr/68mn59usvyurKYlleHIiCSq6MFH/lULBjxr4bDsYJOYNiXBoQRmCgpyeq1qeU8axQGqAY+k4XxapRjRzeAXiMU/6NURJAhEESZUYMpvZZ5fPsCZdX1+VQ4iY2IhS1KwBF9iXLzCefCeDKwIimWfP2mK9E+LhvmAF45K3qWlT4GBpnWAnM54jXoBgqmiPldnipZqYp7ni6XaT+TH9jXyBKgvGsMWU9nl+IOopRjsHBD+0wzdPUMNbinJQKk8/sHJxPInMTk9ovQzXk+zGcvdZM309k6OT0VIZZOw6tQc2/E81jr4iYCWPGNUSRrfs87UhULFEojF+uTXsw/GhbolMBXLRxeJ3x/cyH7FPDNEA70hxRDiBMjqPmXqVmAqIyhsNsEOZImA/8O4Z1wCoGeYBx5kn6k9zFfJbvB8iFmhoAmnkaIN7OeZ9fTrfI3Mq9uF6AQ3I1ibTKKVuBfcYgzzD7YAuKsh+GVktbuWf6x2cTffI9rdqbe2Ye9I7GPhcUg9hUXuofOh+WPQSwmKgcxr7q3o1PaE8iKgYgtADTaF3fa4WaoZm73HsYEKbdmde0BzAZZdLYJAHBcYC29GOPtXPU8rzYV8kZY092nUXvhbCXKPOzvrZa1lZXRasXU6CqGeNAsArzbLm5su0SW0D7T3WU8nfsJERT2MNSh5L+IRrFGKREBOtDAlTHx3oxJ+mf6glW1d68H2dKO+9cMsJ1ZqOImTWEhQOQQVgmc1Fjylo+PxPQhcrKe9yLsSUIIBugRt6ZCwGV2BY4qmSzqezQlRyWOARQdOdMMLAjwugamcxfggf04eLiSrYRooT8+/SE+omIPRF5RpzsvsxMERVcLdvb62VrgzGYUb8+su+Qw6gIJ6DwXoql2QscIbyqReAdnbu+gtV2XY5Pz8r7A9Is9lWQHtoogJAzk1zFyUle42UKx8AEjKipMjs9I6cHebL8lgrpyH25/XhdJqdNL376xdflm2//qOw+CSBcLRPUHxRdNboQ2NNRpP+5QIGHdj6MQCkj/+f/+GeKfzCBTY0w6LAXMXVnTp2bI+EEgwzn8Lk+IMaRaDcSBkEtL7zw8TI14yRxDE62Y4FIPofhpEXjqJFoMgizqBZMn2xvrn3oj84lbA3LFIoO8ND3BXJ+k5oZUJZDObmJXVSx0pCithhqTj9RHFlKgXOJ4sj7heFS1eIqXVT12iLcEuDUCLgEEGrT7kossAEZ2Jq+4Wuy25rr7ihhjBx9MKUdap+V56Visn4m/DsRMacy9kBWIK0CrRhf3M/CMrXkhPIZrfzag6Ce4mmjhOfpnM6AoxYkxZvaefY7oZqqotpQjrOptteJMTkMCIeBWAsK2zFKu/M7hlQ8+C0FbhiUZl617Rr+zHA7iMiNjjjx/+7e+bShKeUwpc7S5vpGebSzU3Z3tsvW+ppEZvD4slAoYYBn+dXrPQHCoxPyea5Mezm9LKfn1zrckp7KPZcX58ruznr58unj8s3Xz8rmOmI1S4pIkUODYI0ikIra9TmfUBCl6Fu988wbA01ERmyYRhWXOe18J4syxIkTAy3PuKUUtuMdox/aEEYjRiH7DfmDiLfwWx7tmutiwOp9gRy+lJ0w1cgUsMu6/1wBzKohkvUnL3qVrCfHiWuHpsY+hjFmkIYy3V05rwAoQgfcQyIgADHlTrtECt+Noc93iORK0bLmkmFc4vFPBIwxm52l1uSKrke723bIiKWm2cxMB9BkNF2Yvpt2UIaCF/tiqIbx6FdfWGViOPoGgMaZlwhh6K/aYxoV5uR5JsLEuCTninuFkhqQFEAYRUgZyZXOyn5P//hOBIJiRAec5dnRDq4Zqm/Ab9Zy1l+eY1Q0HdVwiRKM90RR+VyAa0AO/ZDXv9b2A8SmzAbfjdMsEVR+Zw4G8DitwoAwn0vfs254hm3EqI1ghWaYqGhALm3h+1GkdM6Vz7CMAb8drTEzpAWWAYJZJ1l3uQ/9FFgvRaCDF33AEGd+JTLZjnPHhNF9yYN17iTASQqM07B9oBb2DB7Ga3oKEDKqMwdxpgBC2sS63treUdkJ1mjKMACIenq2x5ZxZM7GUc13oenSBvrFvEo0Nc+HzyaXMZFYHF3kPdJnnDHkoTniDFOCs9ROVgAiipLsv/SDa6YMSVQ/ldcKo6ieca2D0gCXOpOHmouALNrMM6GdlNXg8xF7Mh3cdGz6AoAEDPJ+GBWZD2EcxIHAb4lWfbRgDmAO8JT1ia2gyGjjCJMAEXU8T0+0HwAK6SfzCfAjh3ZDww4Y7MSjiBBS3ks2xYXGyyqzk/JnKxpeRbS09sfGutw+24c35fzCqUeoMatECU5zwDV5nlNTZW0NtsxG2dpYU8kJnJfEH5P7Tv4ibQSYae8Yc349Ql+203BQFN337OxS5W/evj8sr17tlZd7e+XNu/fl9JzPUwYJejQKppNlnrxZ8gSnZwT4yIGdH9jpcXF1Xs4vzvSbvO7llZXy7Itvylff/FHZfvxl2dh+VAaLK2V8gki+80ttC4QJ8BAhfABZP68RGPm//umf3Xtzs2CJN0vED2pO3kfUwgzKAvygkYYmCMDDAw49EU8O/y1QQc6DxDGm5dWR4VhrsyXKJ+Ch+nSWb9dBRAHPMiqAwX2pT4O36eqyRrqq1WP6v64b2gAAIABJREFUmgEpClMuil4FMiKd39Xiw0jw4WUqp9sYcNmXh+jz6HKw0g+DJatGikLTqvNVkruAYUcZqIXpu9w40ypDr41xZBBegWulYEq6mQgkEdsGEPK5qH/G89cB2yqYkI09tK4YSQFCLbDKgZbfrVHT1zBUeLAbpz6eF2BcxX4UCYXaQcurZFD9MNeN4dlG7uSrvXdx6/Qnv7OxZim1hlELFGM8tp8fBp89iO1VXQNQWk9vPOPDgLQ1lNp/D7ejH+Oi3Af6RkFn1TCs0cLQbFCbBKSRP7i7s1N2tjbKxtqa6hJykPMDGHz+/Mfy6+c/6mA7Obssl1e35fzqtpxdXJeLSw5aQnxmaAMIF+any8bqQnn6ZLd8+/UzXXdrY7UM5vDum6oIIGSdO+rjSK7LJ6ReYY1iKPrlnKyARVG5VVPOFL8+imzBDHuK+4LBcS4FyAcMMj8xnDBM+M11AE87OzsypGhTgBRzB2OOz7B23x8eVoErl7jAg206E9QxF6UXhawqoiZqadl86p9NyoCJd56/YwhgkDGOUEbl2VYJB98DIYw4h0TNqnucx9A5RwI+x6fat9Kf5AJBtaJtGJerK2uKSrC+YVzQlu6aeMDxjFdAjHgP0Vh+MM4wHOcHC2V2bl7fi5hMaJWhyCfix99RZeVzjKnH0pHOgKSAH/rcRhtTAoS+BHymrQEfiWB1a05Kz55HzIOAc5fDqBnUFeCHNsp386zliKg0waz9rFXmTNocgQ3qhwV0tusxIIHv8EMfDGiWulysjJ0FLhz1acFqHErZS2kb75s9Y4dpBGRa50CEP2LYx2kQmmGi8BnDRFP5u/paRbWivJ125blln84ZlH0ngD+gketljgRYqQTKvCPQrH3Wccph5JzzuNvpKSA6iUOE/DaDFgChbQOcNqZrqi/UxqT+WxmRsBLOnhcvfhLo4dqs693dR2Vn91EXHUseHdeI+AvjyvMAqPJ3xgSARcSNPSJRa54bn8m4MQ4Ro0p/6WdKPLgcicFmtABMh7QwDrlwiInEMcqcB/hIdEoRozk5sklTkW1TARftYX0THaQ97Csp+0Lb+Ru5lJmDqe/J/AtVmr+lnAn9SLQz+bu0KfOO66D8yvOhbyif8jy6CGFl/NBG3ksZlgBCGAMS64qNNj7R5SKzJ+F0TkQ0zg/GyXRR6MfQaHnWiAW63IQoydfYVR4bzVGlFd3KiUd90sMjqKpQhBHlsr0GXQaSEAwWaKJrq0tSyB5IBGhWgjLYapQJ0dnx0XVpiUyyR17e4PjmHGI+WmQGobXjE9dDfff+sLze2y/7b9+Vw6PjcnF1V67viH6OlbnZyTKYny0rCAqtrpR5FEVZH3NzcpggBvbh+LB8ODlSIXtKB21u75Qnz74tX3z1y7JRFUbn5hYd7CDCWgX1cgZGL6K1a35e8OChtX9oIzDyf/wP//l9aC9ezKazEanoFnctgJ7ok9VFDYxy+Mpz3FCL8HAqJI8niZySToUzmXSmi8obmjIGFU7cf2STtsqWZcGdB5E8ODZ05SICCJWvRxQGFa2qBla9qS3ooZ3xQscACChsKVEBMDFyAkb8WR+UPY2tBve6ovVOsBZ9VZz2KrRTqVZ9XmFvNKeNASJ9rh5RJgNZgGjrMU+7A/gS6eJarSEVIynfbcejvV6ATqIykun6JGeuXxb3I1E/7dVcc5928QDqWwO1jbb60CWH0wVshwFhDuUWQH4OqMUYynj4jHHUOQZda4i2xmX+3gLIdvxaIJnxaT+b9sRD70PAxpQg/Uer4nHicYB5pvg54gHl8NlYXys7W1tla2O9bKwhujDQ4c6n8a5///2vy6+++0H5g+RESEr7+mM5v7wpF9cfy82tabuhjM7PTpSVxZnyVIqjX5THj7alNjqYc4HfAELTslwSxeNAXqwjbon4URuSNeixTPSQNYdIRV8GIJ8PdStzkpGI0RQKZNYZY5YoAQYTY4Jxs7W1JcMxxmyojvZUTwj0AQitcmo1Te4Bndlz144eRUdQ2KuS+sw9lwxYFaWJNgaQ0n6igxsb645qnVpQAmOVOWrhCcpV9EIp6Zvn7UdFFaFBYfAAROV5r/XEGMOsXwApbXA+VAWEtVyF5hG5wtT+q4Dw6Agwd6xllWLWFPcGELIv0gciMZ1RXnOLu72kRnMxAgO2aFuUPBMt4t6pqWe6XV9vkM+H+pn7BMQw1omuOYI1WcaqlHyATwBRnG8BQsmF47/bPEKeQUBq6IEBXIlK0m6NYbev3nSAPVTZlobKNTHsMdQtbrIgQx1QwSsAv2UMBNjRPv5OGzIuzCWVK5me7uZSjPsI03DPnDkt2MqZmT0le1zWikRDatkCnAwBkrlu9uhEjrL+wnJIuxNJC+DVvlMFfdI259uafZOILZ9z+R9HFfn7/GCurKwYEFKHUGVa7gCDPp/5jMZklmjTmAAhtET2MAASexTjvvvoUdndfdyt/dQDpU+J4PLsaU9bGialI7gGz4J7Rp20fWYBhJmndvbMK7Jp4ReznnzGO0rIUU3USw6T6qC1fWEHhEAXeZFT04qQAQiZ5wHXfI9nf3DwritXA8DjlX4AjrlWKLvcPzmK9J1+tYCQuRtnCn3hh/keO408RZ6PHEQpm1MdCm3kHdqoSmWQDsAaPzuVJgTRPs3J6sDO3k0qQ5gImStxRFxfw1YwIFSEkPqAYk70dVIvLyxi53kzKVBIJPAdbJf9NypILwcXpcooG0QtVQrB8+/JKTk0FwdTYlFAuQegY4twzy4SDkgkdxV7DpB6da09E6kF5vOHDyd6IUB2cHhU9t+8Ke8Pj+VQva0O6/FJVKpnVOaJs/fRzrYipRlLjfPYaDk4eidQeHN7XZZXV8vjx8/Ko2fflidf/KKsbmyVhaW1MjUN28PnYwBh7JnMtdau+EMDGA/9/XmNwMj/9l//A0UIBRBq24lEtSBxOBqSxRkDu/NudsDROYmSJEbwRDLWNcePUggV+CVCJsGVCrYUiUOpU563Gx0uPtxvuu9ZbrwCQiJ+txayQeEOb342sYAC2mJwiYqb6V4xHOUBrpHNNuLWggAZWJX+2YGKxuMNZVQqVRFikUCOc968URT1J5GASP4r6iearMETP7m+DzonbDupugFi6nst01GjlR2ArdRRXaw+045C21Bp5aGrUdIYa6bzRtrbIb4WVNrjVaFNLSuRTa8FddkcDVZS285jwljxP+4po6Me0MPfD2DN31sjdxisDbczwLdvh8EahnkvgmRvpl8uo9G3QYPX1F/s+2CAhDfw02eVwwCA0CXDf7wro+R3UnOuKrRyPw46ABqHHqAQmgwRwpUlG7qsPwyqFz+9LD88f1H237wrhx9OBASR0uaFt/OWOtBV54flNTM1Wgaz4+Xxo63yzddflC+ePiqPdjZEiVkYzOmeNhhGujqE7rMBYXIzDBhvyvWVJdE9FjZwAVpW9HTdN/pD32OosraUb1IVFWVQzs+rX9knMt9iMLEG+RyGEYZUnEzJacP4lmT5yakOeBxErP+engSV3cqCiX5FFS9qqBiVgDG8/dwfQzUlL+gHBhk5RtfVmGX8MZxMO6slLqq6Y4BJ5PlxShmg4U12xCTtYLXwOQtHIOqxYJVXcrigN52aOqZ1JFYFxY1tkAIIuSbjRl/bCCGGIkYzkeTWAIbi2+7XtCfGZSKJocmaSjfdRV3SDr4fMBOgw3fbiAt9tEfeyqoCJiSbUZ6j5sz11D3Pk+zHrbOG6zJ2SjmoNfgSeWQVJkKXtgfcWyrfzkWuHWcG/x0DN4IqXIN+pmQE/Y5oR0pGZO/N3AzAyt7SArAAaq7JvXAgmEZ9ZRpfVQLNOLbrJPsa/ckY837yyGgjObHHJyeao3FeJtKT7yViGUdbnGDMEzscTMXFsUH/eb+9BtFpnBhxAPBs+yi4adGexxOq04caJy8odhQxJ2pDThr9VhR9fiDlXwx7xgQQRGSM91mr3Httbb2srq2rT4le8m/aRr95tRGy7BcdMJ332uX6jM2w0nGEqrg2c4J7ptQDTh8Aoc/cKm5WSxnA5pCad1XttRPnXs8xdFPWlVgDmkszWouI5NAWqJj7+3taC7QveaqJrON88P6zovZw7QBa2poIKP2n3Tw3p+g4ss7feDbZZ09OTKflWlAbE9mMMyXnnqLYNddaolk41asQX551nC1yeNSzOHRTvm9gSIkY7CbW6I1YGYitAJKJsLL3YldRDzDzFRCNaxTA9ubtO6U+vHv3vpyfXYheCZicX1gQI2a8pirMzUyVxYXZsrWBwI9zG3kmmosSanNkEFVngUGlxjh3nH0OR6H3zONyenZejj6wxx9ZWfT6TuVcAI9jE1CELZBE7uLW5oZKqTCWnL0KNNxy7fNy+/FG82B1faNsbj8qO4+/KruPvykL1KWcXxRdtC3BlfXd2k2xfVtb5ucFEx5a+4cyAiP/9L/4O/cBg6bx9dErRfAE5GIc978DnhxhcA5iH7mqRpGk353M7RqFNhw/BRk2ahN183s2tlO+IUCqfyjJX3BBc4GnUSsPStq6ekJjeHDNRCT4HW95D9Cc+9gaHwEdMXhjKAhIVnAYoRoZJBJ6mSjjDcUuhzT9YdPCqxVjWYZMVXYFFPJy3x3tYONGWcvqnanPaIqfx6qn/IkyWCM5Lcgx4K5FxodAT2odttHRXDPRQY+36aEBdnrOEu/pNVP7e/peMa4yhk6w7oV65HUH1DZ1pVoAmOu1izBzJvMugH0YMA7/vW9DX9Ik1+ocIVHFbcBpu4mn76FItnOidY54rO6UDG/KFZ7QCVGmDQitmodhQrRuYTAvdbXN9bWyubFe1lbsFeU+GGtvKaj7+lV5vfdW9JfjUw65s/Lh9Fzg8OaWPtUoocpPQL8pyiP8+sunKkPx5NF2WVoYlGUK6w6co0J/Wnqe82CtuhdQCBi6usRz7rqSfAZvL0YFczlGWoz2rJ0YuSkxwf0iltCuoRg4GHZx0LiA9ILaFjBh+tKcxgPD+9XensAhkQgZvhTQVh6S2yUjaW6u3DXUK+5lyuWy9gief4zHeLSd1zeiEh3vEF5480Z9ZawiIBKaI/cNBY1rYyTKSD05cU2sqibJd5n3qJQCBLkOqssZMwQQ6D/AToAJgYPpGf2mjUQHMXDYs7iWBC7m5qXkxzgTQQK4cm+301Gr1hEiT3rNN8znImARoMseEDZG6J4YpBGgCLjnOSbXkz7wneSAcU8iArwSneMzjFmbd5cIBnMhkcHkP8X4jcGetgwbV9rXtYcY6PAMQpXk36bxWRwkQC2R0URpcv8Y3RmzzOPPOUH5TABpgB/3SQFz+h0qKf3ONXMOMR78m/dCC+QZcs2IKgEamEfM6Qiu0KaMYSKMAYS5dgB3Io0B7IAR+kK74pihncwrItq8xzWy9rlO6IFcQ84M9ioUi1lbM7M66y4uoRifqI0BTpsbW10EnvWDmErWA32cm6fI92IH6vgu93f0fkUgKyyeRGRpg/ccO40CinhuzMs4D3g/yp0ZmwCzrFWAjQRlENcCiKCmPelcQoAH+WrJ6+O+tIv5AvCh/edn5/ocz94lIlbVNuiir1/TVz//MBcSseSayR/ku/QBoM6LtR+KKb95FrFV+H4L1BkTjQ/7stgL04oA8uJ7jtI75YD5HWqzzquqDM/pTF/iNMhajS2kvatGhlUUXnU9JyW4RR4fzk6iZ+M1F52+qF2KNrt93Ht+fkEOLs4MooMvX+1pnVxeXIniSb3VpZUV13Ykynp+VmZmpqS0TcSOyJ2UbCXadeVcT8SroClzNnFPWCAVjAIGTQMnj/NDOTtHQfi8nJ6jyEowAfqzxZoAhcwJACGUUdS+F2vpEPaUyysEb86lLgrDbWl5uaxtbJXVje2ytUO5iS/L7GCxTE7PdoXoOe8/74ju61U/AMI/FFj18+3nyH/7D/7DewmwNJElG8CRznfkytS+no5nQPGx3Kv+iw9KC098VK4hmwab38gYEvoGOfL8XzkHJ1SPPjfPlMwY3xGxSNF6A88KURSRMBgMIESKHYMIw6ulxrQHCAeG8otqfb5EIgJGuUcAWwuMBWAaQRj9u6qW5iBOVHVszAnP6YeNGgNeF8+2GEWu3wvYIKHfg2Y+L1pllV422PCYm7ZqYNi3s5ZN6PISk58YGqmBdk8FdZ6jgbD5/30f+89mzA3YaiTT4bY6LyxSgxEbEBXHQK7njdJRAoGwRELlHLBIUMar3VTV2nqf4WsG+OWe7dz4/HLsx+/TPvVKpD14tDcyILV7xlWxMO1qnSL5twDhHSVVMLScR4uToJ0PeN1Jmp+dwbM+K7oo+YR4K/HAY4BwvbOzi/Lu4KC83ntT9vbflqMPJ6K/HBwdK0/i/PKq4ywrqV9Kb0XS3U8er5evnj1WlHB9fVV5EsuLi67lVA3meJSdO4zAgnOjRMMkd6Pm8EQpNyqjBsE2JLO+4qhgPgVsxaiLYEL7nBUlk9DBp6Ua2DP4Pu/RFoOoGYnsvHnztrx9906b0cyM65nxOfLk8BAzVfR5FZoPjdR0OEd1iPQ5IpZ9IM/c1zJb4OTYeXeATN7nGcZpFoBjMOXcaDltiK7XPGEVXa7ztsvJnkL63gZbDIPbG+cYAXQT5Zqem+1URomEOo/QYyQwobJAiIIYUEUFVO2EelVBPZ/lR8blqXMcMdb44XlggDMmtKeN7qZ9XBc6KlEeniPtQ9gDWi/iP1yf77XXvbm9U85QC/BaKiTPMdEz2t9K6/PvRKsYnxZYZS1mzatvNSo9HCXk+vxwrdTPZZxChQs9rx2/nC1Z7zJCG9GgnFeJ1GQt05+McQzqFqDG+dI6uzgnmUOMb0qO0DYAYcCqFWtdTD4GewvYaE8cOtw/+9OnqR+wAAyK4xAJ1Za/AQZ5xXkRwMln5Qy68txnX7dDAzA3L0q71F0vEAwyaFWEcLBQdrZ3CqVWaB9gh/ljh6PPKeYnaR3ZM+hfIpf0n/YlWswzoC284sTNOUybGZcAQu4REBWQyRjbOYSYkMt7xKGH4jJOOZUSoNYcIK2CkuQBJhoOSIUlwJGHjgGnhYWNiGgOujrNRAhpF0AjoCyCPfSJvrF2IiIEOyHUdJxgPHvWl/azI8oynOn5MV95Nq3TJvX/sB0cBfSeHSdb7JkoBnfOjtu7rpQQ3wvYDs2fOaXUn5sbMZ74vqjKs7Pl9ha1T6u9i+Gl1BE7WWVDUDf6znReUnis0jlebu7uytu375TLx3zjPXJNGb/FpUU8y+UOp9XFmeYXZ+DO1mZZW12pdR/trNe5pEjlVbm+vZHDj98Xl1aefn9wWI4OoYEDtI9kZ8o2BArW8022FnVKEZmiDTBnFgYChjgIsExwhhAdpNTKzNxMWVgclKWV1bK2sV1W1rcFBjd2nqnuILTXFuRlnQ/bIu36//lChYeW/yGMwMg//lv/1v1wvbHQ63IAt4ZcDjQZ+7WcQb6fDRsPDoCQTYEFKa8Om42Eaa5rwXmDAN8rdWRMofTGnSKfyd3rKYw9cDPIZCNC7lyc+TnT0+KhlbeYel5SHzyrOYc3Xf4hZRpkzAOwJKPNNckXMSAmWd4qov0G6InxadkJi77UeoqiTpmaEsCCOpmpTBa+gPpgD6xVXXkFaLhPBs02LAHd/XSM8T3sOW8BTLs5fQ5M5Rrt71zvc+AqRlBb2zE0S4sDNYCQ2GYApuPLFi7paj26yD3AKX3k+omoDrc97Uo/Mh9754Gpqe37LejzuDq34Tf/3iumDgPFFsSlfzkA2nv1wNCRW/IeCMiq9hUHtQo9M6974Sai5hSNn52eLKsry2Vrfb1sbqyJekUuA8CFkYP6AhgEFEIbfXdwqGjh2/cHStQXLRcD+Ibx9BpZGEyVjbVBefZkV4BwZ8d5inhCDVhNX3a0w+UbEAMRoKheVHnMq+Mm4EZzRVF+r7nO0Kh5IzHEo+CYSB/GUJQ122hyQEGM0uTJROEvku8YJhgTOuyPjjSWOH8UDYL+eULZAQtQ0AcJs1SBDtreC1ZMW620qXkXo917Ckp6l+UUgZgTQJip7xNTEwKKAGQ+j4FGn7Jm+Q6CE8iZs+7xXVksKgwLe+wzn6DV0Qf6DY0K2mfAxjSS66qbhtiDa1EyHomIyLiRgWrPc4zrnqJrRU1FLgHcZ2cCtwFu/C0RQsbXAiPeR2N40RYMbGh/RHly7dSKxHgN5QzDPHROzY0703GZA31uowul9yUA3P5ELp0n7ohPwFny9AJaA3wCfgTaalmdvu8G/nyGsU2EkOcdQBjglbnHuOSeAQzci+8EiPDvPD+efwzoqIwOMw2yl7XGYgvcuAZtS7kM7suYKqJVaZGckwHWjFNyAxMlS5toV9ZUHDTZUwMiDNhc2oDrcF/WE3Q6nUUfTelkzB1hdc05xpBrE7lBeTGAkH38/NztZ24FPK2vb8rQllPl5ETAJs5QOy/lRe1ARJ4LoCNOo26eV9o1bW+duIngBijTPv7N/UKzjAOI9jo3cbZbL9gbqKay70lVcgGV4YEcOical/eK0FJrkTbBKoiDAGo4aQ+t6ApzgTY75/i+qy3J2BO9ZwxoX0Sz6CttZtwAhLxMJx8I/PFZgHTYCQht8Z1E0wHqCLBAecyeEUcT/93SbBOtNGCz9oEK2Vd7g/kZlg7/bp0Q/Hdo1qa5en8kn+/mxtHC3lGiE177HfsmNg59GmUPKiN1j9vXexBOqEVpuuuccwPVvhvl9Kn8x9qqBNYAoFZ7tnOQs1S1lZmXY6Oijp5fXJb9t2/L/v7bzskBs4IWYbvBuOjtQTQrxgUsnfPqvHrXPIxI0mW5H/lYRsdHvE+urhgQbu6W1fXdsr79tKxuPtZ1ogQcO/kvAgzDYPEPAVw89PHnNwIjf/I3fnlP2D4HcIwcPEI5KDPh48WWBwyA9JFXz3HncxhobBaAKOWnfIzAg4VhpNSlSGBPIzT4ct0WeRFFuzQgNGDpo1fONew9uBFqkcJo5cyHZsEGzYYdz1cM1HjQEg1sQVEolGlT8h87b1g1flPEXflnytWrEbRO5asqpzZRlGvUWMmJvLiSh4tNLbSOYUBooxtFtERlPUa8aEuig5/bjIYBVRsBzTNtAW76FkDagp72bz0A66nDjFNLW1Jkt9KDO4BZC7brutWIVW3DGgXlc61REwOrBagtKGwdFK3R9ZugvV+QAYSt1z6GUw+8PwWMaVNrKLZLvAVKnkPM7VuJwqT48RhCLQ2lzfmKjlaiIjs9NVFWlxZNG91cl7dyaYHizwsWMri5FQDc339Xjk5Oy3sS5aFOvn6tvAwpu36kOPqN80NQbZsaLQvzk2Vnm6L3u+XJ492yvb2lKKEisnI0AJ4sBhE6L1Se1pmScc4cUGkRqM81Ryz95xkkOpEIYUQh+G8Of4yojH3mbNZn5mQcSqlbh+fc0X5k2l3C4BiFPGptTdrpwzM6v8TZEyq4nxDrK0Y4xi4GF2AwtQppS3KNQzOEioXT6ENVCyTXhXvMzrvMw8mHDx11LaDIwMNU0a7Oozz3NkToI+OF0RgDe2FArqgFSZJrpbZC+6JmZK3dSh/Z1yJBz7gAuCSg1ZXSsCoj1+eHz7uvzuXDaCeCGnDB80j5hYjKJELI79Bi+XeM1gD20CRjgCYSEsqhSnOMT4gaFgVJ2sYYhNaZKGEikzF0A764Fz85j1LnkL8lYqQINpHo09MqdOGi8QEC/Js5FfphIkm0PxFC/hZQFlCVftGfAMJcw1Fxs1QSRUkEO5TigLWsi/4s6XOps3dz3fSZ+2VsJdhTHR15ZrRF9MCanyhDfshZkzUVcJ8zjf8O4GDOBhACBqGNJhIVp03YARj/ee5E1AYLpGMsmNI+Oqo5f1SVNU2hnpczCyM8AM4MgVqOSargPsvb/UPrq9b5C/ij7YqGN+Wv+Fsbyc7Y0Eb+HXDNc6WPzpMdCAyKqaS0ADOLKD8BKFxepvbfkoAuYO/o8FClIyj8vrFJqYuNsrS47HxHFE1rXjTlY+K8YtxpV/IH44jmbzhTUs9Qojq7u51jzKDctFHGPG1mj6NMRUBQvhMADIuB9ALOidZJGUYAudPMfzn2ZEeN6RkrAg/LYLTmT6YWcKWH4kTTeqjAmn6FCkzuKGcETgKiwqHVRniIsZwY514THcVdzoWJSSmJvn33XoCNecH+RO4g+x+2ns7+kSJ66NLCgiicKGKjxH0jER9TWF0PcUy5gzjT2ScvcZbhMN3b0wvRGsAgZwVgj/m4SAoRtRERu5Jw170ctJ29S9QQJ49y368VHQQMTk6Pl6WlFYnJAAjXNx+VtY0nZWljtyysbnUOhr8sGPzLfO7nBx8eWvxXbQRG/va/87UihBy8bPjhljuBOCUkesGNABRDIJm2ridYD2FRtaAgquq16w5KAv46cu1s9o4CSoSlClPkv+Xhr7QqHQK1tiHGKP+dSJ4O29RSQ7hBRre/G8PTNE3n7eVwbkFA/tYCpvw7oCrtiyde0YU6C3pwEVqtvWTeqJ3ADHCUqAzAFP6/IqXXBdNCHr4mQhhjwe2ykqtAieguVn/lupYFj8iMjY2aBveJOIoopzqEe9qO88FSRsPRx5ZKmsTygIA/b8L3QKxG/ypYTYJ1jCJ9PwXSGpEaGSxSUO0N925uNTUkc/98rgUhbZRkOGL3m+2346I9RFtHwHA/PxcdbD8zDER7QIgXttaRVOTN0TfyVUyrJlrEXEbqfLTMTE1KapsI3vbWRlleXNJhL+rz9KwANPRQZLM5/A6Pj5Wk//zHF3rJULgyDVmAA8+6rksph0Vd8/HuTtnZ3pKADXNIALCT/7fIjL3NNiJi1PQOAFOeNeeoJdqUXshnEq3ivYiYJOLT5vS6/58K0sTrH6MvOUAYcrSFNc3+gTeYSL+KICNzX/MtFU0RA4D3PJ/wIsszfnenvQ3BC9PhbuW1p78BRtyHz4nqevyh7O/tybtPTjARm6WVJUUUheZaAAAgAElEQVQHJWRBHtH9vfZK12L7KKCK557PS31PhrsBYYx3xiTAQ9TVSdOCE4XTvlQNn1B3YzQxHhi9AYREWVpKJePMPGBvSH4Qf6M/6lON1sUQD5hMVCYRtUSN89+h4SXiNRydCkgLtSz5jTF0aW+ofdl3Y/yG2ikGRyNEFCdEmCj0M8Zu5qbaUSmnCH1ERCSgMGsz9+SaofomxzR0W55p+vFpHp3zofIKyMmc4jsGQhYuCdDNvpN++bnYkReabQBlaKm8lwgg12TPSL3PrOuMW6J4WW/ZwzLvuV/yImkL1zZdGrXNJd0nhdeJEmI889x5L3RHnxt9Wgd5dnMUpR/Mq04bYOPsnJytIwEe2ky7JiamdD5fVvqvIlJVbE0OAIFBA3GeGT9xSsWJG4cA7W6dpYl+5XkkIpi1EYcL16S/jvwh4uTcRwu0QTW9kBAK1wYMokA6Ozuts/nw8KBSsG9UAgdACLAksvX2zVuBBvZNwK/Xpm0Nxj7OZu7PfegfkT76StuJEG5vb+u+fJ51yT7EK5FzfuOEQZ01gIycXZ4Z/Q5AZy8n1y736mwaKJyVEUGEExok80QMg7NzATqzdTwfAfYB3rRL1PKad0sbea4R+6FuLvPk+BgngnNz4+CCdmsV5nH1h76TK4269s3dR1FGYXfwGeiizDOzHCyWo7WJ0wHHnSjzE2WcciBicsC2sbAZrKIrRAT5G0D34kLCMQiNvdl/owgh0UnOKdgwqyurojDDyOBePnfvZXORG6g9iDGrYnof7+/K2LgZIZPTE2Vxabksr66XtfXNsrH9VIBwZnG1TM0vdlTRYRZAbITP/f3P++xfNVDx0J+f7wiM/O1/+yuJyrBpxmNMd5LTYW9d1DJDYfRBk0hO1SGUB0b19tj4KRtR64EJIFY62/BGD4hTovc4+TWWVg7dCW9eaywErPk3UUODGSItbFhs0Fw/h3ILBIejYAFf7TUFOJtcwRgKOXxN+TSVBuPN/Y/ojkFz8rFMw/MLbBxAmP5QyF4bYgUKkpuv9w8lSVEtFZLH+93nQLTGgJPIkrjsPM+k+KVvNmKQk+8TnPsp21QXtFrMJ2PYArI2YteqcJoaZ8roZzc9J4p+QunE4JHToP4Mg7VcZxh4tZ9vDb9ETFsjMO0NWHbUri+n4vH2XGp/LBaUZ+l80LYdvM8z6eZarc/nA+eujKu2Zh1r0YetNMpc4HlZOfZGlNG52emysbZSdrc2yvbWlvL88JRCieRQZX3gCSVJHlXKDyenAoQ/PH9evv/1DzqgXYaB4sDcm3ky1l0bOioGxO72ljzLUKXIn1EbK8039RHtUOHlukpZ4wJYKm7tXONESxi/AMI4X7JGEhni/YC6GE9dTkhdr/w366qNbuR7ic56L/CeQoSM+Za8JxxOBoREyTzu/I1cLP6GUQdVcHKyj8rxGQxH8uEARtw7Rc5/fP5DefXyJ+1H7Inrm+sdYDxSfsp1mZmFfuroR4RLaKuNUTvW4qFPJNTAalzKf4wzP1DGXr9+7YgP5WXkSIpQCnsj+ZzOebRQD9PJohDZ7xI5iZHKdRM1YVxC68x+GICXnLU4AWPgxdAMYEl0L1HH1FDjugFF9HlxaakMFpa6YudxDCTKllxExkVGYc1zbGlurROCdrRrrwUIrEEM9ETaPncEp92JYLbPJICQZ5e5lvmk+RMBj6rSmihL+hDgHbCVKFfOHoMPz7+caYk8BrxkvnO/AHxFlYk61chXT8tzBLSNsLZRwEQv89zzLEOXzrzkv+lLKNi0ke+63l7y33pFa9o2PgGodKkNHFb8m/2GvQcAQLs0h+6tXgxI9xlmYRPn3A0cnb+8Eoh0OQoXR1dUtKYdxCEQOyGRUa7DWGROKfJ9dNSBS+5HW0MNDhWU9cuLfZcIEGAGtxafAwwS/QLwAmKPjg60zvgBELJnMN5EUvf33sgpxLwz48G0/mHnM20MFZpIOddjbACEXK91tqQWasS0mCesLSKLfC7UdP6edvFv9nPolWE/yWlQhe5oe+inOMkBUx11utLq+YxZLL0gE+MBvZxX2Aa0OyqtnBmcW1Z35TNWRqY9XsuI4pUqMnVZoL5DIYeGCi2eMYR+i6OTchOOHJsJoLzv6Sm/piaUozoyci8aKT8EG3S+QG3nt1gS94pmIgBGWQt+fzikhBHOlRmdpZvrGyppYTAIM8YOTYFQ5RNOaA+h1jW21tj4aJmdmy5TM1N6bwBldA110cdla+dZWd14XMZn5svIpHOHP2ej/EVQ4AEQ/nyB0h9Ky0f+/t/45T2LjRB7PJ1M3Hgx2eBsOELf7A+KGJM6APN36JzyUuHJIVJwqUUcg1uy6tUjJGMJ8FfVMXu6jg32KIwGQCWap0L0ilz6EcnDVQulKjG4SrbnsE2UMwd1QEJ+D4PANrLVGid8LsauPO01v+JTQGjaaw43+os33wYhNRNJynb7taGUCqQIKVXhmjZaSQkDKYVUFVFHdwxQ0p9sTMlZMnjvSwH4YPYzSH9Mx3Wpj4i6+Dm6XF6AQDsWfQSur33nJxAg/KmDoN0wNdYVaOc6nieNME3rYOjDnR3IbJ9bjMSMQwtQPvd8OVw8z8YEhAJcU/PRxlSAce3PkNBSzWD1UxNIDwBOwXv6aCEgP4sRFaSHdshLtGLRRV3+gjqF0EWpEbizvVGe7O6URztb8sCTh8NcBsBMUEagjJTbWuj37OJcCfSUpPjxxYuyt79f3uzvywPMc3aknO+Oi8KIetr6BvUONwUIFxcGZTCo9M0asU1NLjtnUiLGbc1hmsh4QF0/7+wECGCJBz+Gc2vExhhi/oeuGcdMook8i+Q1uR+msUra/PJKII9nQFtjwEMjIjrIi+8oEgjAO0WG/EjXQH0Yo5f+hMZFX6ByER3hB0OI93568WN59fKlmA9E81Y31jR3GN8P0OxOAWam3koG/epSjrAYUIoeqpaV9zczIRrja3xC1C3GAUAI3SmRkYnpPiIW4ax2j1JO6gTGmSOgei51HSUymYgF/WG82ly4OE54Fik/EQDLuMXZ1H4nYIXvtFRLxjZ7sIDRYEGvNueL+RBxFFPGTAVsKfJcg2snGshnWudYQELOiK6dFSgnV5G2ByTRzwCV5C8yX/KZgDXGKEAikWzak/Mjn0tOJNdtgWbmaABhC3IzDvk8feZ55VpxLnINzl5FCWsZEOZvnCTZ07h26KmJNmbdpA/tOmQs2uhTIv8WfUKsyFEeftocwmgIaF9UjV0Aq/PuIs9/d4cTxsI3cXQwpzlniLYxf3gBnJhfrDHmM0XKI7bCWMSJknUbYEubQslNVDQAKIArOYytQyZRrYA9q4Eud4BQQKaYkqoyGvOoC5Mze1aOPxxVx1fpRJfom+id7w90RFByI+qlOOxSNirshjiWkrfL+MZpwve4XlgUWWNRWKUdFvw5UPvS/6y7/A0nH3t7aLJy+FYHK+1gjogejNOoKVdxo9I8LmPVMoFynuJs40X7uFe/bnBgOec5FGPTRWtZEuXtsmbtHOMa6svZuUTRopRMxBWnEVR459/Z0aB1r/QJIoW0eUz/Hboo+3DKdmFXoi4KK+SQPExy6aH6Vlo8OhLQfLc2N8vq8nK5l3AeYmHkg5vJZme9Rfdkj12jVkt/JyUkgwMExDy/sFRW17fK7pOvysbWk7KwsllGp+bKyKSVnPPzlwV6f9nPdRd++MfDCPyOR2DkT/+jf+OejRkaSLyPqsVShQbYHGJAtwAhoCEbYQ4WUSRrROHi4koLOZGEGAM52NNX0RcUIQTQGfC0ipzOE7SiKO3BCxkjAnoB3ityGxzZqDRVwFcVKei8zBjpiQLaMq9GbxM5q+G1dvHGyPC9qU/jTdOfIWfO9NlQtjAEu+hRzaHQplQpbBpHRGXcC18DSososR4vF7MWOdQ8+zFEa6CPQvejTECKnZsuymEsamkFKoDyjKFUEIn0Jh9xHJW+vo5eF6kTcDPITvsD+npA6Kjs8IYYwRiPSKKnPXAdjtxhSPexyf7zw9cdBuV+bBEk6sV+YuhmjsagVPmHYsqYQWH/rIfBY0BOe8/cr4829pSbgPP+OlFMtSxvJcMKEDLGolfrIBQBpkxNjpeFwWx5+minfPH0saidOGamlKPr3EyDQpwnk7oekXck6QGCL1+9Ls+fPy/Pf3iu6JYof8wBgBQe0PHxMj83U5ZXXO+Q1+oKlNSBAErUXlk3GHxSEOzUgiP2ZAoUB3DWccanB48GU4miCIhcXHRGBYZQjPEAmQDCdk0EjERVM8Yixipg7+zcRibrC+98Igt4oR0Jcx047oXgAEYZ1E8b0hTXXhGQjMAK98ZQxWDlXhiaqu33+lXZ33ut/ExECZZWnHuF0XByAq30uJxKdMZF5x09RVAi9cmWTBeXM8By5wEbipZipN2hInsmQEgbxcQYHyuz8/PaB5lTGOwY7rQzgAmVRpwEySvkNz/21DtXswXebR3CRAqzfjDEeDaMC1GKKCByv5STaPPX6EsiXxj1GK48j4AkcnWgjWYdMe6JxAXchGbHZzIXEg1KhIr/zp4b54BBR+8Q085SlUZDdc38ieMu1NjegJ/poiotHZTvMX55RgGNtCERKdF1by0yFICXM4+mtDn4cZBkbgcAM4doG/MveVjcIyCmWxM1GhJnZvYXxiWCQQH9oVenr4lQhdIXMM+1c1ZbydN1OwPo03f61lJGNVdGXUtTkd0Z173DUalapbXkic7wMai8pk9GKEhqknVuUYIg5QGyBgOGQxnt2TEWaElpFMa0jTRzX/qYaCPPibbTT9Y0c9o5ggjD4PBB8OhWJRtoO/ufi86TX0gJlXPRxcNs4Dp5jilnQbRpbtbU2/67BjZcI4roWRuMA+PXRrbjWM7z4R44pRzFdH5qlGHDrOAzcqLViB1CKJxr7BtdtFk5mk6RyRhQjkI2HTRkQBVU//oaji7LMVdBZZwL3vOijIyTxHoMrVMp0X7GIPmhCPXJ2XVwoDz37GGwMQCEE5Mu45EoO/shhgfiReR84uDv6ozioMYhCrWcIAOiX6LBn0lg7O3BgfZjzgDaRf79+tpGWUe1djAo6DYgZgirAxtJuYiyCHBI1/zEEdIHECScKVMzRBTJQb8rg8WVsrqxU548+7asbj4qM/NLZXRqVoAwe9xvY68/AMLfZrQePvuvYgRG/snf/ffu2Whz0GkTwJipSmtODK+woFHOjCc0IInPhYLAirIaoUEQizkHemhUgKfeGCSq4jo68bgB+kJZSjHx/l4WKrDHzJ5LX9clDRC1ycGSAy+gsAUmWdTZnGSsN7Ei3s8hmlwOwBVe9wBC6Gu8TDMcLRO17ER4m7znKEhfJiKgxcBQregihIpa1UL0YqNWqqVofV05EOeB+Xt+No5+jXflH1x3yKqmHITkdoiKVvM3k19o7yIew74IfUv9DHXQGNa0z3YzlMFQaypqw5PATi+iMAyoOvA0NM55Ptk0Y7S2tMV8N8Ak87JtV/sZRw5dD3BahZdN2ewcBE1OY67V9r29VgtCA4g+1zYDeT8X1Qh0SrwiVoB0HBgC9iMYWaNlMDddvnz2pHz1xdPy5NFOmSUvjgiJjDXoWpOiGAJMKF9BBj6eeXIyyJ347lfflX/+z38lIEMtKOWh1aiUcn8qhXF1dbmsLLvuEoCQQzfgFK/sLGsIJbdxyp/0NUUxcmRoIMNfcwezVyTiwPMIdS8GDUYRn+uMk1p/K0A9Xn++l7Wc6GOU+ViXUUck14kXa48xwTsfavnh0aEA4e2tFTR5AWABzinpACAkj1C5MlW1k3tzfYAQf2dNY6i9f/e2HLx/L6EJgB1FlPWanZVBhAFC+Qu1XXnOdlBhzKCQR95PcsEoxWAakwEsxrQKe19dKX+Q9mWsAI6Ly0tV6GdMKpDOi7HHXRFRaqJNTOo7GMMYj/wEPKcWYaJoqUMYEBIjNc8wQiupg5doBHS3lOnhvrziFEqkIJS35KzRNs3TRkQpADKRn+QO0o5EkWLIt5L97d7bOiIC1lJIPPt5AAXtT1QydMXQIfnvADzunwhee/bpuVW2Ar8DbPge/W8Bbb7PHpooEOOUNgTQZfzou/OwXK6BZ5drpu+a05U90TpS2zbynay30HYDSBnvgCXuFWoxayvnqaPKjv7T1tAss54N9GL4Q2N2PU1R0XHcso/CXKk/ft44OqA3O4cwDgAi8xF1URmVUwuc0O60j/VKG/jhPTtYTM0E0CUa2uakZp46X/VQ40kbGWO+wzoEaCWH0Hn3gKZb5eNjN/Be1I+lLnx6/MmciDMjqrnz7CFLLg+R8lae16aCZ26yF7M+8/wZnzhZeT70kWvyN55b5id95jvcN5HnOGa5z4DxAFBNQCG9FLMgjgrV5atzmmceEM7+Rm4ee06Uo8nNi9MkDhfmlMtHGaglpzXnIXOC54JNkTUXR46cUIrq28mLounFJSrFb8uLl6+6fEOeywJKtzMurZT5ZoX2EdXJJbKL/SlAKJE0O88Bq0QHofwefqD00pFe7w8OBAY5XxGHWVleLRsSA1rU2XeDbsPFlYChmDvQT7FLYU1VpoposQvs8Qg6EdBwOsvi8npZ33pcHj39piyvbpWJGaKDMw+A8F8FUnm45+9kBEb+uz/9m/fJF2RTUJ5FpY75YLjRwlF+CzlvikC4kHo8aKKXVvpH8lowhBOlYrEKtNREcdGpoB9V0Cf6pXIVKiAcMTWJTQ7DSVFGQv8Ribnmeo62KLKhgrMuD5EcrdQ+UvSso1kmouRcwQAbKAxcw4ItBoH+MdWTw9EbpwFRDjt9VptVQBLjYyGZqKvZiMrr01y1NuqEH4ztlP1P96+eWX2mUjuNt+wpp79pvzbzJIrXseVvAdCiiVTlthxOrXHXgmQbIX0uYIyGT4BaBXxd++totR6wtCde+xa0hSraKY4OUUcz8wPcWpA2DOg/t0ri/fwEEAJ2xgA6FbA1X2xBbu45DAZbgMpXW6OxHxvPK89DO0XIFb0vzGfWEOsLwwlKTCnYVXOzU+XLZ48FCFEERQKbg01rTjRfnB7TVp7kYJ+aFDCDIoPR/v33vy7fffedwAMUSeoveYygXDl/x7WWqJs1b8roPLmJplorsjQ7IxlzGwHkxQAK7UVVrcpKT4wRHcpzQB3jEQMjYAGjKHlMLgxtxc2ML8ZAjLoYu1yHOYsxxfXYS2TQDBZsmF+4xAHAaXp6tlOSfH9I7g+18sbsva/F7TEUMBRt9Jp6ylp0HgxRkisZTokSxiBFaRBVQdadaEaKoDonkH0FIwwgx76gXYJnXkyrW1lZVl4iIB4HjApzI6IjCXSAt4Vy2Ncw6EL7Ymx4FgBChGz4DIYuggwRpOH5AAaJkAZUJN8nRhxAuc0vTD3GRKRaCj7zhPtgONNmgCzt4DOAzQDCALx2DYeuynMOIKRtAELGu92jmAdxotCHzJGI3oQ5Espo1nv2jqznrDnR6iv1LW2KAU1/Qinkb6HPZa6aLuloel4BRaFjtntX5nyAtKnDPV03jkfuG3omnwmwoe3Jw+J9/pvxCiBMDl/2Zf2uubVxlCTCmGhNnC4BSKGrZmwT/eT7iXQl2hkqt1MbDFQSoeS3AbzVdhMBxbEEQ0XnjXTItDN0TmTff05rgDNdwk81v5i/027mi5SCT8+6dBTGmbFh/vFv7teWK0n0mvdoN/sCY8e/GRP6xx6Ic4x56OdNlH5R6xAAElq593inBpD/m5ITLknh/evywsIrOd8BsLQnOXgAq+WlFQHC9MuUXTsKwm4KlTXPL/M6a4u5wTzsnThmNdDPdq7H6a495v5edF3EUngWPCMihKHLIrCSseF+iWKKnREnf312PL84OjL/uAcOQSjLfL/dQ9Ju7MGse8aIH0d4ySGccG43B9t9UXkI9q6XL1+V07NT2XISYMIBV2tFY3dFqRSH5OrqimryEs3kCGX/DbVVNFuEf46OyhtUS9+9078/HH8ot3V/pR0AwrXVVUWycQJDk6U8zdWFgx784MCzbfCxzM3PCmTze2aWM2lEYjiooy6tbJa1zcdla/eLMlheL+MAwompMjLu/O/f9uchQvjbjtjD53/XIzDyP/3Z3xUgZGOwEUZ+hzcEFkwLKmhcS/sMIBRou3Zds3hQQx2FPpA8l3iUki+QwxZjmZ/Wk8bfUrOvpZXpML5xTSMd5JPc0wdWaN2JQgQwxcuWwc2mm/fjDcsGnIOQz+mgqDkRAQKMSeg2olkon0hXa+iWzrlUW6LkWfFgC67SJrfRidYGpPHA1mt87ItdZ5xznQDYGGKJtGTzzuYXylXrdQwwpB39uIX42QNQGWm1sT17vgXP/dQNQO2BuN/rQFali+YAbNvfgr88n5bCmjYGxOWu7WYrg7G+rNQ6YjqkREA+BeXtghuOHLbzKM8+90k7Yzy6f6b66jQrGDiOHotCfc2cNWiYnCRSi1e0lNnpifLs6W756osn5dnjXQGzKfI1UNBV7SgkticFCBcWFxSpYs4B/jDakSiHNnpwSMToSJTGrGXAnUsuzMv7yoHJwTtL0ry85FXunHpcAyslAlgomYDH975SBDXHm3ytUDoD9JiPoZgzDqHFyVFU81Gytvgdp1E7llyDz7aiGBGUwPjCOBNboQN3010x6oMjCmx/lJhA6IEXCFpVmmueMfsJNMxEIOkT1DIMPABRwITA1vGxmRJQoZo5k7IVgEa+nzmueaAakAu6Xuis7K3Z/wIa2FvpKxFCxohxEOMALzn0ukqxBRDiZQc8ML6MketfGXCEQtdGbNm72/GlXcy/FswnShZ1TsaAotm8aAfXbaOoWbvtXpV+h/qnNtTC41nPLcUzAJG2cY8AoqgwZh3lc+1elqhJmBw6D+orDiLey/gmshODm/6Fshz6X/YHrhVQlBz6tr8t+AtVjuu39Fs+T7+Sc0Xb89xDS8ZAT6SM+RBQmCLkaUfoxfxmjwsVNOkc3Cu5rlHrTLtpQ66duRkF3dA4uY9BkkuaJM+SMcq8pLQACqJxIkKl43jivznnRTu8I5Ukap3LkvfnzMYBgqhMznoxDqqjB8o3oJCxo320I+sv+wZrL2ADZw3vcy3+1katE2kmQsjfDw8/iCk0GLjEDPmB/G7LRsmJPEZ9uQWBD5elmKkq3KiWOwIWUBhWQijwUDChJK6srFlEp64rbAHGM1F5nktqqdJO2sEcCyjP3IgTp6WUdhHwysbJmclv0yFXZRtcXV8JBAdAw4bgTMjzTV1L1T2sDB6AltbQ6GhHOY+zifbJ6Vgp97HjtH9U53LsMO7JvekPeySKpjgxcHxqj6q5xjwXOb1OTxTFk/ORKGddj9yD+9NnnjXCZ7zEkKrRwZzJRD/pHyUsoKG+3HutHELAJmuFPXNlZbWsLK8I4CmSjZMBh75KfV10LChFbuWwQICHVAJYGdi8EwK04zj/pqfL4spWWV1/VFY2dsvc0moZn50vRc5SBw5+258HQPjbjtjD53/XIzDyv/yXfyLKaDzmeHrikczmpGhdNe5i7IeiI7Ch4qKRmHbUQQbz6Ig2Lr5rlctio6GKCoRGGWrFWFPIuQeEjgpImCZ8TqIuiZZFRl/1AD8FHu1mGsOBTwQQxnCJ9z8bej4b+k2MqXi5E3FTJhgRwgoILYcf0RfybRwxIlLqIBiCJI06ZUPBNMBpE5UNxgJKcs9EPDPG6Y8pQK3yqWsV5nuOznxa+zGgM/cOjdTA2tFUnmPyEuWxb8Rh2vHVNxqxm4C4YTCu9lZAmP4FgGd8ExkI6PocIBw2UrNw0qYYfBF5IS/PqpDO82sBZRuJzHVi/LVRrc+B1fwtbdZ1q3hMACH4XlHke6vgAcYQWJwYHymzMxNld3tDReSJEC5RTHlmugJCtxUnDYc1xaFnyB+5/ygPLEIy+2/elpev9zpP+fGHk6oUd1GNMvLEKClDZBDq0LjujweDfxO1WqgFmgFe8ypQPSeVtdFxDvkeyNsRciMgyn6RfD1HzlziIZ7+AIsYznnGrUBJHBuJfAQMYhRyvVD+MBxPT89FiWKS22Fl+XwMEyKEzFdy6FJPDUCYfCCvY9NBAc1E95L7hhT8o0ePOkl42psIIjko3IcxgAJlNVdKERhsQqEjf7l79jIMewXNzP3MtRh+9Jd1TXv4zfcVUcJYr4Xp+SxiDCj0BYDL0aM9x9SyfDdgCOM7hmccPVprTWkX3g8oop+MDWCFKA3Gd5xIbQQtz3Z4nXDdjKOAC86EaQzsPm98eF1yjeyriZS07UukL87BfD70Qu4T54TKG1RvfxwNfZTLEQE+T79CyUztwdZpFFDURrJzRmQfCKjJWRlDNvfNmRbmRpwyjF2k+1kvocnxfZ5DQE4APxEajPJEwAKMLRjk3KVEQBMh/CQiXPf89pwOhZT1xTjST0dDKRVhIMscyNihHkoJBjtzRuWIgurO/onzF/rd9Q0RIqdtuLzDghxY5GsFZNhR4Rw0+kPk8MMHanYaELb5fom8xsFA+wFSoYyGOcD7cWQwZuxF1J7DEUa0b2kJARurhxqIGdCIAosC9PiYrrmxgYKo84Kdz3frkj2UPBh37mtyeBMxnJlyhJ/9kZ+sFbEWiNyPugRFIor0j7GxqI0/n8hxe5bEkcFzaZkTSVPJeUXUiz1c9M2av5mIv9RBaymPNvdSjjb2Tc6R8T63PCBXTrYobwKEKhMi6y/AMH3l86mhyBrBNuDMwK6770pumeGFs4MoJm1D+EsOmrk5Ob3oJ888++jKMkIwG2VrY8PR/9u7LsrMWHGNg8ND5c2/ePmyvNrbK+zxnIXkJS4DBldWXbKpgmBA5Q21ny/Oy2UtF6Q5GcGemWnNAaii46i4TzjHcIp9bHa+LC5vl6W1nbKwvFbmFlfL9GChlNFxwqD/Unb6AyD8lxq2hy/9Dkdg5H/9r/6+ACEbFRufhVG8gQfcBBDmQGEjCIiSkWArv6MKJQLIe8Y//HMAACAASURBVFfXGFDOC+B7o+OmX/GKQiebjagBDSjKPTG+bPxgbFrsRNROqTgi8OGXAUn+zyMoj2ZV9YyREiDRR5BcoJv+dnRXRek+pQXJg1/LDwQwSoGxAsIE9fwZR/t0j1r7RsBCqqIGZW5HFCpTzqNXuozHnO9xnVCT+F4bZUk/A27bTaeNpgXY5LrpS+ZaCz67+VfzNFtAmHH83LXbe7eAcHgj/IsAYfvZAMQ20tgC+2Fgl2fbGcNVnEeFb6Eoqv6io3jtdzMmbeS0NQTb92P8t+PWjqVxfyK9RHdZGv5vOQT0/DmU7mtpiMmysbZcnjzaLk8f7Sq/j1pMH29dc9NRRdf5UtL79JQOQXIgmNtEBvffIEzyTkAnxhHULBk5o2Out6e6XAOXw4DwhbE3bmU3lZxBYIFo4jx5NYMyidrb5KSiUe4za8L3TL2u1NozwDEIaB0V7CdtJMtRPNduMxiE+mkqJnsO+SGAIKITNhRcxgGginEGZUgAeZIaUjNdLS8kxxlzjFLlqSwsyFgIIExE5/j4pNIwLcZAX5CXf/z4sYpGy2Nd6XzsO2urK1IZheIONQnj5uT4VMCUNTE7NytjyHuJIwyMbhxLiZJk/g7vM9kTmRlR7xsjx7SKOgFAAbABhALbsBZuejGQsBtsSNpQacGc1msjbMFcwqhODTQ+G0ojBnTWdeusyR7aOmzayBnPRHlylEqZzXi4xmjr0Gr3YNqZ+ZHnRL9bemSYDlnziZKJPnZxUU6hflblZp9bptJzX6cMMB8n6pywsFHAMO9HfTmgKCIaTjtwVJzP2CnjyCZRI54HlEoibAAIHBRQuV3vzOdOHKiM3XCtwkSioyiZPLBEA5Hl537Zz7he+s4zaM/jgKN238xez/cTrQw9lz65FiOMANOLuTaOFPrPdwGE7969rbUtR8ryCjUKK9W52gopc4PTl2vRR0SYWLesIX7Td9ZpSnNA+WY+B+hw79Q/Tn8DCOkz8xGgyjzgWsnlS4pLnDfsDTAIuBbRHuiijgCiKhwgdiYQxfzgfSJtpL6gDP3h+EjPGqehgeS82Ek8F+rcoVDJuKjY+wR2EYwInEw9vZQarnIQy9HjOouwBXBGrKyuiP6YiD42Af3VPL27kwAYYxRnliK9VzCT7CSS4wfQRkR3fFxgnHnZrlEicKQSaM+ccYkQOVMQRjo70/0Rl+FepO7E3ksUWPaeGAhVjbtG3ONsaB18Ec2h/Twb0hyIEI6M9iWd+Lycde/fW4QPBWzKprCf15IzOUtpF7ntPBOAocqX3RJkqGrso6N69pRb+vHHH8vzn34qe2/eKihA3VfUS9c21lXWgjEnd/BjVXW/Qu2Ws+P8rKZgjCpFQvmKC4tlanqijIsSDdYblX06PYvjdaEsre6UxdXtMr+wXGYXl8vM/MARwgdA+DuEKA+3+l2OwMj//E/+nlRG42lqcwtC0YlHtlWea3nmbDABhHyH92IYBhByQLJh8SOuuupoeXPFmJRkv2rFoD5nINfTnHy4m4LkCKTy9CoQ9MHZ8TG7SFWAVA6nRClaQ4W/haYUEMwhakEc51D2EUE/moAJPtcDQit0BhBadauP0PG5qG9yv/yYVupaePGUJ28vhiSbdvqQTTieuxYQ5vu5dtqZ362HP8ad8cunaqD6Ww05Wja/V00dBtiJUrRAM97ptP83AGFtYA6EgNm23WlXrtuPV5Q83eYYi39+300N6Smjyef0nOIn1LbQY+IsaNvQgtJhIJr+6XcdS6c/OJrjlFQ81dL1VI0lfALTU6iATpbV5QXVIURUhoLDC4O58hGjv6m3h9E1OeWSClJHIxF/fFwGFoAQgZl37w7KKfQccnVOXE8K44McEsQd8JwrU/X+Y7m+hKpTRLkWrVRGIkW2By7mS2F16hVScLipF3d7C93NNEiM4RhBUcXFAMw6ctmE6yrkYYVQvtMX8sbw/f/Ze+9f37Jsu2udnHO891bq1/3E808IJEQSEkIGE56MZYIxwXq2TDQIBEiWQIDg/4Turq5wq+qGk3NAnzHm2Hudb51q9CzaT698jnR07v2GvddecY45xxzTuUwxXA1WKJh9rjWIcbaxsWlgWXuIgeSSJfzPz0SrxPCh7eTBEe1CZTT7WiiStBtQGDEWXsdg4zsAQwyu86J7Idqwu7MrehP9Qk7hN99+q3wloiAYNRS25pfvRO0v81SR9QK09Ac/ieQlWkX7tC/WX4wouHkC/IomULLBAIT3+P7V9Y1yKbk+eyhGZHKU+nIzAVvaNygrpMivJd4TneK6HseRtRHHWCJdWZtZX5n7Adk9HRbgvrw6gsreIefosg3rAD/+H2dknIxxJmbd85l8Pjl+it6cnspIJGeNvdNOwVDC7SRkC+N6jBFziHkHHZLxB/AHkCdCyPrFWRdATn86x8r0RvZqAdEq3k2uUc4OckaJNlj51IJoOW/iCEh0nGv1UbtEaQJMMUp7ZyzvJ4re78WJsE4C7eyrcSZGATh5kAAlq5U6mq0akhvrJWY0PajzYtBzjZ1dFDvpw3XlYgH4AD2cjax7opqASdgvWpMVxeN+CDnhpOF+UEahQeeHdqbvQ7Huc2oN8LZ1PjEPEh0MLTZ5sTwf42ThqM12cLDfXr06FHWbTVQR1fNTATjuR5QNmuP9AzYGysKUT3lsy4tLKs2DII3K1iiC+0EpKmyWjLEdDtDiLbyTecQ+aafZvfZHHBWAG4qjb2xCpzUdXnoIpSAeVU+AKOPAs2ZsVGOTnOkopVNOi/0UW+3OBduzr9A3F1dmUsmBViJQA4hDmZla0yurskGIwCXfkOeJs8F6CGY1MR4phRJqZ5SN41TJHkf7iRBSHzVnKH3O/IHSiy90WmwKC5fJ/qlzUvfRHFxt65xBy8suFk8ta5hl7BmtSSDsu+++a7/+7W/aV19/095/PGqLyxbx2mPP393Vd1GBJYpLPwkMMlfZn8/OdC0SX5RjSjmSTQNCooIzc1ZwB+wtLK21xZUN00X33rS1TYPBuYUlKG6tzVi/4c/7M2kH/Xm///L5lx74Q/fA1H/3t/91nfVjBImIgGWU5cVXDgBCKlAF4KyjEnYlw06gkFyE2RktNB+o9vLmYJdU8c2VOORsEizueELNu/f1WayJgt0rOuKoWICQooulngidTYe26CBgUX9eD5JEwi5CGI95DJIeRNjQceQGD7OjRPb0BQjGGIq3ezzQLASjiJcERMYIJZEC0Y5qg/V3LarR00VyzacURRsaFu7x3ZxP5ihMaES5Tow0t2MUzBnjjX27fL2AwyebVEV7a0IMYGkwQvC24nm7K6Ghoo8mattHPiOAQ1+OQLSMtsqp5DNqYxcZlrBOifdIsbT6yx8z/S1zdRLwpj96gGvQ5zqEeX2MbhosSo5a8wnKjyNzKhPRUe30jKUe6vUyFrp1f47OAE5dicmUAq2n5ahCByBEZTSAcGtjpb3a31MdQmpMIQADkkTAgXYBfji0mffQWrhZipdjQGG0vHv/0UIgZ2cCPUTaEgVjjTm/CaPNhU5srBLVH4EKhoSB45ZLGFShavrF3mjPwSgEpjB7H01V0fvZuc4x4ogGbcFA4DtEJlwDbHWIPlrAic+NYgn0aeiM7Dsqa3F1JaVNvss4YhR/98MP+i77EWAQEMePpMorUpESLACs1AjjehgPGGGobDLvAH6hQYZGyb0AAeT8CRBe3wiousbZ5pAP1zs2skZj6CZ6yv8BJxjRAQUY14pY4RSjbA55L6oJZqMQIBxPPnsvY8y6Ye/F2FRkqwxVRRAlxnXjfMBrqzkyh2SQlZpqnwfHmITaFxqw67k6hzzPEkcW4x0wwr3ybAYGS5qfYvcXuyGOMYmLlXgObREgLEEyxgtatIBQzc98jzaPeXKIxhjYM44eXwuc5J7cX2wA9dG8jEXmEdcI3S0pEtyD51OEqpQW+/MrcyHlPDDQoa/JYVFnTr6vvDLtwVYxpEXsie4/F8PWteed6xcgmD0u4FKLss6PRKGIgJr+CMi101XnAnX/aoy9H3pvom9drsljRUQz/QT48LzEIeX5byDi3GFF6kXFPNachIZH6RqcDzw/dQYDKBj7nubLvCOafn5GPbqrdrB/oHXCZ1Qq4MPHwTYIoIjNwP9Dg02EkO/yDFkryb9LiZv0I89LnxBVfP36VXvz5rXygtlDmC9Hx0fqJ+YDudSAEIvnkO93oqgZTjG+A8gQUCzKNk49OaEEZqjHN64xaJrsSam1LEBUNPDNjc22sb4usDcAQs0Nq1+TaiJBmgJlABSVydjYKPVi20S6Huk3AFs5h260xqCXM+Z8hiLtONwBuvxyzzhb6COej71OjiZssVLNHZ1zi3qOOHiI5NF2OZuqJE+izH3usuauauzO6DdrPnnIRyfHpv4XTRnhwLAW+K4jxE5nQATGJSiwB+/VRjltHh/FaGD//c2Xv5Xz8+IKQbDNdvjqsG3vsL6hoUYQkYLzlJq4FmVU0fqba+Ul0lbGOTn15A3K0aoo4TTu2ja3sNoWljckKLN38Elb395piytrbXpu3mDwJUL4h8YlL9f/C+qBqT/703/h0R5iU7fs4bGny0nns1pEHARWtjtrF+eu+cPnEw2MsdCDQg4dohlsYBgx4bjnexZAoO7L1CDe4oT1exutijCMJSTkkSUCCcWsClBrA+rAW9+PiQQmUhgvtTdv59Q9BQ8j4Ihx10e+eupUFZr40bCNIMUpgdI2kyiHf3uQ0VM+eqPaBgLglF82XMGqgWKaezwHgBLdSvtjbBjoFqgaQNjT5sfwmwReiaDJU6t6kM4ly8HXv98DNw67qMEGNAZEBLyOANl1FQXWArCrHEdaORmZ61/vn/M5wO1+Z8wrqqi6gAZxo8FrhbS+YL0B5QhMe1A55FN2ANvPyVhV/melhs5Mk4ODZ5FIMe2AgjTTVpbn2ub6Sjvc32mvDw/b3s5229nabOTTcojHi64Iwfxcm5MozRi145A2lepCf/mlWC9RQ9Ydc87F5U1/Q2lVeYSopWmNjeuL9er8mkMrb26uD0qEcSLwbIA2jKlRoMfqeKbo2ShIXg3gjz7BQOBAZ37yLHt7uwKFZgMYaPI9DJJvvvlG13cZh115+jEkUZUjyhBvOp/HQ//De3ICiZq5wDaRwtl5g9Lcj30mUbd4uFXvi3yS+YW2urKmNkK7TVQKRT+MYMA4wCX9S3QA4zmGdCIVP3Ig1Phl/+G5pXq5vSPqFAYcbUkkRmunKJ8qEi0weKN1JifAzIz6/uT0RMY+/YpBBZAHjKlEyN19uyAnqlSFnfN4VWUDnM/Fj/ekys2uIuB9VCDAP9TIRLdC3wMQEI2WCnWxLOJU6SnmcQbRpxljPhcBkwiIJFKRMUvUh+9Imp9IqKjFsxprDGDofDFOVZKn6G55PsaDZ0IsR1GqpSUDwo+OQCsFghIM3T6QKF3OGEcITdnkPdqnZ6d0SRms3CfnRL8n0w+stRTEhm7I+uFMZOx5tkRhEllRNIUC7x3FMKDc0S7nYiWyp8jbuZU7Y4w7MkQKCGAdB45FcOJI83nPXJgVe2CF4vFECKv2nqP6rivKWUy/0U5+DUJNl4wDN4AQe4F2MJ/TJgAW64Q+DGWbMempzqFYx8GT6Kqo7JSQKep5xizMoTgjci5kDr1+faiI//7+nox8WA2sawCG2RKIzmxo/gIGry7O1Re8xn7D3nda0S0oj9gcS8urnn8wmgQIratwyv57aiVSxlDUafqUXEMEWsoJk/VEUXWE9gIGM3dwFgDOcQju7ewOtHM5seUMnxKQi+gO83Bl1QJjjC3tZD4iqMJc51noHwA0ji6puGvtuOQF8557RnCJ9xKBZX0qD3F93XO+RGLiRIptEVtDf0tJ3Y4InykEAc4uzgW+yfNjPLk25SO4Bs8gASAcEmurLgulWswu5dM7HVRT9t279ruvfieFbfZDHH+Hr17JiYkDM3RxtYf9BrFCorE4ZnDKdIXpUfIml141rFeIXJIzP9PuHh7bzPxym19cb3sHn7b9V5+1jZ29tsDchxZMOpBSgv78Py8Rwj9/n7184x9vD0z9J3/tn32EapFEcw6v0DVzgKgu2j1UiAsbg5c+lMaD4GmSbTx+yknA839nzz8CMxx4+a5rF81qcbNBJTdAXluHWZ7kz0ntryu7ACh8YqBX9Kg/nPtD0nkdNkxi4PL9HjhGCCbBRkfHDMxi2I1RKhvsvRGQa2XTjKiDN09H73IIBDwNkcdObMXX9H1Fye0USHOPyXvnsE4kMVMp/dGDtR5cjc9j4NN/bhJoUbBVIkLVh3y2B80xivvrx0nQRzRzj/4ZekNO3zd0GtqU7/zUc/TteA7o9yI6GYcI8QQUps8yJjm4YthmvmQM+uXaf8afq3cF6j2PnOb62FBxpw7h0tJc291ab4f7u+1wf095FMpvIWIZER/3gnIcDAxN8Utek73kFk1RfsfHj+3DBzzieEf9HoY93vCUfhFoEs3poV1S8P3KtCL2gs2tbUXaMI5C08s4x3BgLwgAZB17nQHuvI6JxKGoyn24Bu8D6jAU6Bsr/PF6FSgvVViMG3L1MDj5HnSgw4MDRTzx8gMEcCQlP4j1LDn6S+cERpkUgJT9IXlS3BswkegQ/1d0uPKSRS07cfSN58TTrigpeTulDCmAQM7c4qJFdTDIoRCWYAf9FKo9+6CBl6njEo+A1kTfz83JkEvNssy/uSrPIYOqai/y/TgGPJYW2OHaoe7zN4CQcc/nY6Blbma+BrRnHWDIxuhnXkUFE+OR50m/irJcUchePITvJJKTNR2nId/NuomxGJosbc3naAM/oZIGCEUkI4CMaDHg4uTsrCi3KLA69x3DnvaF3QFIIZ8Mw5N2RLjIQBKHSeUpVe431xnp+FAVoUW6xmRAYURdoLE5Cu/P8Iw4XIbnXlioqBLGp1MdaNvtrdMn6K/QfYd9pNrBig+IznnF/1njAR7Jl+3puGHVJEeM7/aiaAHjZvBMC+SYYmg6pBko3nNjkOd+jIP3xVHlW7V/B6E0A9aUaqANicxy7Sj8miFkh0r2l7Q7z8J9wiSy88GgKwIvAdA9+8cOlyU5mwCi/AVIMT58l7GGFoojiijcTekbIDrC+CjXuurX4Xx6/+6dGAE48nBsqc9En3f0nPH4cIQAz5HGBdaG87EBOICp2TYHjbL2Aa1pBE6IqqsEhnTGVBqBCUSU7NXhYfvsk080L9iPRZtUWa4IW52qhIP6Z3FhiJymlAr9nT5XhPDC+3ryNRkT9hzsLfY9PktfxubjXj1gT03Mfv1mP+ttp7ty7GXtKaJLPvb5ma7H+mO8GdNQU9mDooLtWokOPgTQQQeHVcC4cabhUHz73Xe6LmPB9bZ3dkzlTU5m1b6e0Vqc1fozkw2VcYNCOY+wI6edMrGwSICBJMLpdksgZG65zRUg3BMg3G0L0G0VvGD8CxD2cuv/eO32l7u99MAfpAem/qO/+k8/ZrHyl80doyOJ7ixabYJVf4/8masrCz4EELIxxLCglTl02AgAcXgZs5HbAzrmXsQ7KM588eADCLPeEpnjECU5WQCjDli+n+hkQAj/D2U1IIkNylS3HwPCeLp8HwO3AMYYB7Q5gDCAK0AnOSc5pPJ+QEMPOAM0ngcsjuA5mmdxmjFqZ2blc0Al+SZcM8/Sj8dzgDDXSZ/1QO6nQI6er3LQgnYmDc3e4Ewf9qAvfZTn70HUc4AQb1z/2b69ecYR3P04kvfcc43XcKQ4/ZN+zJyZBLWTYxawmOfMsz95tiqGO91GKrZBPiqjeCjn2sHOpgAhBgx1mPb3dl3yAKPwnkPxRlRd9SMUUoQglqEALiniGeDJ/AYcuQ7WyQB+YoiRm8cPhzK5PRg5PHNyQ1gjzDleh2aHAqdrNK0OVD8O3hMiABfngusCOTLkYRHgNDoTZQwAByDk0IaCSkSCvMZ49VWPUTmIruN3X9FBDBaor1LcXEQwYK8dHB6IgibwdHKsfuCeAVx9iQQZkQjwoKIoWpyLPydvKxEzq8/OyECg7TJIr2/a9RV94NymGKv8P/uH9qbK34vgQvqPa/PZ5OTRV72Ba2C63AB9GEUYuhF30Z5JZKG86NwnwMfjYqMudDVFtyq/LvllAMKIoWQPDiB9bm/KvspnMMxSGoHPMoes4HisvZ57RwUxoC3tSlRN+WNnZ9qj+EkfWv6fCLkjxRLrKGou/x+ichIaMxAKoKMvI8qSZ0CpEseAhDSU42111/RD9uk4HxRFLeXOXsgmEct+n8peHkdi1ngcppxpXEOKtccW/OH/eWbOSoSahlyuihDpPJpGHIV6ah67AP30Z5wuiUL0e2NAeOT+GQ/RCzc3nwhk8cx9BC2GPq/lXPS8xUHlcjwSG1FE3YJEWdMRhHK037RzURhLZCfOiOzbuVefZ8m6S/4qY+2C7DgYlgYBqPRpHAz9fs61owzb2yShYidqxbUzV7a2iPTZocUzag+F+kxUjTqF1B7d2LAQ1j30bEfQ4/TgWZn7rnH4UbmRKLJ6bji9IHsuQicwMlJXULUTt7b063p6T/PziSheXF/qHBWumJpqZ6dnjWLxRMk+/+zT9se//JUpvayXC5R0oYia+qrI681Nu2UfmrE4DPtf1iL7bWigcvRVuYfUdEwEF6DJD9E7MycuB1p6r3Yqm6ucWT1wTF6r+6LqNdcZxf+1FxA9PTu1mEyEi5aWXBy+HICsE5wtq+zXpEQAniv1hXMBe42AAmMBVZRC9Fw7+5HKanSlMdgP+A6KsIp8o4C7uqqzJPUN5VwldYJ0EZys87NtasYU8xvYDnNLAoS7h5+qMH0oowaEDFoFQF4A4R8ElLxc9C+uB6b+43/jnxEgxDOGSh8TXlSI2mTkiVI9LhtNlxcoklrUoOf+51CIITAczgUIB5DUPWtAWzYa1TPMQSn1fkff4nW6uLKwBP9XvsWc8xhDgwrwClANBTZeUtrNgdwDvoCo3tNI7bfeyx2gEA94jDzalmhA8uxiSMTY6AFM+iAeXxnDdbLk7wguAm58CPWKpDHyYjBMRujyfro6kbneozcJHHvw0xtIATd5TQdZ5aFNAqDnpvFk1K43cnow+RzQ6w2jXHvycz1Afu55++9N/jtCKD2wz/NOAuZxXHyV56Kq4/UnxGpUrFfVoEpQBvrflFRGl5cX2v7OZjtAYW17q+1SF2932wa0jGPywIjK+8CWaig5MGXkug8dOeR9r12XYyAqyL9PTs7a+/dWIVVUbGa2KJsWe0h+jnLrZODeytAEEAoUbm3pEAekcp/k+cTz7Ppq06L6AAgVpXz/3l5caFh7e5VH42iljH3yZ4j4x7Iq0EWkjzYrekJJDAlebAisRYWUvKZ+7wGcOr/FnmMrsjpPyjQy8ieX1Dc9hVK12BS1tcdfyn6XNpRCy2N/oY+TM5e9R3l7BXICCKP4GAMYAYVemVntIloq9WVT8Okr+l15NsvLbb3k/2kDz0MkLHRA7ufIntkaGIbZhw2OnUNGe+Owy54Yp1nvRAmtj9eYT8n14t6hsvKXe8TY7oUslJtU9E/OEMY10Vf+zfeiMOnad/Oaa6I1v3vnSGdHZcx5EKAf4G9VzJXB8KRNSl2g7IRo+HZyZDy4t3MLHf3LGcF1++hG9p/0SfaqnEfDWVQgP85BUzKvdH/y5AY6rM6laQEsGeUU+VY0zMW+iRZBx7y4dLmREAgCpAKC2feoN9lHf2k380uqjeV4CGWZMc6zZLwDqm2sOxc/Z1qegz0ogHBx0akb3CcRzowP18p3uRZtt/qvf3PeJJ/PkXgXSg+QZPwCPOxwwVmEzWH117SxP4fSL6FqR7gp84JrZ03zl37mPi4/QS70ppSUVU7pDqr6rOiJ5GgT/YepoX1dmWNV17jWdCLJR0cnWlfTU86jjgp7zgnq4gEKWcf80B8URucXijAApz/jT2FqXF1afbzOUvKWKeWBsMovv/hF+yt/8id2eE1Pt4uzc0XzpqYtaNQDQhqdlIHsh/Rn7B7nCl5pHjkVYF9jwP4tNtbt7RP2Q8aKayRajDOfX66f9Z15QV9z7R4QZl/EcX/G/nV6YicZYj6U8aF0yvSUQCYRQDsMrNaMOA0q2HLy4xQnCFHMMcRpUJPmfEpkPesqdlnyS6GKqmTJ5qaEwRhz1qJsF42l0zEkIKVC9GaByinJs84vt4WljbZz+KnyCNe3tlSGYorceOUPvgDCvzjI8nLnP2QPTP2df/ufewxVgkXE9mgBmZPRm1+5haaNXrbzM+hiPoR6yks2PjakAKS7h3st/vyILlDiKAGN8TLB+9ZBlkTqknDnu/KYX1hUQsZGRQFjaPCZHEzJUewFHXJwJEKYtuYQ7I2Iuzvz2wU6JxQ2Q3WKdzfP8FOAsAcSAWGTYPG5AfaBk1xC53X2EcLeuxzAF09ZjILeUHDUcSxzEcOoBz455Hqg2RsaOqwrDy+ez8m2TwLIPjr53HV7cNUbq3pdOYRP+fqTgDBzaTIiGgNmEgT27QuFVBG7GutJQJjr9oA9be7BbX+fAM1cU2IQuIOlMkpEcqrN4p1foKzCQjvY2Wr7OxTUtRIof23cWsgFYActMXlhCIlg0EA/BNBgpNjDb89rKFYYCxjO/KUsRWpCsY4tmLLT1jc21XTm9cc6dKGbEmXDww4gJM8kBoeiBKWgGPoptfosovQob3uUQvkOFNS9/T0BQ1HAofPdW93v+va6pMCJfE7LaCO/hjXOnhEggtHKOHDgY3gl8hPRG+iugCeeO/RQ5TZjYMwYlLDH4XAKndWRQ8RY8EpDlXuUs4u2k3PD+8kfZJwT1Qog5JqMUd6jjxOlEBVOFKg5qePF+2561Jq8+yiFOpJ7rHvGmAUQhmIZldEIPRj0Oz8TMMLr/dp3jrIZGll3Wd+9882g0jXcaDc/AYQ8D9/paXo24K2EyD6XCBzXiKc+kapEAPl+wJiN/NyHNgAAIABJREFUdKuc8h0LIb0fSpIkahxwafqr9+CUxOAv3+X6zGkESuwcdC54mCJ8h8/1NMoe6GVPDCjivTwP94/zL07I3vGT1wK2ONuyL6SfVeKm+so5Z86XDCBMhFD3qhIZoSNzRvFvRCsATJm3AVP0KUqLjBltZp5Y/dRCYyPQs8GaPTB7/QA45fBwmQ7aSmQmlNF+n6MtiQj2FF8+k6gtfyfPlaxV5n2cs7STdgTMev25pExAZdoXh0YAJGCAdZ98ztgdjHnvyI3DxVR11prz0pT2VQJDErNiLoo9AK2QvRM2hu2H7P+5N7nZ2AyU1AggtGPGNgllf75/9170UlJi2I/JPT7Y22sb6xZ84nucm6xPKKOX11eN1Aufp02qyqi3Agj/6Isv2l/5p/5kiGiRDwx9nnPD+9y5c9wrPeb0zCVk8uyMRxwaRAjZ83pAyD0Zl4An1MQztrlGcv3oW+/XTrHx2nMdSL6jyD8CSdd29N2iCl3iRIArIvhE8ulbUXJXV1Xqw3mPiGZdDWqm66trck5IdKyc/D77LtopImmwQ6C63o5sidiZtAXwG0clEVXlg+6QhnGgaDC5gprbVY+RPV85+koJfNTRjIPy+v5BojJSGT34tO0cfCKV0QVqTyLyp5Jn/2h1CP+QhvzLtV964P+PHpj6+3/jX35kw2Bx2wtrelSkzllESeZnMQEIz07Prf5U8sQ9aKJRLNR4pKEcXNciFrDragP2NB/XiLOhotpS0A+KdhQj5bzzyFpx1JLJ8VIFcAUQ8h6fiZfUB67pIz2A4P0YBWz+UWOL910berUtm2e8pj2oHYBt0SFyIMdoi0GR+/P/HjDmYB0HdqSNOpAy5jvmu/ls7tEDprzXg6OAxRgJk+Ax1+mNSq4jgwdlTcM0H5xDkpzvNAmQfur/uUdvSPTtGDyqlUPYGyl5vhhg/d/J5+0jo31fPwW+eIYNCGMMpl092Jzs78nnzTXdPquXykhVEXpHCB/1i9JZEyCcn59py0sL7WAXA2JHQBBhAfJgbNxZ7deRvlONAQcwdChAB4fcjGo/WZGWnzg2FMG4uBjqTZELAygkFwMwYQCAJPy21muADYY6ZRz4gdYFcORe9GWMQA7SsRyJc2oAUTJMxSRg/zh3WYs56KlbLhJNvrAVkkR/urpy7Sz+3xv0eIVVYqJyZTKuyrk7OrLo1PS08nRoIwDSOWHX8jbzC1U9BhfPiuIfjiacWaHOsm9IkGV+QSVjMDyeiMrs7KifuFeiWvQv86T3xIeyynsYt4CjUFq5Hu/T5tC2bu7u1ebkRQXICgCUh59nZq/CcIrBHzDG6wLNivYa/BkIme6e/Yrv0YfM49BmAyB4nZwcnovvq4827RyIxz2RT+4RQMj7gye+nonvKYpcUd7Qlmlf9uhEtOOwAAgHADm322qmoe0lupd0BuagqZqOmmJsMk/iNOvXfva2nAf9Ws2enuhxfzZkDv4Uo4I5JqGVqg2HCEUAT/aMR83NqYHylzMMgxiwgKAMoDClGvheKKhZr9MzKB+6PmCeX/ln5+cChBIF6cZeDtLqu+R/pV05GxPd4RnoFz6PwiJr2flzFL53SYBEQNNvvMYcdrkOfz8gP1TcnIOZe8pfu7wclG25hgz3Kp4uoR3RNIkQWawmY2Gw6HxS2mJ1X0dGsxYyRrQl7cyzA/ASeVJZm1nvV0RuRYfktYoQAYaXl6ETOjran5+sJ5eVuGsonwcQug6hnRPHp2eubfr+nZ3oV9cCIAf7++3Nq9dD1F2fv7m2kic5pxWdpO1aC1dXbW1tRfmDUEa1JwPeVMIC7YUH7dvMeznhZxEeQqjH1O5E4pOvTV/DKgGsMTaKmNUaTeRVgkpFz8wekaiv9x+XrOE3YJ55kD7Hacj32ZNVL/r+oW1ubbXVdQILTe0loidHT+VP04eiFBerg3HCuUlaAUCQ51pagH1hsG9V4I+af5yDfB/nZ2w7rs36ATjrM+cwXK50TUp+kJPJeNBnYumKNrwsR4jsCvmcTXmS3gWAcXGtLa5utZ39T9rO/pu2trHV5paWDQiFIF8AYfbbl78/rx6Y+m/+g3/1MYc93jrWSChk8RANoGd6Wjk2KSHBxqJ8GagRRStlcfF//sawSP1BgaqSkObaObTk6Slp+2GzQjXtwTlKMdRl+N04yVqbc3lf+UwPFEJ9UJQAI7SMHNNSTJ+J5zPDOQK+1Msa8/kCSPM86pdqQ6hZPSAbvMVdrmSuEY9mwEZvrPTe5kQE67QruuFIWs/z9oZQDtXBOOkAWwAL702CqB5wBcTFcHoKNFPr0ekPP9WG/l65Xp6Tv88BwucicarlVyC4H6d+rPt/57l7IJ7IaLy/vbGXa0rJtei/KfPR91HGqn/e/jr9M/qaBoREvVzXDIkk8nAdfZG8PbURFzDEFhUh3EXWXfQpoglEB1wmgIORA446WlAyOTDxcoeuMzfrou69syD0qzg5FP37eCSjCkCIKl6iMakbyDXkFZfRCy3HUYdQgHgqPgPN0jQz0+Cg36iIcDk3eF0eatZH5RMTLSPncQ4DmjwRlT64blc3Bq0YNqyj5P3FQE7OkB0ppsw5B2mmDFIry4XNQBuh3QJQUhqA72AMEe0UHf7qWqCPvhGwg9pH9OL2fiikrALz09OKjIoOixf/mGLd76Rex/6C4SNQgbEMBasiYnwe7zSf4R5EZWXw3dhrDW0LtzT9EyDL+ERAA6CgXBYZzxY+4VrJxeKaKj1xanGJHsTwWQyzUPcSyWLeRpWSvohxh6FNH6c/nUNup1OcgtyHcQ5tk+9igDJG/DsiFmaX2CHB82ZMYtzTL32uGOOeNT+5XmPk8X5yj1TyoCip5KdCR+P/0g5+HI15R2/snOj36Th8+BtKJPcN+MG47/syTsXsKYni9YCQRU7EI+eMnWR2iijCX04zPV/V2MGwZ1cLIExfc92cSzOI45Tqd6KEtJM+Yw7y2ZxfWeM9IAz4D2jrx0XOCQFIG9ahjLrwvHN6IyjU5/8xpoDR5Ez2Ttd8jvs5il1lGW5uNG94LTRS1mPOG/oFdkGcFCkN4xznLc1Lnu/rr7/W3sV1eS3U40SB8xp9ZQdxVFQRGWLPmZWYjNlMdmTCkuB5yfeELmuxmBK4KqaS2USMpx1udnJ7rrHOtFdeINJyIkCIEA3AhHp6KIV+9ulnbX9vT/Me5oPsJtaNBGEoBG8npNby9ZWcgQd7AMlXtlug+5ZjjP0yJS5YC4AxaKcpoxKGgen7sLyuTclGVKb28UT+eM44pXWOeZI/yRWOc0cq6eUwD6DPWYp7mH3v3Q9ERxELm26bW5sC+DwvtREZb5gs3Jv+Z+6J8l31cjnnEB5DZGxx3jnfsvdwlNzcDLUMOZNYo0SyI34loZgZpzjR76jGUnuQZ2Nfx8FKlJBoMUyQnEc4EgGEArZ1TiM+hKjMPWt3aa0trW6pBuHW3uu2urHZ5gMIOcf/EVVGf17Q4eVpfo49MPXf/+2/+hiDwN4le6YHrvodCm7OHfLGjmfM1Cs2iByu4a1nc6az4gFmgQaI8G8Weq8ux0bBAo13Uknxl1cSmwgtQEbC7c2gsMUmxU+ijP3g0E5dswOTiQLKc1ZGUza2ABgDvsjwWxE0BlIAY4yseFl5/gEMT3gZY3yEWhYjJV7756JWaacL1hc1RNG3MRLQA67J6FkPBntvZw/I8pm+z/Kc+dxzoCplGwSASgzkuchZrpt29n8DnvJagFcPtvoIoSpXTORaDu9P5F/2BibXjyMhYLx/pslnH6PBrimYceijhPGM8l0+n98fA0KXleDcCNicoQ5hGRMqI9Ao/rvQ1laX2972ZtsWlYk8K0DXnEAfh6Tya6TcaZoYP70KnGsvEeFyuY4Yf6xTGzAGFykS/PGY0hTOS8uzWaCJAr0uLJz+7utaKtpC3tNDs8ImsupLKxa+qUieI01rbWnR9czS35SAAAiSM7m4tKhfIqUYDbRLBursrMAFwCLAT2p4Fc1HyCo0RgyM7a1t9R8/ViW91T0wpvZ2dyU+QM4J4IVr7u8fqN8Alu/evS8aVlMe0/LSojzpp+Vtj7OHqFToi7QFY5w5xnWInIY2ioGDsaJaX2X8ZP/jO4ms8HwHh4cygonq3sCGuLMDSo41KFOzlu7nmkRZAXkY2hjI3JO28To0OgzE7M38dRH78pRLcMVqhIwLRqRKiaxT6sPUPYzsiGEkMsBnA1KSR5joAoYY4wEwYIy4TpQumafZI1O4PUImAYPsg9wvZwf34rUY8v3+T/vSLxYm2tSz8LpVHS/aXdV2FVW5oh2MTf8Miejm/Ap1NmAj9Dn+xhjl+zxPDGieKwa2VUXvHDV5GAWGcg5BDpSCYakEc6AGoOI4Se1PIoB8J2dCol/Mmxk5WC3Cw/yLmAv3Zh6m7+P44S9rLTlV/E3JBqvxmvXDPOwp10QIVVJClF6LpvBsyW1NDVDmDq9RDobvM778xKGbewmoqPyJFTiZH9yfz2VOBBDSJxl/npF5roLut5R0WZZKKHOa6/zud79T2xNt5n3mZoBx5lAYDK6Fau0BKKOoSIpNsIAj6qYYSNTmpG9ROrcKLO2hzRlr9lD6jn1ubZUSPFYNPj+/NDi7pm7frRhT37POjz7qOVcR5draEiAkUki7oJPiOAIQcsCsbqwO0VPpNcBuWF4SiNneRJCm2EDQ6K+vJETEPbGdcG6trq2pLQh4sRcwlxJRDiBMhJ+8ufRdnB6xbcTuqvNcc6/YD/SF5pVolaOOQxwRnDRE7FiL7AfK0aQuKtG4xQU55BwNvdNryU+mb1Uvt6incXgo0jyHEqidAHLU1LnFXn6pOpq3w7WYm0R8EWYLIDw/P9VZRCBBpS6Uf251YcTD6Beed3PdNQtx/OGZleOWGtSUTMLhQGH61a22uftagHBlY6PNLy63KSKEuMJfIoS9+fTy759RD0z9T//Zv/nIIok3MYCQw0cbEHkalS9oypKVnzjAEuXLoRVwFO94NuwYWIkQJp+vp+840ugoBZsjnvweEPLZAMJQdtiUcsD3xn4vMNADHR++FhzgN+AnwGGMqFQuY+U+Dgd6USf4HK8FdOT7XK+PdCXqJONgYlN9LkIYQ1zGd5WooL6PzfzfB0DGaN0ksApgS3snAVn6oJ/TvQe3/7z72LQL9asMsrGUxnORxh4sTV4rY9NH4Pp29BHC/to/1eb0fa4xGQ3MHMn3J9sbCfUAwhRi76OF+e7vA4TkJDhrxJFCHUTTPkw8dxwlXFqcl1d4b3ujbaytymBx0el5ib4Q7bKhTW6daXWh0jHHWbPJIaRd5EUoWl7zMFFDnpNcDjzYVuw7E7hifSJwAD1bNGlRZ0f1YNQwY9iyB7j21o3UEuegtc1Ty9A5WxJlIHK3ZKEBlXNQntJsm5mbVSQFb/3i0oIAYQrRq6aenE7TrlW1tqYcMZT3EJjhcOceBoPn8rIDCLc2t2XssZ4xSEQnak31xzDCML6gyQL+nENjzzXPw3Xs0CFHbU2GxTV122pPy5pRBLQk2Z0XeVQGovMrE6VN/iD3j4Mshn4MaPZLns2lPIikzD8BhMkzm1L7oKF9GIAPxhQGMs9Gu4lIvH37VvmJtC/RGiKHPBsGVyj/zD32SIuGuQRI2sY+zNhl384+FuDFMwMEkl/IX+5P2zDsY7xjcIWlkb1Z+3iJzuR92sr1Aqq4L+/RtkSSuG6MxR5QBtgw3hLFKCqt9ohHOx+Z56yXOIDiTOidltmLWS99dFCAvqPfxlCNgyQUwdBb+T9gnnXB9wKOABdEm7JuQq/XGaJI+r1oo9oYimYf55P3FOcWIioT0MXcsCNzzOHqwWAooz3jpqfa0h98nnkRuqnp3BZZAYTQb6wH7hPl2zgCmLM8t4Q93llAJUA70eOknCRCm7ORfuQHINtTwHmfOcNP5jTjzuusSSLpBl+myTJnIqLDvSLGlOg6rznfFKDlfDEokxLOIadQ+6sdZ+y//E0epTK8K20gDCU7o8wG2NqiFNC+rkk/wLAgX44NB5okzolv375VmyRuAzBaW9M+hOOK6Ksi7oAk1F5nZ9r27vYQNbPi7kVbQYmT8djYGKJkKtB+hdDWiXIIicSxl8G60L5eTqw+l5d5lLnC+8qbK8eLQFdFXnVmFLNLUdOay0Q48xlnqjxVSg3gZ//58JF9ykqsAGdRM6emBI4lejUzI8Vq5hA/otmWU4M+iSJqUh7Y79njofbzvNxDojukHbXHoS4tzrGV5UXRf5Urf3zcjo8/ao1xjgsMrsOkWRpKvyjVgXqPy6ttfnZejBsAIQqjlJ3AGdfIq13eaIsrmwKEm7uHbRkAKScnOeMvOYQ/I/zz8igTPTD1D//un4oymhyPAELxvCkmD+0gIhIltxyPLBt5PFPJyYhxwWLP4cM9Y2xoU03B1E6YJlHCbDapzROPlrxeFSGU97GACG3PtXtAGm9ejPkcvhi+OswrajlQFEpMwe9hzDzNNexB4WQkqgcefVSuB6kBP733dBLkZGwMkJyEPiaQG4RNXjMgchIM5fUeIPbf/3FUa5wZ/XcmwZUjXlONOj+TfTIZ8ZwEZBmD3Dtj1EfhJgGhDb5Sg+uMqB5c5v0enOY6zz0zr032z+Tn8myAsfRt/3wBhCOILDrvFBECEdmsomlSmwAh1KNh7hDpW5hvaytLbQeRmNVlUZswKDFgKKpMriAG1VDM+makA7JeMJBMf+I+GFjOkVFkcCgFY0CqnLVzi3GQKyeAA7VPkagzGSumpFK7aVGgK0qdif6zLlTsGvESztICuPIkQ4qdodD1khw7UiWdAzRS42m2zc4bHOKt55feYq3RpvsH15FDeGZ5daWh7BfQwD2gIokSVF7n+XnXtdKecH1tcHR0LEdSlFFNTTIo5CcGE33LdFIOpKiYViK9Fvg0JS1zI5EmtfPsTH3Ga/SxvPRFg2KvVISnHEWZe3wvESjaqXwZgR/KMMyL/p5cSd5TdKsoqNA5AbM8A/d68+ZN+/TTT0sM5qh98+23MsSYpzybIsm3qHxeynCnvQFkyRFnLvGsmduJmvFa9qX8TZSSZ+Z7zLUofZri5rnYg8kAzbA6WNca8466HyGbOBOTc5kaZYmCRcmQMVauZ1Hh2BeZgzgRtO6rbEgihInohi7KZ3rGSD+mcbCEqtnvienTHiSH7h8wplqCD47a8zkBc6LhFW1Kru1wjYp8QP/LGRanaKJlzEk5ckzkG9oeQJgzOf2f547zMc+aaBlzlOfifhEwijNE1OcNACFCRjg/DBxT5oHn4fsY3wFnROOZX1wvICN04t4xmnYkypdyGTlved9z9lbrCqDJdYmeE7XnnjxjwCn3pwQNNG7WfiLvfJ92Zn7y3AKED/faW1wax4JIFpFy3VGfAQaGDw93Q1Q3wJ95yr8pNwEYPDh8pf0FiijOJtap8hzZmy6vRGsNo2F+1pFXctfIZRNltOqYEjEjgrZ/uD84QRCkoc8BOIzFzhbOLkfueD6cXScnxyW2dWu1zhJeEiBEVKZq/dE/zIWwLAQIi0m1VsItXDuRvgDCnPmMD9E1+oh5khxCRdEQMEMg7cHKte8+vB/2Gs4eoqj0K+sCdgbiYYwN4H5nb090e9mVoTw/PEiEhv6B9i322PVNlfvwHpbzCRCPAwOQ/er1q3awv6e6jUuLC2J2HAFM379XzULGOIBweWVpUPv13JtVjiIReEf78GRSxmy6Tc/Ntin2q5VNUUY3dl61DQDh6noBQkRlqJv9kkP4gqR+nj0w9b/8/X/3MdEGVL/YGBIBtLz3qRYwhosNfNft6r3oMWbiYY2HKp7EeKkF7qrIcyhBXCd0KTjhiTwhHUxbYqDR/QBCDIF4oZN7FOARAzT/z4GfCKU9x84vyWt9pCeeWlRGE0XsI3nZNJ+LiuU6ARsxKp+bNjHIfgrA+H1TjYgQChQqqOTXJu81gpexXEbfjr4tAZQxfgKmJoHjc68HDMqI6UCVDo4SWuBevy961gNMxpb7hF7Ug1q1h3kWbfYJ0ZoeEPaguHcATALQtCtt6Mdz8rO+JsaCRWKUct4B0xhyAMIUctZ1AYPlhbawvH8Rf5kpQKgxgIpEhBCa0Aa1kpYl8oAxiddzexuhDqJaKDuafumC1pbTZ80ROSK6h6FC0wAZGGcGYY62SzKdw505j7Lk8VH7eHQsryoGzPGJxSLk3ZaTxMAy4h4xLB0tcw7N7Y0dJnfXzmvi4A4gxKBjndsI8XXmeS4M5crnmcHoRQr+Hvq4yzwgBCFlzsWFRp05jEHPYSLRTdE7QC0GA69pL4HWdAOF8XsJ5gAKoWQCnogGMBeSa0c/iT4mcOGyHQbPjuVyfZXRkFrr0+hNjOHkLwJOMFgDCNnL+GXPUJ9XfqLHzHXheG+uaF3LyxaqQYI+VLrQJonK0qeugfZBgJB7AXSJEDrScyShDQB99k9HeKD8ORcyJSUCNBKBo33MY9qWAtbsm8nbTGSP9rqUx/lQOiCKiWGHJDKVdcU+wPf68yDskUQcEqVKzl5obom2ph3pT9qZCNy4Xl1eg/IdGHjJf6Uv+GzanjOqB4TMtdACe+ZK9p6cAbln75DMPqeUBqKr93ZMZs/TdypCSLut4GkqsED3HXRE0/8EWBGJqlSMIcLIWKBqWUq3iRzzTIme9kqPoYty74DvUMpDIc3+GPEjntVgblECG/yyNjC4AxYyxnGA8J1ECVkHPF8ix/3Y0Uf8pN2JuEVMJlHh5B2GuoxTB7Bp58NG29jYfBJN4nsAi9TKDIDk+gGunmvec1jV9DURWZazqdwryu8DINJfsAIoTs96ZQ+nTwIIY7ssLiIStSVGgoRQqvYle4iKus+ydm4GOi3jAYOCcQdYsQ9pTkKBLBuKskEAQgOhx/bd27eq7bq2sqycQ9a6nGrl8CJ/TvlxN8w5C0TFjmIPQB2aMSTSHkCYshmJuvIdi6sAig0IGaveUd/PIcZQIlxVGkaUf9ITFlACpcTQvSK30DkZw8WFJY0bZx4Of8A912dM2L84q5jDYYfJjkHJmZIQpCqJBWKGw1dffd2+/uabdnx8NLAFuCeA/uBgv71587q9fnU4iLCdUvf2wwcpvSLAw3hDv6WuI33CPRiL2AzWvEBQadZsGiLEM1OijFJaYnF1sy2t7yhCCCBcWllr89D8pTL6Agh/nlDo5alkvv6v//nfeBzVuew9x6iI5041gFBvurzsKJLOb+A3YE6epkpQ5i8GFt9lg42XN3kTPf0mnsZQRgegoiiED9sYAtS2YUPM/1Pknnbwk0NcoLLoHX0ejQ3VMbLVg6AAApd2sAcsgDIGVD5vSqcjRzEkRoBgeig/AZ49kMvz5bs9XfLHIGeqZJ9DzTQoiZEUwzXX4m/AcDb69EU/3XtPeG8IBfDkGj3QGoEcRdUNaHL/9EcPvOMJnlxmfV/0kYlc4wkQ7Tzlfd9M9lPuMQnUJ7/TA8LeOaA+KOAWEGIA6GT7AMLcJ6AaMIghBTDxmBOxeGyPFdlVlYmU6SCeRq0+qEpFMZPC3dJi24DqtLrcFpeczwL1c2N9tW1uUTOLQ9yHsGmjVoZTtGl9XYc2+W94WFlDEmYpmftEIVQjsJwgx6cnouGYUmQPLJEoAAhGCwdzaNii2snIcmF3rjs3h1qb6/ZdX163oxKrYc+gv0wPJIdnRtFC5dlVDiG0UKg5UKYMtllD7A+1dufndOhSO0u1BrNeH5wHKalyqOS1BkQxv71t3377VsqoHz8cCQx+/vnnqtVIfxusuf4g65l+xMOOoUD/QeulHWIMlNiPr99ctoIaoO1RUdWPHz8I+NIXpn4ua8/h2qFQYijxZdoWAzN7Cc9jo3VJTp7jomRitIX2uVClGQzYiZReqp0YehhVXAvKGntryg/EyFb5j6npJ3l6ASsxPpUCUPtE8v8UIb2+HmimaW+ATx99om+yp/LvMDS4D59PqYGIXAAWnJvuPTWCM8nZSyTOc8uCJInABeBlP2I+G9BabIp1aPGVkpSvBepyK6fDPOG6OeO4ZgAje47yi4oqGuZI+ijAJhHygMWMd5Rs08eiimov8Bkj50PVIKSPcXIitQ8FUI6DSbppzZkrovC1ltLu9G0i1QH8YbpkjAK0AkKz//PcUTGlvYh5kKNMJEtUykccs46keW/05+krrp37JzrMfZiTRO3Sh8xJPpd+S2QsICDnQ+isAErmAeAugDCRfMAFjumknfA83Iu1wL0FRt6/H9JWeM2gGqDrf+NJomQDe6aVhjfa9tamPsP4kJd2fXVRasieI3HgRHwH4LAwvyRAAL0dO4g6xYBBFb6fmW03RVtnL0W5U4qaC6ZRp6yDc04f2vLKclsnKru1JQaJnD/v3kmcZYfar4cHAoRxqqnfrygTceF84/t7s0bYdyjDAyD8+HFQUA1rJGuA+RJQz3gRSdR6Kduqd8r2TgnGKvMcIMo5IBZXOe15n6ho8qq57872rpw0OO0TLeXeYZ9xvVCuE1E3wF/Vekbw7Lvvf2i//e2X7Xdffa1cd2jwAtmzCJwttP39nfbm9av25vXrtruz3ba31tsNitpKhYAlAsC/a7NVDxR16a2t2uvLwcuYIsaGA1WCOUT5Se0gj5DI9dp2W9nYbVv7b9rm7qu2uEJ5jQWVnHihjL4Ap59zD0z9b//l3xQgjCc0kSgOhFBHPqrItetKsYgSBYgxEACUYA5goT902Xy5hzzHZfDEq85iHwzQLveCE7E38GXQqph10QfLCO9BUQ7F/uCO8RLvqaMco5pYD0RseDgCyus9IByesSJaMU74nLxdpVLZG0jxKMdrGtDI37QxnrpcI6AlwIQcBTZY5xQ+Dwh7cDqClVGEJsDup8DZZFStB3O0q4/cST1TvyOFNc8yGXXt6Xc9uIxBSl/1fZS+HACeC1wMnr0YXn0Ep3+mH7d1pNjmuz3YVfS15pnySqQA2P305rI/AAAgAElEQVTY8pQPsQeD/DtFbSUnP+QeGQDqOaRxbWqS8ggrWEgbAQushXkAwjy0UbzXS21pGbW7Wf2S+7C1td72oI2qfArA41ICM9wv60n5fwI6rl0WA5LDG+MhUZJQoU/Pz+T15f8yGs7OqkbhO9ebqpwzA8gHPXnUfPGKr5B/oYLuALeb9sP3P8g7zsGdyGWiXXitUXsDWEEbZekFRLuEyYPUaqPs2s8RqEmiz01BUSLfy3RVDMjMHwxZop4YJkQJAVBffPFF+9WvfjVQZ0NDouB8jDyM3oisQDGCssoPhiN9zPUZN41R1WDF6CIqx76EUYVxqnwZFZC3UErmP3uN+qAMzOwjMoIEfObV1wBzDDraxQ/fw1tOf3OtqIzSjkTduBavA94HoFl0xSE3sTzxvN87rBgfqbqWQnIihLTL17VQWKL9idxnT+FvooDMY74XQ5z7xAj1OTEnwJB7xAlosRwXxlYUrQrK95E4rbgaA0emR7EPDMrUW2R9WaUSWrXXGu3j+hikg+OgHCXJn+TsYTy5R+h3tCMGcJQ0uVbmcgx0j4uLrnsOV46whJmsjhghGYGbcqSIOkkZEQHCy3JAeVfpo5H021UpNsaQ5jppWyLyqbmW3Mk4CaMmy3V4rWdfBERyP3LtGB8iKexHzH0cT4xX+jxjFfpw7kmbJZB0MIIX+lJCR139SfaiPkKYuQUY4pfn49oAOwAe4IJx5HsCNhLEshOANoWmzfvffvut1mMAa0Apz035BkAhzwWQIroGGKQ+4O6ua6pq/ztDzOVyKGPAWKe9jlATRXtQDUJF3hFCubrUmUS5nsPDQ+1PAEIiZXLQ3N21VRgIVZ9RjvHjY4FBctS2WBPkAC4vSc2ZPiP/DUcSYBBRLCKhisLFOSJmlNlRXCdiRwPL4/h4cM6zHrXOi+Ie0Si+o/GueqA4ulI6KCA40Xz6kNdEO4eRUpG+UL/j3PnNb36jMaM/2Q8BsgBknBlZ47HveB7mhtevU43ob/pxecWA8Otvvm2//vVvBAi/+uqbdn5x3SjR4zVC1Hmm7W5vttevDtqb12/awf6ufrHoHu9hylBmAwB5I3EZnHfMIwDh5tZG2XSARfLZAbiu4Xlzj1oxInBTbZrc/I3dtra137b3P2mbe6/bos4w9noOcu72tDbyU6Ph5X8vPfCXtwem/o//+t9XDuFoTFuCn9/kEWK44BnzQQ8Fxt7c/pCUzHyBBIzkROhyIGWzweDhteTdJA9F9yx6kKJblRsV40TtUwSmFNzKCE/Eic/FqEo0JLkhMsKRypeMP9FN53LFAx6DzYaPeeYBOX0ELdfN53ugFBDl63vDeA4Qpm8Dwvrni1EzRqmmtBlzEER1lOsGWMb720cs+/cnI33pqxjePYDq38uz9GA73/kpQJi+ifGYNuZ7WSK5ZwwYvpc5EuDMZ/Vs4vh7Pv5UVHBy6eU5+s9nPPKac3QcCR4jtFVnMVHBiuxFFMJ/q/4iB5RECFzf6ikg9LgL7Ay5KtVKhwxdRkBqiIjNTAvwkQ+h2nbQKmdRq0Rsg1pKW6K+kCsBxRLwouLj0HZZZ1XGAhoMYAMQZRoaeWGOrlsQxnQd1/I0/Zu/HNxQEEWREvUX0Qt/Xh7dAgheQ4s6xNfWNkS7xLEKCPv+B9faQ1wh9b6WVkzLBBCaGcB+QV7hrCKGciqQ0C+5WkdhM49FXeIZRLezpz2CKaKnVl4ZgBND6ssvf6coJ+39xS9+0X75y18WxdaU1jhrMAzPUe6Evkmu5NKiahDSHq7Jtd+/fzcITmH0JicTAEEUgx8MvsODg0ElMoAw+48iQwUEsgfxbPLAD2U5Huz576imTD2eNWqvouWi3ldjakPWtEzGbqCiloMBYIT3O/fM/pS1mShP1lk8/jE+e4dM5vSk8yp7Zp5V6oCllhnhHe7H2dADQsamV5rkXopAF50y98v+EKCU/u+B2PW1gS4CPHFQ9nuuBNEuLobrx3lCW+OoBISw7zjnzHMseV4pAdEDwpyRWRcAu4BB7q2xFQgjMOUoJ+dZCtOzPnkdpUSMe+2LxX7JXqj9CWehovTzLvxdOfKJ7oU6yvmZ8e/3zSh+KjJfDreMWYx02gt9cnNzQ+sT8EKkPo6MnO08Q4Ao+wPgJRTV0BMZY37oyzGqZpG61C/Ne1knqVvJZ3gergsghDIa57Gi9yVkxZxnfHqadmoT8mxpdyij7AuAW/ZnAOHF2alyd4kOItTFOFDfD+Vm2AFRdKbPAo7s8PV+KGfUzZ0ihFAa+T9F1gG1jBXrFMcOETvGAuBJWwFdlEEg8qWaf62pzujKqkt8RDwKELk4P98++/QTFbTn2QMGdf7f3giY4YBgfjDGfVQ/DqU4WATgS7wJQBrwlbkuR4XKwDiSikORcY7jKawHIr4GSp7fYR3FufPb3/7W0cnFRYFj2Bk6k0T/pH89R2OncD3ukzG2ENFqo8zK5eV1+/J3v2v/9//z6/bttz+0H959aDe35QSXzcPeON0215fb/u62QPOb1wftkzev2hrPQskU8v3v79rDnVXySaWg3cz1jU07GOTImmbfoWwSpTtQu75tt/fUhmxtdmFRQjLb+5SceNPWdw7b3OJSU5rDVEUIXwDhX17E89Ly39sDU//nP/gPHzkg4knHWE44f6CJSNXtShcCLPWAMJE0jKwcbEQ9YmTEOFGETnL1SzI8e5pVDnMZGRiDkvdtMvZ6Lze7wqBcCGhM4nMnEpNryfNTYjhcl00xtDeeIYCwP1jzfEo4LtppDJQAl3g5J8FLAFAMmwDCEXCY6hnAFEDYR+cCIAxqrJ7npO4xOhhDKWC8j84lGpRx6Ps1QOmnQGAPCHvAOQnoJJv+TISwN+Qm7x9g2QPRAfRVjaMA47yu76gI7FN11R5Ycs98vp/liQz0kY285s85NzF934/RAPIlDoOBhoCOaWC+l0Ghissrf5A6g09LghB1MlV0rBs5ttOHK2vExDfEZUjIX23r60hpEzUMIFxt21tboo8SRYzADUbM8IwCp1UvMGVWBgorz2nRGdG2ABHU4CxjXJ5kih1Xrphyh0VRogD4WL4gnl3WBUbE5ta28kWmp2bb5dWN8hBFLT+hVqINfRw/zj9EzAHBFJxIVlCVp7nEiTweVv6LY4CaUeTSsc+QV4ihhuoojimomxgdUkUWIHxoGCYUL2av+MUvvmhffPGLEmNwdACDhYgIaz3lN3r6KNdiHDF6yV3BsGMeEJHAkMTQDyBkrBGKeHX4SnsKxtygMlpAVVHaokD24Mz0W2T5HXG4RqVS+aZjHi3RQf1qb/O6T/TMr7k0DpHdABc/H+IVRJKdDxhwl3UZ4559N+/16yPrJ+C5TyNgXAKkJsHvZIQw4iEBhAAHxi85TYm+cT+tg+qnPGPv3OK1GL88B/d2lMpRQiIuPG+/XyfCw/OGPpnoqh0LVjEVRRp6X40J76WPImjE2MRIFuWzzq2MqSTrO2aIImtyBBLN9hjglRGFG8qZzhSLmLCR8P+cIwHe3JO8NCKfzh+2c1KKwBXdDaU2EeK+z/hOorKhCTPmfD8Kr8xhIlSsCfKr2HuU5ywK/Fhiis9xbb5Lf6V+pwHl6kAFzFkb45/7BjDGWRBBG64F4Mm8oC9ZWwBCReCrrE7qZXJNO0Xmh7qgXJP2pIRGNBCUJxjxmDnnp0PFvLr0PQHA/CXP7PT4pF3fXGk/R9GZ93pAqF2pyprc3N43aLxJn0EBHQohe5Oo85SsKaEl7knkVA6juTnR+VN2hpxTbCDy8Ohr5jLPgM2DKukXn30mGiQsKgCkAL/KdDl3HNZEnpW1EwdGSnkwnxi/7HPsY8wR9qI4fzK+EeFhr2UP415R/OTZcw32IjnwunJEciyen6scCOPKnCO/GUCII88pQz5HFMFmv7u/U463IqyV8uDoPKDssR0dn7Tf/PbL9utf/7q9+wBz4kL2TzQEuP3s7FRbXZ5vW5t2lAIG/+iLT1XiY3N9TekWuFPwVEIfpY2MByJmnEO2KXDSGBAuLiwLEOpMvLsR3XWO/PCDN23/9eeii65u7rdp6mqjMCoHb0DhC7J46YGfXw9M/V//7d+SVW2vqqOANvxM95AhUAVVeY8ImjjY5THqgVUOx1CtWIAcRqGRKNel6lXFE8f1B5BSnmV5ycljuDeoC9BBvp6oAZubI0iWMeY3EcI+KtODLUcIXbQ2EcB4Tk0PcTsSIQx4S9tCleqNLe7Vg6dJAJD792CrB1iT0ay8Z4++f1MYNhHCGHGhY44Hl/MMPUZu1xgRq0hRGZ99u9Lmvu3999Km8XMGRab6VfmJrtZWgE/akPZMtiWAJtGLfqyGz1I7CGWz7nl6YBtA+BwozGtp9/hZzxvnio5Rqf7+bltXWB7Qp/4sOFmAEFDYR1LGZ0ztsdBtHS1kbmmNVARMwO6BXKO5tiKhE3J68N7OK2IIZRSv9sYq4AcgUbL1wziTzzntaFfRvjUflBdh5VE7MhxV4uCLIUp0JZ9VHiK/SKOfnTcKf6Nch1Jccr5Yw9CpMcw2NrcUJZydpcQFgjWPFpc5NRWQeyonWOqXjiqKqrTsyJmK11OnUfRa5xDSN5KERxgE6e/5BRlPykFbWZFRRSSTguQYOBiyXJ+2f/nll3qf6AtGCb/sLwEhXGNnZ1vrCSMM41N17KpGFuUgGBc8+d98/bX2O9Y7NCjVu5qfH0AEew/GLPSoBXJQymBmD+EafU41Y9M7pXgeoniO8N20mzvnNPKdzGvGTflGpTTMGDK2AU5mV1y1777/XpEV7oshB3hNhNBGNKwCg83M7QCI/r2si/wNkyKiO4xdgJBLYbh0gSJ0ZYAGzIQ5wf/TTxHeCSBJlIDvBxAOgjoV0aJ/sh8nAsk1Q5ekJqXy74qujZEWUN2fFxKU2NgYlXebqWwSUyKicwUgsAO0z2fmGtln0++sldBqB0BdACpjrvwq5vSdyzIRoWB+ZvwQG1EEEfZAx3CJWeGo1J2EKzjn+F76NuqivN/ve3nugMQ4B1JihO/nDO4BIeeginyXYyXReq4X52kcJY6cGxAKsNb40m9xlCZyGMBChIwoDv/nJ9FhxjD7AW1lv0iEkHv00SzaTZtZt8wVnFChswYg016uM9ZCXJezjTqw2vMQjrm+qpxh6routnPKurx7LxAAawFASLSP500/+jktQoWIM+UeAG/kCUJjDVMp9RN5Po3d1JQB4eFhW15c0n4mhxFU4crHjBBZnBPsZ5Sa+PSTN3IA0v6AeBw/lN+5vr22Y6tyKNlbYr/wnJmDjEnAnPaBAoRxIMdGyPzgddIZ6Edew3ZLNF6qyqrRZwd69ijaxntQ9RkfvpOyODqHCqziYLy/i8PrdgCEyjUv5WCig/QhuYNflpjMySlOyhulKwQUGhC2tjg33VZXoBSvtk/fvG6//OLzdni43/Z2tiXQNq+c/ilFSFGZZUwQjGH+UO6F55CDZmG5LcytVITwWulI2JeLa+tt9/CTtv/6s7a+fSj66CPiM5VKNI04XJWE+fnBgZcn+ie9BxQhZANgo2bjwo4UcEOpq5LLqZ0zAiGZ2gNllE0inlWDydnBqxqPLJulIn0lQhAjJQfgYJhXTSxRVkg4quiR7ojhCxhctLeLHwynHAwjoHPEJvSGAIORnmRvV9rde1vtrQXkRJa6qIvlwQ+IzYGc++R6A7AtgJTJ1QPCfKYHLAFvMdxCV+EglAGvfALnu00CnX4CB2Tlevnbg6jcIxv85GcDAHuj4+k9bcgL/BQonGxD/h8wNglOcw8BkgJlk6BZfSrO/tMI4XOAcBLA9tfvx8Aa0wGEo6HcR1Py3DIUVUfPcttEA8eAnyN7pj06evj0GUfhovR3DM84TeJ9BxDhsYS+KFC4gjractvcWFO+BAYC/19ZQjVzLIFhEDUlMMgva4Jral7j8a06m64bajlvXovxa7qdaZkc+LQPehFCM9CfoG99862V/zDUVJYCsDY921bW1tvy6lqbmXZ0BmAIoIRFwHrUISzwa2ObvYRaXPxigAIKTRW18imfg0KVvFT3kSnpRBoxODAaaRcS79BnidLxPs9GPpFFDCjavDPUvCKShnGEoYOByg//JxJhQHgrEM71aRCRTt5LJAaQBfCkbyl7QYRScvKVPyUj4845a3jjaXdADs/CTwAK7zlqSqTyqp1fnLfT8/PBuA5VVEC2orYAeeYr7Y+xxvuIynz11VdqK88D6MH45tpElhLBCrtC41YAJGuud8RMrnmeIZS/MZfrZojipOzApEMmcytGffLzAuaiWp0IXJgoqWEn47uUSgNq8xnaFMYKhiZ7IXOYecZ+PTBVStSE70WIJ0IpyYVLHTQMW/oo+1v6hvkrRktFD0PPSwmRwSmHMmc5KPmMjGtN68o/p25olUVgjepsKeEpnR2pAVf74ACEm43wOHm43xjFdxH6RHpMIzYA7YV6epCdqGlyAD1OVhWFuo6wFdM1c4L1ENElxpJ7xxmQvkpENdek7Zrj0N/X1uRMASRknxtElx4ehvxnxpTvu8TKO63h1KTk2QEbAaEBhOwL/MSJy78DCBlv1jnlfHgeBGUAhEQEHTV1OYWT46P27gdypm+lMuxndR1D+oo5EWC8urquKBWAUPU9z8+dQ1brG1YEtHmeQ6qxs7NqA8+PsAwME+aAymQ9Jtpv+0P5jaenYjqQ40gOoXKuZ2a0B6XOH6AQ8Lq6vta2d3b1efYXgG0cTon40d+Z5+kj2iRb7h6VWyseJ2queau89RmBTTG4uvmkvLoC/rEZaFsYEzw3Dj72ShRAcfgnBxEwp/NRomaPApG0ievEHqMvccC9fft9++bt2/b9u3ft6ppAhEV47spBBsCfESunSZ2bNAoA4R//0Rft8GC/7e1umzpKLd/ZGe3X9C/nEuMs4bC7WwE/+nh5mfQM6qqi0XAtauwMThhqxQoQft42tg/bcgChxAiTUvRSdqK3+V7+/fPpgan//b/69wZAaEPInrEx325ahiS/NjRcpy95Btnwe0DGZhMvIAdBDjM2o0EUpitbEC+jxTEM6Oak2OaFl8N2DrpZecv5Dot9pBGZCpXDcjI3JREaeWg7umAOwYDT0LQyxHyvNxRiQKSdAQLcu8+FCzjrI289mOGa/TX4f65hT7uL07tIMZ7YkeL4HFjz8xnI9v+eBGu9Ich1AmqfizjmPrmur2VASCf2gC/9lL7qAd7vA2wBTM8BwodOVKYHt5MGbJ558lkn+9swzmDtud/++x4bDLPKExTAieItLTN11vceAaFBp+dY+qKnhQUQMqcz5/hcvPLrayttawOq6Ebb291SPsrG2ooAodtsj2sPCKNoGUBo2qdzNRLlh74D1S5riXklSt2ayy8QPU/OMGvq7XffiRKEBPjbt985P4j11abb4jLlIZZNsZEK36KMJqjNUIJYl5i+ms8AXtU2XGhrK+QUrggYejxbe6ii9EQsAm6JCmuWVbQCw5yIJTk8gDzUWRHDiDGM0SgBhJsbXRvjTgBLntxHgT6k4/lhDzqiaHKpbVooAe8xBZEvRXsNrZKogfI6i2oo421lxbXCdnb0XMqPOj4RNY25kHEU5f3hYciZCf0RowtACLgl95L+YS8dKHS3zkcCiPOszCfulfprjCGRCmiyjBFt5bsY32trKDC68LyikAV4+ly4gV1Rjjzei0MrkUDRzIr2x72TiwbwRkCItqX/YiSahuhIcP4m/4/PxOGYSBfty94ewEvb+GycdHFCBpyFGqk8VyacnGW/HxBGSIPrhgadaE4AZp4hDlDurzwromdF2wSsBPwMYKwAYSJ52guKVq4+BQSUtD/PigAUOU5ECJPrmzUb0MbaJeLOGdxTXfszlGsnL5J20pdZuzkDldNYYDX7UEDZyGpwpIb15H3YZ1gcKBGYScSJPhjO57k5jalEUVAhr/kf9WMAEU6KHuDzXeXXlpOH/zOXmVMADO7Dd5jPtJ91zXv88D2VeZiGxmoKfIAb7wHmdE+A2PKiAA4On0QIJWJDruT9XTv6+FFz2GJSMDQQOLHNkvORe7KWYEMwHqxZUT+vr9vCout5Mt6sYUreRNVW66YosTlb0/7YRTi/aBvzCUEZ2rWp2otbGlcOj9BJv/vhh3Z8diIlzI3NzbZ/sN821lzv7wMqq7WOeHaekXuGHZG805yXzEWAUoRmYsOFThqnE06urEEAofJaOyd3KNd2rJ23xfkF3Zu9Aoc9Z4udgh5vWCU4EpN60LO5WMdnZxft7ffkDb5rH46OdJag5IqqPFRZlSay5LfW15JYGmvts0/etD/+5Rdtbxu10Q0p+gIImc84A4jQy1F5eaFfypZxlR3A49pmm5tdMZtGwmL3KjuxQN3Ng0/a/quijG7ttzYzpzur7GnZV72t8PLvlx74ufSA6hCy2EO9BOzhcXVYHcGFeW3qKSaPZ53NMYZtDsOAOv6y0cRTGOOEDS4HqtQMO0DUb1j8G2OSiIxyiUpQgQ2YBctmM9B7ypsc0BmwlsMwoJBFnA3NgC9GtQ35HAIcrDbSTYfK4s/3Y5D0oCsT4Tk6Vq6Rv5MgKYdrgFUoVwaWzh8SLUqUjREQBkSpryKyU0A61+qBaP499sFYumMSEPYRxFw/YC+ARKCwAOHgLe8oUH3UL2ObvwHK6be0KWPSL6yKRT6hvj638H6qn/trug/6CKGv1INrksp5rqFfiQ5GOKYcA+S7qbZVXa2vzTg+k2fx5DPy//R3cpJMDbTHVJSgFepFrSpPgnyS3e2ttrWxprIUiVAGEPJ/6EUcgImI8x5AAsPFwjme7wBEKOHMsfs715+CikmOHJErvLx4SRVpubtTVBBKEIpvGGXJ3bq7vW9zSPVL6p8ArqM0eHr5v7yw0AkRWyAySb6X+muqLSjy5HpgETgAVKv2oupcIQdO8j7XcZ6xc5bn1X7n+9602ZkpHfyhWgLwMDZ4NoverHYOrSkJ4GDs0A/UJov4hdbfLIf9lCJ8CO5ELZX2BhAqQnhxoYgF/Y03fm931zSkh4d2DJW1lEKz7+HBV7+X0MQICDdcz+3jUftK9FRHXhWN3NiQegJGcmit7MeAmgBCvgt1FoEbQDLjnbIUPCfAnrkeRwDXtnFrgzdRuJ7+yHsBJhjhqbdIe2gX3+E+tInfPkLI9QNQcmb0qqiDk6JSB+jHychccrtDa6O9ab9ykCqyMjrfyqHT1SHsI4RxwKS8gfM2x7ILEbboo0HZ48MCCcgQZXhxUc+c+o4ChKr16Xw7/q99rErKuPTBskAJu8DQtgLogBKlP3TfDcuG/sH45PqMa8aMMUmEJZG4AMaAyQC+UBcDpPvzhbboLC1BpzhhACjsa/zQbwHSfa5aBJri9JAz5HSsY5rIavIY6bs4Jvhu+jTrijFhvhHtDosIQBhglnIUfE9rbm9Pc405AbWdtcpPwHvWyeqKa7ry3ACmuxucJpuKhDrn12VbrCzNWejzPrYAY2kbZlkiMFBEsXtw1FhQZk3Ah34ksoXCMc/H88QxQqQNR25Ex3plYz8f4OxM1MaVJasxQ4MMzRygRYTwh/fv28nZifbVtfW1trO7K9YIUbd35ZihvQBhnj97UtZ3KPxJC+B+qJ7GRopjIX8ZW84H2BZcQyk02F3M5bKjTo6J3P6gfYixEGuilGOlJl25zjnTuPb8HI4LSiQV26zOJfqTc+nj0Uk7Yo6fn5Uz0AwwqLKcZQJ3ysu9FYV/c2O9ffqJKaObMCgYc9YdtHzVd7RzA6quhIWuUAV+1Lrb3dltyytrrT2ybkmx8JneOOsXltrW/qu2d/hZ29r/pK1tH7Sp2XkJyhgQwgx6qg3wcwEDL8/x0gNT//Dv/qksYPHtJTpBPa6KWGAoJueP/CKEJk5O2+kZtAnC97Oq92V1NeSXHUXkJ54ySce3poND+Uji4N/okOxpLzLqy4Bl5REdjDz/kK9YYt3amOqzbIZsXFw/9KzQtuz9tycvh3LAVowMPsu/BXrL63h7a695D9jymWz6iajxekBvAF0POHtQ2QOEHsgFmCRilDwRKAqJEKY+ogz8qmk0AJc6eDiAevDXT+/+db7P5kjbe4AiIFf1sXjPoiqOOo7A7V5Uv0Ce9FG8zumP3tOa/pgExH37JiN2vIen0FG9Ud1z8pkCBnn9/ztKaapPBHt60KbXAYQCu7XxEyGcIU/P9cVcm9B5fKGMenxtTIzj697p2xbg2fdX+ipRGuXfoC4qyuiqEucBhNub643IocfK3lr3CfSZBXn5c3uvB9Oe7kuciHYkGhJDitcAghhaMuRVdBiVUtcTxfjB+P8SQPjtN47ynyFscSXRiymUeId48Y/BNrGS3LMHAIjLYLBJfn2DPMRZrXOpq1IweM7GtfJUVEPL+YRxOCnvqz2KFoRhRZ8gIMChT+QIwGmBFZQjrfoISCICkAgYxqf2L0XfZxXZlLGPLPqN6WK8t7WJoI/rnvH8RAgYPzz6ROTod37w1BMl5CfGMPOFNicaFUAIAAfUvv/wsf32d18K/NFPGMKAL4AAeySADyoaEcGUyOC5+L+EcSqiwpwJ8FHh6HmXaeDeNugsFDI4+DrqJW3jc8wB5b9NTQ0RQJ6F12lT8sBwEgCMkkOYdcn1BYBEi7SB7v6n1pcp+jxj1D8T+cv3syb6vxnv0HdpW6LbcpZZ4nNQvc450FMTA0xl5HaCMNlfs+9mr88ZwDVCew1ACWWScyY01lkp547nC99nXqZIuIqSVw4ftTVFYVNBe+qqGVQGMCeqwzxjTi4uIcnv0gz0J/OE39BC82wB6wGyoQvH8Ub/Z++nT/k3z2aRLNbRrHKuHPG1oyj5eIxhIk6hGmYuRUGU+wHc+A3Q7qOrvJ/ocKLOEmtC3OX2dgCEfJefzDeek/lGJI/2EH0ib5f2i055TB1OKwgn6uj6outyOAH+eDaiP6hOrq2uyYkUwR+eh7QwwMvkkUQAACAASURBVKCiSapXWOq1JQ4FIGQcACTHx6dal+wVROKh+GPbfP/dD4oQZk7TvoCtqKbTZ6rTt2M6O+3EsUi0TqyDpSUpFy+vOOdQ/YUDCrB99LGdqCj9jdRJ2TdhKLAvAghDwcRBBVDMOs4eGup1osiAweOjo0F1nXWbX7MqHGEMfVn7c7eOmUNcA8otc5U5rxqP5LqrXWUvKBccgTTyyJcEoCnfcYuzsjQffB8ieFa/PmeNUEdQNtWj6J3XSndAxOZMFNnb66s2PzcrEaBPXh22zz/9RLmDK+w3ODlhvazYecp8Vu6m8jevlQ/JXKHUBTmEOP5tY2BrVLoQOfI7h6KNbh981tZ3XrVpSk4UWy3nfm+HvPz7pQd+Lj0w9T//2b+jCKEWJ3lGKor7KM8WEQQWM5scIMK0FDYxe7VZ/BhABl7USXNhYrxRKFOxcVKIlYMvogIYmjm0Y6woCliRvxzSKDtiKPaJ9YT8h8L0kRCuvKmAOTYoUU5LwS5GSjzOAYTcOxt3wJ4NV0fnuIY9qWN9qwA2Xp8EhIkQJuKTA3kyepXnizHUR/ISgeSvbf6if0oAZKQ7DmCronQAwQCyXH8SfHE4Reb8CSCs8gWKulZ0KHzHgEEBQuVAJLpaZM4uihoPIvfvo4yTQC/9kgXUA9UAnQClRAh/arH1gKv/d98HT+4jz95If0mZQXd1Ac+hp4nmOX8Cg0kedQFCK2KOOYQeIwHGcmoUXKtbj97EGJ6ZU2lnojjyLi8ttPVV5xFubVhUZmtzXbRRRxQM+kMZ1QG47AMwjstQjzlsifapll85AEwjgl5tCfPUUYQ2GSrX/OKiDmAMMsu7f9CaBQhgGN093Ld7Sl8ADKF3PpaDxoh6AMOKVFbUzTX1rsuYnpOXdquKRLPObew72sg6IyKIA4p2UeB+BtVAvOoXlwMgBChhdBsQWvI9aoJe946WAgxVDP4Bp4+FKviRoTOPaMTjkKMIbTTvKQdt01SzKC3SNvZECiPzOmP28f0HefoZl0QCmA+0h3uxN4wRwnXtk3jXv37r3Ef2HaIfolwtmbprKt6ZnjcGG/flu1yTvmFMeV5+MTJHR8e4BrMP8pefOM9SgoDXQtGj/RjgAI9EOrhuImChLfYiYXHq0ZeJVMWI7OmBATzJ3ws4CXjtAR/fjwNPjo2u1ivtZUwx5JxnB9inbIJphIkU8/9Q4bj20/1/rB3bpz4kmsV40C6eiXHB4I0YTaKn+l6pL/b7HcyW5JkSqUg+mOhyFNm+w+FwPzBdekCY9If5haWG0JEKiVdOFmsxapV9RLYHAElZ6B1wOSvidAp7Rzm7lL2pKCbrgvWR6GPovpkzAZr5PmCVtvF55gvty7nOdzLv4pjgPcY1EXTOdfo53w2QIqrIv+ln1gC/obDihOEnAJO14PssDsI9uj7KxlAXyfuuFAf2EIAEz5hzFqro7BwK66bcxvnAuhLdFgri0oop3kfHcpLhMJIjiv1laqqdnp63ixKoipM3jgvO0ziE8wyscRgM3OPyAifbmaKDG6suR4FDViV8Li7a6ZlBKFEzAA22FP0jZsTDg5zzcYJLQAnnXjl24lDJ2ZK8Qu4HEKX/eQ7nd5vm3UfzzcZI/46O9cf7B7UvCq98R3vu1qbYJrEDeHZF1GouaP+RHWGF5axvBSJ0ThENvGs3qpV62dCtgLESx/XpKWfPkcp4sMYA/gd7u+0NeZeoy0L5pSYpDlLAp5S4Eei6s6OXfPZS0F0kB3Oa/HNTzyPCJpsLh8jWvuoP7r36XKUniBriAPXJZu2Al5+XHvg59sDU//h3/q3HbB722FidLodOABmrG/oFm+PlhZPx2dRC92HBs4GwycfwY6ORKtbK8pDoDM1JqltDGQsreXEfjLsYrkRpAgjpeDaQiyvXUBsiaKnbVaAwh3425ni2YhAYtPn5YoCEdpZcB64ByyqAMMCvN1Bi2PdgLmCxB4Q96AtgGcBOGeg9YOyjay5CP3LWI54gcF50iz7qlDY9F2nLe5NgLeMcgBsgkYmeqJcAYdQKFR109PCnnm/yGScBWt9vk4uqb78y9SoXL886+fn+Wvl3DzLzeb9m82A04DgMFPcb1Df7TV+1/ioqJ7xXuZMpqJ7IoIvUj0JEiUL6uccW9xGQgELalTnDJ5cXKVTPIb3UNtbJLVkXMAQg2sA1PTRU1VElcIyixgjEwMF45pnxZksGXUwAIvkGi8nnCACAEUCUybQslzaQCMjtrbzyRKYuUFAkj5holA5Kl/EAJI7IFCMcb3AZW+f2emPw8HkJOajO2qypd0WNpl/szUag5qJKRqy1uXkihw+KUoYqi3IoYFhUussrHf7O33GODcY31zF1aUFGlAHhqfqPPWcBJcDW2vt379u7Eq6JQRgKGtfE6IuqJ0bXJ598ovazf0AZxdDqQRRjQDQIAMTzsD8qV27dgJA2/PDhvfqYvlbNPhQGq5g9z5TC9D1tXvlcJ7x3qfsRccA4xyhjXLl2ogK0QftqKdAy1qG+hjabiFAiXRjiXLun3WcGJ3LA3v2EDlZGaJx+fD7vJz9QIP/ycohyZe9hvAP4sl9z77At+r0k5xQRBf5NbTCEdHA8JgIYUSPGPwyR3vjM2tD3Z5ynlyhm0iboP35oW6J0AbT0m/omatVyOlgJW89ERLoojgBC5nWANA5XsQugSWveG6TnuQIIKdS9vrFphduK0iU6q8hWPVvAbO9gyh6TM7N/pkT3ALgpAyNHlmjmjhAG4NN3AQhiDhV7JoAwpS0YM+aU5+vl0BdxygYQigpbjJScK7SN7/CX53QRcef6AjiIOvLcotJ3wlBpC9czGEQ93KCF9sFAEDtALBfyMacadSBx7CliWDTqtXXERZa0r7iA/SjSwnW4LvnSzh+06jKOGOUmDywlqMJeIfQFbc15mXlBXwD6InLEPUVnJLft4qJtbeD029BeBjjl2dkruReUcuye67sbgTb2zcxn1T1UPq2L1WNvscczntnXA0hpC2tbbcKpRR5n7Quhk9Of2SOS7xdgn+ghdlnWeWxECQFRK3dp2YiJ68ixPjpeAhRLVkkK8noOpcfAWJoSIESJ9ePRsdghADnRbmfJP6TkzKkUY9GX2EBgZ2uz7W9vtVXSBBAtWzJtlCg9Zw85omKYLMy3RXLOS4+Ba8Keub2x8/9uqEf82B6pC7yxq/qDB6+/aLuHn7X5pRXXIayf4MEXXPhzhET/ZD/T1P/wn/61R4OgSPATAXGnxNMl6mBF5MghUr2yCvv3HuL+4M1msbaxriKu2WjwsiUJPUZB7wEXHVL1m0xnkQJgAcIzPGoyck05pZmhQtGOGB3Z8NnEkkeY5wsozOEU73eipAFivfEeEJYoYK6fqFzej+cxHtqnYGRULO0/lw27jzgaIIyqom5LgIDpYL0XONfogVDaOHn93iDqjTLuPwkIA1bzHAJrVZ/PFEr/9NHI5wBpv8T6NvYgrwfMeV21AksSO/fp7/nc0p1scz8GkbDOcxIZMq1yrBEpQ5DcpPKeD4BwxkdZfvmMx6V+JwChDb2xb3KPPiKRQ7KPgiwuzLW1lYW2srSovEG8yZvrq2191d5cG3KOFGLoJEKoaGaNSZ7PjheM2ymXcFimliH0aNfOQs2SXz3zICVvifHME41neUaTL4TKJWqfAoSq2TltL6s+W8B7ijww7xXyvgsQOu/n5pqonemEjJfymOr/9AnGKZ/DU4yhgyE1M2tjDooVFF72DBRFeR/geHUFMwFaFfXRiBiVA0vgBafTogxErg0Y47WI6RApVS20H75v3yM2UXT2CCVg/KLASh0tDCXa/smbNwMgPD+1ymiMZfYsK7aOnvTkQUGrou+JRB6fngziLBi8PAtGC0aShW0qj7hTCJUK7NGRxo2+CtWUtsLe4NkC6niOnr7J/hhwkihYQELWZZxtAUl91D4GIwZ58sFoM/3BHE60h/tyPTkE19Zk6MsArj5JXlMYIjFes1/zN0Z/7zgJ7Y15wdyiDiFgkHIEAYQY9bQz0SieI/S3MUfcRijvJTLCGgh4ynnIdSK0Eadinl3n0vTUIOAxOHWUD+y5heMggFBOlRsUQolsQoOeEyD0erSIRyJfqzzTxuZA5WWcpbJb9GKtmYqqp39yXiUqy3d4jii70i8x7h0Rcm3QnO0Y0LjGcubHCUG/JHpG/xgoOapEHyQyHGdBxj4OBfo8AIJ/KzIm1oDBI/+n7YCKKJPSBuYwlHWEjLIemWtxIORZTJ3FWbZYgNACVgJ/Erey+JfP10c5hHI2IuJCZGt+fvZHypwCd0vLDXDOc3/8eNy+ffu2vf/wocpOGKwgqMW9aVeotr1zIvOMeRTHDZFKACh7BvvE/u5u29neUXSL9rEXhTYKhVLMqEfo8CvqJ81T+k8OBju3E+1TxJ35NJS4MKOE8WEOJPIdZ0WAbHKLGZOwB8JsCH1aoHvaZS2YV6EG06ZEqjUPSl03bZs8kwWkdK67Tm5SDzhTSEfCUYadyHkC04wx9pl22x61p82pbuOGzsY10UWJEEK7nZtxagf9yHlBGgTCaSi0sl/IVpMSt+u58hcasKLrnHttqi2v7yh38NWnv2wHrz9vCytrbXbO5VMGe+KJSsBzlsjLay898JevB6b+wd/61wQI+WGx4P2ySERn7Fd9MK1jGbmj7HM8rTEgAo74LBs7BhoRQj4HD17KWqen+htAIjW3Uh7LwYLSFYdpT105E7ceo/JyoI7G4OFeOVRjYIv2UeI48dpJfr+LMvZgymBmjOq4P1w7jh/6aWhfCYHk/R7k5cDpwUj6tze2e2AZaiuf8+ZnldG0D+ocY5Pn6EFhbxQEkPWAsH+Gyfvn+jpIyinw3DRWH1SqmPqlS6zuwanmSHkUJqN6MTrzGQH/AiP9odEDwkT0etA52b7+vVzn2esBAEVZcWQMz2AoKfm8DCt+lbNUtGGBLbLiOkA45JgaEKZkwvDsE4qmGY/Q6WIw8X8iSYAAPPSL87NSFF1amtchB/2JEhSAQoy4GGEBhBzsAz2qIrmZp3HaQI+JFzjRiMsLwCDRfBc8Jh+Yv3huAZHQgxEuIFcmhz3f0fpF0vuKHJwZ0VEdFfRfg3i85o8lRHVlQZuijIoOhEFfYjrZP2KIMg6m7jkqgZHlqAG0du8fGNoWvgAQLg+MAwyG5FYFFNMXzH8bM57jfR6WqEytCZx9/4MFIogsMg8iY8/9JUZxdq62ca1XBwdqG98HEGLYxVimDXj+lev34YP2jEQ5oFVJSEHGz5mimgFPeO0BpwE+Kq1QAl8xhE2l+6h+oL9pI4Y0fw0Wjx1hOD/XfWlrWBw8Zx/tCSin7+kXPp/1mIhLfw6EEpocu4C9GJM8K1EdPsczZc7FoGM+htLJ+9mfQ3XMmRHnHmPYO91CCcVZgCFHX/URwkS149yIIEuooHl2/iYKzGdoS0BZAHH2a8aNcR0dpjbM+WWJ50wL6ITWzP5hIY05UTIDNO9vmYvTbX5hTrn59Fv6Pc/GuAFCEC4J2KYPUv+R+8Soz7kUUBWAm7xDXu/P2wBwn4k4S+fM8Kb8i9RmPSaJKiddpM/97NdpH5nMuRUgThvoW9ZAcgF1blekOHsT3+P5WGM4N4i8J2eXPFoEZ+JA4PU4TjO3omgLKAyITb73QwFCwGHG2LnGZjdtI9i1tdmWlhb0mmr+lcNZ10d9eWlFjilEoESf/4hCsdUqFWFexFFnYOwcRotGhV3hKKZFcRJVpX0XF2fa9wFvu9s7yqemnbSP9avoKRRoGFe3N+3+Mbl6W56rsLGq5mv2DymUSs32VoDQzkznBIa9RTsTSaQdWatxIGQexiYMtTRriVQe+ojnC/1XYli1t/RAP/aTHJ/Q1QFdlaeZ8l6afsUwOTmj5NFJe/fxowChFJjn5zUORNT1PDhBFxfsaEJRmnzRhfkhD1PloTpAiDI93xcgJLKLEwd6qtgU3kcAhI5SPraHqem2urnbNndft1ef/kpRwkUcEVXuRCZQSm49Zyi9vPbSA3+Je2Dqv/ib/4rKTuSwWFyEbmGBgRiWbC4YRD54WJSznSqpjYgYuPH6x+jXwbfkjYr7yLtUiqO5bw4PPHs6vIsKIUBIUn0lO59D61B9mcsyoE2JivES71YAX2+g5SDB0Ow9wfEmj6DJNMWAnCFKWtQmNtccbFw/UZ4YoAEnPfiZBCd9lC6bZihb8cIDCOUFr4LmBoT29mnjKoOaz6ftAXW8NhkhjPHwHCAMKOy/Nwnm1A68b5Um1itt9YBw8ns9QOz7JMAkz5825POOTAHBxrF4rm/5fO6fddgD5FzPzz0CQlHSlBfpb2WM6EsOFQNCK9pS2HbEwwaFkxHC9If6cBB9sfJmogCZa3FSyFCfn69yLkS970R3oc7S4sKsBGZENdpc168NUa9PDE3ahXKn6V0msPQGZg71uTmDAn55bVgnV9CvrQrML+2zMeP8NJ495RC49pBjxWHKnlB9ilfVdJxZvabIFiUoLuxJPpdxY2+2QOX5hYotO5fR0aTMbe4rNTqVuHG+Dm0IGCH/hefgNQw6QHIo6Bh16dveYRIQrn1kmpwh1z5E0VQgGPGX87P2w/t37bvvvxuEsaBjhpIpWt21mQnsOXj1I6RC1JLcFhw2MVShOB19PCpAeCOjkX2O3DByVwDJ7IMC3pWLrajT1JTzJxXpInJrkY8YdtB2MbBVsPvhQf2QshSMG++rXlrR35graVNYAIlmZe8MCGdfy1jwbGFXaM8pID3kuc3PDxGRqEJiyJKD6HkHJbeUqueQ2b8bRIZYh1HidDFw5iQOAAuSAZq8bl1rM9EvA0orzSqXvEoDAAp5phizMtQR6ihBFuZR9vxQoAMa+Vz23OyZuZ/2gooqOGI7qnBi4ENpi/Hv3NxLRTBEaUahW4ItBviIaXCGqvbfckXYlpddGBvRDJydBUgWiEwhMlJjQHsAVj3Nl7HrnX+MEWs4UdlEPhN15Ln5fPZZO7vIy2WtcraPSsepQZlr8N0Y+nFc8tyJuPqMMmVeZVlKcZI+Uj3Tb76RYnGURMO0yf7EWAOWAISff/65jH3uF0CY74XGmvvEbtC6qkj1wPjhfCTSL6aH55MdxiMtFKVK6OXQ8wEf2BYBhKJgcs2FJe2HiEBJaZa8PdJl6sxYXCDSyq9prTxzIqI8Az/MsdBhVUNwmrqSZ5oP7NqIxKwtrwiURgE1kbYzoqk3qGveNSLHWzvbmlcqIUHtw9o/YZJwH+3/lAi7dokh5nDmJnMQB5/ygomY1n6f/SDO7lCme5DLtTX2D49DJJv5EaDLd8P8SspQzk/lqU5NOZ2olHazz7CIVLLo4VEqox+OPooyelT5kQBC6Khyhi4vtYW5WbFiOBflMF1ZbsuA3Krjy/nJ+cx+gngTQI7vAQqV9zmN+jVshco37gChIpVTs219e79tH7xprz/943bw5ou2sLIqyijtVO3hiehgb9f8JcYCL01/6YE29ff++r8oQBijiZpdbHCKXNTGwkJmgxH4mMZIdo4H78fbysYTw5IFEnChsgkoF9ZrHIDxOHINPhcxCwBhvFlw4xVhLAOY6wvMoRhVhzOGd2hGUjm9QY3qoiKACDm4FlPyMDioI3wj71DdP7RXH/4pAu/SFHmmeK153iTPx1jIYZONNYduDwSfA4UBTzFA0kcCKwUI7eVz6QnV3OqKuQt4ANLlOXO9vB5sxgDowVZvKE+CxqyHGBpp3/A8lU0tkkcfSp1YSJPAL2/n9cyNHgzEqHgKCH1Y5PN9e/p7TALg9PWP7icAU5FeInJSK3RNP8bd9E8O0So3UXLbrjeYhMCngHAoO9HV1WSOJ/8zSqZPI4SelyrSjgQ5EWGtp2t5QFHcnJ9HnIKaVpSf2Gp7O9ROqjwRgIwaZfEngdYSvqEfYwCHkgUgjCeddvC6xD3IBb67U34N7QmYZG3QfgxGg9YFdQCHOVRFU0SbDCM9K9GeBSKJC/K2EmED1Cli9fFIXm5qSnlPMXUwEcP0D2OleqfsNVU2I9E42o7xFIM/Hnd795ddY+raglCOfKAm6MQexhL1UsAJdRCTR5moFM/IokKWnPzIH95RY8+Khwf7+zJSqWGIweyaX8493ClRDdHbKiLHd5aXltv6xro+S0QRkOTnMAXN7YVOetaOTvCCOwqGYSXgV/XdAHU8T/IteWbaDBBE5EfRxbu7QdXUVDLvf70Bn2gSRiDX4Cf7lHPJTHeLiAdzh/+HwkrfJzo5KEWfnNTebApbomy8j9HcpxyEwRHKKBFMjFv6AaVAFP8whNlTobsSBWY99yAj//beayoYkX7mJHQ9rsUzhZ7YR6liJDPnYqjTzpwLeZ/2ZR9OnyVvimtH4ZO2RciHMkihByZqYiPfUSEJpRV1U4wE1e+1IqsKia8ZyAIGoSMjnAH4UYRwZU1jy+dZbwhqkEPFT6I8caolqkm7Q6UMmEy/xMi38ys1cKcLPFxpLrFW6A/AGY4Q7s+6jDAS/46zmNdM1XbuIeuDn9QDTL4c8xhQSHQtZTPinE3ElnFjvhHpfvPmjeYknyXaDG00juOc44xBT4XuVTJ1Jivo+SBwDnuCnEJ+mGc4agJmeW9pCYfyvMAD45CznfYoMjWPwiv01e+leClGw5wpzYzV7Ax7uTUQki/Le3Y8WOgK50f6lHxk/u+87BsJZQFuqK3HGcBepug++93N7VCKAVEZqNG7+/tmhACwJKQFi8iAmr6X4wU7CaXcilDTzgBd8ukAVzgwM3dDzx6YM3fso9T6Y31u6dqMvc4VOWSsyBowyPt8l3YzlvRRgLnmXaVlsDbCpMqaJo+PKN3t/UM7u7wQ+4QorEt8mFkBq4K6szhS5kkjgiKKc3Rpsa3yy3oqlhl9cU/uus6D2zaFsijOIeqJoq47OyNAKKaYamvfqp9pv+yp6bm2vrOvWoRvPv/j9uqTP2qLq6aMRg5g1NS2ZfMCCF+Q1M+lB6b+7E//+Uc8thhGbGyufbSijT/Runjg2YgxHq3Y96ADDk+/gBU5f1VbCa82oCGLDBNatDqii+QI3TpcH9qIInlF7cwhl0NAB6siceQIIgpjjnqiQqE9MSCWMHZugjaDivLkYGcTCnUiG783L9dA46+94WOELbkaPa0q3+V6AU897akHhJko2QD7SF0f8cqmMj7/g4weC5sYDEZGMqCuB3SqdwQlLuIvldCtDau8t8kD7UFhNrSe/vNTgBAKIZWbXHrhQWMuwkepjWK4+N+h3Y55kDFE+Os8TQPu3vCb3FgNvTjcPR4ChIpQdiUduFc3XrxPO1VQty+XAS0kgLDyVPv+TzsEwGft8R4KzpccjcktlSVX5SbyvEkwH2v/me7Hb+aJ8odktLnunjzKq2taG1Ckr64v26OKJRO1m27LlKBYX2/7uzv65d+iKZaojJ61nlPXFjicGdZB8mVY16xpvhvnBYCQvD5AB3kWRM8MCB1BzNrBqGXd8h5gkCgGAItooChAZf0jzgIoVMQDUZhSwyT3hogXkTDyGBkr7oHMOGsxYkmKjHH9EpzC8FeeWzmaMDoBWbQZr7HyaapOW/YF1qC84vKgo6LqqImiRSvUdtyUMRFwgJGEWA3jLaP/5Li9e/9ORiNRk4ODQ9X3wuBRBIq6iJRYWFqSoZSyAhi9qIzykwgJxg/RUAxn2mVDfVEGJmBQIhUf3qsPGTeMLwRnyCujXVwzhel1r6qlZ7VLC7/Q18kZ476OrNYeWXugnHhFyUtUKXtVwByfSSQn+yZRR56bOcpc4DuAIj1rlV7AEGdOmcpn4QfmFT70OAhDC03+IICRvkwpAUBAoo/KjSzKXqILPfshhjxGsNYuaQmKbnvuMu/4Pt9J2wJoY8DTftrYqyvmu3GKhlkSAMJ33779ToBNIJyacQgizVs5UawRInznqG/fy9ge6Lg46ZQC4HWVttGvXIfx53vMh+RuEUWmTAKqklC5+Tk+QbjIgkqJNnu9/jgFIhFS2iB1afIURWV12RrWBUZ6+h21S56BvYP+YuxxhHjOPUrFV3nIKiofZdFj9SPRMztjvGcwrnxXIkmbm2O5qZOTYWzTr3YCoB55rPsyzyktQf8zTlEZTQ4b1+YezJ9Eb+OwTTR72Gtx9BF929ho+3s7wxwmQigH982NVEfn5pwSAoBA1TPsIjlQJBAzo+gggHAO+rXm/JqiiUTqwcHsYZlPrMM4PwDMdraPlFj2IJxT15XzzD7D3ivHgWr/3Qiw6BqUp6HcCOD74kJ5pexJUFwBhMw5HMecSzitAJbsCVwHB/7CnHNYQ1+lv+2QsMAKbeM9HA2eu3Gi2UEVdkQithqroyMJ2dBnKaPBOPOT4EDsn+QaAnRZA/zEqRsn7tUlxePvlLt3c3/Xrm5v24ePHwZAyJzDEcrYr62tCDgDiHFSLpJfSL3O1ZW2Lorykut+4mAiGolQEs4DwDpAHCbN3KwAYETV7Hz0GgKYPk5NO0K4/6Z99kd/0t58/qu2sr6psXf7vZ5MHa0smpe6hD8XPPRP/HNM/b2//i9pjca7GBoGCzG5LFbxM51IxazX1gevsSTQz6zylwOVIqTaIOCyV24UBgMHKNe19LAPQtFsoKsUKMQAlDdPoM9gI6BMwhV1uCb65Qih84DYHAMGOeBC8YlxQhsS1ewBIRs6m3Zy9LJxBbDk8AmYi2FicGPjJH8DrPgb4MXn4nV2xG8UcKGNASbx3Htjpi5eAJbLJeQn98r3BlCX2gNFWxw2LsBNgTYMgXjpEqGjj0fK7FMK5ghu4eYDh0bBkTyfv28jsI+I8b73ylGPy20eozcBk/1KfBrhI0oI+DTlcwCEKgMR8NnlAhYADih0FNCJr8ofvK/PVoQhfZfnFMCqos1aGPpcCRMQhSvAO7axWt7JiTqq6ee2Ycv8FFQcan8xbzEqURFV2QiJN1y0/5e9d/vRLNuyu1bc7/d7XM03eQAAIABJREFUXk/3QX1a/YgQD4YHJGMsC2yEkGxsDKhtJKQGAwIh8YSE+C/duKlTVZlZeYmIzIiMe0QG+o0xx94r4+Tpbr/4lPtElEKRFfF9+9t77bXXmmOOMce8uCTAwrgE+deCAOMOgHBnS69dWVqyvJu+fWK0a3zFYvo+kP3UsS5soECwEtlgAioC5wRGbK6qZ5I7HPUmBK7uP6VM8hfqCm2SYodOPysU6esZIOhRD0Ea+FJXRbbd4E5BrliEe8mVzMB/adSLcH5xkeP5txzbckns3LmGPOdeEwBZY+8xBdVkfjmPmtfABJHXOD5OkeSiwbct/Gl1wVhw7enrNjdPnfGs2logG/1w6LYLrA+7224FQXAksPH5s5nd6ovGv6GcCQxj2sE5xYTm86ldWrleS1kNCGHJ6F32+u1PumaemzASJG/CMJilNbuQOr2wZGa2vzYXYf1jnMPoZQ3k+Fw/56vapKrl4toIxLk2zDu+//77obZuf39f1874Ro7JuLDeC0iXIYsDchsE8XvAKp/nQM4urJwnwT0skRuC3w9jSNDJ+bIfODg1m5E1m/sVmWJAFYBQtT+wcWLGnbCIpLlnCCO35bUcN+0bwtLFtVHJh2o10dence787fXrN6rdJCni4J92SmbqCZBh93FAzD46AMIyO5ND9/m5xkLsZNUQ8qw4EeLEKmsVRjnI5MLesl8CRgEFep7nYL1I7rCPWqrHOfI3rQ3FTEbpIDn7hJlt1Taq+TjJXCd4GHMZcFSSyu66W1q/LGP0/Y4clfczr5Mg0P5/eTEwy9xTOU9Wu47stdlPAwg5BokIWECOz3wBEHLvc58Aiz1TxTrAfc6eGu+Cfg8FDLEsMk5P9vfaL16+qD3XJjsGsMjRUT/Ye+Dk1LWOkoOWaon1g/tzdERbjaO2hhR2c1NN7hk7vZ4WKHdmLJ28dnIi8U3WX0lid+i/CFM/226RgVLLqASgk5o0XWdPs7HUnWoI1bD900nDUA+GcGd3zy6auJEeoz7w2iqJ69KiQL8SmciWCxAmGcKz53EGXNELkefyUKqIw8MPGqOwzwF7kcWrPvj9ezmtspVpbJ88aawTAHmuPXMv94jPU3sKWMM+Qd31xUWlwr5MQvHL1GS7uaedxokUENwXPkzr18a69kFkvgBC7i/RBnXhsH+whPxeCcHJCbnRi3S4Qa4/rx6J9EKkVRJ/u7q6kTojTKxUaxie3d615bWttrnzpP3hH/1Je/HLP26rG1ttVm7UgMFHQPh7j5r+Bg/AxP/wX/5HajuR7FCCxwQgAYWRErHwECCFMUtgxUM8SlaQIU0pkLTFvQvhk61PFi+AMJJV5BsEQNT1UK8TcBcpjxbONK8vqj6ZZAGoAmYsxqlTMAPoptd8vmtZnElOwNSzQwF0D9m7ALkEL2I/a9x6gNYzXvw+gC+LreV9DoDy+XlNfx+cfuobzfvaDVbjXlluo1UIN4KasXl5DxZ1bV2fQAVUXS/B/Ls/j579U7RPL8Ji93pAmOsOmM6Y9ICvZx7NQI2tGnpwm/sdxjCf04ODnk3s35tAIfexfy8bJ7UKUbs6TjKTyHh7/AwyGW0xxTBNzXbyngP+e39dKTTPvbFkNLVPrkMMIOS1ZGnJCpPVRBIKG8Amf3Nz1S4u2Zg+lzMmjeoXJE+kST3OarzHcwlW23KyBHwGQ64DDNjj/9nkU0OYZ69PnCThwmstVb5VYEE7CAXfaTdTPQUNzN3DkMFQfXEZA4gxgR2rcxDTx0YLY1/zj3kMSOR3MCAU/pO9ZYPmuUdqRcDlbL3ZaOadsuaqy6EuyIZTfZ2VwKkMMiwvlfJhyk2hCVJho3g9AWoYiPkF960ieEY2+vEToMd9Dd0aw43pCTIJ6GOkIKOb+3udT3oJpvZKABJQXhI0y/GwP59rM7PzJc88tmNhGbmw7sJ8KpgqEwhZps9ausXnEqA62CyGvhJN1sg5IQY4YW4GPGmuASCKHQ7gYu1RH8f5ea2HyPOo2eK9qpHc3VWgxzXxmYynk39ukyEpV+0DzEHmSVxVme+wWATBMWSJbJBx5RmzGYxrrhibfIbqjKpfZfaL/J33ihmF4S9VgNadSrA5oWD3Va55aRmzMvfvZG5x7OPjIyU1Atwx8+BZ4Nz5CvCJiybPBO8DwMPiAcoiy5SSwFpySxTvXY8bcJCSgoExkszXpjPI1zhP2rKYnbjRM6eaKfroVa87sXuqvbcr5bBXVnsDSU7PfE94Lc+kFDFlhDaoOQrkhNHlfW4XcSLn3hG4rAmQIllN8pTr9xxaEhPluk+7ynJfBQhpGF7GKowpyR8Asxj/SkzpnhSrzDjxfubc6zdvtNZw3M2NTT3DND5X8uHiXIkc5iPPL2OWtQvWk+ebOStJNywsck1qc+8AzrPtxfPn7Y9++UslnFkXkN5GlkxCDhBxfXPVPn48bu8+fNBxnBigfOW2HWMMdei6ti1qind32tr6psabNYQklWpiK77olUS8hnNLDSES6fl5t78geXCPodTQ29ZqG6/Vi5Lew1ydnJ61T5VYQnK+srYmt2TWFsYe1QJfKrtRixKXjqhWlUTgHP4N7Amsq2fDPWL+c89J0rx9+5MSYTzTzA/WBZ5dpJrITkk+wZAC3A8/fNBaw7GfPnvWnj97pnvD3Ejyh+MyV5kXALvrYmS9T3vvVPKIFjfnLk+gPnKahOHMtIwDmTdcm9sUfWlbm5ttf3fHJkDVQqjJjf5O46t5tejWTNwD2MGAQp4p1hnWX5KYUlKoLcat5aOVlJGBz/VtW1haa2sb2+3lL/+4vfjDX7WNnb02t7iCPbAT9ZX8VdXGo2T0bzA8+v27tIl/8Y//k/vU7Vk24gCCxYEHN9kuHgL+ZurezYr5G4s62SMWxwTjc3N9byfX3PEVKUtAUWSjbE7Z/Hl4eV02f36aaepkgvUQhrHz39Kw2+csaWmnZ490KdlujsuCHZYsICRAwpvM2ESuB1sKPAvsBfjkZ97fv4bjjCylJSoBrAGW/WcZjgyWnu7z9mBuBvyKASs5hhkiM5ABTDmuAFgV//fnlsP2wDBMZf9ee2zqncOZPByfHPchc9mDtyQeAggDIPv3hJHNB30LoOZ9/Wc+BIM9S+tj0BphlK3w+n5e9f/uAynACBu3x7aTknZSkd5lVAH7vR17w7y6mT3HmJRUaV41hIttdcXyM9d3uU/e5dWZJNeAT4KatZVVudABBqmV8Fw2M57jA7YIkDLv+7kdxkSgouTDYYkDsvOs9/eH36nOR46f1zKg4fXpVWpG2DVpbKoEMApgef5qsw0wAuCxQXN8MVhKYpjhoq5ltiSRBGF+NnCBjYQVu3FkVHbLi0yL6wmDpMxwWcvf3LrnFoEon0GACyAkcCHoTDDHurW4xDHI6iPZNXtGEMprVD9ZAYbqqS8vtf6lETxBz8eyiOe6YFYsuV8UQMDEIQCH55wgE1kt2X6bY7lesmfqebqSLGL+wCqmZi2gkGVJVvSdDItxv7nCXdD1MAnmYSQwzmDMA+qSDLNRBMys2TnGLICQa+nrAzlmTCO4P4wDgJG5yHPF+2HQ2AcsoRsBIe+FTeE7st6MbeoaH64dYRt4HefEZwK8+c5+0MtKlUwoQBhgp15ri3aA7EEt10/AmzYABNfHR8d6TfY4tySZH8xw1M6DdivFXqpGCqHbBCyF1wUSj2HhBnZPz4t7cZrJc6JCe5dk0q595SvJBn4CpjIXmB8AiBuZi4wmTEnuxGKfY8D2I2kOiIa5CyOWvTvJAbH+J5/aiWS+fP6i5rA9BMz4RsIrMLe0JNY4EkHuBYCO54UyEP5upmpJhlc8U33Sl+TKdklJuSfMB8DgqzevB+kz1855AVRUZ3d7q+cWNopv1ouA2QAur9tmDjGdOvl0IhdO7tEvXrxsf/yrX2kOcKzjj0iWnaDZXF/TGsx6IXB7eDgkrvk7YOb1m7c6T+oId3Z3VMO3trahucb9zPo5Qy1htQLJGhzw7vptf7Ozq8bt4rxN3ANoi3Gq8pZInVkeASdnF9QqYqZ33iYAerC7fPbJicZesvsCnewJ6IicAKd90bJkpGZR3bYnySEluUoZ8O7d23Z0fDgY3/Dcy8yv6ou5njdvfpJs+iM1wjKFmlW95y9evmzPnz8dkktau1WbZwMZxXgkcqinJGlSTYwim2dfwDwO1nVxbbXNLdP3kXl31i6opYQNvgcQbrS93R0xhLiMKgGG++rN9VCPTwkBQJVzoz6QukurXarfaMWWN7c0rHd7MwNCm6SlP+/s3GJbXF5rT178sj39xb/TdvaetsW1jTYxC7i26WDEWKkn/P2DDo9X/DdxBCb+t//2P72PRIkFuGfyUr/Xs14BVtlw0pvMtSOAPhfNx4oZuYllGm4oH81/AGWCfWflkJ2xeE0O0qYAQo6dACBA0MEpgSr6dIMhjp/gIoAwv09gEGmR32uW7FuAMKAwgOYhC5agumfDekBoeauz+QZAODEC1oohvL2RRC8M4aBLr9UGUKHNTvLT3r3Sv9fYURtXDrAJhAK4e9Ck8ZMz5dRQV2IZ5sgO9yAywCCTniB8NGCxBHb4WxWN9wxgD7b6B4fXZIzcE7mrDyyAFlCb+5jx/cuOmb/1Px++P4Aw1zkCwJRneh64BrLOq9ip1OgFEPYgV/OnS1iQ3bXczwzeMH+q5g/XO0tdDAhhCWHHObbr4a4E7trEF2X6MZehxxIbXiSm3vgMCOlrJtb5zj3/BF6qx1dAcpj/sIG5J5njYSIy1rn+JG0AgWzCMV2KzDzJJDZ26jZocZFgV8BQ7Rpc90a2PYyl2bJZSaQkQcXxUGNeDC7hdhnXpPaKMZb0iNdQs1zXzzOg+645aUYFJoAgnoAbaRi1OwR0BL3qxff5rJ1fnEmah5SIoJnAljUwDoJZS7hGnhWez8hUWRsjxcK8gvsgo5AC7JwPbJ0B/pUCG9cqzytQATwHQGvNLTdLmNVIJ1E1UPu5TR2jWBeCuBvXbZM5r/5j3EOuWUwGskYZVtj9GZkV/Rq5r9wjmwkRwN9UADujcSNYBJgw/lxLmAKuKYAs0liOBZhCLkZgCTsIuIZFgGnkfgJkOQbXxv2LS2bW4gB5JQfKMTl7T+SW+Rm5J2CTwF1MWPXDU/KrPiOMQPYStUyZmxvOn/sVMJwaN86RYBVgnwA+Zjt8voP7fF8PNZ9+3li77b6dNjWjdND16ALqxfgKXEmS6B52zKfzc4Jmm3QAXmFlmGOq04fZGYyWPIdUt129YHX8kmwLmFYNIBI6js1nfUZqqjYxF25BUvJxy2zvFKwDGtk/lxaXlThRX72JSY215svFhdYy5t/ODvWBG5oj7hVo2TMfCAMW8yKum7UMGTYBPmPLHN7Z2hbo5Fxw9YXlgimPMQzHOjw8bj/++FbPF9e1t7fdnj7dl5x0rAl1yxwnmLy3hiH+fHIqMMIzizHUi2fPnRC5vmpHRx90Lsyf/b3dtr25YdfP87N29PGjxoGx4Xf0xAMEfTgk4f2pra2vtfWNDbF0zOkkUEj0bMKcLi7qPBhvYp58DmNi85o5gfqrS+T8Z2K3MEDldZxfkiw8W6wNp4qdaLV1oYSb1CCUvVDvWAZOWedlYMQ+wDyoOEhunEtOYLEu0b+vV4Nwnty/44/HYpmRwyapJTk8yakya/r06VTGRzJ+osa8tfb06ZP28uULtQox8Kz+ipcXXXuJprVWTsxKaFDbPSUZMsYxMO6oTdY3NtvS2lqbW1oUGDw7O9U6hSSfa9ve2lTZBHsmyVSVwbLPwhKX0QxSWK6ZpMgtydFKjA2lG+UKz/8reUrCrr4tH3W8NoFx4sxc2z143vae/UHbffJcdYWwhNpjaLGkL6fthzioD3Qe/PuRSfxLBufxTz+bEZj43/+7/0yAML0BOTMWg74ov9fpJ+AO+8Imx8LI+9mgLLlxlpBNjeCGmhll7C+pFxxbVITJMvhIHRoGKvQigw1whmnIwsEmABrJzmrDIQCO01lJ8WhAXcxN2LeAsbwvG3QAYYBez6z14K8HhAERYU4TzGRc+mPEKZTXJDCXbK7qC8ME5DxlaVyyRbGCUub59bLyl9axrNinsAy3WQD9rQLgArjD3vTMW1iUZJbZML9iA4sR1XuGVc7/pk7C98HOjT3wDaj8FjPYA47fHCPXEwYQ8/cwXvwMKBkA8wOWuAc1PcjrgWl/fWmA63s4GuDEGCf3SEu9eum5dpG/EyCEIUxGumfXAggd4JbhRQX5mTOu7XB9B7If5KABhNQLsqETpBFIAe6+3GNQQdZ/ti1KorcikwSko0jh/Cy4/jVNstNugDnVj09kowmyR1BueXEY74x1/j+AEDe4mIXECIb3xaBFDn2XyMZcR2MGhYACZunMgOH9+6GeTkGvHFZ7R1afcYJ8tlszhtcK7Gcxfeokz5lbYUM5H764BtYbpJ9xlGTsCHY5vySoCOZxemRMAFkEhYCmJL04vgAYtV/ICWmETiNkyRATgF5KApaaOiXR4gIrowUyzzaxcF0mEjVnpWnFwbVKkVHARS6ipbhgHGE39w8OhiCa+4t0kYAHQE1wzv3gfr9+9Ua1gDA+gFHO6WB/r+3t7Q41TTITKmAi6WKtqZkPdme1bDTSsdxnJGN8PuMSR8gAQiSV/J0An6RAasLDzKVmVfVzVcum4AqJMy1MKigmoFPwWu2EOEfmmFxQMYT5+FHrIc+EzWzMUgMGAS78tGR1vs3O25AsqhCxtQJVX8RyiQmBMRZT5gCe4zl4tvQs8kSFfrUoqsXKJK64tF4wmBP7z3kxT4uJ4LyyTyRJo/FFyVFrA4CQ4JjgV+YXOK+ur6tWn1VE9vjVwNwut6OZRSTijKGUPfOzBgAryzpV5JOY0XBtzG0ZlPG6Oj/tK7duh4H9P/v2zs6eaxcnJtvhh0M9t4A67jnPYHpeMk5IAmHynOSZ0VzkOVONIgE2gJTA/sK1jyS06Lmneta5ORk4HX+0mU6YRebn69fv2nffvdE6iOnL/v5W29/f0WfzOj4rCpvcsz7Ze4HT+OWlkiIAla2NTa3hjOOHD6xBNDefa89UA7crtQXzAgmj1xCH+bD4794ftg8ah2OxZpiTYPrDmsPrkfnC/D198lTXxzOO/DTmSZwXgAxZuhrSi3Wlb+m56geZN5o/ExNDL0auE0bw6NjtF5gj7CnZs1ir0l9ySHqnfy6uyuWODfjX9QPCN9Z1ntn7zViz1hwKgHEOG1u+NzHvSeLcNaBIru3yq/X25rY9OdgXGHzy5EBgGEULc8KmXLCfrkkMa2vG905zkHo9ro3rIM5Z39xoi9QcL5KwO1USEeMdkqc4NwMIcdpGzUGrpemSa2a/4B6q9hfVyOycWsKkZEkJ+dTWDiZpblMjQHhF7W48BkjDaMdvmzsHbWf/edt7+rJt7By0xdUN1SDC1GopqHjMu1bFTA8MZhIjqFXFo/nMzwb4PJ7It0dg4n/9p39PktHUlvAyHuJkiGMMwO8lH6v+Q1lYkpXrazd4L05cZOMNCC0rhSVItp8F2cE/BitVC6cWCnYjTaafoC1AYsy+jo2U7aBFBjJ9lBwkJPOcIPEhkOslmwF/CYpYQMJS5efIJjkbTwDGd1hCsURVJxn2jMVP0reqNwzbZyZj7BnHuSSAjwQpTp3JSBnYGJSJzQQEKEgxIxJmJ+f7kM3kszMuuneAQTGM1OMY+AxAKltiLWADcyPXU9fZ9YDzW5LOjFcPNnJOYTAjy+wZwP5e5Lj5+0MQk3mR9+Re9+/rwaqLA824enMdjFu/Ak9fgdhvAEK1fAhoTG+vuv9Il6mB4fgB4Br7oVeXmlzqm1oIGs8TRBkQMq+x4b52bQpmS1jBzyMDs5EFYHB9ldq2GKo4my02oRI7X88nn2sYlSQMcsH9JpV5lAQGr7H00N8yPKDmD5fRSTc8jtSQQBxmFEYr7A+bJgkLnAjJstOPjKwt10lrBl7rZ9+Rdp6hAEIlRcqRNoYNfb/HBJ2RteU5w5whfaZigMLYAQI4f4BiAIik8ZOTknHCogDWzKbaYdEsIDVWbvFhuehym5/j75amM4+Yg9QzScVA3Z4MHQhccQ20EkCOmHNzZZxzJot1rksZ/GqQjmkDwIpAW4Bwda09f/5cgRrjwlr67t17JQAADYA9g54v7YcffmivfnwlQAjQ5tgH+/t6DdcbIxDGhABYbB01Z1qLzezaxt6AMLbyAWSATd7LcQHXMDYAXN7jmkzs4i07jdUw1877GSfOQUAOCZ0CSAdWBMmcD+MpR1hkh6hM6Mt4fy8WgetGJsc1EFAKWMIUlNOzzHKq/hCgLDkxNellVgQYEDuImuLLF5c+VPN0mcKkrRIOpQsLYk85P+a16l8n3N6FYydBenWNxNisMm6RnGtUNWFtsz9kr3BgikzagJMaKliX408fxRpyTze3tuzuWrX0Lp8A5ODKm3XL+5CMSQCE5aa7huIAiXDV8qqOi16gmBuVOyuBO9fGfB4SX9RxLdH6AVm1kyTs2ZipRKbL+UZmy/MKq0RNJsfieYkBE0F7mFEAYdq4LNKLE1O61VWx+zR7B2yyxqRtAiz0jz++ad9990rAbXFxtm1vw1y5dhFgxfhnjWYMksDWniRjrFuxWGrOjvJohoSJHTVJWHBc3sNz9fQJrGP1Iawazyh6AC3UDgII+SaeESikT+LlpeYkxyGx8OLFSzGgrIsYtLx//05znvmQujcSd+cwpudn7e42Rituw8V4YeSzt+cEDvLk9x9gJj8KPFm14A54J3U/VXtaz5XmpmrTZ4b+lzIfWl5uO9s7AyB0Et2GXyQJ5GxdJS1a25BdVr/aJPvVXkNJrmnJmK+Rpt9ct53tbck4t7e23ApjcqKdfPqoecHevjDv/otJuHAcyg6on4XxhIFljiHXXFxeUnsITLfOzj8rQUeigpIJauwBhHzLGRYDOyUOqSX3c5lvJfNmMbgxe84+EGk91zAkK+9TnuHEHFuQPQaIh1BDTbS1TWpGnwoQbu09bSvr220G9rxaUDheqjrCvwQQCrTGq+ARiTyOwM94BCb+7B/+bZnKpNalB4RZ/CPvjGtgpKUj8LGJQ6Q6zvZhA2wDB/TicQ0DvCVANZuWejoDJ21U1Sjbf3f2JeelmiPqKyoYU3a16gyTgR8BhwFUQEnAQQ/o8pkBG3mtzqMCj2xA2YSS7Q0o5KcCQi3KbpGRgCCAkNcIsJQENGPHuSQLLZaPzb0AraNk15pEetqD1YfnHJZwZKRGl9IE2z0wDgv0lzF8mbspp3Smy8F7P645/kMg2oOzgNJxQzeQDeB7eN7fOn4PNB8CwoC0h4AwQLFQh8FgGZwYU39dK5rjqFgtBeQlS/L1eVQy3sN5FPOoBrYlgR4ButlBjjehesKmPkpYaROYEkSxibHRUsvGnLDkiADVYJBgCnnp5tq6WAQCEYIMGHVt9JcU8tudLUFN7lPmcp8syfn3iZAwhJnLrkeDJbvQY8immvYsbLYEm3xLTizZE3I35K9mCAGEdnc8Vr0QgRRfkTHZyDWyYY9rztEtO1KfZcASqSrXlWSU+1+5vsqsu8duSNbUsylHUmzH5cho1pdzhmk/xwYeJn+oxwHoYObh2q8kbGQ0Q50gTaAxKlFNo5MpnFMAN8EQ4EeAsOr6MM9Bjqe+c0hoP37UWLHORl6Z3muAQq4d0Pz02dMBEAIeCKLIUhNEwSaEXQSwqT0CLTBw7pubHVpnMJ8iM+MesJ7w2WHCZB5U84ZxZu1OXzU+M+dFrRi/55wJYAHBJJTEfGAgROKgJKzsCakFz/oX4wqOEUluAAvnGKZVrqswyF++KHiNdDGvYWwd+MEyYlJkwxmuDcAoFnLRtewAOuYgAbBksQBTWijAKNBnkbWsc7ReIjAtQMi94h5zL3L/9MypvtYgk2/L9u3oC5hk7rslBEDXTtJeE+bkqCgTITmzAiw+ST7Jc8DeRz0Vhji9WQ6AlfsztJkRe255efYfJRe4N+trqsu1c7HXBAfjVpIooVeMEgnXGKPAfG9v74qVpuXF6clnyfqQCvI6nkfMQ5jD/D9MEPeOecbvt7ZoNVE1tGK+rpVM4dkUg6lWAe6JyjN+9MltRrgnAYRHh4ft1es37YcfXkuJsrbmukVAgfYdL7blCu74AWMoXFfVUkP/2WVYyU41qHd8ot6G7z9ovjL2L1+8aE+ePhGY5XqYZxkj1geSCNQOwtjjNKokQrX+iTEVY86a8PTp84FZO/zwXs6dJIE4NpJtnlFM1CSdvLywX/cX739eX+7MEO6YCQ2DNjjI3pvxYqwkteRcdW2eW2HeAWZuFTRpk5jFxbaJzHV1Refg8iBcnDEiutTewZoYVURKCzgmr3Ui/5Pm7cLCUluAua4kNGUMJDT5pj/gxMS9pNfIlLlXJCa4lrhDoxThnKWSuKX/5kV79/69ajUxe6FHIISAGHGMCCeaVDQAbebW1sa6wKC2XxQS8rtwgob5lb0jey7/z/NnkzdY9IeA8Mr1g3oNDuR3qlvn35jCra5vts3dg7Z38KJt7z9ra5u7bXZxuc3MLQ4KKhufux0V/XgffiX+VNxQf3xkCn/GiOj3/NQm/vl//h/eM1kDbhiPFJCnDxUPGJuPZVh2mntYC6g6gs44Jg6ALGAEjmSQ+Sa4SHY+9UhhHjkGG6I2a9Uh2nKcjVb9nTraPwyiGUtnSd0+ojPa6EBL2IQ+UMy/vwViuOYssr1klvf0ZjgZtx4QOps2tpbogaMGqa6D9wTYRr7KRhZA6Ez7CAjD4IghLMBq0FzZ4myAVbPYs20BoCPAG2WCPcP38HkYmdFi1cgRptFsBeA9O5rz6ZnBHqhmnIyNRlay/9weoASc9fdoAGwdq5Try2aVhbh/bT4jx2fXkjykq4HsxydmMrk+JxriQvqgPcdXkhA7H0aeKYCTxAbss9jDKfVPWltbaQSg/D+pwGZUAAAgAElEQVRBCS6jytwqaIdNmxQYhJWCHQQIbvG9taUAgqwwBg4JvhPUJAANIMx8yXj0SYhsoAGDvCfW+xwHYxiyuQaEDjYUMKm1hANiXW8ZT9iQyuwPgJDgiSDm7dv3kmHx2Wl8rmTT/ZdyfSPAMbDKPGEMLUGztJifYrZmZqrOGPkUDc29/vT1k7yOtYRzuCbbXADIwHJsYaPAmqTOlE1BIvvj91zbKDG9U/AXsxU+SwAc8F5JIdVpLSzom/OO2yv3kvGB9To/83jAVphBMPvBWBB88Xu+CVAIevYObO2OkyHg5OzswrLJBcs6WSsBSDH3Yg7wjCKx3d3dE5vnXnduEp6G96zvvJevKDkMGNKY3ioPAuKf3r4VKGQSwFYSoMOWZD45qWIpNl9hj/nc1O3xmjCPaYPBvY5TtaS51ZYh5jwcK0wFxxyC37l5AQzWSj5TZkDn52J6CcyYH7oHc7O6t2qxUHNP+0xJJwGFMLliGGq+EEQz1swfsTEXboMBs4EMNbJlACE1eDx77E+MTVxvGX/AKZ+ZZ9H7Gs64ZtE5R4JimDLGVvWFtEuonp5SIhSz4LWyM1ejvlbsvcsq+HzOMe6prC2RVkZemHXY65GBUww8eO5IYmxsbAmQ0uKA43P+JycGk054ONnJ5wbsA3pYxzY3MepZbyurbonhJMTJwJSp1/AMSZE5XScSYAxT2L+TIKL2l1rUNz+9ERsImIKBgl1M0hqA6cSw1wbA69LyopN36qnsewno5bwlDZTs+FQyWNYQruPFyxft4GBfbs3Midwr78m3WvMOjz4KsLMGUGOXZ5W5xvPGfWTMt7d3CijfiTU9PuJzbrV2444ZJ2OSNdeXBshu4YS8/VSsG8fhuWBtJzlwXSZaUXzgzMw54YTMOpqm9EngyGmU1jaVzEAyCqByLGVFVvwiAG0428bcKdJqXmNZrmsISeRznVNTMwLD1DPzN+2hxXzB2ml/u/8iF1KMitjPuI5nT55q/nsulZKLGj9cbi+u2tt37zX/r5Au098Y5q6SoRyXhCkJDlxGt9bXtHdSN4iZzOCkqv3TqrHs5UnKB+DzHCU+TEwZtRuy0RtJnG/1U0lHzMjWN9vGzn7bPXjWtveetbWt/Ta/vNbmFqmrNk3hVc+1hPn/Ppbp1U155h4B4e856voZX/7En/79v3XPA96zMQmkWKSTuSYYS6aRhTMZpWj3YxrTSzgIctJ3jPeSFWdxHQ0vLAm7urQJBg8vkhykPpacGhDe3rphawr4e6DjBy6slYODhw9cH/z14OxbgDDvzfVF2so9DKiUfKccEwcp0EQP0tzMux9TLTZITIdsVRWBl6lCFn0yfgR7rjVLgDUxuGKl/1iC4gAwxsHsyCg/DXBMgD3yYP6X2y/8prGMSbE0nE8PQ4+rApOqPRwYmJKjkhnPvellrGHgMrYGZAZiYRu/BUR7UBcQF4CT1/fMJ7/rN4VvgUF+F5AbQBhmdmAK1cfRtYMMUq4pYCgMYX9+YRI9dmae+qRJQU8Qkmo8CI4wYdhYX5X0jXHFee7z+WdbdUtCR8G8s/LUrWyuraoFBRlf6mLIwKoXWpnRpOYjbFXPpmYuhBWO3KhnEntps6y89fySbODcbGsf4G1nSor/3c9QNWOp/1JPqinVD8o8pQJj6mLI2PIcKHgpJsbspllRCv0ZQtW3Tc/odQAPmWRc0y/sxK8Rq4gRAI59lj1xDgaEbkjM/SLI5dhkxJUNp44P9iQuwpFF08oC1mmeej5AoeugJD3F7a7Ys9RGE/AQEBPMCQxUlt5BqttY8LtI8RlvSR0xllAPVljCj7pGjG1gOAjaBDJP7fiZRBdGIzBGyJ20BhV4Za0My0UgCJtF7Q3BKl9cB/VDBPjIZAEdSFE5LusGQBE2iDnA32AY+XyeC4CmmKLFRTswfvigtZtxI2jN/etBRlx1eQ2/j+kOYxCzI+45QJTPDkMYs5gAQu4b+w6fYfABCCYANhviGkTXCml/uf/SyeDOde8D7iUZvcWIx4CQY/AVQEE9khIickadUw0etWAAQj4bKacYjKq/my51ivYRGolXDaHBWhuC6Uh0086C9yfRCdPCveN3CvJP2Rs/DSw74aiSKdRVsg9UGwHL4spBuup3GTO14rh1HRryR7nSyphmTvfBEkHXAQb0at9oTfNCzcZvbtv01ExbXGIuGuzDWsk9+PJS7w1zP7qH+tlfXAQQ4uS72Ta3qCNc1n3K/acW0GwVbUBsvMI+qPrBs3OBISU15ubEbiO3xEGT/R+GCfMiVBRht5hPTtY6+cKzyjHxKMBZOPELzyrnQewQpVL6YPIs7e/vCWxameFm5tkXqZXzvD+s8b1rB08O1HoChpS1D6Dk86DtwZLeC1AGEAG4+GxMUPZ26H8658TdBfWAlqyqPc71lZhY1kWk1JjWAH7ENGO6Ve6gJOUAgTSpBxCqT5+SUFYyxZSHxBDPfZhq1ZfXPst8cwzjFhScn9oxVE0pc4Hnn2ffCcdNzUs7yDO3LGeOqkBrYrWFAKCRGIMd5dr5/N3dnfbsybNKIKJCY0+7FxuouO/mtr17/0FjfHzySW1/UCDo+S0zNfZH5MK4i+Kyjds0nymWX0kfXyvPcxLbXKPnakmidWfSVsrJRBsquR2S2vyQXJGSg/jLpREraxttY2u3be7stc2dp211e68trWy2hZV1mfuQ2E9MFXJwiCEqQEmMoDilkjCPgPBnjIh+z09t4p/9g//gngc8k7Rn+lhQ+c7DFu05P3uJQTadZMN5GFMLksXG8jJqDo61wCZLzcKAgyGygmTRcVuLMxcLmrORBJNmTXhgyeomE2awYH29koQFunrQEPCS2sFo70e20gtGmBQZPdRCMy6ktr23SYQt9BNgy52sQKFMN/iuoFObEplKrrNkO7aGtvlC6gADLgNarDv3dQVgsZEGBOn6i7HJ9fXMTw+cdS7RuVf/spxfzxCGPRmAk65rPA9qAx6yrGFzYDPS/+ohMOvHwsf23ZHRSiGsHuwlqOzv4QDkitXz+0dZ7LdYwa9AWx1sOE6ZWtisxyYyAZFcZxb3gCkzaWMNzwA4e5fVAtq966029gKXfAYbGZlbsulYn6fR8OlniuxP1bSdWkIFrrPTkopKpgcg3NxoGyUZxTxCIFW1WM42u6ZtbNGSMc01JCHSJ3AyRgE9fG6CV7MJOCrCDHsAHezbZc+A8EpAakHshwM7BfJkhRWwGuwJxDmJP2T3Of+wSVk/DDwd6JAYsjSWgO9S9XVh7HIv8gwLbGmD92eJBSLIRLL+4WhgOaI8UIA8OyMgyAavthDzbjCdJBmyL8n+OmkWY8Jnhj3MutGvF7wemV8Mt1jzJHVTXy8YUbOPHIv3SVGBSUoZxKR2k3VSjqwFXLgF1IsmIcR5wgTAoNiIy06a3G+DL9jH5YF5ZPx4Hc8d9UowQQB+AvBf//rXCop5HlIuwDHiJA2bw+fyN7Nvc9WDEmdD1zCFbc7zy7nEYZQxYH4ACAk4s6+k4T33N2AtLCvXoYRB9eDjvrrdiGWXqvuppvOSb1I+QABMe5cKdDXWxSDmXqXWL7U9/H5laUn1uWbeZzSHYEe5hzKC4fmfIUGZddw1fHrmyngqAXbY47Qm4Dp0r3Tui1q3UX/wOp4PnhOto+qVi+GF+xPylTkSkKD6qHvXngGOpCZATjrhhuEwZnYqna9ECrI4DDqsWhArSh1emxCbdXT4QUkWKwAMcObnFiSf47lnrvN6xowvP6+u52QvBITCEO7sbAsUomYQ06O5aBmmmOGVFbXQYaz5HescKgP2/9yrzycnlbj4Se8hcYBxCfeEz4VxZD4J+Oi5qRYbOAuXgolzZJw3MFyqHpeSDIutPtOeyudtbW7pnLjPYhJvkDvDQAGUT1Q/CaMOcJPE9OXLtru3J0DDmoKrb+SKPLcAIo6vOkFY5YmmOYXTL6CV9Yo1Op8/MLCn3MOrBuPPs6GWL4D6ZQx6cE23eRf1lp9OT32dtDC5uq5kwYyMV6xKYG+hxYUltLxX7RtqX7CJm1lT1keeQ8aRuffTT280vpzD06fP2vPnLwbJMaY2jNkAIDFckjoLgxl6rnLdZ2JG+TdJTNaXpwe0CnFyhbUMOaZM9e4n1BOY2sw3b9+2N29/ah8BhRfnTi5qvliGTO0g40i7iVviLtXrNslUZdZTdb3c96+T/PaSMIcXUMi9n1E9rd2WXeOtZvUiJb7In4FzWFldb2vrW21tY6utbx+0la091REurW62KeTqUzMyr/HXmG7Pb4b4oH7xCAj7kXn8989xBNSYnoU+QCCBYjbeNOhlU4qESoX9JdvqGUK5vFHDUYAwdSAc3xp+96rip7OONkahqD+SsDCEcXpj87uUTbO/yTbCiCg7WP2SbKENQ8ZiF2mZ+zUFFAW4RVIWRvKhnDEy0QQkXIuzjCMYNHB72Jg+C46BIX37YkwH3jAgNHtnKSABqM0FJA3qzGHE2gB2OiAW0KZgpyz2OYYyvb/FtXQAPgMLEtZvzPYGDCRz3mevktXKhRhsU/cwmtiEYRKj09U+PsyUZXEcx9ugMPen/9y8twf2uZcPz+8hSPxWhi6fmXPoAVOQaVpw9IAwD2wPCCMZ7T83ElqzVq5BCCB0LZ4lNbqf9+UaShBFj7iVZRXjwzaQxVfrAz1DkwKDZEDV34vkDNl/TGgASWVuos8W4+H6i/76M1b9+XOfwyT3z0CejyRMeC/BjiWUZGBpqGxHRwLW1NC4UTnZ7YW2RBA6V/WD95aUAnLdf3A03AB82al2SpOAYChyPs4tc4IxNFO5rGCUNePHH39UwHh6+qmYIqsI2MCphcl1JFHA+aJMQMoUh0nWGAJK/USep4DIkleMDcKE5P5bXDcg/aFWMdLxrIUJrLiGsLUKRGV8ddbuxDrD9nvt4F4FQHF9nJOCm5K9x1SHZz73jHUE44NewWADGwMVA8mrWoMxb1nSdXEvCKSRgAFAmAdm+pbE1hD4YvoDWOSeABTTQiO1YqxfzINITbnXBFSScmrO+zvMOOeY2i0+m7kipqh6OXLtjENkpVkXA3wiTYvsLwmLyHLpdxsJP+Ms8xolDCcF3KKewLQie1OADZ/BmqVEG6zhfXP9XUmCA0TlbIoJUUlpmWd+xlyDqnMTkKX2e1Jjk7lqw7OzodbYzNW85hxzz8kQ16EmyQpLxD4WVjQy2SQoXS/qdTg1/WkxItYTYxHVqpbbqYJvJ4ty7WpZQ4JhckosNaCQHpbeA6pud3JaDowy4VFTe5v9+JqROfp+wspFMoq8k4QVYMB7pq9Lyh8C7LrvUZgwn9ivY96P7BoAzRzFDZTxQUXxi1/8QrV1fAkUUdOm63QdKAiOMYz0WC1VZj1PcW5lXYikGABrOTEtf2zmJBAhMxGSXgYurplFun3c8KpZWVlsf/AHfyiQ0yanqh73WOfIOBLDhIklXqE1BGY2sFq0tsDsJf0BBSJnZiSXFTtOg/aLS50TIJZxhE3l2lCIMLfUjojnG0XEpRNtyEdZG+Qci1R9zq2IGH/YffYVni9Mpuwkml57TmYTn7148XzoK/3jjz+I9SRpAyv77NkLXZ+TimN9nPaV9KjWs3XWAPIwozbMuakEwU7b393zPWB9urmz0kmFd1Pt7n5CyoMfXv3Y/r/vvlPyhed4eXVZLT5wRnVN5XZboFft1JT2ScZjViZYw8o8xKM+194XoEiCLskY9YcTGoBa2EErV7hO7SezM0pwLi+vtqWVddUPrm7utZXNnbaysdNmF1fUmmLYGh4B4c8R3zye07/mCEz8T//V37mPFC4yDx4SFsmwBLZNtqtespIBAsnyJgAag5GSrpRr1VDU/cFFykgu7GyHpMHSUdUHSVblbCSBNF/X19RJGGwCxKZnbHog9nLajocOhNwvKkxbHwhzbVxT6hUDfAO0EpyF2YwkigWG9yXQimOabIYLAPgY7qHm1chulg4b+L2bTV/JBMDnJ6BQ8ljXO1RfwfQFDPAbmM+v+/Xl2pQBY3HuaqIireL8lKkfJJBfOzlaS+/ryHsEa4thUlBdyS9fnwOLhwCLlwB2CLB6oJR/5zO+Bng5l9GxNGzWXwUIwyjmXDPn874AobAUuU8PwVIPDHuWNPU6OW4AwgheM0b+GUA4MMbVRsUSr5J51bjCSJDpVEG+pIKLchxljsv04taGMMgalf2chwECLDj4WaF3oVx8cWJ0DziZWSz4eck194kOg1LXSfXAL5thPz5hmJIgsGMw/Z3IODs5AgBMTVqYGySty6srbWrSc8rJozK5UZBuO//U1uUeERzA3iCTDHvuJImD9biacm08/4AWwAvW7jE+0TpQ8qrc45wrxwwQCkuZYFkB9Nx8m1a2F0DoYF2gGTnUPfV0ZlUI+pjj+tvdrQLAJHfCkIdVzFohgFKJJNYvB0Mkrix5DWDx82PnYMCdJZGWjHH9qm8CXNNTDsb16mpQYDAGsHO0MUmyi8A6Qa/kqwIemIDQIghbePeq5J65xvKLxohgMD1dBQbLCdrB9IXmDoAmdYswSVwXf9d6Klkt+0bYG1xkDVxiHBNQIta8gsokJhgTrptrGhjRmktJVGRfErCamx+SlAO7DKNWAV3WEzedduCXhF/YLlgOt124b2ura0q0kHxx4sMGHrAxchqdnBjqp7wmAI7M9AJKAgi5Bj4rcs5+bcFFcX7BLDrnwn6FbJTzF3uHTFZs042YILVPKHdWgcIChPrcqs/skzeADjtBj62BYsZioGg5tMZX/eA+S+In07I7sxwsX3e3XzTnZJrU7vXsIgsViL+7q/v5WWY+ckteXZbUEQDn8bNUU/O+zOI4BqA7LA5bpe7VtPs9plYUYxLAHZ+1vLIk8xeAmPrcnSPTPlGyDJDFmhi23uD2WOsJLByyV9hSpOxJ3gBS3SNzRQCVpLL2JXZrnu9bYpyL9urVq/bmzbt2eIj8caZtba0KEMIQAmCjdspedHt9K+k6vU1vJfe/bUuL822dVkHr6wKHJMEsccXZGDAOG3qo/od8pljNjc22vbMlwEuv2nEvcmwEUCG+AEx/OvlcdadOwlguOusEYvUAhU2L9wPMpcp+zs7c2297q/3Rr/5I94259QPJtvfvtZbCyO7t7g3Sbdhskhc860p3stervvyqnXzkfh0LEPJ501NIzlGzuK9hVCMkOnBxlhQeMmBisn04Omrf//BD+5d//ucChBwf2TFjwPnRR3J3Z1uqmpnq/ckeqtYSqvV0QoovKz9ctuJ9zq26YDf5f5sOel9lzpDUSF2q9h7WYTlFO7no5M1im19cbitrm2IHV7f22tr2QVtcWW+z8zyrQzFIkYTFFH7DYMZRYcUM/5qB+uPLH0fg38QITPzP/+Tv3vdBfIIKHrJsUCmk5kGLBCiAKlneIYN94/oUbyCjAYOLuqkPOBzMZfTgTdnOmK/0aFKGVwyC0Yic0OjNVnr16Rkf33JW5HiYCiArHZv88sD3gXBkIdkYEoSEMYnsjMUr/alYoBMYJLDjfWTtwqgOrJCYSTubxZwyQAwwRdNTyTnJ8N/ZTVWAUNlaF8F/Czhpn5L9/lgw3QM2nccDx88+wNe/kYl0MtqwEoxPviJJ5XMSTOhnVU8TMGQjT33hQ0DWSyJGlmds8p5rGM9/ZAgfgjoHJr7mfE4PzL71+gDgsEPZGAJ4Hx7vW+xi7gHCvHwFfI8AcgSEw4setP+wRAxnOctW8tlsaoBA2EGA3dLCosBgMtjUmZDlxSGRxMgwVhMwGMtyXKOegveR5Xdi5l51twGEkk2WRDOyydR9ZCx4TZ6FfhySuOH9ySKTbabGjSDLwZeBHiAicjK576062AMwYqfPsfgM7qDqXMp5WFK22jADdgIICcp4rgFoSZ4kWcEYqbXBR8ypThRA8blIb3mW+vubZAfnwGsJMB0U4Nxpl0MBBtV7IgWEnXMjcye9bH7DawzOAqgr6TPe+Gqb4T5hfIbXQruLZh73yQIamscgJABdcuXOnTYKhSTiqBmibxvXf/zpZHD6VCsNJL1liiHlxSD5XXLfLJ2XXS+1TlY/vkhnOQf3GLvwGlw1dtwDGCPPE/eQ5T0wC7C2aStksIcxBolEywMx0+A+8pV5wM8E0P16lmecvwXkh5no96MkKSwRg2FzP7rUJzLuausAO4gUnzUkQLlLxPF+zQ+kzzJksQwf0ybMcgBd3o/uFDwDaAHhAYSjRG2sk8ToAiDG3sG945jZM7Ju8jsAIcyD62dn9SxF6soe0Etheb4kBy1AyOc66eBAGACCQYnYoUW7ELN+xHBNn3trsxv1M4WF7uTHXLNqINXf0KYbPBcK3K9uVDPK9cNIcz/VLgL3YMlVbRZEgpQAG1MXOx/jDjvum6h6uIeKCcq5NglbBehztHhZ0DjkOeUncj5iAI5FexO56c7T2P26nX8+a8QAANs40cJS8T7Jk6t9xPSMDWdo5TGWelxXnSX9XGnY7npH1e1PMdev2qePJ+27775rr1+/bR8/XrTl5YW2t7eu1hKYqvBM8BmAz2HPxqVXNdBXQtQCRThCbzgGokUCqw31o6wxfDG+AMLDo2MlegAgrq/dcj9alaeQiLHEmzrilbW1NjtDcr61k8+0ynFvTZIRxBGAX/XiqzWWOcc9AKxRK5p6XRQd9BH8kz/5k7a7u6txxDhKDsaYipG0VEsk2uysitGj5MWJfCfJuHaSEh/evW3H9Kv8fFL18bNWv6zxXrdH4rxUi35FouTSZnmTU6qH/PHV6/Yv//z/VU0pc2Vra6Pt7G6LGRQgLJdWSit4Zkk8U3evPUx9qN2rOkk01oU8c8xluYfS7iJMarXV+PjRjKSl6sjMiclcjyjFCWVJ9NWdnW8LS6ttcWWjbWwftI3dp215Y6vN06i+WucMbqMhUh8AwoDBhzHTv4kg//EzHkfgrzsCAoQ8WAmiAyb4XR4gACEPNguBjRRcP5CajwQ1CXqysXsxwRxmYZAOKaA5ttwk2f/ZGWQwACJLK2FJAIDW26cpuJ80nrOpaVsqZ1OFlVCmVaDQ9YksCNm4ecD5/wTBbA78O4uGgFo52CXgictpArq8n/OyVDMmK84+Wa5azIJ6q5WdfrGIACqcDsUSyDjGzJjPcVoZu6wl2WS0UdV//e+yqIQd5P8fumX2rzczMTJ7LPgBhQnMc98THA2gUPJXg/Uxs+ugsWfYRolr7tNYG/iQoRsZvrEesgclPdjLdXwFUsslUtfdtYzg//vXhSV6OD97kJnr7wPU3i+Mv/fZ9pybz7dqIbvWJrq3skW3jCeBrZIZcn6clk039YAEcGQ6JRU9P1NwSnNpNn4A3uQ0WVk/D7AYDjA2XFOByQgJFZmvTKqGz43tYRtt5MIXn987yQUQJkjndQG8Cd4jc+M6RrMC95vjOQuQJHhiDAhsF5YWJQ0yIHQDY1gOM07UQjp4IzAg8Mk9GWWOBqBp+8A5GViNMkgFzmV1z795rgn27Hw359czVqVu4PwZCwCL6sAEdDwejIPVBJasEZgCIiYmpyWxEtNAO4GyqM96EzCRTC+fkeei/ylQXmuKno1yPeQnQXvaB2TNdDBpdriXoEaGSsCIlb0YheNjAWGy7+pPODmpYBRQTWAdQMh1ImtinSVLrvUva19dF+OsOaZvj50TK27NAlCIqoJz4/rTUkgtNMT+4Txtp1feazBoFowv/97JHSdHfC6ARyeinPRR0Fv1sqk7csAGo5n9KKY9zHU74A7reeqrYclK6qbP17zw9fVrlhkG6v9cp4e7KLVYzKvsh0rUyAb/SvdwZJct0SXYZi8DEAK6YGZyz/KshUnmXGTfv+TaX76w4o90zfsBz7ETPWkhw+v6zw0zAhjk2AT3kgkur7gnKTWq6Rlc5mesaZZ/m5nM9SHBQ+LHvaS2EUCKtI/aYMABzw17B+dlkx/I0LtBKsx+yDGp5fN+D9id71QCLvPQOlR7Ngkjs4aTShJhesTcZxzymU68ur9hHIkBPKyD9GPUOqnE2prOSYZcn2mngEQd6bBbyKiFlcBDksoY3HC+qDOQZS4NeyFtDwQIP51Ymv7+qF1e3rbVteW2v7ctgyZYdaar6j6rTYXmcCk1dK90rXNtbQWmzg6f3DPGgfWK+kyeLZXQHNuwic+0RHZd4FetMi5xOP7Urq8utMMzvpi6LK+silWVaqAYP8aKRAavgSl03XcSU265ASBUP8/TE82XJwdP2q9+9SsBQuYt/RNhWcc1CJfPFd0jlQmUVFUxEgYv902A8P3bt3ofz4IN01ynKmlyucA6CTctlRTMZqSjlEfQe/XXv/7ehmG3uK0u23BNLOWuTHlIonI81epOTKr9hGIymYi5zZD3MUvFeVbjYs9nwW5GycH5ywDn8IPj2IsL9zREMSL2vkokSuGj+vK5JclEAYT0JIQpxFyGRKKbToT9q388iMAfAeFfF5I8vu53OQIT/+M/+o/vExRG4sammVqeLFIsGGyUKm6uhZefYZYSuCeA9iZhFq+X0LDwIVuKZHRmBhkMWnkyuhNazJHO2aqcDD1ZaaQuLsoWEJscXeKUKZ5ytspSNt7nwCqbn/TrXX1NFpCce+RGqXVIdp73R3ZkUAOYs9yzl9kaEJKF8gLFT2pqKJxOjzVlqbpahbBZCf5ci1C96rpWCCx+fD8EVQEygztL6gQLnATI8j5/9li31AOn3K+AKwXlkTcO9uSjpNc9tb5m7gQwi00czuvBrO6B28gS2Mr8IeBK0PaQ0etf9y2A3B8rgDfXFSa4P2Z/ignMzX6Of+nZxocPahrUx40084n3WLLn2jS+zG7cS/oCM4iZDEYgJALSzJd5Cxhc33AfsfsJyykjyUNuRT0K8inYjDmk1dT5UV8x5z6Gff3aQ0CYel/OhTmf4zJWkZMmaZJr6APIMH99gOtN1hlVAqokTiQ7v7XpEhuzx2OhanqQyoy5jZUAACAASURBVDkJEwCSsQ2Y5rgBbakxzJoQ+TgSAtYWWisEEFKDyWcTeOW5Z51CHuSA23J0Pp+14vqK5+K+zS0sKtsLQZb2DARRYQnDXCXB1bPFeu5rfSHoc0+/BCru+ybDmlIESApc7G+uGykcgUlAFdePTBigz9hxrwgcxRIWIEwvQNnr3wB8P6ulBdOXe2JGaF5ZbgJi9dy6RALoxIlZVPfqCmuTOWyM5mczElj+RsAFM5hsfEoIzs+9F/B65IME62HG+X3UGlGU5P5nLU4iKuOctZd7wGfwuoBFsR/sFZdXAgdSqwhYFugs8xc+i4fZAaHl+v1+pdfXOSu5AGASIPP6zvuTOKF2iyAzkmf+BrOf6w8gDOgKqAwgTqIIwAUgZG5zPvS5Iyjl39kLlBhVuyYzH/yeOcOYKMkFe0R9X4FqtaVZXXEze2S46p95KZaNerY8Y19Lkc2QU+sG+EBCubq6LjYIcMZcIgHBc4OJrs5N7qAYgzhp4DXd+6zY+hX2ewJqs/XcM0BCkrMoGhhX77cA8Ym2Wr3qnHggSD8UeOHaSN6kXYLWfrWfs1RbYHCNhuXbAiGsCYyjklmoitirkcGKJXbP3Dhqq4E75wxAlXHcrJh07i/3m9gEN17GgPcB0gBNqjtV3817meA5yWAlgJ6NWvdJLJCwQzI6Nwvwt7SSY0vGKqdVA7qPn05klBVmjs9ifeceAwiPjj60s884Gd+KaeQ8Nja3lFgDoCFpZr3ielBxUIPIODM/MBJiXBjLtJUh+ci8YC+hTvCXv/ylACgAT+6lkg+7bpT5kfiNvojai66u9FrkoKybrFv0diQhBFssprL8EVJz7jrwJbHYjBkgGCCoGlISH2dn7e27d3LYZv1knfR8WlENIW075DK6Qg2r54FLWWwENybrnXy0qmNRTKxj2Ts5muaaICBIvn748E7J2KuLCyVVMRSbXyAZa1CIhN8qiYk2OT3XpucW2/rWvltQ7Oy35fUt9yQkPquF/KtEcRLWNZYjedgFGL/L6P/xsx9H4GHiAlMZgg0W6tRv9LVGzvjaPZBNzou8mzXHCCIPWgL2HlBkg/QGSB2L61G82RGYTLWFeXomuV6GRQcjCh5UHKwMCNlwnDklkyOb92qOLp33rLXjPPgECdn4k81nM2PR6OVHPSOU3/MzQXTYxa8yytULKtepgKMeeoLfBOOux2Bbcn2fMsVybHOfHf49ApAxOGMxdV+tccGgPojvHhCOm3HPZXkhzN9yffocTAW6eseeIQs7lAC8B24CWMUQ2lDGm2o21lz7MB6pOewA7W+CKLfn4BiSeMH4lhlNP9Y9oM386lnEHrgG4OanAGodsx+Pfsz78+pf0wPCfF5AYe7LOH7V7qQO1jPkCToMCB08cVeRuuCYBtunZsWTkwq6bEzR2ir9vLY2ZYrB8c4unBzhmcPEAxMa7LzpzUQNIcfjONQQAjyyOfIM8BUWOnKzAGPLvdLs2mx3gF6SKWKYysWW82fzpwdexj5/08NYtRRh/gSAlTZ1UT/zKEE2mywBKwGgDAIqAHBW19eQczfz736HBBx6lopZgnHn3hBEpSWDMr5Xl211ZU3HJYAl4GC9kqtvMUeplcThEACHvKxR/9gAhPSFe1/N0H1fWP/IvvNZacfRX2vGVZJwGT9YmqnEmnrrGRAC8DCzCLBMbScNqwUMNCZOeAmMVz0lxzo6PpLByenJacOREEMYWA67F9K+50qB5/hsTOr9rI3qGSnQ6Vo1AkrGgrVIwLgSWV4vCLRsVgSYTzmAQY0TADlvAzuDexkhYR6ysqz52JcRBAyHneJzGKN+HnLdARcBhGlZwfEJiGFEJUW9b+3ss3tgCjB27XZoIO/rxsnTLQVkL19MQgASwaT6vhabL6ldNbtP0sr3sRplF0Poa7ekmT2K15DMg8HyPjY6THNNkW8rSarm5mu1V11qrgE8eE1AuhIMBWB5phnvrwGh++QB5hh7M16uG+MrLpIwiDAuXKODZDtnp00D9xKGh0bpcfNlXvLMwVx+PP4o8OA2SHZXFqt+B9M61oBzXUg7AWkBcACysDfMJK11anVB/Z1BPs8y5kV7e7ttdn5BMkLADSZMzB1J56veS4nWak3F/QMMAkr2dncKZFp6y72APeQEuecu0eAeO+nltdzrHQCXdcNz0n1T+VzWpTgZ81qee5IvUSw4WY4TpddoqX+G53ZaTDOM1rR8AezoydrFTwA336ytAM8PR8dq95IWFnFVbfd3Mmj56c2rhrSRz6T9wpMnT9zzcH6hfTo5tYT8+NjsoQxptnWdzEv2FOYuc4l4CuUD4wPLisIAsPX82TO9j/kDywcjzHmGJXQCZM61ywD5mxuxpIw9X6w5sI7sDcxFzTVckFNuUmunatFXV3Uv5Nx7eup2LgLY9qag3ycgNvs99x5FzN7OjsyKMJlRsqbijJSo9CqTIYGipNWC+0GTnJBqzOCR1/B5mCldQjxcX2p+RHpNwmYeMy65uJeJ1OR0m5iaa2sbO21z56Ct7xzIXGZuaUXS1xgjMe+qfajGZ0hSdbHRb0uaP6KTxxH4XY+A2k6wALBR8NCy6fJg8JBFGtbXHvBAJZgKIEzwloDPi6SlXglsLJEpVzbJfAgiyNq0tjDvjAwLcwCh3QtxIh0Boft7TVhSWtleZVwrY42235u06w3DErEJDAFblyVOwJ/AJY5oWQyzsQc0RSIYQJC/KyuLKU7qBFl8bi1/Y5PT3wUKK0tZbSjMJlhi6Ayss7A9sKYfFtLAAMKHwE5gpmaRz2MEm3nP6HY6GuHkGnJtuZZ+EdP46L/0LBQE1HcPqMPMaaH+Rj1jD6zyeamD6cFbD/gCNh+yhAFv/fnn83lPDyp7kNuDwd/+Oe4llq8ct/+Z8/Jr4trqjGXOzUGcjVxyDpKlqfbBbnuYVxB8kgTA1MESqem2tr7atra3FITd3NEc+dRmImdnCqgIWne2ttQEmowpErflRZ4BMpoO3jPX+8RFAvgkRhKIB3xxNWHWeV+yugmMOa5AxWc3D+f3Ce41zyrpkVpVfsdnEnCRHMlmnPuZxA3HMSu0qgCLL9YAzov385ybzbSDZGoyOQdeR5KFcw3zFPkdx7Nk8d6A8vzM2V7J0uMYjOTOhlBq7yLX00ll3XElhYnjeFxLAKGasq+sDOxjaqkTaHBs1h+5xUrlYJmix8KurWur62oHMZizzM0pg08gTBAvdrDa3qiGsDWBXILU1LS55mmq3CJrjeHZL0l6an4T7NqSH9B5rvUSyZhaHNx9scxO8sNk2Ot5r+fe985Mqnu+WgDlZ92KAua8E3fUbFEfNz0E6MxtgwYzi4wD7+W+xImTcWSceQbGGj03pRfbXK6o7p24ovtIQK2ejaenCn7lMDoxIRaaGtwk7GBGBQ4KNGbO63mt0gLNQeoi5+cLVFnaH8ko48/ikMQK1yfFSJUBAAYXeQa7pEaexbC+rnlda/SVZKy5tqOjjxqDAELen8RMWMOA6TCE3l/dfxOWkj0iPfm4Jtfbl1wbmS4qE+bUvJNH9C5lLeF6zgBnZ+fudbpM/d+i9mXmycUZhjAuvbCzKSocGyWlXRBJAOTt9CJ0CQf31ooIroMx4rPD6lJLAYBR/877eyUPADiLKJBm3YcwRlVcE0BTEngczOt54vrX11clnQfUsCYkuYDrLewc7A5mQkoU3N0NclnOz61KOC/3m+P6vP75njuGQIZodQPXxbgkOcF12ZjGfZYZc+IZg5FJyyXn5iz7vLoQ6AaYcUwAMBJZYi1A97ty9z3+eCwZ65ODA7W3uCeRdfqpff/9d2oLwmdSW/j8+XNJV1lXYdqUUDg5aRubm/o7klLGA0CYpAI/AZckklyGY+aPmk/aOrAXAebPeJ6KQXQMhPGdWV2MjwBVpLm5btYuJTtoP/TpxLWu7D3cc3k9kIycVDzDmqD6R9jnuzsBQgDw0cfjqtEzGXAF446bvBhkWq5g9GTguru9rfYdZpmnxBJSO83c6gFhYlFiRWr/OK56ekoe7r64Xne8r6aNBbEXyTqVSPAcLNlwy7XpNHWCBZxqy6sbbX1zt61v77fVrd22sLLRJqdJJjqhoLWw9KEutTEA7WO633XQ//j5jyPw20Zg4r/5e//+PQ+/+pzR9Hpzs9zProf+UZGUWWLUt2DwosMCk03c2amxGTXvdXATWaizjJbi8P5bFUmHSaTGJZJRXoMkJZlCBb2S6gAozTBksWbRMbPpjGwCDAcro+SylwyN4GTsZRWDgoCLvCbZRcpqvNG51iffYtAkFbuR5IbNpQeEdgJ1oAVjlzrJBAsaw7INHz+LQvERELKocf5iGMU2WjKRhWgAjfW6nkVTYK+VylmrPnOV+xug1IMnAa9qo5DMlo01R3DpRdCgNsAo45xx7IHfyBB67vRgtJ+oD8FfwFjOvQd/fdatB3AZkyzM+bw+i+/PsdwsgHC81oeOfSML62vzN9cfkKr/L0necI7I+CQDnNEmx3O2jIRyZkbZ2wR/SKhwWeOeXl6TfT1uBAtkbgnsCOjk3raBvAuTmVWzhQJFk+3m1vUU/SaUa2Ze8Tmu8bMzZP88MK68NoxJjAkcZFLTYslhnqkw8JlTkuZR+4t7YJm3sK6QKEkfUjNRBhds+FYmuLWE+ilW7ZSkmqo3s/SLwI4vpLEBt2StWS96pj7P72gw4Gvmde4peKWgA8mXrrdAoM6HAGNqWgDj6PCwvfuAFOqzPpd1JkxBjEM4bgBLAvoBcKv2bJSvRw7oWkTcFs02qkZnYUFsCqAGBi8BtNxdl5aGvoUESgSXakpdiS2zN56jcfkNa8E4OxHXFDzCJjCPUg8mhuPODCHjQ8A3yiW91ivIq/Wk2nUOySkHzCMLjWwR5jvAnrHL+IT56yWXBJFRmkQemcApa3YAN+eShvaMGZl/O06eCmDwfgMVgI8BIXNZTGTJk7Nu+zmfsNyseuRxzK2NDbXp4B5GUh2gcSZTHc9XrgGwEuafRV0sXYHQb+2RnEfqLwmMeVbcKuGTxp/PzLVzbplHPNPsf/5MS9B5JrzHAjI8/3kmZlV7OAIx7rtcR1W/WvXqAoNuZcA5qRfbpRPCrp0iCWNjKFjiPMcGPjYfcimH62DdAgpA6DFRI3QlEiIXH9cTFjUAuObhqQGhagRxIp9fVD9QewC4rtOtLnw/8nwIcHz5UqAEB881zXvfp7N2fXMlsEWyI2CQ+Rvpo65PyWqDWgNCu046AQ6bN0qo1Uhdjq1uNZF5GmlzlE1j4vJeIGha/UTp/2hpvmSyMISoDNbWVft4cvpZ/T9fv3mj+jn6Ij5//qy9fPmi3Vxdto/HR+277/5CaxFxENJOejIyf/BcYO5ETk3NHd8w0IDhzCeDEif3WTuyvrttlyWzgEGuh3VWxlPnTsgpZiiLWqkFmEc1/3kPryFJeHzo50/rDuU6pfDgM7gXOLnquaf9GLV7R0duLXJ0OKxFGJIxZ4jrPp1Wn8XLSzGtko3uUUu4+xUgTLI6z7UTe+VdQIJPddBuUM948cyIGfyIygIQey5pLo+D96FiugUIbZpFbXmc4mmTgZHM8upmW9/aUx3h0tpmm6YmFFBYXyWM0Rzm3JwoSE/ERzDyOAI/3xGY+K//7r93z4MPGGTB4ScPBw8ODy1ygASAkVuFAeyZiGTAOVbPIFqyZkkLgR8bC5sYGX8yvPTU0cNIUfsCNuJkcQCLBKxknWAKXPvDBmEbdgNOM5vWpw+OoxPeHBIYJjAeFoq6Fz2g41fR2ctRDmvlMivhenJtZidsVMGDnsy/svDVHsIB97UyZ+nlLXBRvXxUdVGyN4JnS/u8kBkQOiMXwOLefjYL6aWm2YB6pu63AcKAEx1TTY3TQmI0dXELEKe2DBJSJ2KawDIbgs8yUgmwHNpj1EKcXnxV05NxD7BO0MM53El6NLadCOALiMw96IFhzj2PVA8K8zs+4yG4DfDukxsBfSMg/Nospz/ewwV9BH9jX8jRFMjH8XsKULYJM3zz8wJzO9s76imI+QAggIy+DVXm2+KK+3gBCJEIHh3ZmVcgqTW54yHz4ThIptgscfAjeIQxyLn1DGXGJIAwz08fJPeMen+/EuDaRdcutH6twcagCCiQQpDIRkqQDXhSUH6BPI7g12ZUOYZZMwcM/hz3IuPZ7u+P5lGZMMlFUllrAjivA0OQX4kK1xs7GDawcfsDXAhZ0yz7Ajy4J5xbBE4q6OF1sIT0IgtDGEaA7DyZ+LX19WHNCHOQcVLwV72tslZINlcqjKmpNF4uFz7MOpRQMgsLwJNxw+qaxlCSp2I15e5aLEqkiEngKBCFmR56hznQ4blNrRE/tW7Vazi21iv1nEt/Q0D3nEGLxtdMS2oKNaYoIrRGOPkh5nPdjq/9epqANezoQ6CeGjzWXK4j84JjRI2SoCpJS+YUDAlOmADcAEJeL3BEe4Vqk8Q1WNbqunIlzwZzGwewqr9aXhbzDiC0xO5MyQAlLgnqq0n8CAhjcJGaJQeTAbJhmfLZ2S8kG56zCyljSi851dN1MvdIvxl7B/A44wYQWu2S47qmvUBfJ/uWs2gpFQLyk7RlDQ8TdqcekoDVqk+8t4EYLSgwJ1E9va7LyRp9bkn9JdmbnKiEL0nf0UQrYDn3kzG+o4718lIGKtx3ZPHcJ9fUoaZw0M7+yFrJZ2PK4q+SMVcNu+MKG9VwP9MUHpZJtX6SQztpyqNN0oVzkHtxydAz5sylKCAsQfZcjF+Zx9tzwjJ3J4jU+qfKaQDcSsiopzDGO4zVldYo6ihTC05SiWbwOzu7WhOpCUYyypq3vbXVnj45aE+ePmk3V7idIid9pZICZJjMe97HZ7L2Xlwg7TSrz75hYzErjGSoU/9GEszzBfgfarlJrAHeS8khefqM69CVXCHGKVDIeqserai4+Ixi6UiqwSoeHh6NCfgY4U1Y+SFn2opp2LzkFH18rBrNn9691bkylusbG5KZc19RxbDGqW/p3Kz2OruN7rifY0mPY9Titd/rPWPPPZexIACx9imc7LkXJJDev/+gMWXPtQkOLTtc809SZ0GuqI5XmZ8k3ZgLxHMzswttfmmlrW7stjUa1W/utJmFZYFCz9LxKwxhYk3dl8evxxH4GY/AxD/+O//uPQsoixQFy2RhmbgsUDy0BEUBVaMG36FvgvMxQHTthBaf+o6TKAtD7N7j0JWeWArMqjCdh0dN3Muyng3CtSnOzJrlGPtKBRASLLCpsTBEiiS9fAUJY+Z7rO/IeSeQixshm0LYtWRfJR9Qs2MDzgRjqX9C1smGJqlttcC4wXm0TFoECLWsV02hpF3UN5j54FwMCM2A9IuHwZNNE3oA2N+DgKa8rmfoIl/kuGFTHjJ4PYiK1Clj4PNzhksF3YV88pkBX/355PgBgD3YUHaeWso7g+qe4emBeJ6bzLN8Xn9eDwFhAGjAxABWuvrQAPwecMQsp7+W/L2/hv49Wf7DEOZvltcluKXmyj3suL/0H9zd2m77u7ttdXWlLS3MKyiVxI++dzhQUhOGCyZmAOc47x2WA5xrQAhutqt+5uXzZ+3Fs2cVJNCfyjVvmk9lrz9mr90CgG/mb74znnm+EownS5znI9llbfACg27iHEbejL4dRWlSzzMfaRHnjTzukxiRM53fQ5CQGuCYuXCs3M9egSDpp8CvE0OAgrBhURpQuxOQaHYDm/eP6mFIVp7Xc0wc+2Dh9FkKpCw/4xziNMpxEkhh+IAZA86mBEyxys85Z93Ls5qxZk1bXllWwg3HTwJIBZVV+8Xc4LHCUl+1pvPzbXVtXaDQ4OFaoARmJecVaZ3u49VVJdZsLqGaLckvK8gCDJ8YDAccSW1Qct6YskSqSvBHEHyi5uoOkpW0KpDAv8NEAqT5PWAQdjtJhyTXOL+sQTEpYjwDbMIkZq3mWHluk9jj/9XHruq5SCAi9819EpCoekAFrLNmgiKb49hZn/J8aK+ReQnJxsW2vQkgpA3M6Ewb4IV8m/mROUsdHmthEj7uvWgTC75y/gGG/OR8PKedpOCckOJBTudZZX/x84eD6QiSw8Dx3EQi52PZOVf7xdDyxDV+vXRdDKIcrd2Og4CfeS4jFKSB9fvsa5MTUxprMTwLXwNdzrtfJ0nWWsXjso9x73J4bPA2q32RBuYqNbmxOyq1rLwv94b1pDehwr3Ua4WlncpZiklC4uy9E5YHsEkPQMAXYJA11IPttsDev7n2SZ0He3zWF+amXDQvSpYtVYDbcPA3xslJnzLDqYSNgIxabaxJIhpDolHCiBrhQrVxYcJ5LWsI0k/mAOuHAOHJicoA3Ih9R/WSmMlQP3hxea41AfAr1cDiksAZ5+hnvFqs1P1P65XId/kMapSZTxyDWIm5yvzAUIUvjrNKy5UFnnsS9q5bBwjybBj8Lrc5WnFJPgxr6zYUEAfMG639U5bGk/SKCVSeBxLgSFJZv1iDf3z9aigNWN9cl2qG8Yyk8+TURmCc7w6S0a3tARC6HZe/x/hm1oZe17eWnd7eqAaQc+Feyjn3+GN78/YnAU5YV3oCr6o/rsEg840koXrS1jeJC/WV5jOnZmQuQ09CDGZgCeeWV9vsgut3H35FrfPbVFDffNPjLx9H4Hc0AhN/+vf/lgBhNloeYhYqFkDAYBhCLzzV0LbMVLKh9sE/G8W4ETsLT/Yv/Wg4Dg8mx3X7inM9rGP23LUNkYB44bZsw/KM0eSAz3Gtk5tnk+mTFTIFyuXclsWu3xA5Vs+wSQ53ZWvmvp1GAGPqRtwb0TbsCUBS3yG78GoijewEtz8ZGdzQbqCal6a+roIBjxuBhkGRajXTu65qExy0ua4hi0vPumUjfcgY9sBxkBR1hgcJWEamayyey2cmoDZYrO+CtT17FzDZn0tARs41C2ICCYO70RWsn/8BYPndQzCc3/dBSTb3hwAzLHbP6CY5YGAasG1WNAFd/zNg9lssoa5PpaKutfTmF+t+11HofcXKIO3c2dxuB3t7kjsBCqmFEOiSWcptu7u/s3wSQ4zbGz2HbGJvXr9uRx8+6FnApXR/b6+9eP60vXj+TDJU2EZVO5Rcta85yj0NIHwYKCcpw7ly7/L6BP68L89gAj/YQuY4WX8bRZnVc62UE0DIbhLEyp0Yh+Gzz42Ak8AtAITnKEAitXeuObaDpwPmkqM5Cd8ZcxwLnPGatLrhFTHXCDizlb6DEcbb696a+sK5LYv8NyvRZTmUAs8vrmdkbSRxRh0bgQufSd0f/bPIerN+8E1Ak/mY5xaAH5mZDXZsGhN1A4E5ixcBGn8Xa1X9/jg3VBPUDx4eHyvDHQMN7pMUEefnmmOsH9QGEVylnyrHIkBSU+qqV+N5sOux2WzVyQwyeDOwMtcoR2nWRdYxWAhANF8cw6AF6d+iHCP5jkIksuTIoUcwZYMdAd1rlybEwj+A06wutWwE+chBqduak5Ml9wAZGsCa8WYvCUghGREGWddYoLBfO7Mm5fOTjOOeclw3fXcQn/snUCLg40Daoagls5JYl3ut5fRmiKLoiOmOzMZk2uOxM3CgtID7Patm61aH1HpASwjJv83guaE8jK+Pn+twopbfecwG1UmBMZ/3bJlk0H/Rz4YktszFSSSnZvu1TlYCcGg5M4dpW9n4yyzK0lnV3dbejEwRkC4QgrlVOXCGQQa0qNfgp08Nx0pcr3V8BeNWB8RMh7H1nmugaQURiQ5q9jjH6wJoGNPYGMhy1osy50pNs9dRm0m5bjXurTHpggGKjJTzU53u5zO30lHCZlkyxzzb1FBzjCSIXLe3qURCQCfPaWIbkt4kcT4jy764aju7W+3Z06ft5S9eKvkL+CJJRU0bgET9aVdXC+SamedeMc4kkZS8kAsm89CJhciEk9Rh/gP4eC1/J6HIM8KcRuoJ44bLKEko1m63+PqiPUTGRKhTrgyao8oY7hXSUhIp1FhKXXDVPp/CnLr8gBiIscPoL662cWBmDQRows69ffe2vVFirvpWV7KMhFlUHecXn5UslRutSpqom7cZG4oK7f9lwOWkcu0XSlJSO/qlTWqeur6Pe0HbHj6X5Bjnv7K00DY21toqTr0Y3ywvO86cZo2mhtBOz3LBlwx1qk3OkEjcbKubZgkXVjfawvI6dSN+Tff1raT57yjWf/zYxxH4K0dg4s/+4d++DzvHQ8+/WRwir1Lt0leZUWeehwxn6eOl+x/YnmRJ019qsjJbOJXOajGnqJhAgEWHB3awGy/ZQ1g+FsqAC2e8eOjHHoKuIcQF1TbzskIudjIsTcDgCOwc9PayHhlPlFw04CFAoJfD0hexZ1YUDMTevRolOwPphrFYK6tRPUt6ZdWHWsA7WAxYoS7zTEa/pAUJiuSUpuL426GuI7JS7s1DBi2LUH5GJpksdIJ8Nm2ZgFT/N9k4l1SLOgCFxyXVEyB0haAytPkKe9wDvdyvh3/rGbfUsHwtshgZoZ417AFqD2B/GyBMhjrjF1lk5nHGg2sIYGRTfQgIc/xeZtoztwn6LZ0a+xCNjByBk7PMCqKQx8zPi4k42N2TKQKbM06hYtuQBcL23F4pM0tmknuA8cCPr1617/7iL9rrV680/3EbxZ3v+dMnAoTUFao3IcEPfS2LEUjyIwFoLxVNkBwAGWY64x1WhZ89IMw6ITmeJHVX7VyOj/RzMvOlfliVlY/kuQcKZpwd4OQ7jFGCC8ZfJgAwGVNs7AB499SUa2/VJpLtJdjg8/hcvp04skNp2BmABXI1AjCumc3fjn+LYuAcsNvhk3FUIqZ62Am8LS8LbOnaaJKtGsILZZup87RZhuVwZhiQX/OslCScHnTVkNzJNfdmlGupUZnkbAJ2nakMzDE27Rz7/YfD9vbtO/fGkxvgXSkSLvR+lAqAwf39vba/t9/WqTVdXtY9ojZoqHms9YRxkyRKElCvBSWc1jpnNYdZQtZWFBmr62uWNF86bap+FAAAIABJREFUicbckuNpNaGmtrNnB8P8PWSEeU64BvaBtDCK03XACccxMMeOflrSSQHChUXJGkkucE8la1e9HZI2S+6TSMvcz3qUhFPmdZKGcn5FanrnZt5xX+U85eRbffy8ZlSgPgBCDFvGOqI+IRfFhd6nOeU6v/TBZP+bm59RfWwcQJk7Yr4qISjZnuSmSP3SosimGqgKBE/LyVoSWwFGiHSXW3BsgvWhLlfXcDeYcyRhxzECNLOG2IiGhMyM5liCcO893gk4XxgV1jvGOex9xjxMmxIm1SZEctT6NsiwmQvH9PMBkJvSWkgiDTDA808pSXohkwATPJ9A/XCphIoMdaS+cZKoN51KbMA6iLkLSRP1Xry1VH00XvIatr6+qXOKNJm5CrDLs7uzsyUTMJ5hnlnOV5JIyRJPVa/26dNpO7+g9vKuPTnYay9fUif4UkoP1gbWDeIc2jXgpq52RTZu/g31DPcGQOh2GTMGZBW3sIY5IWfDG/7O843Si8bxPPvUndPwfWN9Q8dAmmoDmmsBwt4wizFiDJ08m1PiDHMYfheZvpPpN9oHmM/3905uL8xZbonsmDVcpky4kqqtx2k7PPqgfU0qoclKIq6tOrG5uGiwKqfUi3Z1cannnr+xzyHr9j33vE9yws+lny/JniUZZQ+1moGay3fvrBBhvSZZv7qy1La3N9q66p9XtVYm6TIJGzhjhlRuz6hitNfT/3ZVLqMAwqX1rba0tiWXatWkKzD4K2Pvxxc8jsDPbgQm/o8//Qf3kYIGAGWjTjF0GCYW1gR5PauWGpqwiN4YRmdMFniDJmeG2eQTPEU+ZjnQWj18vIZGs864Z5NSYK0spiV2/N6bJMcdM2aR+fSBbsBgJC1DZr0AbTLuzq56IQ7oyri4LsIOqtnk8xlhCDUul0gurgQG1ZxaTeqL1aiif71f+n+DhlyHWJ3KMoWpUYNZOXh5cSYbS3ZRgY9Sw6N891vZqTCdlnJY+pn+PWLfatFPfU3MarT4iQGrjLiYzjHA7T8rYO9bM7zPkuVc7Fo39rPqgV7PEI4MXkxffE49AH34mTmXAEKuMZ+b+/o1UEp/slEKlePn/oZVDBua8/W50odxqCCs0xlNU7QxI7NS0+IZmVcgGaV9BO5psBLcRzHK1JXS7Hlhvs3MzQgQ/vT2bfvhxx/bX/yrf9V++P57BT0L866toObkxbOnqrGgphAZljPrY/PpsMHMuQDCgL2wfgGDD8c775UctOpSyOqz0ac+SyY1Z9SoXAz1ZAQWvUxGLrx9rzg2z0qQBFhnzANUFUAASuSAacmdmFScPOU+agMIPRPVpsHSMlgFZFRfG2B5TYElO3PN29paZYTnBLBU93v3RWAPKVvAP89pQC7rFHNBBi9Vb8SagYsgbnuYQxCgxTQnrpyZ0wQVMgjBZAFAiAMfDAkLRProVY1m3kPlG4CQYJRehABCAizGgEx5QIOz6U19Lg/2D2RAcXCwr5pHAcKqIyIgZ1zVL1WAkN51dkmmbpUAjnEgPUTIpVrn6hnGOgf7K/bu85kCK+4Bvbvs9jwnswxYkYBxPiOyrrAGYWV4Tcw6uN9RXCTJlfnKZ8RcRU7YADc1xjaTx9wUgzLrNS5Md+R7/DRwMYjK2tAnOiKPFENyST9cy+Z4dnEgTSKE+63zUr1uta0AeMho5mvDrX5d02eSRKGHXbme0gfTjNhMW1icb4v08Zt1QgKgJ0bx7ovWfJ65nAN19dwbr62wkV7Hw4arTpLntZwiJSsUs8g5kGAEMN26PRJJC0lMp+w+WtFs5lNqfJm3SvbV/cxa6ISHpeJK2KqHoqXpGXPuR+6FDIxuzbLl288ztWu3WvP4vfdFM/NqIr+I+RLqG5sVqZxkxu7cGOUoqStp57nmLOfCe9fWaOROm5BbJQ/iRLy/f6DnY23NMmdiElw7WR96kz18DmDYAFb85HO9HtA8Hcfg9fI3MBimp96r128EBo+PT9unU5JSLo949uygvXzxVJ8LIGTvsLPqmQAgbrUG/XYcH5PgowQeYLyCvHN+XuqEn97+1D7iiHx+PqxrSLftkPmlvXv7tp7TKzGQ7BUwcbCa3HutrTfXQ3IKoMi9ZV2RqoP2EIC2xUXVTrMuMAZxMk4v06FUBjZ/FvMszGqWytWZddqmNQB3g++PAqwTUxMCXFq3q38va6OSJ9dXMj1irLiPSEd5FvMVYOgkBEynVy2x9MzjCbfkQeXx8diAEIkuMlfGC8UBoH59bU2KHUxsuAfazidxWeWZo40OtebI+qkTnW7zi8tteW1LLCHAcHlju03MzDdA5CMg/NnhnMcT+muOwMT/9Wf/6J6FKkFF3hcGrZfaRSrGIuXs8cXgRMoC7QywG4pa426zFhbDBOIAntT9JMunrJes5217zeIQhlBSpa6RsgGhAVnOzcE+shmDnWRnE8TnZzKe2Zwc0HnTzwaj4LLAYIBywETq3hI0J8DlnFJD6HG71cbmjd+Oiipur4DAvcoMCNWzh8U/fceQK3SN6P0+g9AEygmuAlgJCgO6Elz3gUkyvgmUFOiWQ2mOG1Yv7xsW3KqJicNgNv8eAP5lrF0Cuz7zbFDqOsIEMLln/bnmmgJe+oCuB339Oedc8rvcox7gB3gY7NiiPa9LkNP/zHg/lIwOwY6CTGepnTEPMx62qQBhmSWsY6WNsYCstLcFCgjENHcA/2S252dVB8We9uHwUE50BoS/bmennxUAkd2ECXr29IkkqGR+2eBGZs7mOgNgKGk0zy6/42/9vMtrU2OWexJQCLuAlDCtAxLgqd6XvoIXlowmKx/A57H1mCRp5P6MmAzYHZLXJGkzBpq0iOA5cmPlONmRCRdQFPt3a1MaWhooYDXT+9UxAGzV4sB1d18UqMAAxLmxPw8zrO5P5sB8lLRH6og5SyTmbl7chtpDwJClXg8l0SQybNPPOdMgOU5/YriKbemBsWSd919siFD1gwQzjLnMPWptFCNG8ols/sysZK30LHv27KnmSNhXrdvF6oo5LVt+rVk35bSo+iwbtMAs+VnSyqJ1HZaB85Jj39GxwDS1OuoTO22XVnqkRbbfs0RJfDHvBKRLzcFc6tfd/vnNWh+wKBMStcxwPzHmRs9qPQSEmc+8JkmKfjz4Xdjl1MsJEJaxDGMka/5FjCaosXLDdVwtbepSPXwX5ovFdvLDjMUIfKSsKamz9xCYSBun8WVXRoJoO3ZamjpKeWFNlJSdxwAElY5ZQYJsr+MGDXxIXJ97pk1rMeBx6HN4XY7Ynjc8k4wDX5wb9ayoSHoDlTyrfcKsuitZ6vfFgXlaP+U57NdrwCBzN3sVf1NSSU6xHguvS7B782IGnYiZklPmyafjev+9GCsxmNOTmgdmm91egfMGRJA44zy4b4eHbiXDv0mYPH1KH74tzUWeKwAhfwfspT6Qe4Siib/D+jFWadFlyTfKKp4TJ6De/PSu/fjqjY51/OlzOzt3nSj3/8mTfbGEtFAggYCSgZYQ9JScaCQX3K8VMChwKCO+CTFwUrrc36svH606GJfDo8P26++/V3N71iTWE5rTb++4HyHzA0WEE+u3mseY1ygZtrQsJk6J7jvL8kk6ZH1nzADJuIIyt0jCcGw2Ot9jZKJOyqv5+yXybwA3fa0B8suWvw4Sadety31VhmDnTmQA3aZGSm1MwKu5jVhswGsYQq7R89wLZvYZM5R0gHDNH2AQxvK2YjKuhWQaeynsJPEn925ne1PAXoBwcWGoUyTJSC0h1yHHUZ5JGetNt5k5zN/WBQb1vbnXpucX29TMfOVT+PxEUY8/H0fg344RmPh//pd/eu/sih/WbN7JsAaE8ND1hgDZMCP34f+lb+fBXVvXAzQs9Bd2PmSB4RgsbMkMx8WPRYXFNfbEqoupYKFnaZK5yvlGDobspg/ce/CTQKAHhAlGIm3is3rw27NpY1bZRigJVnh9Mr0Co8XsuYakVTbYwbDMGwrYie2rbG6bGNtXaPNWPYjdvwSI9J9ZgAToX7GXca4qUJiN9yFgEnhRFt0Zcv4eYKuNptiJh+/PtSrzRiK5gE/Yk4C23N8ECpn+PSDM4h1AyP+rrUCX2c69Shb/IVDMvXgISHMeAbYBhn1yIIAu1x6gg9tp5nmO3782CYWe8cr1KVnwABDy2UiLzb6ZrZMWkXYMk5MqYqcGUG1eSrrDRszr2bzIZpL5npz2vfp4ciJQ+OvvvhMgpA5n4v6+LS3OCwQ+OdhvT/b32y6AcHX5K3OHr0GZa7a+BQh5LnltWMQEtD2wkllHZfX5fWr+VFN7aWddrj2gjzGyksAAlPGLRCzrC724koxxPbClTpYBeY4yJpZVuWG1G0675QPPFcEN5iswl2SfCdaTgOBYUQPENdLrlGXm+Qy50sGWVE2pgBW27ArOMRmwEoHz5rphCuSEd3pqtm9uTu+N+gEWBNDaA5sYVRj4WtVAMKt7X4LszGvOn/uksYXZrZoe1ScBOMs5k8+MFJM5oWfsvqlHJdJKAOHBwcHAdnJcsYXI61R7aNOLGGbIql/W8fdtmlqgavXDdfM57mG4oiCSc0CG9fmz74OkphMTYggZmzAxeQb5c9ZoxiBrcIBzWO2HCaaMYWS0nAdjeYWRSAFCrW9VO5tE2aCwGPqiOWHIGPflAgF0qbkUA1zMJUEj17kGKOkAIfVqbqDuGqjI9B6yj9y/Xhpp5tpmICQHYK1hKngdyQfqyKgrpq+fv7wPkACCNTLA8/ORtZU5r0C76vsioxvBtx2kBwVIlUs4KLdLL2PFdTDnHcDfaZ25vb4ZTEUAQakLzT3TOokRFjXUSj59kftr1uGso/x/EqtKjHZ1yshFcy58bkxlCNZJPljWiZQXhu9jOz6iDQMtaObUR295CbO5qfaJWt4jQNsnfRbzX4H+ho3y+Iz37w+H/qBPnz5tT548bRsbmwMgJJ7hGldX3RKGe8c8domL3Y8ZV8YCsMP67lghZj+X7e27D+31m7cy0To5PWuX1zhIU4M6K8MYkoAAVdwtaV4PCwZImtKe4aQFihM5rS4uDZ4KknDe3raXL160F+pHuKV18fvvv28//PCD1AOMCe0nUAVoP7m9LRde5PyTYlqRvcfwBbYN4MnnJanC54a5hYGkhp05xvnTKB6THtYJpNzMQUneJybVexnHUUAz8RjrBGObuQoA5DiuX8X5F8daSiRuqn7eioXEI4wDzOBykQWSdC4tK0Ya4tIOEIqFFTlAaZEsn7QmkWRArcU9BDi/evOTVDfHn47VO3QLQ5uNjbaxtiqTN5zAqcVO+xoxhEo4IuXl3lCWMaMWFEurm215Y6etbh202cWVNoPbaNeu498OGPB4lo8j4BGY+L//xT8RIAywSUCeTHhYAB7AXuKReqCYsLAh8eDLDGGZuhxLrpT56wAhx0jQlQw7703w7ODLoDGbdjb6gLwAWI6dz092UwzjIBkbe+75GDZyCEMY0DluRmMribCDGQ/LVS3PSZDtYNdSLO+23ujFVk5Muc6pdO1sdMMmiFRSrGHaHJhd8vWVDDThgBK+BQ4FEqs1kJqyIuf8uoi5B3QPQZFd8arupAKjPpOda837epClOkhl36r/VFfn+K0ALkFcfuY1AYVxKu0BYYK6EYCP151gIn/LcfIg554k+OyvIa/t35tgSiYu5QrK6wK2+3Hqf9cHaUPypGSj49g7a8mdI8iT7CdCrLsvygxTq6AegiRP6JtG/QnGDsjZqrWHLMwnJxQw8qxgKvMTPatOTpzRnZlW3SAZ8DCEq6uWtvk5oO5nDBz7BEafBAhLmAAiAI250Zu+EBDwHTDSs8oAiH6tUGKgQA6Z256RDBPIa/is01ObnRD0uT0Nz6gZkLRpGUwdMItSr0PPDc5ZdXjLK6rxs5zPjH9Ypx4EcFDWFxh9xiYNyw0Gfd9YD7hG1bOVC6iMPgY5IImhEbAVDNPUgOUYGsirPrqXN3uNSOBF4EKGXu0iePZLGZC5m/tlGaeNrFyXPDrExrBF4JVABrB0jyMhBiwOWu3AXIwnMrJmxQGAkKCfukRAHNfNGinAwTpEoFvSf85ZdYLLMCLLlu5We4azc/rhOTvPnD07h107V31fahaREMIoZC3nfGCqDJqtyuB3fo4dGNvIip8etzRfN/NxL6YTed9QVqAEzGi9H/VB5knWdI7WA0LOiWsOIOQ8WNN5zmA8GCeAGnIyADGsmRhquVF7X2RcGO88b9mb2J/CbNrd0f14Lf2cl9T4c0lsCcq5RgAh949Eldcz6uQ8Dko2yRHXTxd/G+cw+4qTGhlP5oUNYca1jXNM4id7X8C6GEIA4Y3btCBD5bnSc7kwX8/qqZM/dd/UGmmqkjeqjzRDr/FO+QOyV5Q3WuMsrZRhk1gv15Iq+aH54OQzwAbQk3GFSTs+PhLA4dgAxr29fbGqjAl/g8UjIQRAP9jf1/zHORKwAKMLa5dYBnDG8WkDwueqPlAs5e0gJWf+RV2AvDbj5J6fNgPyvEXNQA34VXv3/rD99Pa9AOEZsY9khjbRMhBbFsih5nSWxJ/uzUSbneaY3OM7J2Vw1l1Geu/ezol1/uAXv5BLKbXCnBvXTF0cgId10dJqs9VKAF1Sv3c/1MGiSGH/Yb6zBykhpRIOzx3uWVxdZdr06ZOAHPMIkMc9cxLpQgAMJlUlQl9aMYSse7STsOrL7YmcLOPemFlEJYX0H2b4Qgmv1DNzfM6DOaCevQBY9jTMdFBQdSow1TzXebP+8FkkssSeK0k+IaUWZQcyZ6u+j7S8IGnFWIl5JHEAIFxcaCuSKLu2m/EHDHItAESti6pnn2wzc4ttftm1hKtb+/o3bqM4kQ6Zcy9dDrYfUcfjCPzMR0CSUc4x0sFsjjGX4feDXr+TUiZ7LelSWWqzALFQ6+FRHaGd6lKAnL8nQIskx5l+NpFiIUu2EuCo/ndD7zO3jUh2ObJTPmswpikzizBAvNZg52tA2F9DriPn2DNEyY47OKmmxhUQRW7qzSLuaDiOUtBtQCg5llz9xsVLQKnYP9cOjcX8GR+zF6MM0f92bVqC1xFgJWD4esYJ1NWiKcClcQhLaHltpE0EGSx4PRBMPaE/dqJNTY+N2hMgD9INNskEzUaCBYwKRnWsp2yjJyyH6lnoHojlOvkJ4M89sZRqXGITPCZ48s/fHIcxOPeY5rPdy8lvGNnXcYwM1P3/vixvnAk00xg894LXZjNmE1UGWQDJdVpk+gn46CdITQebt4J5khUwBzJm8JxQvUY1VGfDxxyAAJKaD44HKERiRi2ijGVWCdoxS7H82hIwAoOxwTuZWcY8z23mdwLFMDs8+3HBTAALICTQVxJkkICaXSRIT9DCe+1gOKlnQLVKg1MeiaN5jbVMRaqXXCRxlofB7OHIaLdG9y21JIzAi8gpDIgkqmXOErYBBo8gxg7GGDVYsUDwapmUWXfViampssEg5xQZeVQLBJVM7LCTvNdSU88Hzk21jKl5LDBBy4asW2GEFGxLIeCeeMrGSyIGWzBl46jq5aVz/EJrgksBQkkfOwk5n3lZQRnnCiu4hKtrOdrCauqaqtcX8rrFzjSB9yL5/PH1GzGe3FM7NpdET6YUZo3DBFg+5Z5bkV0aVPj6lQS8vlEdYtg75oTdG5GtjY7RTspYuhyLf9cWpxm4A+SAaD0nyKsBNGrZAPj2nGBcOAYSL/Upo3aonlOevBgtcX/56tntPPdxwmYsx7IGgPJFW5ibUVDKd54dAluOjYST966vrw7rp87txDWlPAe6PwScS4C9Bf2b55Q9CEaFZ5s1aG4OcInT4bSak2dtzF6oZ1cS03GBS1Iv6zg/w9I7Aeqm8r1RUYBCGMLse1IzUJeq5vSuG15aGVUHjDV7rmori1VMH0Qn95wsyedrDyP5qf19SkZZSva0Cc1dnmXWBQBQQCHv4VxhuZA7k5RhGtCXD9AHK2056JpawAAMORf+xjgCNEiUPTl4orWResuYxrGGsB5bzuh53jctj8EaiQXmHfdY8tebGwEqatv4YtyY3/ZGmBUgltnK9XV7/+FIgPD444nAyOzcgmTngIQAZYzEFubd/w6WCkZ4aQGVAeDYPQOZGzj6shbyDKY9y4sXLyR3RWHCdXMeXDfPMOfl5JsTx/lizWMNT69SAGHciAMIsx+wi/OZcoalLvP8TAwm5871cp9U90sN5/SUzoOaQTPeuE2jCEP2+7Whj2O1zxrT7G9K3l2cOfnA/osUGjZ5asquzpubarEkWTCJKsUYMS2kvtaybK2ZArIkLUmmEGsZFMLQwmZSP/j69av2+ickox/ayedTrfc809TfbyEZXV4qg5kVPdOYjgUQqr+lSpPsZTE5PdtmAb0bO219+6Atrq63+aXVNjE956QHYtceDD4Cw6+Dssf/+9mNwMT/+d//F2pMn2x/gqwAQhalZHnHgHe0pg/oCqDk/3koWVDYFHgw+Vu+xoDbwWDqEMkc8ToCTrt1JRNThfW1+QQwZEOXaxlNbiv7RvBGcK0MNAwdRh0lhRWDp4JhXy+flyy8s+5j3U9/nvl3stX8fzKcDga9ABJ4iX2oDHucEMO+2rHLqSKOof5o1IjUopbxVca1mAVZuChwMjsZs4pxJoVxMFs4ZsVxDCzJacdGjuDFq9NYx2e3wThCCiyV66AXW2fscUQV+zWAO4PMgK3sQv3vAhx9bmMWG0BjgBvX0kiPzH727IqTAt3nDAPg3/nLQNnn60Cy/13eMrIOoxnPVwAvzeRjqiMnP7ePGK7dgzeeY4HhHDvnPsyj2hso4ocJABSyEa2IdcBtz32P5AY4OyMpDUmEXmqFsQdsxSVZ1isy2deSUfGFMQlyIJkdwDyur8v1UQ579XxrrlfNZABrnk0H5Z4/PJcJRBPY2WHR32EISSv7+sY+WJF5D0kgSXqou/A9IjAZaxxtNKEm8IeHmos8OwQYPL+uUzEjRuCgOkWe55JjEjjzjWST82LtAFDx2tTZ8VmMBT2sNHcLHKfOiSAKGaaDNUsKVRMpZ9OuHU4ZWtlV0zI6Anued9UiUwuZGk2YK5w2q9eZQKhqc9zjSuseUkf6MVaLCbMprqXSONHXtFhJwIXdNsm8N7F2/GRtZT78/+y96W9l2bbltWwf28e9fdxGn5m3B/4X+EargipKIEoIKErUKyQKCdGI0hMUTwghxP+FxHs3MzJaR7gP971LvzHW2GfFybjvfc2rDEsOO3zO2XuttVczx5xjjskKUj05Sh9Adar0Y8Yzzjyrry6pFmKix4wTBj55NTbyUfObk8d/Y3PT6ou1tEjnVKuOueRYZh+9vr6VBaooc1WAdS09DGcod4cyWltqvsfEVFtHrGwoZq0zDlIKlHE73snYM98AgIDO1I5l/1eke2pYM89Gp4G+KL9E4hUxgxKKgwFD9LRz7FjwxmdPIjLMNdaY6uxVem8i4fwdgx6jkTUHQLEoiwGnlCmPjiwoVcuxeM4CHpf1GcbXlMRD5XjpDJkyxZP17pxt5wGHkcL8075ZVaG7tdyAKgkXyYCNovZ1je46D5LPJxIu5019rtq3Kp+BPjD4UrSsbAPmU5w+PPs4UeI0c+TYTJs4NvUc5dxx+oMdVA9axyp7UstopHwCfWduUM5ha9OF2LmXcuGOTemEimhKqPcKXo/Tgc/zrACFLlXjXFMDESvlAgjddjOHsq/n7GafdGSQmqku58JzAxCyRpnLRJxYo8wB1hVzkD5CF333/oMi5axVlEopf0Ch9NhS+DT7RPL6U6L6b0jYhOjbtYAtuZJEYXHgAEJ4FhG+Iz+YmtFECBn3zDXVGzw9VfTNzlM7MumbaOW1XiFjMNs3oCblgMgb55Eo9Rd2otmRWRkUtzeVBemzlrUhh0CNRCMoZZvP9h57K+srkd7YSojy4BRStBLhrv50OT09ViF6gKfmE6Czb0Vn+gcghK5tm8jnSIRkiNTbfrNau2peVyp+HBPUgiZKC61dtQ/fvStEB3f397X/yvkwNakUjvVV7kcax3JZWrTjy9HxhTJbHWGmonpfQnRmYmq6LK6sltWNx2VpdcNqo73p8jCG0yPS47ZEYqZ8jRT+7HDQ1wbVERj7p//g3xQgzAbeet1ZoInExUgMaGk3/HiKQ/lg0bggvQ3FoZEeA3IoC86hBAWEg5nPywCtEt/OKfGGZyrJkPKY6E6iGfGC4/UT7bQeEvlsDNwY9fG4qu31+k6Er0qelUffAsOAhniZ01/a1o5f8g9tLDkSE++bmaWVWiphjWHtqIBF0ccqJSWUOSnIVRBmrDOseydDrP6/jbiFSpGfeXaJbHhjG0a7oLXwnWt0eY6Vp99SLttrthHN9h4dgKqg1tdLLuS98uDs6R4mh7fzatSoCPBrfw7B4E/XNK/lmRl4+qsFmp6fjlTGwHGx6airDudcIpT5zPBaNlgDBkPrbaPa1EkWKKrqf+TQQxnCOwwVSwYcgGtmWsarolTy9lrUAW8lBaR59gJEyHHjSa55toylyjj0eio1sL6+UZYHK93nHNVw3sbd/W1nuA6foz2s7ZxI/7IGdOhPmPItvwaAELojkSQcCFXFlDYR0ZKTKYqEKltSBFZC22Z8aBd0xYOjQ60RvjCWMcBZj6F1Z//hfqG7Ra2T9Y7BKuMXCt311WeAcHN9ozx5/Fivc7+ISVEaBgPFZS0AYJ8DQg59Mw9sXNN/ABTrnT6kZITARWMoa8+p3za2LdYRj3M87IBWviLWxfzhNcaJiKGixbXuKcYa4JWxNwuDyIfzI/Md5wHt4otrhUGBcyD0UaIDfJ6xTWF3KJ5EHPksRvajJ08UjXNpj8sq+HGjZxyjmuvEsYWzS/O9Ru+83yaqapVGjGii21DE2M9U9HoG0OnSGUTT+LvWGc4XAasqpiUjkki6KZcY10QiiVYTJXSkBuq1c+A8Jg19UsqxFvNh3IgYSEHxMxVrG8H0gX7qzEFFtMokDXoqAAAgAElEQVTis15ZX5bDxwl4J7CU8gUY2C07gLGn34rsVkcpc8mK2lB5F2UAA4QV+W4cPNkTs4ekbqApjUMRLJ5z0jDC5uFMFMVTteqsXkx7RfedRyHYIBxxJqKN2fe4p9asDG87h2ifqOd1beQ85efQUTikQSs/sALJDhBWAR2vC+YPkW/bFmJZ4FTC4VaZHy41MSWRD0o6EIEDHAMI6QftXF1dkxgM8ziAztG86wqGyKX12QrIYj7wbBh/on/YJ3GWMHd4jszF7E3MC54J39yDNbG0CDWyp4juR+rCbm+7RuT0pPZbPosgGGDw3fuPAvsAiY3NLZ2rzNe9vV1HtBHr6U+JmvjNNy/KN8+flcHKooRWPnzYVm4yawKwxfjECcGeCPhkrtEmPWOYFnUts8aGKTiUQrGyO/suczuRWPYX5gPgEkciQPf0+ERj4vMPG86AxnMAJ8WwPmbsMUXv5fCyijxzhzV7dHgkB5n23Moye/9+W+tVqQ4L82VhcaGcnZ0YEIp+bVoxe5XPsHXnO85CCR6r9kJ1xDYlozr1dVGSXc6HsZdI1vVNOTk5l8jV+20A4duyRzQVx8LlhUAa5T6gi66tDcy0WQEQut4hzBNyCIlS9/uuqcsXglaUEaOsxeLyoKxubJXVjSdlYbBRxqdmy8M4gJCocEMZrTozXwHhT221r3/5eYzA2F/8x/+Wyk4EbPF7m7TORhrg0x4CeY88wtUQjAcrXO6IBHyeN2OjK9GIcPet/HXV5T5EXIYNwrRMe5D4avP7FK2oEUAODtcDIpIx1VB7fCDEwMvG1kUHpbqHsTyUduYe+Q6wyfszXi3trh0/RzftKXaE1IAwniz+jtGReoO5rjj0oi26OLEKz7L/1aLRATWO5NnAzleATwvwAnI+BztDURm3b1j64U8Bwo4aWR0HoyArAKsFWy31swVmAYQYWqLnNHmZuU4LML8E+FpA93cBwha4ZqwCNNsl+NkYqfZiBdlNlLAFuDbYTNMdbXcUNXMfeaEnqqBPBe9DiXFHzEwbnREgZO4SNQOscIAT2UGIQBEpvLZXCLhQdsAGf5f7UvO4VgYDKUxubm2WwcpARqyiC9fkxl3pgKY9Q4A/pMvaoOXQG0Zeu+dL2ZEacdFnkXuvuWmf0wedgyeDMU4cgWFHCJMrxnVplyJgSMU3aqMpuhxqFu9j/DmYAyS1pgFI5OFVcYfsK6FP8ZmNdeo1PrFxXHOFApRsAONBr3TdmjM0ZEU4r4vIDlEF/919A6CY9ndTyKPb23fBeNrFNRlVys/wxTMGBGDI0RcMTjzmXCfRHPbUzkhuxJ+4HuAlUU8+Q3SE6yWaxR5J3+hPIkDs23zu7OKiE/xShIpIcr/f0d5crB6Qcd9R8dYTIby9M23szMWn2Wu5BxEGsTFqXUUIsDk7GB/ARqJ7PEsYICn5obIAiSJNjMvYd8HqEzlAeE6q+wVYqmWB6Bv3IoLJ/gggZM8GyBKBxHDmG+oa7XMU2wrPjKtk7Ym+T042ue12qMTxZUGPcb2HL8Dp5AS1Q53PRhQeNUufR1YYZS7zTPOdPcL0addIFNATIEyZBVPpTGfknIIOeNYJq4RGG0GqzIuW5hqQmbmVczggV+dnjRTHqasIZy1YLqO2qpvaIUaNREobuQxGHFx6FvU6WVvZ/xMd1N5ZaywKiLNWqx3BfRwBNugnkh4nJ+3imo7sEoElyoTzZErg3Tmw8xo7PktpBe7J/Fa0W/l1DRipjBBHV2E2nUrBk0g4tNIoh3I9niHgiXnN9Sg7QEQqas8uQXGodco8h5oKxZ+zF5o10SZAIWOGMwrxJuYNBeihiyIsAxV1cXm5bD1+rH2T1wBFB/t75Y4yD1UF9Q9/+F35za9/VVaWFhQxe/v2jUrYUNZlogcd1Y5js4TIgYYiP9OlBrCmBbrOztQu5gB9jDInZWK4F+cA40if2JeZDzjfGBsA3eW56Z62sxyZ51520DsCyN/i5O5YYeyFVRCMHV+02d1d7YWOGN+oPMyHjzsad54vgGtpeVHsKtYSbWIuZE+lvAXPg/w+2i5bJ3YQTuzoKlReqE5j1Qh0ZPTm5r5cXd+Wi6vrcvQJSvZR2f74obwjB//EtWJv7m7kiCDvemlpQeWgFCGsgDAK0AK7fe8vibwqAimjb6LMU35kfaOsbTwpS2tbZWp2sYxNTJd7AGEj8SBb4Wsu4c8D+XxtxRdHQKIyoUDmYBwassMyDvFQ5T053FjEoTMk90aAZ8ICMxx4kZhvwUsM9Xg12Ri4Dm0RvQHaZzUKzP83pTQe8tw/tE82RDxgMa4SIRzSbAx8AjayUeWwjOQ1fQ8QTKQvXqHkHAbwJbIUUBVAZPqMAWHe04G+Juk/YCZ9yJjk876GjfCA4fbZ5PMBMy1Qa6Neeb1tX4z8Fkji3fu7IoTtPUejbqOAK97tfGbYvpofJzDqw+dLYDJ/a/vVgsHOA/2FqT16z/YtLYDN31vgKFpeaKONCE97vzY/o227wa+vmmeFgYJhibEjIMXBJYoLxpBz3DiUARwYidP9KUUWMArw/BJZAgDEkId2Krnu+1uBBCh/oj6enskIHqyulafPnkl4gJpTKrZ9T4QQESaMpHNFPgCXopT27A3O85IIgDo49Pzzu2qX1RIy5I5Ah4rBEPp3qI2sK9YP92YcMBihI/F7nEmhs4lafW/HU5T0/DxKp7TJ52jrYHW1A5QYdChuKhevK9xtyh97hiKO9wZPCEwIYFxeiuoVdWTlVSkyMKM+t0Z3vODJTw74I6LD9Z2LNMxB2v6wXQUYrkRPZP+CSpk9K8IuzA36isHJl3IgG4pf9pswC/h8onm0if0GYwljTlGJSiejT4x/Itnqb6XXtsYWzwTD1xS75IMChjwfJHwB/ZHcpTuMcfKIrIQpwAognEEGHmVXixfxDEMvVqmQSitL3+OES55Y64jKmIdOms/wzHMdPudItcEa3n+EIpJbSSSG6J8FOEz34znxvk4YqT+lZ8zcGrI2kl9u4RUblXUtjI8pgoPwhvOYyK9zYXRRmKvxzBkHMyX0Rc47QJ4URJUz5bqOEepo5z/3i0BRHIdxOKgeXVUUbSPBbZSOviRa3I5Xxpt7J8qe58Pz+pzFYnE0OyNcRoDoMO+J8yVOYQMwlyZIZLtlCIWCnjMs5y9RdJ4HIF57c6WUprYkexG0RSLi3pfIqzNotuP1VsyI5PWGzcD1p6ZwzFg4iTFmrwMcHR0dCBACyDc3NwXq2AuYGxIY2XbuLOuaUgy8h02H8eLvSkeR4uiiXqNMg3IZP33Svqt8RRwYExMqx4BzikjUwaGL0fd6U1pHq2trWkcwIST+sr9f7q5vVDZodW1Q/o0//KH87ne/KSvLi+Xs/LS8e/eu7O7san+ghEKEnjqGSo3asWezBxDlYz0zPu/fv++o2ZSloF+8LufR+IT2B9ov5kZVfc5zxPEswSTNBebsrRxwiiqjiNooP3fpOESfr6/lkEueNlHg5CQzP7keawEFUn4n2hhxHc95z9Hsp1IWrSquyuudndOZyb7jHNqoopsBQLKg1q2i2Djae+UaB8TVbTk9Z78/KB/JH/zwsbz/8EEAlJQM5ppyOCXkZJE3gCqAcGVpqQrZsKfEoUQ02gwC+nXHrQHWs/NlYWlFtNGV9cdldmlQJqZmysOYy0aFK/oVEH5FYT/3ERj7y7/4hwKEOWRikMXzmHw+UUyqcRFjD48ThyeLPDQsKU+Fs65cvmGR+hxqXQ5SBUxcz94me4dZdAKTlQYWQJiogzyKlQqhhVkLmNKPHFS8bs+kN7gUsm8BQPoceh7GQzyiOTRbAJnDNYdpCzrSjhYIBHgEkNGWNhKVtsTTFiNpaJinSLCpj3y1rxl82GvY3j/vzb0y7i0gHAVTMsAlU+Jr5nqjQPSn4G4I5kZBl8BPE+kIQE5UENpMAKGiSW3OXo1G8pmAtdH3tOAwfU77WsCbdv1tALYF1WzcLjbvvMHWwM71W1GHFgi3gHDYfwNC0dEqFe6BWnnKB8MrakVIF0q3yqYB4SdFxjkgOfih6AEKUaOUyuDYgwyMN2/eqhjy4SFqcNdlZbBanj1/Ub799lt5rsml4V4cvkdHh+Xk05E86NwHIQwbnmYJxBkiwxkRoUoVw9Wp9X+B2lxlERCVq8qjUWXEiJL39eZGhzqUH7747KejTx0lMOtXoBkw2jOFKyDFOYjDouusucUqIgGtkXYhtY5Rh2x5agViaPA6xoO8uLfUkEOGfU3zi3bivU4ZC+fWLZZp1CNrPle7TjNnooAqdUuiFUdHmtsGctQ/fChv37+ToSnKHs9qYaE6BxzLzzoMEKYtAT+OGFnZLg46rsN31gD7T9pm+qmFgxRlvbiQpLpFNW61P3ItUfOoV1iFOkQ9hhHy8FCl9E2BxeikH9k/ea4PSMmTp1iBuu5fab1QqRYXFi1UQU1Aos5136ZPGIkYnonsMhd4bwtsRp1l7T6YvS2OyIAvPn97S5uuFW1yXjbS9659S2pPBERMg71xnUrl6E7LkUKtTzs2Lc4SQK571v1GtMXJXllbHSi/C1l6ogkIvUgd8fq6A9PMdcYVkC4HC8Z5A8Ty3Npziza7L25Lu0clatmycLIH0saMSWjUymetdMdcN47OqPNyzTYfOJ9JO3EM8Bmun6LsXJP/R8yJ55l1QF9ZN1yHz/F8mKu0rXUERlgIWi9gEGCUM17XQp2V/Yn9DAEp5b9ZvETqy33XRQzTAOcN9xwKFiHs0i8rK6udiBYsiJPjo7K/tyvwzjNmL0SMBUBIP96+fav9g/UiwLexUR4/eqS+RAQpTiU55KCnVucW94ZhwLfy7ImOT/akeuv6m0SeAT70b77MLy6qRMrJ8UnZ2d0RnfLu5lYAcGtjtfzrf/jXyu9/+5syGCyXi8tzgRYUpVnPODgQSoIdIrujh/DUnXLBeXZSmH70SGcEaxowCfOAPhJd21hfF1uEfZhrUSqFvUv579WeyDyDSgzwspPIDqDFJSJ5UGWH+Yg5W9lXKF+Dsyg2X9ShxSiATQAdXHMD2uaxzh1FgasqsjUMvIaTGgGLBOo3EU72UPaOAELSJMxSMNVZ9onyjglCMD5OayB38PLqpnw6OSvbH3dVF3L7w8eyvfOxit7g+EBop6+yJYBzRLlQfx2sLGm9c97SBkCmSy5VfQgAYY3Yki/dm6I80UIZrD8qg83HKlY/2Z9XLqG9TF7dGrevEcKfOyb6Rbdv7K/+u/9MOYRsLkoYpwC0jDEvUBaEktN7TmxmcfOtfKjqbb26tAcoQA8DL5t9ZLbtBXYycr4DSmxkD/O4eCLapKp3NJG5UFxEAapUNUXXlJtw3Xm84m0f9W5aGn1YNJjrygNd+2S5bEcok0sZTyufC3BtwWIAWZvHE+DSgq4vgbMYm4m6BhC2wMjUHXP3W7A5NNSHgIl7tICtNb5agyIHdts+GWedVPPwWaR/MtwbkJb2pK/tKmrBaz6TcXQfqiBCVVfNgRDAGyCV/qYNo+Pagr9RsNeCxS+1rR1P3tsCYA4pS4G7tmV+fg6i/TxGxyHRnSjjui+oW7qOmKK+jPUtxpcBIcYqdamIMBApxAjSGqkUHoCp1lNVOexLWt9S7xg2L1/+KDoOtBiiJotLy+XR4yflV999V168eCEaDF5Z2kpR5+Pjo3J5fi4aEN5Q7sfhyOtxiDAXAAM2xkwh0zq8dJ4vaxNFuBjuKkZea3g50vAgEAvVlfcQ6UQhlXwPxsA5X1U8ijGe7HWed4Q4LOrivJW8P556FSbv9VR/CwOIXBDWLX+P0Ayva83WcjiMH18YOa33X6IBUt4kmofi47HaG+OZ+wfUeN2jYHcnQMnfea894+Nl72C/Frc+VNQRYwZj1RGjuw6odKC7yWcNWAigCE0U4yzroqXKxwBjDLO2MCABu4xdqIzZdxjDGFz8zvWJVOB0IMeMfgHycg9qH8rYfRiujXZ/sjgQeZWOInGfOAoA52m/orSl6Lkkt/HztTbc18KqaNd9QBPX8X5mAxIwSA3LG+V8ly6iBVhUnUXVEXT0E4MOh4fEaFDCvDctUusScSeiEUuLdX8jP8jRPCKCCH6QyzY+5rmEoBOokT0iqo/cA/CtnK4KGhJxc3TLDs92XiWqxrPi90TeGM/2b9lz2jFLRJW/8XpyQwPOc56zHgMOONt5/lkfLu/S7yJGzGeP1biALSCD69JmQBPXYW5xDf7O62ItzM930Wsr+zqSmz2ca5oqfCoKH/tKHLeMF3UEGV9A3IXUaKn7iLDJuPbC5UWrsc7OGRCxlmgTETrVvDtxuZrV1XVFE5mDXAPH17GcNqzPvtgStBlwB0hmrfDNeqc/qkO3vNw5kFvWT/Ygl4fxnpfINcAMtU1RH2vEGjvDzuVe6SFyAlNAQPNcew82FiwPgMfWxlqhjMS3LwCrK4o4Hhwelvfv3on5AXNBYlSqE+uzHgeY5/iZ5hz1FAF/jA/PaH9vT/RaQBd/JzJK/8gTjJ3HounyZCswVFkURLJEw3bNQPL8lpZhC3jcQ2fWGMBMQFH55FhOJ77Is2MvIVqavFfsKyK2iLiIBZZaixLnQ2TN55vyCucXxLLUekAZVWV/FnQGcT1yLFHY9lcV2qtOIfYdgcIJmA2UALoRXfTdhx0pKVODkvxB70kAwtT9nJO428LCnAAhQJ25YAcsZwPR0Snny4vl41x15SmSO91DsGqurKxvldXNx2V5jRIUS2V8ctYO9lo65ysg/EVjrT+Lzo/9n//8HwkQcggl/yCe69bAEi2oMWrYmEJ1vLzwAZwonIwPCuwuk2OCkTFZo4jDw8HJy44GJkcBA86g0rSSGJ4Bcc5JMeUsoCygjk2C97OxpA5bjEJ7uNPGYTH5fFa1vWrxbAy7eLqHOZDDeob0OyqJMWBoX0ddrZtTAFQAwiggDEBjluT3AMPMHF/DaqTtV3vtGOQtcGsBTgtUc40c1vmZawgE1DyFFoS1oC9AaxRQ5doCljXXswWRAW829kSElbfMnr4mj7ECz8+dBcPe5/7tGLX3Hu1j+/4v9SltjMElj70ONye4x3saw3dY8qIeSVFbrRFOt3tIv4wyqgsNe26pDAilE9Ahm6C+m4tRA6DszKCOEuqzjn5HzRRhADzB0PUAcOS3Awh/+OFl2f6wU/b2D5WnQjFjDKRf/+bX5Ve/+lXZ3FiXUcT7z89OyvkpORRnyp3g8AMQYgAHEFph2Hk/wzlJ4WFHNEKbgR2AI4a1rJybKnoSUMmhitGodY0i5PFxJzKT9YtnXfm0vV7Zr4WDibKZQmRqWqIZMtwGgy4qhYcfQMi+xT1j7LremwEg18k6j1MnEUz6pqLyMuLHZQhhRLcAlHYG1PB3aL3M3oBfU6CmRbXWOBxZTRPADMBCOEQiB7e3Xb5ny2Jg/iVCRB8CKJiPod/yO/OvrS3ZRpESbZUxuL/f0UYZh3wFEMrbDoAD1O4fyDjm/pMSUJjT2+nvp5MTUS+dk2NQHmCqfaOKKLXRe/qMEScxnEq/TUQzNMPsNa2ziuu10bM4YTI2mYPt3iIhluMTA8J7q4jSRuZsFGQ/HZOHSz6Vz43sxaw70/Ac6cboRcSC6Av90nhM9kTdRnEQ4SeKnZ+dIvRxUQW/HG3mmznQCT/V/EOJA9UyJqM5+HEyuJ12vsYByc+MWbtPh80S52hYOsyJROtoQyKFvA74YH9gTjAOESJx3hgKnD29h3kD4GP+8jcULImm8T76wOtQEWEjMD+5DiAE0Q/mGPOU9c99cq4HFA6jh+cSlMHJgKAJkUEA2tbmpqKwUGspKr+7s1NOTswkYE9k76I9FJenbQHDlBCQ6ujpmWwMRF2YA3xxDZQ6Ed5i35NqblXlZHzZEyL4EzCPs83UetMQ43CmH8pjrpF6tV00ca/bc3JfT0+196mmpg43HLgwMlz6AECgiG0tVXFzdSWHOsqWiJigpPpoiz6uCCCp5uyH7bK7s+cyJZW+a7YTuePX5UKCYucdIOSzPHv16/CwfCIKWOnoUmNdXtH+4TPX+fs46SxmZKeNaz4uVCXrS4knKY9zabFjLZB2kLOf/gLyiPzxO3+nvdTuYy+IvRjKsplapiXHHnIu45RAJzmaMGAkXFWdHXZi2DHB9a4uz8X6UI1ex/PrerEzc2IC4AYgHBMg3Ns7LG/eb5fX796XwyNKpji/EpNqchJK+IzUXRfmZ8sSEcK5WdFFoY4m31rq32KreV/jC6YB8xmhIIRlJvuzFRA+KYONRypYT03CuwfqCrt8TpS2v4rK/Flgo19kI8f+93/2Dx8whkL5sMCAPTChMEnavW6WoWp0B9O1KZkAqm6R4zWfnRGv3l5nAKGjg/EW8nu8olw7XmY2Oe4RjyretWE0zId6PNEc5jls2SRaQMimHfGKeMXIsUoOSw6WRDV1WN0NawHmQAgwaSNQbQ5GZk0LCA16TLfLBpKxyftaQJhrxEj6PNoVkY8hAMn1YzB8aeYGRLfGVAvK0q/85BoBhPwe8NRGFnPf9n4BXLl2a7Tl/S0o8+9DQNhSRtLvFqi2wHBo0H0emUt72nHLNfIMOnpJ07cYiaHohYrFoWW1w6HDIjRht+fzEc9YxWDmeolu5b0BhG2E0IAQr+pQsdKFjocRcJUfqOpuqaGHoAcGK4caRtqr16/L9gcLGZC/Qt4JNKXf//735be/+a08xDMz0IGITEL7QyXxXAAVoQw8pXg+6UfWkA0ajOsqtlTr9GX9KQr0cC8DBACHMYgQTqIQKghdqWwycHGU3Dk/KaBH80NKds5VBBBimHI9U9yQ9HduVnJK+BklQDz89J82tICQ99AO+pN8IEBau77iiKL4OowGCnEjaoJhS1scdViV8dd+AfBoV2hlGG+1AoDGIzk6KgXRc7FzURkrwOP92Vcj/tI5tZQH7edNG9q/097UleQ99Jm9jL8HCKRGXBT72ohiQJcikHgG7h+6enIyHKGlzc11lLldQPkVdcaGczHPnuvSH/K6MCp5vnzJUadIhvc+qQ5WqmzWX+ayIh2VocF74oSLM6/NT0u0JsCU9zI3k1eOEwtDXZFYxFFwZNzeFwDh8emx8l4l2JXI76TFVQCvOGQ4o5gzGi+VJgk7YFxRFcpL7O4CVI7LLQZgna+cIWFlWEbfcy4GbxwaOTOTr5nPiYkgMGzl3ewtccAlksxP1kOuw3PnvskfS6QukTcZ/pX6ByBkTTGvAY5Qp/nO+gBUQbtuI8uAJ+rcMXf5SuFz3kNbWBOAOa7H7/QrUcREtONMy7nOXAHEAzIYU8Dek6dPRdOkPacnn9QGFDaJ7uHgBQQ+efRItHciXPQZABI2AoI9gGrasLa2rvHj+jiKAETsvaKtrxgAJ/qeM4q9IcCaNYHBnnmYCCr9SP/ENpjoWQVZNT7HpVbJvkXkifbhVJHNQr7eKUrRlPDxXCeqF8o1zr1l8tUoDr+MYqgjUkTBTk6Py87OXjk8PJKCLYCQdjgXz/bZ9c1Vub2/1d4owZulJfWP14hAolJqAHarMYA2T7QwYkP8nX7tfPxYlVuL8iTpG2OSiDxRWkAh4+K8WNOCOSPpD+rKJyp18aA2LiwuFURsYptln6JddpzDFPO4h17MOYFTAMom1NjYZGysUEeJEHJ/OZmuXQbGgt04g6jvjLhYXbOidU4LEJI/uP1+p7x89aa8fP1Oc4fnwcGJf6vXu6+AkNzBOSmN8s04UZx+GFxg7pgNgXPJkc9b9R+mQoHWO2NAuLb5RLmE8ytrZWZ+SeUnOmWZagx8BYS/SKz1Z9HpsX/xT/7eAwstETTyY0xhGdZ9imeaHiXPR5t7zc2T2MQdRp8jGnyzYeJ5lXdrioiD8z7iVWUzDrALIDTN6KQaO0QJoQJZLQ2Pkw1+g0IWZ3JXZDDcD2k3rac0nmqMBxVTvaRuoBPoO89trWdjdUgbpzmM23zBGP5sfK0XO0ZPPLst0GgNoOSLtHkjAVLxgOUawwicFR8DhkbBRwvo2hnXRiRbYJbPt0CuA3PyfA2BZ+v9HwWBLSjNtVoQmfe3IHT4uxXM6FkK1LagLtdrPeQt+G0jfe3nvjQ2AYQxKr8E3hJJDo0rSpymlDmCPQoIW5D7OYB3BHvoTXSOJ7gHo0MHG/2mALlS0lFB5B5O2ldkgnIU1UhFGIDcDoHWWs8MgwoxGtaoFO8+fixvtz+Wt+8+lA87u+X29qFM9afL73//h/Lb3/62PH5MjknfbRBd91a5UJS+QCxAdLoJ0/4SSUqtMNa5DnOM7grmLDoD/fK6HBweiHoFGMRYcIFuK8TRHw71RLNmpvuF/gAWZVRwsCJAUg0QclGgMEKZMqh56AR1MHz4nPYCDPfx8S6PRwp1Y2OiF4WKCr3LBe2tJoixmTkgo3besudEs+gMVFgMMIxf0ZomJhQBidErh4nYAY4mRuRFeUSoC1RhGzzltEf5Mw8PZXFxWc+S68UhFkCY/L9cK1TP9IExinFGf9knYxgR2UlEJ9cLnT/7W8AKc5U5qH1TIhWOhMUg5u+q0TczVy6vHD15v41E/Lni+Bi4UqfU/PRa0H5E0edaYgRDlz06wKbNy8tey8/sjXw+f0+ElOvSx+zfMeDT/ji3eB/PLKrQAZRRpk0NMpyL9Ce1/FwOyXs3/SDC7fplExLFCOBs67dFMp9yAUSJiFxk78/42gFkVWiDPeoO+nnxbFLCgCgjOcFxuHK/OEiGOe+mknMtOyUNyFlbURTO/MSAJ1IHIORezJeMeyJbRPaSWwpoCCjkfrwf5wtOFZVCQJlS4GpN4EA5l3d3iiIqp7k6XrgX1wFocL/k1KmsiMCB6y4GFDqv7L6zMQDPtOXx4ydlc3ND9DzGhjHe2911rbr7O+0jjx5tKoqoyBWAqJZ3YX2hTsvKc+1Mq/dyfwAh16CdcSTlnGQdRGQorBDaKwBE8XlRFxc6gEUfGAhbKRUAACAASURBVBs5qWA1jY27VAN9n55SgXP234+7u3JsLS3becW4sJ8cfaK+J8/clGfYBDjhREdENAdnoFgfFqECLClqu7cvhVpKa3C9PE9HvO90duC8UM3Z6jBjvcjRkjqnVTCK+co1Bssr6hf9Ewvg6EjUVOYj78ERwOsBZLRXZVLm57TmQ6nnJ6CI56Go5yViYZ6v0OTZWxlv6KT0hefCuqEPsL+YRzBUGBfGW5Hg9TUDVmqfCixS4gbhM85CQLZLvsi+5LV7i9EAEJkDcaxMTlEbtl/u7smFvCw/vnlb/uaPL8v3P7yS2jK0Ze0BkwjKjCkyiJjM8iL57osC6OS0Ei3WOYx41tKizhb6h2NTjrBrwOCFAPHDGGrb/bKytlnWtp4IFC6tb5X55bUKBqsWxKgn+c8CInxt5C9pBMb+l//q331gk8S447v19nbJxrXYOgMToyaqYa2BHQMmdBnR35AC7w+LBTuySNShkZyuXmUWO5uvJeMtThO6GMboMNplb3Q80BH4iAhIDCrz7p2ET3RwFBDGQ41R6vqDw0cf46CjtkVZqgoA5PUAg7SNDTmvJbKZaF0LCHkfXzmo0s68ZwgynIbcAr82aheg9CVQ1nrl2wMx925BnQzemkPYAsEvRTID7EbvHaO5nRO5Bz/dp6buoDVUfxJxy1PI9TOOue+X2jQKElvDk+vk+QzbMcwRFHCpBr+dBJRmGKoPfg4Ih8qbLZhvNw2DlhRrd/I7DBflEWJMCxFCrUVkiFwTf5r3YaynzAElI8jBS1RMhZyRdIfWLBDZK+dnF+Xg8Ki8frddXr5+U968fV/OL65E9fvd734nQPjkySNRYchhnJwAFN6XW9XOfChTkxbPoG3x2MZBQ/4YdHCMGXu/Z8tCzbVivDFOMJQAWxhqrCcLMDgSwWcwFmVs3t1Z3KWq3sVjjteW2lSJarEWU2DZdK55GbyAM4yVdh3IkKtqloxf2p1nDNDkGqGz8f4Y4ZTmWF1fcxS/QP+7VE4SxnMYChhIeN/5GcdSGzkN24GlTMSU/Q6QK6dZzcWOPD6vhYURoIDxzZjzfsaR67HfRTBmNIpmIOTafpHMp/1W7Fvo8mCzDwd42DOPUWaaNpExe/wtZuJoHkBstpxfXoj+9vrNG1GsYE4IEFYPeZgTGG4A/NDBQtulby2wS5Q2jjjGMa/HAcNrtC9gLVHPOEWyPpOzF2cdOVrZa+0gwfCyY8OGoyOXGHaiJjfKz1LNJQeoirq0+3EHeEsZArHDQ81v2p/zJXsbf8s92/y/AHXOs5QwyOtpdwCwAZ2jJ3kmjjpaDCegkuvQN/5GXhw5wgAC2tyybhKhYT4TIWS+0J7QrnmdMzhrIw7a0EpNX3QKB+Me50Gcpcw5rsH/eY9zNi0olQgmn0+kl/cJQFxA43RRdOW2ASzn5hR93d/fK8cIXl1dynGBIb62vlqj7M6rjhOX8dM8wIlQqbJhAyiv+OJCa4J28t2CnLAOci5oXp2dybnhiOJKR03nWbAfscdRQxPHE/sBYJX3vt9+X968fSchGPZcFEVD30TZcmdvT+sJ+2KsjGtvXF9dLauD5dKHhkgeOfs5rACUf09P5JTa29sXY2F9Y0NONPoq6ioCLqhWs//P2HGY6GeYE6o1WOsSps4moJPzhL2UvVljdXhY3r19q/nEc+LvjE3GmTUJ0wslYe7P2DNfEj00o8Y1V7HP5MiZndV+wbMXlRhF02rnkKLA/Ab4J4+bMSSPdGvDNQfJ2SMCiODczfVdGZ+oz7c/rVqKfEmV9OpclFkou9h9isYjrNTn/nPKfT45vSh/fPlj+f/+/78uf/M335ez86tyfXNXegi5TU+Umf6kopIrK0QFAcwAw4UyhwBVLWPE2PLMGJc4SMKOc3T0pNw9jJWx3lRZGqwLEG48elYGm09VgmJYaIKahJ+n/rQ2w9ffv47Az2EExv6n/+LfFgxKsj4HaozpRPuyoEPVcT6DaQXtVzy+bFqOMlI3jIRwJ+ayARt4OrqY64bayaHKBsYGnJqE2uxmZ7UYP6dQIXPsRHNFZGpRW0VjmqLyMaCIdOSwiged68l46gAh0RwDl/bAjvhFPIkBJK1xGhpKvMZtdCsGagBafvKZNlLH9WPMDWlSziFMpKu9VhtJG41YtaAuz7P9bABnC+okJU3B1SYvLm1twU8LYtOuePFbsJb+tZFDG14uWK7nL/GWFHX/nEwRL7OiEfXrS2AzbftTr7WvZwwy92KEpv2JyNzfDQHh0AAdFp9vAefo9fECJ5LjCOiD6JqdaqkU9VL7yzkVeR+fI4dQHt3BoFBUHeOJdYAQjNaNaqv1Sn9mWoDt6Oi4vHzzpvzx5avy6s27cn5+pdjj8+cvVPT4yZPHZX2NunXzpT85UXrjD6KMAsanp3ryUnMAhsrmtjsyfXlJzUOvE1HrFhcaJ4sLe2NQ5VljGGDgYXj68KYw8Il+Ih+OIQU9yhQyhEGOFV1kzTvSMiEqjimZpzL48FADCCVyUesgxjAH3GQuB7QlUsZ6x4uLoYcnu3vmkxibSwVQaKfRuGp+HR3ZGRVAyP0wkjAAmYOmnmOUmlJvg4hC2I449atEPm2HRmYKLaII8zIoaF9Aaahpyi2qMviMY8Agz5u1EsZAHBrZY+1lP1c7AiKTP9a2DcOQ6Kf3lhvRJ0XtVO3GKYNDAURHtS+vyc07Lu/evy97B0RqL6wIWI3C9IFnCcAXIKhCPTwH9vLQPrkP93UOt5kZ/J++J2qaOZKoUvZRDNQUcDdV6955qhUQ0VZFDmqpgc75HtVl2lKdhtS0EyW6UDSdqKtzlr2fQ/26HObAQ5FoPPm831Q9qHKOfAGcab/3Jefa+kwE8ECHu9ZrAbSMYc6enE/er72pmYXAPPSeYPVTnJ5mDtD/MHMckSbSNCXaJtTORM7j0GmBWsaMzyUamYgTbWbO0TeuyeeYf20eYqh92e/yk2uN7suJdOMASn8DnnPG03/GRdHK1RXtFdB9yS8m7488TQABVEFEPgCFUjNXbqcVTCenhpFqOzGdt85z4r6hNcZ5Qb8kalPzOgFFKjFRRaYAzDATWCtZ84wt48SYhjJ7fXkl4ERU1gJgc+XV61flx9evVdYAQKgC9ssIdc0KiBM95POaN7Oz5cnjxyqBQ24qey4ziMgkqqMoV+JIOjg4LORIsg7JjWSs6ItEja4uPCf4LEq4dX7QVoF0HNd1zUVhlj7AMiGKCijkXGEseB0BGlEza24ozz50eMYsNQ95ZnzFtktNRCmNXl4O889xYJAChNJuVWzVHkbUeHxcZUCow6gSOTWvlbOJKDDAiyihbTnKHJE/P6Z+Mkc8D6yWfXllBWacifzdUd8ZCbyUMc6yu/Lp+Kz88PpN+eu/+aF8/8OPEv3BCcSZNzMzVeZniVRTZmKpzM/1HbHF+cX8wjE7jfr3gs4AnoEp/t6TWReKEKLOi+7C2ESZX14tqxuPytaTF2X98fOysvGInIhSRBv9Cgg7I+7rLz/bERj7n//Lf6eLi9n751yMePdjHNGDYWKtowmjxr+8/lV+Ot5pEoznFyxcwXVTIwojKJ/PARavkjd05wS2gNCGnilsfCbUInmlaw5UIpw5uOIdVx0jRScNRmP4i7om+poL12ejiwcyHtoYNy2/njFpgdgoCGsP0bw3oCWAr71GCwgzvqYv1XIF1YKI0ZRZFYDWHtDts0kbW2A2Cgj5LJsl33mtBa5pZwsGvwR6R9sWABYDzP22QQYocp6ehSsCrNKv0fFrgWoLpNvPpe2jK27UeMnrLSDkb3GCEL3DGxyQ8nn7DOQTucy10z6Mu8zpGH2Ar662oYrTcy/mHdSYG6mWcb9QRpn3HNxbG5v6ycEkL/b5hQtmV0AIOKHm1fc/vi5/88OPosicnV1KHAjvMnRRjJDHj7fK1uZ6mZuZUgmMi/MT1VSbhk5EDcTZfuf5NbgzIES2H2qWjAqM9IV5q3fWw551zO+JojIuWZuMS9Z0ohrx2POZ1oDEQOAaLg1ALp4ji2xOk9NTFjyYn1eAmXHi2oyJynDUyA9tlJFQjVx+5x5yQtS8r5rd77yamnfDGjs5thJivOO0j7ZgIHLvAEJoXIx52BOeB7VW2LQFQdgzd3Z3y97+vtTpAmwSLck8sYPMRiwRHO4d8J/8wgBtGSDVIRDAa+qWo0UYbCpNUqMJAWIYXRdn0G9de4/74ZjogFuXa20hjKubaxmlHxRVikjRbJlVaQDTPBknjC/uN0tu+Z3BWgBhnnGikAbSzg0PPY33RJyrPUuyB6ZPqp9Wo5mMUYRLGPOUPeBsCZCiLWGMBLjxugzJO84AG3Ne687tgj0CYPLe7lzyoXOJ6J+NUKjBRJMTkWIcdb7ouo7uZT2wfpx/BT3POVd2BphaF1VtXqNtppk7P/nuzhH5iQnvMeyPiQ7F+cL7cZIQZQtFMWAzEdWs0YgT5UwLPbVjyDRsHc5UvhKd5mfYOBabqg6uZr8O8OJ6OFSibArgGOZhuTSG5x00RBQliTIisvVQzs9OBQqJ+jARiUBDo1Qdwmpr0K65+VnRJEWfVsTpWnsFTIOwa9qzIeePWUdW32XMANK8nzaSZ0m0DMDF+gMs8jrjynoJrRZHHH8jMhuAEEBIrTuoHpTGgRVA+wB1RGj5PM+E+Uo+JHmT/D6D43BivFxXpw3zCJEcHFN8DsopdVedRwgd1E4dHByAYu0NUuz0Xuj0AguSBfDRP54L1EvAFu1m3SaqS66hnGs48qS27PzoOBKkGC8VbINSjzGiMHaa839AmfIjq9MwUUL28TiCwgKAKor6q+rhXlxIwAUWDOJB7LOoynotTJR7RHlw0JdaAkoCV0U1BFFYxZmIwqnKVMBYALSO9awwenFdDo6Oy49v3pXvX74qP/74VmqwbA8zM5NlfrZfFuYRHILRwj42XfrUWqw1gzmriarynFhngGmpSde1wXMACDPvqHl4X8bK7MJyWVkHED4vG09elNWtxypQL5AKIEz9ie7nzxYXfG3YL3QExv7X//rfFyC04RtPpVWx2BSykfIeNiW8ssPkeVOR4r3+EiAEDJJknNwSDs7QNxOhi2HNPXxIORHb9DnnlODNHgK6ISDEsODQwEvERsh7WiCTA8xgz96deKxzf9F99JplzblOCwhj7AZcJlm7BXMBJW0UsAU2o8CjHbcAn9CO2iiho4OmRgWU5H0BP6ORtES7WnDUgkFH6YaF0xPlw9P6pyKE7fvbtoxGSYeG1HBFBSQabNmR4NpB3uihcOSauc8o2M412j637cjdRgFh/h8jqQWVfGa0L3p/FYYgh/CnoNcKafl7GyHNXLOhaw863zL0UuUxtYgULbKhyAEHQORQtvKhCzMrh2bTxZQ5kMlhuapqvhgSqCDiICFCiCf0jz/8WF6+fltOTy/K9e29cuRMx9koL15AL3sqaszM1GQ5PzsudzfXZWJsTCpr5HHwTFASbXOzyOOwAXDvHMJZC2ckspX1Rp9ZJwEw7rcjfqEm5qDnteQSxzDh/4n2cw28rxhEOGrwEEekhuLKuW5Ea3KPRHIC7Lh2ZyRXuqXlwu8EbkNHNyBEhMGRv3a+JpqV6CM0LvYJ2iM5fNXW894hCfoaDSNCSC4kRoDyhuYcHQXcZx8JIE69QcYphmbr5GnpWm2UjbYG3NA+rs83eybXkhDJqalwXC8gkWeJYZM+AHCY9oqWXTtPC6oXOYSMCU4AcoP4PMAJERK+BAoRzZl0Hhn3YB60jrq0EXDfljbAgGXs0tbQ0LJe+XsAdOtYSEoB70sNSeYujhWocsxfz0FTiDMnWWOmMhIndG6wokqXrpcI+PX5wPw3U4PfUxTcTp9xloiM8JRd4id7tD4LMFQU1GeXQA9Kryrpg2qwcwtRM3WdTEcWmZPsEc5D5OzlDDNQ9D7o5xxAn/PaZRucY5Z+Zt21Z4Wjl57bAUtZv9kDw4LR2js/73IBWZNRJeU9zNmsq5yRPoNn9XcAOzl8Epk6+lSjgVYHRskVih5Azg6VCTkTAGKIyPCTs5/xgjLq6NeEyu/QXp7ZYHVQNrc2unqdROGhV+J8YexYawE2PGvay36QMjFRSEVFNYJYr169EhhluBlTACERwtC8NXcPDnRtQBUAgdfoPxHA9x+2y97+gdY6tg6lE6BNmvq5p7lFrjLtWltbVe3AuZlZCZdQ5sBls/x8pXVwelbev98WoHSu86LmkcoWqUyRa11eXROZ89wBDKZsRPbnRAjlQBcgJRLmZ9U5wimHwsyGzVVzlNu8a+Y6UUKiZHzOtofXiRljtxLWCV0YQLxco6cYlhKeOT3VWNsxcVZreVKD+EHjuco8Hji/kT1dZ0kP5odmrEVgqrIx7CIcL2fnx1J05rnKycB4Li4JEF7fUl7ptOzsHUhd9MfX78rbdx9Ff2ftz86Ryz5dFuf7yhsEEM7AkpmccMkLWEsVECoFYnVgivBsnI8PLrlxeaE+oXTMjjqzsFyWVjc62iglKCZn5svkNNFV09nriv6Fwo2v3f65j8DYX/43f+8hBm5ySUQDur6R1zqeaxYvGz/eKpT2+ApNI57qgK14STkEJd1b+ddQBm6uyRGqNcs4XCqNg9dUfHRExp/NTjlZ0I8qoGMxovZldcY5JWlzwLThfB201ZsZwIXhF5pXvO053IioRGY/tC6Phw3dFlDkUMxh2kaKWlDXelMtZDBUEGwjjQF0MUbbzToc9BY05x5t/9o2BJy2Y9n+/qcBoctOtEZxAG6u2QKo0ShdCzrz/oDTYZudUwdAcqQn30PAO3rdL4Hs0XaMLrQYlvkZ4NYCyxa8fH49jUAXiYpxlc+mFlMLetp+RnjDwMX9cumIIUWYvgcgExHg/xhAMQwpmIsIAPQieyiXC3Llim4DXIgq9CbkpQQQIq39w6u3oox+Oj5VHmFvarLML8wrb++7b5+X7777pqyuLJWF2X65OD9VHiHiDdCySKznIDRoMJByBcJhCQ1qBUbcifclr4j3JpKeMQp9LdG7zPEYwRgQ7BOtAyBOEyxgqHcYYqx11DsVPey+HYFVZKICvRjLiQ5yf64XYAEA1HvId7pCBGEYyWRtUkiaSAW/2/h3vnQM6ex35+f+bHKtACW0FXorxik5Ldyb58K3Sx44dxSjuM1HTF5YpN+5LgZpm99HW+gnzx0DM3tTlJ8D8ngdQzHGOWtGexz5edc3nRGp/a8yJELLlJLqGN7+Oxk55MYACuUYKGPav6GM8ryJXLx8+VJUYvbTjbVVGXV85ZnwM5GhRBHa0gY8l4hbRCwkUU+uk70ytOuszUQacVLSP8YAzz1Aw0Y1a8ORCs4CwJyBvMEg99Ccxlkhg5Pags4vR7kyojREEekfzhbmF8Y9FEaUI/lqy7Fw/XbOZE/JGAQ4ZA+JMyPnkObYDevN+a2Tk557TEGuDTAMbTOskowPcy9R7syZ7JWmoQ7VS2lXIoLJ5cOYpX2hKYuufXmpM5+5RnuYGwAkfnLN5Pe264s20Bbax+cAWIAZjHXAOmCCqBxgaHllqdKXzdgRnfv8wvnNPY+v6jyqNILzQMnT4vkSqeI6T54+KfM1Yi2V1A8fNC9xbGRdAt6Yv7Q3+ZtcGgBNoXYAH/3kc0QIYV8AOlh/2W8Zv4wZtHmtr6qcrAhWVT09+nRUiBCy1pXTJ1X2mXJa6fBHx8cCN2Z14ODuK3+Q/X11ZaBxzvNh3Z2cnpc3b9+Wd++2BSS5HnRKwNzcHHlyLiHE2Lk8kp8TbescIDWSH6os9pLowDUnNXOpPaehSGYOsMYYH85n2sz5w/4bR4molzViTI4k0TraTg4lUU3WJvaaHXsuxXMMu0ICNMO0Hvq0JKExSj8YrM6Itjmts0dMlVrGyWfmraKDxydu38Hhvpyv5Jovr6yW8YkpRQh39w9UiunNu+3y9v3H8nFnX2VA6O8ckcGl2bKyMq/zcH11oGg0VNExHNU1xYP+0T6cXtDj+d17kpkUZ0Q7T06dh1zGypwA4aZqEa5vPVX5CeoRTs9QqiiU0a+l6X/uoOiX3L6xf/nf/oMHDgg2pBgfKaSMhy9e3QDClZVB4TteKIyOJMrH6A8l8/b+vsujkEwzgOzmVhQ3KBr5rEzPSgNLvtbQS++8AS3EiXFRyDgk8GixESDBzyYnGf6G6hJPOg+XTc7RBwvThKbVJcBXEIrni0OEAzjGfqKDMUpiKMYzn2vTPn6P97/1eOdaiZAYcFtYhw22jfDxe2iLLT3jS4Awkdl27Np2joLAUZAUYzyfwfgDEH4p2hlDZxSs5b1ZRLln3tf+PcZKCr/LSKqiMnl/+tl+Pv38KcC38TTahgDa0YXd9ivtzOdjqHksAEIYZUMBmSFItopuxjwgJod61lGMthacx9jF+yjZbOoRymnBQcX689+JFmLwIMX9eOtRV0NLifZQLaUEzLx5KBfnl6rH9mF3X6DwzbsPZf/wSAp1xIExZsnZ+/ab5+VX331TNlYHZWlhrlxfXQgQkivJQUwNJkVNKtDDgBkf87pJ1AdAmLBF1hFzlK/W+ORvHVWzPoSMV9ZecuBCL8UQyBriI1brPFXEit9lgJKXRf6WajW6VE275hMNwMjmNQsWuHQERpSEL/BWnzqnkWflfKm+jFBTP/3NV4xf9onMf4y+thwGhhJjvbu7p9phGEVaz7W2IuPomo63XX5SjHcAYVgYjKciIAMbiO34MUa0l/ZwbZ4HhisGHvMPoy8qkfyf/tJe5fuwVxYD2OTtSZb+9FTX4rmZZjop8AcF6qRSwLA6p6b6MkhRrcVIJPrzxz/+UUXh0aR5vLWh4u2JUmX95roBhEQVUbykTQHHyrdaWupovilZwOv5Yn1kj43RbKVFK2IaACwryn51dSFKtWXtyVFnL3VuWee8kJPDUYco6Vrp1tRbQB+1xc7OyA+iLp9LT5AzyU8DTEfcsndnzmTNBxhnX03741zk9XYdqJTADQXdGW+XEcHZyf+dlwg4N+U0QJO+y9laaX4Zm/SVtnCdRIz5f+ZJW55EtPQtsxBoZwRUAEo8Qz4PgGK98QXgwxAP9Te5zjxLxob5bEDoUhcpiwDNcn2DXKzFTpWUeylyRO6sDG9TQUFPVxcWUHGO8rHKiTBPyd/jWrCC2CtpJ4q4H3d2OnoffQIQ4qhhztJmRckmJ7uyG7yHv9NOrgG4oqzPEFC6riXjyk/GAjsDYBV2j86BcRdoBxBCred9gBMc1be3pkp/OjVtU+e9zo5Spid7ZX11vWxtbnV1VXnPyZnrGr569bq8ev1WRei5VnLsBivLEgFT1BjHlurp2dnslJ6hDRLmAXNC++HskKYdp3AcFTzbDhDWqB5jjyATAJboYfYUImLYCXYkjSn/EnBENHCDXMC1NT1HxkVR2P19ifIACJPDrGsCjKvKKk59Uhf4lhNvul9rnVpDwe20oAwKsgdHB8o5pXYlKvZz84tldW2jTE4xf8ZUjP7Nu/fl3fuP5cPH3bJ/cCTKN2fs3Nx0GQwWy8bGQA6tjfXVssh9pyeVRoEjAp64ziZyWUVvNhskzh+iszgqxKCDZk50eGlQVtZcegJxmcH6VplZWCrTs4vOI6x7zpA6+kuGHl/7/nMcgbH/7Z/+hw8cFKF+mWbjg5FkeA4r1Xu6uxWv37SkgWguojhQ2w/pXyJLtVYo1Kmremhqo4JCRxK06GP38ghy2GKgBUwGuMWjz/9Na7ExJrDan1aEIpuZvG4IOsgbOqkNPQZINmA+a2/pdOfRanMrksvIBhfDLcZivL8xVBM5aK8dQJCcItrdRvAUDatgtwV1iQKGTvelKGMoTIxZNm6uRZ+Sa5OxaIFJojKj0bBR8NRGCnXdMibOft43BOUWOcjfW69i+3sLQEff+/lrRN8AHJ4wEVFoI2452NKGgMG0I8+iXVQt+PpTIHEUFAd4tvfW3xr10xZkG9SalhZHRQsi2va1UeWMh+eSo+HdtUQ4cUTSkvPIYc+VtYEjhHjoMWAQW8DAx8tqUGoVRAGSg6OyvbNXtj/uyTuKgXJxdatoyPLSXHn29HF5/vyp5L0HS0R0OPR8+EGXwbHCfTW3bu+s3NazGiWGBusSkPNQo4gxirNGkkfEmNC2sAZaFoHns0FtWAQ854hv5BqMFYaT8oMwCmu+iaJCM85FEiCs64p7JnqEEcOYcK0Yo5aIn3ZuDAYi4hVQfW5uaqRqUYae8yZNIw4gjAojfzMwdn0qxiV0doAr9FCMUq6p8SJfatpGVAR05HGuEvKMm/JvKp2K+6XNfCZ7MtdjjBR1rLTa5CQGhPF3DC9+8r4Y72JJQLklylcNGu5BNCTXp18APvJj2COJEOLVx5jDgYexBU2YZ89YAAi///57gfWbm/vy5NFWebS12Sld0o84TJLPSJtSMzLjE3orBjgGK+3BuGr33jgoEylURKlRJHWuogVeMNAAgoBCokn0O/MteeeqqymHH2kOVaq+FpymdqfKI0Bzu7zWGQWggNYIEHSeek9zDnASJ5X2E4npmCpLW3B+8nfWKWOJoQ1IALjCsMHZQ/QYYPZh+4PUNZnnnGEIP60jwS8136LIC+MOsGBskivK+EVULdHGgEHGiDljiqKpfowh4CeKozn3JFyFEV/zZJlHYQYFcPMaX1wfwz70y6iFss4S2WZdUcYCsEX/ItIiRdFVnBjzw3IxxxakggpPf6k1SJSL5waFk7IIUDVRHKc/iEAx1za3NgWCeAa0h/EjChexGMaGtWyaou0MvhiDRNB5nsnLVJkYhFFUVmZIfc/+LtEmauFV+jvvdxT6Qeuc9306ssgToJBIEjRPHFfsl8wBwAN1MfWe2xtFnkkHePrkmcZEdFzywY9Pyv7RUXn54yt9sw6ZO+SBk2sHtZI9m8gxZYjYu8mrjI3S2gf0T7RxSvjUkhdE+dgDMn9zLtGHzBPeH3aEI/2uXQqll2i6HJjjltmGKQAAIABJREFUE8rZ435yrCs/764s1fJA2ENmr5BT6lxKVFp5ttrvAX/zjrgBcFEgZRwoCC8qeQWEqIVKHbnaPTh6sEnJHTw9Q9X2rO5R82VhaQUyuJw7r968LT++flO2t3fK/iGA1aJiRODn52fKxvqgPFZJk/XyaHNd5SdmBAjvyz05/ZVhIsfW3HxHZWUe0hYcOJRK2d3fLxdX14XKQ0uDDYHBjcdPy/qjZ6pLOD27oAL1XyOEraX29fef6wiM/eU/+Q8eoqzHgeP8j1nXg7l1NC2JySxyeOjLyy4Sy6bIARBaVRbL7f2dNgg2JEX/iPBNUvS3eq9unKfBRs9hHSNAxkmViWbRcW8WnT1xfg35cxmMyvW4Lg94fcZsTHHw8pO2hULG72w6VjvzZ3ktamRSWKu8eEf3ak0iiZ/YO9hGj2LI0XeuHSCR/Kc2ChUQMxpdow0taMymHFDYgqDkNcZQzcaY8Q/1I17o0UhiC8QCKvk5jNZZVdTXLdrY2uhc+75M4lFA2AKxtH0UEA4XwFBd1KDIeYXpXw62AMKMU4Bce28+M/r3dqG1oHAUrLbtGwXsAaqA1cyBgEL3z3PDB0zyYYZUw4xngEXrjW2dCy5gbVVBA1CLzUgkYH5Whz+e4c2NDeee8d6apxRHA/OXSP7Bp+Oys39YdvcPy87ugYrUn55daW4vzE+Xra318ujRljyiq/IyT6guIX1EWAYDRWSWKr5CXhjrif8DBlhXrF884qzLREgSiYhDpDVI8uwSaQs9m/dkbfA7e05Ka0Sy3OP8oIgVOSoYjoBhgGubW4aRlgiavPG1HiLXxBiGGib1vakp7WMAt929XVEE2Z9Sa7A34X2DNvLcuD/vj6CEDWzySVblsY8jh/cCHKDBAzQTucJYwljEmROF44Dn7CdtpIjr0C+MWa5NP+Iw43Oh2rKPZY9MDh5tjjJgQGOeA0YuyqxW4XMJAwGVyuygn7QVo5NvqFAYodeK/PLsJyXqw/7LOYGkv3KuTnAi3gkQPn40jDCFSsxP5T1VBx6GO9+MT8R6AIN8x0GXUhqJPvG+REG5XujAAecYlKHzE0kDFHImKD9Z0cEaUZcQGRE26lK6mDT0Mea1nlMfsZO+ziqocOQVEu1QO5hf9fyQ+FXdE7z+nZdO2xhb5gcAiKgKayTlJpI/urkZ+vdSrY95WF6/fi0ABfAjasI6f/bsaVlbMwuHKMjOzseqvF3LutTSAfSd55xyHAGE/GRdMnaAvUSGeXZ8M86cX3ye8WdOJ8KXqF0Ub5Nn6rPYYJG5yVeig7yHe4ViCWBMzhj35nVHtOfLzGxf60qUcebghXMSE5kDELLORTMkGrm357bWPDZopyuDZe1VPGuK2KfESyuywzNxiQTP41GnbnueZm1BN87zZG9gniXKqjIciKRcmFLLnGXsU46AiDkRsNPj4w60Qw+HbolznHy33b2dTpOBdUEdxm+ef1MWUH+eJqJ5JTC4s79ffiAfHEBIYfmFhfL8ydOygfAKCqGKGF8pIw0HAjmJ2VNyzsXOoR88C4lJjZl+HhspfY0Nw7OiXewlYViJAgvjoDKreE37WI1Isi/ovaqNWLyeZmY03hLLOjoqHz98lOMjn7UAjsGfzhfsw5oHCaVYtNw+9V7JtcVvaSYN56TozpdQ2nHoXQlcU4h+qj9b+rPz5foGqvxV+f7lj+WHl6/Kh539cnwCCMcOZB8cVx495+GzJ48FCh9vbZaFOZhmBoRWfa1l0VhHUICn7QSMsx1GwqdPR6o/KfXSh1JWVjfLxuNnZQNRGUpPrG8ph7DX5RCGLvq1NP3PFRD90ts19i/+8b/3kIN4mIdCiNx5IWzGn0ucO48wRl0ifDGq2SDYHDhQnR8BTcJFVKGiShVLalETn5WgiFc5NBiux7VNhXJ+BQnLkj8e92vauC4u5f3SxjVrb3EMqHjM6YcpbQaE3Cues7SfiASUgjZylzYl+hawFTAWLyH3i0E8CshaUNgCqmzcAQvd+FVPWD4X5dNRMNYCwj8FpgLOAl4Calqjvc0laCmjnUHZ5HS2bWhBYwsI0+7R9g7/b9ZhtkRFvUYAYWgZLTBugV97vz8FPL8EHNvDMu1vI69tJFAnkY64CC65oHUAYZ5bSxPLtdLWANa27aENDwEv4NIiO4BBxgZAiAQ2EYXN9XVFDDAUAY2AQjy1pplCLaT+12nZPzouewdHUlbbP/ikkgEXlBu4vxMVhkMN44EEfmS2Z/subi9nSo8yBETIbDjhRVa0Y2ZW94kgE2s4B31o5gEoAtFyJjjyIiGkSvFOxIH1Sr8xGDoAWUG1IpA1wm/gWGR0SHilSsYz5gDXOJ4YXwz2iB1EpAVDhL+pntjqqtY+fVM09fjYpSVQR729ER1udbCqtc/nUnyb9/P/SM5zTwyZjQ2rOrYRUEcArwRekSxRlGEaNgM5SI6G8t165el/pNxDBYzxzP+z58YwzXpnbOOEsJPLyo8YqKkXl/HRfKwLLxR3or76W5Xq54HxTAG5fBPRIPcbQxSnHiqzUIVxBgTkAGCIFFxfXosumhqRzHP6Gdn/RDAZy+Sl8XvmTHLXaD+fY6zTB0VlJOiwqmcXoQuena9h9VbPI5gnt+Xu3gqIijj0pxUppM1EiVxjF/qo6+DyvrFx3oehh4T/pKLSGI5EyHHEiRIKw2SC6AnCZdSs5IxIySXvD7SH9jovEpXEnsYAMREobThRMdozTjhcmT9Q3xhL6Mb8zppbXbWoCY4BIoQqUg7d7vhYa6Gb14NBtx8FKMdRw7UZ4yhm8jttTE3CGOZxECSXlL5EmZdrxeHA/DATwU4K5lJAPe3Mfp1zN86i0KADVnqTOG962r+IpLVOoVBguZbKmHz6VE4oR4PS8IPpewKnC1D3ZjR/XRzdKsLsNVrvKyuOZuGsPofyawXK7N3JVeVn7kn/mbuofTLOjDn9pN2MIY4lvsnFZawDqGWTSBVzSiwNopmfDg47xw5KpZSg4OvoGPDwsezu7Wks6c/TJ0/Lt998J0cAQkOsqZ29/bK9s1tevnolyigOPeyeZ0+eyDm4sbZWzk6PVYIIhgdnxMbmeucYYcxpd6KAWTcwubCjYEK0qSs5B7UvVxp+nEXM/wBCUfOrCJJAHM7BNkVGSu1mpLBvMz/Y+3C8CRB++KAxFYieQ+EZJ8GSSzGRpoETdA7nwYIiq6yF3gR7FYwT729hCFxckdttlgylOiYm0Zggr7xfzijD9Omk/PH7l+WPP7wqe/tEbq/EfJqeokRPT/d98nizfPOcMd1QDcTZmenSVxkQn7FiVsBKI3I5P6+cxpZ5dX17rSglYkJEdm8RyBlslFUihI+eKEI4WH9cev2ZMjGFcu9XUZlfOtj6c+i/IoRscFHmi6dzadEbPRtliohySACq8CTnEEgOUTYWHQoP9rSr/tKli8nCn9Zm0XMRZL6VD3Vp4BiDJZv054DQqm1SO5ufF6hks1e9IyJ8N7eWdq9KWzG2c7jRRjbtHIwcIBwISRjHEDCVzT/ZaPJN/0MdiRHL31paXAy6gIMYZPHAjV4rkSMmSAugRgGFAYxL9rWHZyZWopRpYxvJzLVbQBrAkwhhS3sSAPwCZbSN+LXgaxRwBfz83YDQtEjuZqN0WHcrnso2Ujp6/7ShXVzt3Gtfb9vYRgjb93/pd127AYShhJq65meRfsZZwNzI+LZjMApCc63MAb9ORAOA5/xBwNXMzLSK5OIRhyqEQSlKabk3JU5UZGhcXmeHn070fXJ2UY7xVhNRa6LcyYcEaM7PWdIdoKhaZ/qmlqdrL9kIwLniSBjGFUacwepE5+gBjIXi/XCHIe182NApiSwRhUl0CCOPaItEShraZ6LbjAVzWsWUa70ywGjAV6Jy7fjHUOSeYixQZPr83AIQtTZXnEChUMkJRJ7I2FjZ3NoS44GoEBEFKHVZ79yXPYa/0S8MeeqCRY4+ziNF1ilhcOtyBpoTzAdqcV27DEWAToB0ojPsSblfImKMA3sX+2KiPYlatsyHRDAy9xJRTIQ6+xFtpx8Cl1Ud1HnXQ3CtWoMzs3pejAsOPQQTeGamjrpOIVEZoqFEdxDaCKjDiNNnan3EGJOh1yby1M6PRDoZM/rZFm8PwAogZPys2OgobAA1wJCxVLQO7z40uhlHUVWv7NIMl8sLg8ChIIyVWyYm/Jxwrtx0ZXcckdX+Sg7mWCkLC7PK+2L9eR65lIeMRuVhYuBC43S9NtXXPHIuL2s3pWPinAiNmOei9l26YLtqxQ1WFG3k2tDjuE7mD/2mb6Hj8qxD8WMMk2vIuPMe7stneN+oIAxtibMq7cpZRd+YP3yxDvgsbQ1wSFSQtsS5yngl0h3qpc94O2+JqrCvss9kH+S+nM3+6XQQUlAESkgpocxOTbuYoiwASps4lpVzzdjjWJkRxT603lAYWZfsNWgeZH+I2i0/GRuAnvJ2cTqcnws0k+9Kn2gTIJ5IHz+V6nJiQTzGjWuyF+DcPgT8Q5M9PHJ0tpanIJ9O7ISzk7K3v1d2dnfkOOLa5A8+e/pMa4vroa2wjcjN9ofy9v122f64I5sJUPr40WOpRXMWnJ4clcvzMwmgMFe2tjY7QJjIb+skY//9dPTJSq0VLMYZEJsj+xY/eV7MJa4lewwxlVrap7UnaBt7hZ8ZUXWDNP5mES/2cgNonD1cF2DZR60VivBgpWN1UWIFYDw3S063RZwAYeSxm2VhVgNzwyJMQMEqwTvBngX7bExn4N7+oRW3f3xTDo8uytW1lVRJT12YJ490UJ4/e1K+++aZUihg4gAGxZqp5y/vd8H7STlGOR+zB+tMvLuxDXp8Iho6STXzS6tleW1LYjJrW0/L6vqjMj7VLxOT07guvxam/3NARL/wNo79y7/4j0QZDSBko5qfI5qwpI2aA5zX+WZTZ/MDzIV6wOsxhDuju9I5zutBILU9ogd1A4dWMDsz1wHCUBTYWNjIOBi5buiq3nyHgJADHMqAAOHpqRKVk++A4h2L2IeycxRiVNFuAZ8qmx/wJ4NXHijXJAyQy+98hmvGI98amC11Lp77FhAmZyrGeUBPAEFr3I4CG8/NWqS1qfuY9+WzOTADpLLJt6/HeMnzCqhNpEubXS2OEHCX55n38Pc2ohbAFaOiPSxa8PhT8DYEhCnKnj5lLrXXbiNuo9dq7zPatlwj/cnPURD4pegj6m1V97qLyPB8Awjb59mCPK7djtcoIAxoj7fR0vKMPECwKwmqAwojBxGB9fXVMlhdLpRcwDg1IHRkEUAI1YgSAafnl+UShUSiINfknjlfUbSeeqAmEulkfif2Y1RhbBEpJMqefDPWYQxjR+1croD1Qh8BjwEVtAkPOv2PCI2oQ1OTnXgD4gKJtLHOk7MCSGQMQ+XGgMFwxxDCmOIzoXXFUAk4ZB/CoONaNqCRNrdwSde2KnLTrmczBqaV8zI7Nytxno8fd6Q4GCOfn4lcxdhdWlrR/pT2mEVQ1fDGkxd672LvKswOhelC+ydGNXsSXxhkEbyJN5/7sY/xk/vFMONv8d5HKp9+8gxUjqNKybeGHPcIaGJsVXyboua3t1LMW6GGYFUl1P4GlaxGUgDjXB/vNwW3aU/AatrKfFA9xkqj4j0SyTk6quUdTA2NwyBgXFG3KmaTOdCCjgBhPpt8OV4X/ewAIQlogKZzOb/JlDZFo8VMuZRQhVQOq0CSKXMIKDV0+LG63z24bIQKn+N4g2wKOKwRiZurG4HApUUcKOQQGqTR1+R3Jj8Q4MF64++hLnNfqWsuL2seYyTHAQq4zhmk9VRBHFTYqJMGUDHv+Q5QC1WWcUhkMGCQfmcNZj61e3PrcItTlDmSNZF9NOuRvvDNWUo/mLcApKw5gDprlnZwDUAW72P9JqLG/AMkX185Mpc5C4DumDv35B5baC1lOZivLslAKY6hw3ayh8AUtPBB2YBFsTbocnIBdDgCZubm5MAhf1GRx+trORVSGxCgB6WciCyAELDH+idPlvfSRl7nfewx5MDxHuZynF6iX97dl/29/XJ0eCSHFOcGYGZjy7mZOKaYl0QJ9w/2xU7g+VAkHgVo1gN9Pjw6Lm+3t8vrd+9E/T86PjGtd3GpbKxvlLVVU0bPz4/KzdW5auYREeVZ8D7PL+cw4wzgmTPXGHv2Hxw4rNcwEehfnOdxDsfRHfZTHPQCRA11nfHR/ion6ZjzJM9O/eyAP7VGJIAwe7Ice7d3irpDH06pCecSEtVEGMdOKvJ2lddeASHXYC5RXgYWhmwsAKkYaUVlli6vblRqAhGZH1+/LW/fbZfjU0qa3Onc7Peh+E6VzY218u2L5+U3v/q2rK2uiLraG4dtMlZ62KhVER6KbVISEgDpbMOkRQGca2F6FEXnltbK0tpGWd14LMooYHC8ByD8Wpj+F461/iy6P/Z//LO//5AFK565vP7IK0PHMSAMjUKe+6qyl4M+h0sLIvhdohA3GKvOE2STAMixWcGr5x5s/p0HtwplJHLAfR1ltKhMpJW5L2qjV5fUy4K25ENSm1yNECaymTwG06587xji7UEslTnVQBoCwiz8GJ45ACLYwN/bXKpEOVqve8BgDmr3w97RFhDGKxuw1gK7qBRyjWzSAU0Z8xz2LagK8B0Ffi0gbMHKlwBhC1YDvFrQlRneRt/ye9uWFpD57waEzlnrhCs11/LV/j4KUEfBZgvwMjat53N0bo4C79Fx6CKYtTGJDCdCmKhlQHZAfq47CmDTl1HQ24Jf0UWVn2T6qOqYzfZduHd9taytD5R4D30NB4jrOd5V4Sci7Lfl5u5BRi0qcES7oUuRuwtNiIgGFBeMMjzv0EWJAiL57XpfODwm7Qxact1QRRYQW8Iby6Gntg1ptMo7BAATUVfxbUcIYlhCm4RuyDpUTa79/Y5eF4p3996a+8tatUEHPa4ajnNxHrmmGK/FGGc9YoAmXy116mhHjFzaxfqOQyP3VPRqalKeW/YTxA/IsQrYCPBLjjV7GZGbGLAx0rW3kNsHe6E6stjrFCUcR8r/qgMzXIuv5DiG9hjREKueOhc69Lah8TwjQIRaZ5Qe6XfUOgNikqvJPpK8oIh80Ifslcipq2aawGBfIjh8cR1ouogTQWdMVIj70BaB90qFzd5Gv0UXrZEdIgb8zYwToihDaf0Ac50FlSrMHhi6KT+zV2q/rwZzIq0BRrRLzJBFq62yHs8vzuSocGkk0wotLOI8wuyVEz3Ogp6MSnKVdI973n8vhgvrSfmkgNce+aOUnSia59A7WUe8x0IwizL819bWBUIRutjfR4kTpVNq2w2qgU4fiXQ4RyvUaM421qqUF6ujJNG77E1xzCTFgeu2LJ3WsZe9r/3J73G2MlY8A8Y5+YcBEQCfRK2zbgFQifxCsYYKCYhif6AP0AFZs/SJZ40SKGuS+ZKoO+9RlPrivKuX6dIpM9qjcJoAHswmKoowEaGJHSBnxyXUa5dSYdxx/hLpodg70TOeCfchxxWAsri0rHbS5gBC1o2FaPYF9FwOY017GBE++gGA4gtACyBUEfmZGUUBAXw8k0RpMzePP53oNVJY5CQivw97ZAma62K5vb8tUB0dKbXwE8436hHGAXRw+Kn8+PZt+f7HH8X0uJKjm1w7F5Nfmnfpg/Pzw/Jwf10W5+bUdqKGzGW+eKY6O+bmNNcZN/Y1SmNQroh+QEHFIZT3QJ0PECeqbmennb9eo9PSlOB5ZC9NepGcfpO9rt5gnOucQewFrtvqs0GlYa6gC1+pH4DhzU3A9kqNcFrhm/HVvSnofh9xwYtycWn1aOi1cs4StWS/vb2XM/To6KS82/6o7/fbLjVxcelUICt398pgZaY8frxVvn3xrHz3zXPlE85JQfdedNFJHE0SD+sr99p640XAV+uNtAbOPNgspG+oBiHCphNlsr9QZpcGZXl1S4IyS6vrZWyCesSTGL+daNmfBTL42shf5AiM/VUtOxFPoSb/BHlETqJlw4sSntW17BFnQ4vKGYu0BQ/6P4cqojSE+DHGiCQKEGJ4TIomoXpPF1cdnSmezdYIYEMb0lqsepgNlOsmOpY8CDaaRGna3IrUAmujdwF9omFd44UcAsIY/QFhMYroc0BWooO8p6UOtqCT98Ro8tgOASHtzEGfJHX6lugGfQWApxRGDKlcIzM2/QhVLKAvQCjev4xVgMlPZrw2uiEoa68bEBawGsDJ31vvcxtt+xIoCwBUG5VQ7jqEbV9aUBgw9SVw2gKtGPsBZ6P3bqN2o/0fjeIJqDVANePtuWMhmxb4tgB9dEzb10aBYaKFfo+VTa0gdyfqCgfxMoWQN/DIUytpRrS1u1s7B+gTRhTfKnqr3NyecnZZpxIEqXQsA8JP8o5jpKW0BYexInTkXU3jWSa/Y1lU0trZTjhJT6nS9eQxxghXXTuiLz9VXk3uGUYKxiDF2vlqoxf6ve4lWdcAHrzxHMIyXlZWPlOiDKMgETAMO1T9yH1MtALYShsxOnlWWaNhNgR0EX0AvGAQYcRjENKOiEnwe8pDkBPG36XCXGu2scdgzANe1zbW9Xc5seQAY0z72v+SR8nYBxBaoMYKgfydfiVKhBGaqFpAFX2JsAuGL/dJaQ0ZtVXoK6AhgIxxyh6OYZ+9bG2w6vpmCwvO65ya1jhh7JH7c3B4pIgfoJY2ABZU967f15jxjPIsGKfsZRiCAbiMN32hnxK0qSUgRB+rkULew+fjABQ1rNIfW6cJ/WOfDJWW/5sZsjgEhOfnzm9TKQ2vV57tmRSzc10b5ABg8jzpH/dhn+UcgPqr3HeJGDmSjoFIvvPF+Znqy6X0RXL1iNLwrbE7pgzJrsaDsU+twLZ/ieYyBomGJqKq/KkaMc95kPFtHSKtcy/vy/yOM5J7KuIyNSXQSlsyR1PyhGsmYg2Y41nxHoBRhGgiTPLdd98VvllzWRusV755Nlz/m2++0eusW8aBuaoIdc1BpB18R4iGtWKgtidgQd8Xl5c0LgFyoqVSLoV6d6cn3Xz89Xfflm9ePJP6KGsfkR5UcJmDqJKmyHxAcCij9D10UMAWTrKPjToq4xWVYn5nQe/u7khVnWfKZ6T83M1Jaipfy2Egu4BIXc/50nMLC/APyz10/xohl8MNBkdlH+FAp1zQy1evy19//4PAIPs5jIQUlO9P9ct0b7KcnR+UifF7RUYRHFtfXetsnjAQmEMBhIhoQV2G9s9alzDPis8T2grQYtxbpzNzK5Rhxg4KLPnHLXNB7ATy6/rUfLRQH/sCok2kLHAuMbdiOyDao7qTZ+datwDC58+fCRRC8zYYNO2bqCvReJyf2Ig4V4gOip02bXqxchhxRF3dlsNPp+XDh53y6u170W139w7L/iFRfPswObtWlokOLpYXz59ozjx9vCWnK8+JcwwKLhFC1jvOUjlB7x4E4BkDBA19bhDxc641UjqGkhOlNz1XZhcHZbD+SFHC+eVVlZsY47vS0n+RKONrp/9sRmDs//rn/8lDS8cyePFilDBEpaRYlZOiyzb8Qp80jc4GvY1ke5ZEy7xzorFAlailrh2I8TnRwwDggHUiNwckG1gORRagrlEPZjy9reGe32Osd17/aS/W0IViWBgwWDE0YCGHJpuY+23VuIDBGDjxWNFXUURqDln7M4ZLQDT3y/VjvLeAsAWmAY2dZ6zS2bifVU99yATY/W1RxhYYtSAr/crr2aTz3LzB+Xv4LIfjEeNjFPzkOQRwjQLCtOFz0MX5aHUxF24fzp+2nS1wCwgfjUDm+m30rY2wBrj+qc+1feW9/qzVPvPVGqWe60NqZz7zp0B2AGpeb8eHuRJQ6Mu6GHPqNEIbJfpBnSRAIbW6kBl3/UJLj1MvjXXJ3KV0CnkUyZXC2BUgRPWwKlFi1ODpRoADw55DnfwNGZRTk2WGHEMiOqJWVxXdqkKqNUY0sUe+4bhAIAe2CtxXcY30R04RHAyK0lh1ONH+NtouGXQVIqbI/JTGfW8PZbhj5WYoAjYYaP5H2CIU9+RTAcRSjw3Ay3e8+BhL7Cm0J9H7ds5DZ5fS8a2VPTEq+aKvGLV8lnbHsDXANhUy4IQ8NIzo1fU1fVb0e6KYt7fKKcOpE8pTgARtSeSB30PJbyM1oQtyzYBf9knaSR/5ybzCcAUQZi8O2GDvgwrKN18Y1aqbRX3Cuzt9BqNSUSGVHXGUTaAQwHdGkWxk5p0vxX1oMx50AOOexFCcq8r4x4BUX2sOZEAfBmAirskpy37HZ0ORzGthrXDtzJecCa2qJuNFpCVOSQxHno3VPmuU++Fe6wTZ/5NjpOrPFYGSmrZoswAP77WAwS7SiniKBJac20T05LSWDgibJuI3yanj2hjlPJs4Fugbbc8c4Dlkn+OZKd+1Rl5zNuUMShRV0fqqfCuFzlpKod33cj7R70RyGE+uQTsBR1ETbedQRJhStD0pGynaDihM1BYwCOBj7qQ9AD6+uSeA8Pnz5x1tNLX++EmOHs8zJUcCPHFgicoJ7fTySo6gpeUlPZ+ADYBEwODF2ZnGC8rhs6dPpBTJ79gRAE9onzwfnEnMbfaPnMdRF+dn2w6ezc4HK2HyWeZQ6LF8lr8x34kCMh+jitrlD8c5XcYkioNADTYLTglAIaVb2FthN+mZsV/WCJRtigcpcr5++7788PqN9j5yd4kuzs+7hAWUfgDLzfVpmZ4aE40UoRmALddk3rK+eQ7MAb74m2pCVio3ojyJ3vKc2VfDRIg9k8/F5uDaOI9Yp/wep04Xza6AkOuwX7A3KNoLGqt2IW2Cbsv48SxhoiCQ8+03LxSxUxBgHBvS9pclBqhH6XNDNpTEhVC7tn0JXfRhbLxcXN1ITA2KKONHhPDTMXnb0Dl9XONgXV+bK0+fDMp33z4vL54/FfNmCqAmKvK1nJ3QRbPeoYvjTCJnkTMK1kHSKbAABAhFF6UdvTI5u6A8QgDhwsp6mVlYVm4joJA2p6xoGP4FAAAgAElEQVTR0LL4+tvXEfh5jcDY//M//KOHbCYxujCQ4HoHQLFRmN4JVcuiK2yKiWTlEHMBUdNvHCFE+c0RDycAm8YlMDQBJRRv72U5PfEmzH1MXfNBrutUD1wimBzKbaQrwJTr6rsCyRg2oWP6AHaELgZ+Dn4DQue2RP8yYDBgLoY/n89hHiDcPtL2b6FKtO/n3t0YNPmMbbQz0Qt+GgzaSAkgHL1GInncL4b58JkMJf5bMDLadl0DylRTmP6LkbNK42mB1OjvbSQsr30eobOSpupGylHwedTtS+2MgfSlsW/vl2fbAv8WAHxp+f0EpKmP+lQXnf68T7VEhCJ7w+9ce7Q9Q9BnOkzulznrZyUZt/oaDpkHUUTJr+Dg2thYVdRjHuNXuYYW5PG65FC/KtdXzBOKBlsZlIgPxi6HKLQg1i9lF5DLZh1xf3uSq7DPuL3CoqvV63s9TkkIgLYIeOEogtJN/sSN62EF+LZ9hXpHW+L8wAue/meOax+pewL3YE5g8GJUnFZxGIwvebuvzCbAu8+3ywbMSEk01EsMSwwg3g8dkpIIiwvOs6MvMXZiBDnadC3aD8Ca62d/g06G0cPajHEs9dOeI48BIewZGAyI07DfSUCF9p8hbuMIYJxu3DfrlLHPN33G8OGLtkrmvkY2RaOroJC5xbUAqERVaD+gOTld9DG511JMJTpUS1UwJiodsL+vOm8xeDEQTYO1F0TzFwMToZya08XmiYEN+IIKyzXev3vfScljeGP48qwVCat0xOxrUq1FIbqKlMTI4/+AKQHNfr+jMqZ4evLSTC+0Em0AFz+Zh51TEpGqB6cPMCYY0cm9VA4i8+aA+f9Jn8FIdxFxCyh1Rl6NkjLfJCxRhUuI+mDUshfHeZnnl3QE7hORl+Rd5vlbnM2UZ+dMVTXfShNlLJLDxT14/lw/fU9ELrmoo/skzy3nZ67D+KUdAYR8jrZYLdbtYQx4hiqVUGm6zHnAIFFz5iztffHihQrD87zMUHBplihvhjIaER3uw2tHNfeTNiYvjfsw5orOHx6IQYCqLePVCk/ZMWJAiDODSBdlCxDxWV9bLYPlpbI4PyfDHUAH+OQzylVEWGp+/jM7Ik7mpKdwP8Bq2sj4hHHEPAqdWRHOc9c0zBxT3r1Epaq6J8rIUKdVX9HOFNbF8spyWV0bdM4ZylfwGTYenlkA4YedXdWSvamltmZmXeQeyuYk7CKlXNyU2ZlJRdh4XgB51gX94lnEWZH9KXvF2YXVl3k2fDM+cZw7raaC1aqwnLqgPLOtDZRvV8Ra4fptnja0+zivYBXwLZXW+hxzj8O677AnEHHcWFsv3337jfZogD+AMIrycuTePajMx9npuc4RziT1CUVYADjvARBeXiu6+urN+/L67XZhDC8uyKWv1Ncx6lWXsrm5VF483yi//tW35fnTJ1IbJSp4q+jolUKJfRw0chZNl0ty8i8uBWxJc6L/VrpdcNCA584/470y1psSAFxYWRNldG5xVTUIoZLyrVz+JiXm5wUDvrbm6wh4BMb+3//xP39gM5EXv9JdMIxuroc0SB9Ukew2taCNiAUYYniGyy4Jb6J7SIFTa64DZJYYJndDVE1URi+vRbf4EvWSReRImz1ZAY55gGzcoZYk56A9KAMkoi7H9dL2eFEVoYNiJ7BYAW31lPOeALEYS1yzjQzx99a7lnsGjKatLViJkRyjr40iZjw5gOW1rkYZ18u9Y4AnGhsAG/DTRrVaEPK3gS1RDYkONwdDC3Iydvlbe912QbUbX8aiva9zwcdFl2mBV97TGaUxTrvo85Cq+aX7td7yL0UJ28/kXp+3i4glKnZs3sN7jfYzpRXaZ8DvaXfr5U80N+1prxXwpPdXuijXcITyQeqfqIJiSEAZJWeGvJGJnum2BpGsj7tKzzlXqQkOTJLxiYJYLrsn58wl6n01ckPkPsn59vhe6HXV9qyGNYZOf7Zf5gAu/b6oeRJtgrZdxpTLw6moPo7U69SewRqi8L1ollMCGQFGrTNJA/fwYOqqcu4uRfkCEHJtAQHRp4n0IOdv1TrCiUS/IqySaF7qpnJfCUIgR7/sWl2hUaUWWmjf5JRBE0zJBOZSKJ18BkML4/j01KBNisfURZ2e1t6IYYjRoPy7Kq4CKCRHCrAVMBrKVUAnBjTtj6feOUBWLwzbgOcTEBlKoOq0YWgfHdVyBabgMVa8H/Czs2tBGP4GwOSz3Gfn48eyt7urNnEfFxUHLNshwJhqT610Shxm3F/PsYLqXfIt376rgl0TZTBY1evQhDXOjaplZPZDDY2TL/sqbYhaaRvpSJmDRFOTDzmk8LqeXqItWo/KjbUK58w0QjD0Y6KcX2DwH4kWDPWXuQ+wVU4VIjsrKzJK85yI8Eq4h2fL3KwKmEp/qNR/jGOfeT4/8wwN5qCzQr9ecqSDZ3JwoLmRCFSAkecRe72FhDC2uRZjQZ8TlaANvA6IS6R5eL6ZRZL9Jo4D2sKz5B6AAOYan4nYi528Nx1VmfYGeCe6F+VdroGTBOcD7+mA0rEptJkjOBhcgmNBf09eLwIxPKOwgASUUai8uq7rnfF+ENWatZSIfvYnci8fSFlRfh97EaC/L1pvXzRCGE0uF5P1hTOE79Zp2p7nOROUBw1Aq2c74xend853nF+A0TwbR20tCQYDStHkfl+0UpxuJ5+OBHAApBubG+XRk0fqE852VD+d08o2NiaK6f7BUTn8dFyOmXdVhG9yCuEvSmrZETc5MV5m+hRXd41O5i17UeYn+1Tbf9qe/ZI8Qua8y+dsdPRh2WGwCaoQF31PtDVAF/Bm8a55lfogj7azR1QGzJoOu3sHikYyx3AgbWxuqm+cOwBTIvRQrwGEsDdePH8hyujkNGUZnKcehzneAkrbwCIT04znU6OelzCmOKcKgjZXKrkEXfTd+4/l4y75u0T9zORR/cFJACHqolsChJTxQNH3gbq+F+fl9uZaZzDPj7kEEwbwDyDk7OQsFXV3fr7Mzs1pr5Q2OGet6iDOlYXlQVkcbJTFwWaZnlsqk9OU8bGYTFS+Wxvk6+9fR+DnNgJj//d//58+xENF1AAPJgneBn3Od5NxJ8U2SwvjOYVf7cXWcz7hLN7YGeUeJjondbBbjAlqERoU5jBl04cTrk2W3A2F54c5gS31jM3FB67zEbOh56COkSSvUlMsPgZVjFA24Hwl+hhaJ21zRNSRxhy0oXNm8xsFZLpnbV/aNUoptZE/jCQFTAZEBDgm+tWCiM+l0s2vz1dARg6sfD5tDEDK+wNG2j7kb2qDBER+2tZ2zEav1U7o3M9jIiv/MwquAWUF5LUWYYqzt/cIoBpdLKMgjtfbe7b/HwXf7WfbcVAraxJ7C/Ai8JJ5MBrhbN8bcJ+2MH/inc2zzCE3Cgi7vhI5rPU28SZCcUEGG08ldQNRGSWfEM84f1eRbKLNJKw/jLnY8+mZDmY9wzFyUSn7YEPfwgGsRZ4zEXuvXyIqndH26bAcn1pFT1H48fEyv2DRDg7wpQXuvyDDB+CGcQR47vN/6Exqk6necqQ8mBmQ/DFHA2xQsedkfYotKxDrWobKR7kwXZF2MIYcwrwf45Fi1Bj2AFj6AwVd4iLKG0MkpsgAITqmwtvIyw9W3d/KOIhQVqI9KGzKiK65mbxXojMViEbdc3d3X3TK0M1cgsLjSiQJA4FxoVwDgJAILVFCvPyUy2Gdca1Q/hKlC2gI5Yv7Jora7g+0ifEErCT6wvjgtVYkiXI+tzcCPdsfPtQabskfg0bZV3QPQIhhx2AR+bWAmPOXQ1OcrcXqI7qVPVPUtINDUeiyBysCSy5gb0I0TOZmShUwNxN5bh0jXIfvgP7QfrlPBGT4yeuhnDImoc0CWHRmwGYZc+SWwucpN4KDwdFn161Ve44on3BsOpucLi7OPlgddM+bs4D3q26aC+QoguO94KfCYKP7f/YayiEACgP0UvqD10VLm3PUMw5NjHJyffkO8AydNE6VRFtC4czZnKgN12a8sq/x/kS7oiprxo8drDnXeF4BBNEHaOcYbWSuusD8gq4vanFVP43TgmsE3PPMxEwQ3dNAmLMe4Gawhw2AXUF+GI5j1rqVKw2ya87o5YXYCFDkEcgKc2JWkUyrQ1IjUgyK+Vn1qbMRREz6nMmR8zkaA8xBxndQayrStzAIeK2N5DIfnOJCLTwAHbNjrExAt1ft1hmBHqJhR0fOmSY6CDB69GjLlEvK2RwCCEmDKQK5RCiJbH06PTVbSXnddswgZLWyNFCEEEfc7AxRVivpkvMd0SmeYRThtebqHks/Be53d7U3AjARy1ldHVQlZAcDhnNxshNGYhw5S7gPTIsAwuNjl7GJzeb9+rTsHxxq32bMYG5wH/ZU5itOLPpJp6GM4qh79uSpchpJIWI9PjwA+Gu+hs6CW4HCzn5UKpJTEFQr9eZWZZY+7h3UUh2Il30SGOTRsBT6U+QFTpTNjdXy/Nnj8utffaeo5NzcjHIHby4vBFLZJ5hTTovolVBGOS+ZkymXxjMZkyDVhGirk/3ZMju/WJYG62VpsFnmltckMANQvH9waQ7bI00eyqhx8/X/X0fgZzACY3/1F39fgDAGbFRB5XmtyfYx8FBqgwp0cWXaExsrB308shxwM31vyMP8PDYNNvw7L+pKrej1psr9A1Q1QE7k862WqHvXfK60zQfQkDqZyJ2M4gpKI4sco4ZNKRFGNu9EF0fBga5VASFGRT5H2/hMoggtXXGUBhh6aA6jFrQmstYChy9F8HL9AEgbYFa+yyGWcc/B34KngJc/Na9aMBLwFCNZ7dXZVqNkNeIzGu2LodG2dRSYOWqZ+onOiWtBaK/ngtl4ZfGgpjB9C5QZqz/V3tH+ZSzbvwewBZCl3S3AyzxI+4dRRecJ4lyIsdf2N/X42ihkG1UNfWw41yuduTpX0s7Pnp0SODGIKOxLPaQxAT9qBS4tE8VZUnRuaWFeaqBED7n/9CRqfL3GkeN1qS/oKiU5hS6tAigBKCUSAmjjoP64Q+7dh7K7v9fVAeT6S8uuF4UxiMGFKh5y4FBr6B8RI+W3kBtcRaiYo8qTokzFhEspABZCKwoNMFQ/AekKCuO8SS4WIh/0B0PUdRFNexRtlFIOJydan8opktKjFUd5T3JpJM2+ttYZigxNCwj5PyBGhrmS/31wt2vaNMzT8vbdOxk8ySFiXFL4XCBXUuwUmbaoggRnZii4vKiIJuAKL75KQNzdyeuO0cRcYHyg6SUvLzk6cRwlAkNf6XOipYqGVMVOAChrj/GB6hc2B/eBMkhkADrb/t6ejESiLnGoRSwn+yfiQquDNYFcFKMDkizwcVbOz867+md6huQDA06hFU9RrNvlCuhrQGYcI/QpoCSU2FD4HHV1xC15pzHKeS2RYvooIAKorOIs84sGxsqDs9SS1jKOTNM5ybm90DmGQxLpfgSJyDPLmsiebzAwrYiVHC33UNaGomABtDmvWtBLG0PfTM5VQFyo2onE5fkC0KNAmigj/c24KMre5KZn3+P+WS9Z++3eFlGiOC95f/bjOK9yXvMzZQmyjnmGjGlLS46jNNTWOFq4B20elgPhDLsTKAQoMbeHDk+LlAh4S19gsszMQbGGQgmF+2xY1/LOiq7kcrIHySklHQLXNgQUQh/lO2OU6CcAgjHIN68zv1gfRK24P/TLX//614oQMTaJqtF31lsUSXkGfIa5pz3mBqfXWOlTt5XyLzMz5fjoqOzv7gkQ4jAjx5mxU3F7qeleltNjR1SZoeQbHh8dq9wEYix8TUF3rpTyleVB2VzfLL3xnpyG01P3ZXamZ1p03beSM8v4Jt+ZvYjoKM+I/sBwiIMA8SDaxDoFjDOO2W+SgwoborPziNpqLs5W54rLkIT6LdGq0xPV5aPskURj1ta058TZJfaF1ur4v2LvTV8067LsvhPTM8Q8ZkTO+VZ11R8iBMb+IDDYGCHTcoNlGwlhWyMeBDK28Rd/kIxBGOx/TN1db71DZkZGZMzzbH5rnXXvyXizqvtDQ1V1R8BDZMbzPPeee8a99l57bVHPVV9xa8t5rVMwXuR6kYIxgYLYhndKg7AzRk67mo50wZ5MeRycX58+l/fbO2Vn97AcHp2XW/zmCLMNS5kbz5T52WHZ3Fw3IPyjn5XNZxtyItyjqnp9JbcPyttEnK3mPV3ub5164QQN62MoLYqgwcxQe+7kzHQZzc6V+aWVsrK2WZbWtsp4YbVMD2ZLmZpRO1SGozpwfw9s/qcmPPXAb+yBiX/zz/++AGE89hIxkUywwVo2eqKCygs5Oxe9IwdBEtZzCOOhxiMir2gFU9DQnNeUCCEeQihkPqxZdCmwbUB6YWEbKGHyWPdUHsBFPJNsYonu0I4YcxGYaQEhBzrXlke0Fh2N4efn5ZC0J0dRURVqL/Ju6bCsv/k/RnBHa6hRh/ZATb/lUA4gbCN2+XeMgZZGlWdypLL3Trdghs8HUOQaAXf6XM1VyzPGGAgwagGhNjzGRjREG8R5PQZNmUl+Rt9Hz1cpjDUwWN+jTIHFKhnLACgrdd7LO+ft0tdoAeHjyF/aG5CY34/7Me17DC4t2qJtvZZSMOAzcELkxoJD/DseylD+fTA1XudaFzN1/qJSyKaveSGVUodALZzT561qPCIqgLJozVvV89y53iYqvFKfm54UKFxami/LK4uKEEKTGg4AmFUcCZP3nkR/0/pyaNIm1rAdMZbRVzHsK1NgZBzJ6BgVvL2AlO1P23qRz5PogQtlr1r2nPwJ6G14riUwMyzzc7NlYW7e+8eUDbQY1Hp+eVYHroXYCBiENpa9J7Q7SZML7FD091gGPP/HeAk1CinzzzUviUgcbeX7GM4BPexPccrAXMAjHVCPozZgBCOFf+P9hYaGcWIHlSNKPIv70jmYFI+WEuKU8xcpz3Nb1wJTSaBgCDXTDigbEZ4XqrE1PVX29j+LUgbYxajDQ84eR/ug52GE8l1FPcnbmzN9lHbK0aHIlwE50S7oW+zNcYJgUPPZ0/OzclujEKLYVRofexjy/wBCIjfMQZ5jQXPLol/8DQN3aXFZVFpEYqi1dqqoLSqAjphFdp620y/0kair45El5sn5jkEOpbQ6GZn2jDE0NtENb6CkwjSZVb4U92C+ACLcjw9lruawyllUi2FzD5V3IBpAdJIIaq3LSB+x71zfXCkyYSqm1aQlCCHBsxtFA6CExUHRAqYUrs9+lz3WgNUOSj4fp6TFYaZk9Cf63O9VVvDOWasi64rmWcDJa9QCZ5H/zz4WsBllbxnGDU01eYu07zHDIgAs+5gduY5o0V9cG8EdxoEUDuWwrrreJuPFmDKnpdh7/yAAIXDLdVSfzgazHKe1b1UAfThUdJ7oEnvePntMFZ/J+aWI4Ay5zNQfni0T06bf0n+MPfPbjrVJjT/0UJxPgMDkPkPdJYdQZVQWF/RegBFziP7HWcQ+xjMkyooiKaCQ99k3AIQRKMIxs4vjBkAI5ZMC9RsbAruJwrE/qFQVUbRaZgbbgD2FHF2imux9EraB2rmyrLFm3rCHke8Nu+Pg0NF2Injs4/RHxh1mBpRKct40VgCnQhTN+XTRUEgOLvNAe/n2dkf/Zn4CCKmvSFv5DqU4eGbGmhQezg3tybXkjZ3h14r64fixEwP68oIi2Pv77AWnBvMTE1r7RAktwmIwl9xl2WbYMkTXU8oCGvPsrBx1OBqVH0gdwGlEcyhNYUcg0clpgJUU6605wX50P1EKgBB67cdPu6KKftz5XPb2AaWXVnmeLGV2NFmWF2fL6sqCxGvevHlZXmxtlqWlBSoDlod7cuBhjj3IOcT+h5qr7cnK9NFeYdV8WQc4zQejMjOaK4PxbFmg1ATRwZX1Mr+8WmbGcyo3gXM9tZ2fKKNPKOwPoQcm/s0/++MHNm+MJiV5Tzhp11TOay0+0VFIlEa6XvkLFRCiCpp6OsgP182EjSqev8h3t9EeDqOoRRGxYPUaEKIMZSlzRTOaAsYRB0i0MpSOgEwZlhjjVRExwjTxBpITgnFpr5wTuQOkcqij1BjggQEbLUnu0QI+KyL23w+Yy3UCCFtw0gKseGcDFGNkxOOc6J/puqZfBtClH/Pc7TUC9gK+0/6AwrTnayBP7aubXQBLB74iN1FBW4Bp67VLmQYHukzxpY062ASy+8ijIoZEBhUJNljMc7TRvseRv7YPYtz/NkCY7z9WDc132z5MxDd92F43hlSi0jaoeoXQAD47L2akHkd/cMD1ILgH2S1I78bGAUIZtQMAHwIvUwaEi0tzZXl5UbWjlisgTLQZLyZe6vS36EuK7rrQO0YHgIWcYA7qI4QZLi9r7tSiAIfyqw4Py87uTvm4TVL+dueZx9BIkWlRsubmXDR4PBKFaHlxSQc63lbGkkiAPfPOF1IdRJWw8BqXxPnlZVd6AqMzazVgUNE45R4FEN7IeMGo4/O8R03DRKDi6GHs+FwKUTMPAQv0BYCrm5MeZK1vDDe+z9hFVINxZh/CsOI9iexUGmyANZ+hnxUNnp5RhCMRYasGko8LU8KOML4vcZ7RQCAIFVWMqChi4p1nLiT6AOUr4jIrUkp1+QpfizqG/ryihAf7EksRkKGsh6JaLv1zh8yePm8BG0W82HLvbSRSOoKJl1p6GNeMF9ciegAYdW75Sfn48ZOix1qrRJmnEWZBZMaflxjQ8bEAIbLtASL0behoWV/0R/LYbFhfO/Wgis/YIL3SvORziQJz7cyXnDPpF64dx0Bq7rFOibpRTF45gZXil5yrq6te8TMRbu5t4IY6IOs8FHBToZNz1Z8bd52SJ+2jXanbF2dFoq7tuRTwFhZC9mWfN3aMeM66Di/fBdQnl5L+iXJpynxwb9Mx7TDK+deeX/yNuUUEGJDB59o6lSllwrqPEmUcpcnn476h8tI2RWGl2Os8/5yx1Cwkusa+SN7pjz98r3OYz7BfjOWIWFJ+FoBP9esUTTxWtIn6fh5TO2xgRuDbw2GjvK+JCTnJcKqwD9E3AH0ASwrM830AkMrTLCxo/Gg/9QoBTjwb+8Y333yj95kHKV7PnKYPpOTL/jMayU6JcBQAhYgY4xQQF6cYfQDAwpHGdYleY/sALnCsSN34+rZs7+6oVuAJ4Pce6vnA14NuurRYXr7YkjLmwvyc8ts4NylvgbOFZ2O8AwhxfABkea7MOcYewR7UV7HteB72SPqD7yUynrkjSmR1OEA9Pzw8Up84n3VR6ymAEACIYwObA1svbC8XqTeQTx4sjsSUGMJ+Yp9cWVoWMLwrCBXiRJh2TdsKKrXHDMc6u1TO4uhEQJCczXP2h5PT8v7jdvmx5g4eHJ6W0zPKnJlKPDeeKhtri6KLvnz5vLx+/aKsLC1Krbvc3cp5AMAmZ192yhT3G6mddhJ573dJGlN8QZrTg3EZzC6U0dxSWVrZKGsbW6p7OV5YLJMDBHKAmwaEVSghv/4QcMFTG/+G9sDEv/2nf/wAKHOeC4c7tBQifDcSqFDOIAn20IRUy+xUlKkcwlJBowBrpQkBLjnQ2BwwpkI5aCM7AYTTinSwwU92ylWmWrmYKRtUcmZEAaqqo9lw4znm790hWJPBuW42ukQr2byzcYcqw3dtOEc8pqpAJpLTKEMlSsQzSiGziq/0xqKjEjE8W9CS+ZW/BXjm0M41FMGseSA+1F3QNMAhYOxxhCzvB4yScN0C0tYQa+d6gI8BYc3JEzBUFp3ln7WtOeLFvwL4VMS55pJ2gLAqlYbmanrlpABDQFcAIZGDx4CwBWJt//4mUPtVcNXkFhoU5tn85OmjGGCJrPA7f+N3AGX6OoAw72UOxfjiQJPgSk0iJyehBZp5tq87CizcpNqM0+QGuiA24BDKKIBwbWWlrCwj+jDU4cVoEAEKfQuxAoHKWutS0WUFYJ23wnom6oZzJEBkaXlZwEHG97GVB398/4MiVRgRoaxF2IKDkmgSRs7qyqpAKgaZIqIY8aidVkNWUeFpVBqRCp/qlE7ZT0KnS25YBE8AlJ10v4oaW+1Y4jCrqzJmYCggmhJxDe8HjqxgeGHIQi/FoE80hPuJfXBx4bpSUo8cKHKEJ5+x5Bn5buiYUewLBdhzzSI+ybPUHoWS6IxFQQJKDAYdsc1SdJRnulxdX6o+q+ic1aCLIQpIo++5N/vxMnTXjU1Fvfq1b4cW11UpiSPXCxQouHatrh4UoOTb51CpzIsWshUi6Q8eC1ptDHc+wxzheakbGwOaciDJ66TdUwC9IeDTCoeijR0fd8XiZQRX+mYccMk70p7cCKTw/USNmZsBhPQHwJ9rt7lccSTEScS+yTUFZDuxGJeeOD/3mWIw6yLwzDueM3npYZt4rVN2hNIigGPYII5wJLIUCmj2kZw/oUpyDSiFUfBsn4tnCBh9fFYkCsj1eI6Iy/A5vmOFSKjTs/p/gEkUavPsvE8f5j5xtDJX6GfeQzERBwvrlr+ljwO8AUARIoqD1ueaxeK4Js/iuobsm47KtYI43Of1a+T9N7QWEfXZ3XG5FAARPzik1jcQOGHNzmptA0CyvgGPiV4DCDkzRFk+w0lgBVXm7tamGQTMOUA+jhVFxKo6KoCQdmSfoZ2APuYX48V3U4Sea4bqHIqrcigB49Q5LsV7FE6rQysKBwTnTMhZkshxdBbGYyJy09onDw6P5MgBwNEObBDvHz6H2D8BLy9fPC/fvHulvRZQeJfIdFgQD3bo4AhiLhBpJAUgzpXk721/+iRHtvKq19eV48f3Mt8YV354P3PngFqkB4eV4WDKKBFCMRyurnRm2blvO+Wc0hMnJ2VvHzr6udYxOcpS50T9d37BoLumpIj+OxyoRuNgQImO6TJJLeT6IoLMHkQkVoCQ2qc4FHBAnZ+XvaMj0UU/bO+U3b3DcnJKrVFEnQwI52dnyvPN1fLq1fPyfIsyHRtlbjySU+zm6rJMTSJmZvtENh3BkQGAkAEH3CUAACAASURBVDIhcyrH4z3fNUoF8HAWDWfLaG6hjOeWyuLKelld3yzzC0tlPDdfJqqDUM78Rrn+SWT0byjK+gN67In/65/9fSEH8celdkaitvNZrPR3Jk82BgIvONsYBcnHi/eHRW76i0UhnEBu6exExBJpYaFg5EFDgR5HMW0MGTYuDh97ci0mEUAYI0ELs6OiOooY76Xy0hKVqkZxPKT28NjDHqMtYCKeXtNke0Aoo6cBfjnAJ36DymiMksf0wsyH9EVAH38PIIxHLoAk3kZ7p/u8phZYt59tASdeQF6PAWHAaBshDOhSP7ag8Cu7VwAG3kA/owGhgaRfAov3FHNNhNAARYCwJvc7p/BeAIK8gUQIW3AaMPYYCLb/bz8fgP0Y7HaAsBOx6YVuWlCea6V/Mzaip9U5HCpZAHva2FJClQNInhHCMKKQhhZW5fwbxdTMXc2BhyJqp8PBD/r+kBpWo0GXQ7i+uqp6W0Tn+I4iCdDLqvNFBgUHqdYXgNH0FhkgAEI873imryzqktxfjF7yv4ii7Ox8Kt//8J0ESbY/Ub7Bnu82wsHh7ry8Z4U2LS0s1JxQIlJ2isSgETjFqz+ZQ9WAkb9bMMH5XhhqYiJQww4WQq0HxvwfDu2hx1DhOzIaa5Fr5ZAJXEBX7CMTUR5Nu7m+DMnzcwERngljTWuiCjUlz432yaipoiXJ4bKRbWonRiDXoe9lCMzOds4vMSwqOEmE344oG3uiBE9X8Z3qQGIfpU9SHw5gHoP72dZzGcwGgZ6/qjtZKYMyTCvljz4gggugoa8Ag9lbsvd5ZjiPivlG9F4Af3VVkRzWI2NgA7Uv/YOaH2cBz4bDD1GHRMq5B/3L9wyu5xR1SU5njE6eLwAjfWTDsi9llIgs44ChzAugmTmT/DTGpc2BCw04UUJHTYaa11G6ZHlhwDr6Rb6YnSFRZkwEMXNBkc1a7oJoSABPAGR7/oQax3sBhFw7uVlcK59xFNBnGb+5Ts46/s2ZFLVc+oaxdFSPZ+K5oaVe6DOONjkdIqA51FLuk1y80MC7yPPKqtdOHTfl/dZawFG/DfBMOw107nXvOFG879+5MHl9nozV1ha1D5c1dqxtIn+J+jKXiao820Tgw3nGsAIclTqsTueHriwJUWfuK3GeC5REne/Inri+Zlo7dghA8eBgX3TQPE9KbtD+zBP6LnORfhNFG+AybyGg2DGxN1TGYs6ld8RiOCFqvq3oXva0RLn5HcqwHSsuMbKwtFwBzk0BoKHUCwCmHTiV5OhTKg15kVMSFHux9UxRwtUV0/ZJJ0BIKf0dRxj3MBjbL5/3Pne5wWkr/aZoZy07gTOQdvJ+nBe0FeDMM3o/sgiT93MzIuIwgzXGHiE7rQYUjur9AdusWVhm7AWA6eWlZZ0XnB2Mg9Z8UiqmJ8t4ljNppkyVKXgu+Kwg4UtoSDWrL69cG5W0pcuLcnB8Wj4fHEpVdPvzftk/PJKNqlrZd+y1E2VpflBevdws37x7XdZXcaguSpwHhsT1FTT7hzKYJl/fqUmDGa8zUgxm56C+z4n6ia1DjVIphqIzMQIQLpXx/FJZWFoRZRQwOBzNQg1yzcHYUE9I8A8IEv3NburE//0v/uSBxW41s3nlhAQQYvSQKCyP6PWVlNnI+2BBPgaEbCABX/FEBgjGcI7X1yUgoJu6aPbMNBQJK7uFchJaXhLBORDZ+LKZJ1qTCAy/2WDgn+e+LQVIEvjigFvRMJ7lHMzOOXJenMBYpZ/G094DS+fEYEjlueINDOBN29poYKbZY7AYIJJrtFErg0JTltqfFrR87e/yXDdvBETFox3DsL13CwhbkJj+6sCsai4ZECqHUP3V730tIISqqC2dCGEHrJ0/aKoG30Nd0o1t2xNKZBu1awHgXwYMBtS1lNEY1K3joO37FmQncvgYyLdALsC97zNqHlndcHrmy5qT6cuMQ+ZPqMHQ+5QX8+CDklzB8RjjFXnxJRXy3VhbK6gX8kwaAwBFpevhVHFxcec8+PmnlPzump8XAoPQb3K4yxCC7j0ayajc/bxTfvjx+/Jx+5MAIcY0HuEY7KGtEV2gNtX62oaMFJwkAlYCtLWsiBwqrrFIFDL0cQy50C1TKoF1RhmLKBsCYJn3GL/sSwGO9BWAkEhnS7G2sW6HEnsI4DEGYqJJfJ73YvzTP4rosnfU8gWMSQxtonR8J8ax6Hpz8/ISt5GrlRXypFyXLWApzAj2UtOoAD3OmV3bWCuLS4vqA7Evzs46NoM8/Ds7MmZDydvcelHWq5HGXGQPROArkVhouABo5/RcWomRkgukAJDzlfznCtS1d1UnIKBoqBwuU0rx1jO3MObY66PMnHkkxVpEKg4Oyu7eXucskKJkpeI52ueadURmAJqJeAGyk5uZtdPuya0jiOukvAbGbOZMIh9xJDAnMrYBKhFSAeCSY8l4cS3Xm52U0Qu4InIVAzcOQc2LWg+XtRF2StIa4kDMPpCIPL+ZA7RBhdhrznqARJwTyqeqToPMRb6b2nastRjxAZ4Bi1EKDbBxzr2F2+JEDUU3Do/Mea7FT8p8sK44L+OI5bkyJqEI8jvzh98AbO4dsR87KTgPkodvRySf4T32LZ6fH1HCK5BiztMH5KStrVvchP9Tww6AxFxmnLLfWIEW8SyPpemijmbBUCBy5oi0I+mmNTr6xx7HfqUcyI76bcdVop1ZS6HIK3+yOgMBp4wn1+EaRNITVf2zP/vz8sMPP3ZiLXyfNvHMPCN9y7Xj/FpZXRNoYHz53p//6lvtW+wRtN+sBuwUl+FZX1sumxtrArzss0QMASvst8zniLpkXiRqTGpAzpk4jmiHWAfL1ERcF7OLn7ASeJ8xg+bbsTHOoMdauMvzy7nLtF/OnYtzsVDkJFxb78rdfPjwQaCez5FnDrMF59Dzra2ytfFM97VDzeUeBqNRWVgYlYXFYZkku49ySkqFsDQUZSQoQK/cUtqEMNbhUfm0d1B2D44FDAGjdvpz/pUyMzlZVpaG5e3r5+WPfv6uLFIygnqHSlmBUcK9oYvey4mmHMk555ETQZ+dX5BgTHmgjE5RCSWooIrkj+fLeG5RgBCH4PzyikDi1GBYNQL6mtZPXNEvzNen//we98DEv/sf/0sBwl7kwSp1AEBL2Z+KYiXj6/5OXhpC9tkgWo9YQBMLnWuycNpcKzaUJL9TwkLUOAnakCT+paqfgIRon6kvNGVgWnOQDGocuWDj5CDjUAxNge+H6uVoCpEr5/IEqAWc2RsYdUbT/DigeKX9OUgSkeEabYQoY9xGCQMkAhb4TIzG0ErteTOlK6ConS+hjD6eQwG1AXu5Vw4BS7V8+RPAGkDYA6a+IC3bWCJ5HZDshG16IZncz/mN/X1UJoME7FrGQgaGuPkWWpGgTBsZrGnXuULbp23UrgWAjwFr2vm4j1rgprypqnb6U1quo235+xffqzTS9Ovj974Eh26BAaGjg8qha9RF2zGI8SWng4BcbWO571RGfwII19eUcwHQSoQHMOM6YERZXORYIkhV4AHnhpLir29cG1CGEBRp1tCDQA4G0PnlhYyDTzvbAlw4hIg8EY3L9Xk+6OEcmtSmwtBC7AblOAnh1NwQ5frUkizQzqFJ2ovuchg2uMmpMwiRUV+NUwxC+snGuEs2tLlXGFq0LxRN1jnPjvGVIszsS3iiN2txeUXL6li2nv9EmBAnSeRXUYjjY1HK2MtiRGHQENFgTaZGG554avAtL68q74T+jUPMINqCCPSfii5PTZYtvP2r1P6zgYthx71juEVF1bT5KRnMG7UAdQCHowrnHbU7pRIEPG+JvNsZkb1NALUrWeN8mfW1dVOQpcbsiCEqjsxbR5VORNEyU2NcllTLcFhu7m4FWL/99Xe6Pu8nd45rYIzzAxi0vP1aBxYTHUpuXSJmzJWWORHQFLqjAYKjugEbmRN5TuYXL64Z9UW+g2gSpUpsoDLOpZZPmNdnATOOnlnxOvOAsUOkRMIbk1MViPc5h9m7W0AYgJHyIdw/ufU50xIB5XklzlLP3wDH35QSkQgx14njKr997iBGY9VmMQNCl68Udp8vrD+vzY4NUwur+1zsS1LQr4lM9uDboNelF6I27uh3HC+h15rC2qcKSGBrcrJz/PKcqgU56/5lXIg6AZC4tseZPcL0Vwvv2ClMVJtcfgCa8vknbMO4nIfza5OyQh/Rt1yHnziR+YycG9VZAMBhX0tkmznEd9kHoJ/ywzPiTODZ+Pyvf/1d+fDhY/eeSr/U9mYf4D6K7hLBXFzSnnByQg7j9+XPf/UrOV0YF/YXPc8ABzBrdEJiOUuLcwK85EiuUCJleVnOVNYg/cRPnq9jdp2Zvpv3c64mUgkVHVYDY8lexjPyrLQdBVLXHLSTh/Fw/UzXn+aHMwRaKLRXQBh7NY4xzorsjQhW0U/knSNOhjMTMI2QDOcxtpTKPVS6/uzsTBmOJiRYdXdD3t5dub3BbgM8ksJE2bObcnx6Xo5OTssuSspEBo9OyuHxicCp7Tj5m0UFXRUgJAfznWr6jlUyifVDqsVVub9DpZZ5ylxaKKsra6LoA5jHs/OqL4goGBNcFqcihNNlOCaCCEV0UcBxltzhmaGihw7xNkbRU4TwsWn29P/f0x6Y+H/+1X8tQGjwhVIgUrn3poeemlKRGjB4+S+JNJAMzWKu0tpsMrz4ideNjSMHYYAhn48cOzQXouoYSEQIU7+s7yeAGUIkNgBoYyhfyR0MLYV242UKZSmGYu5vKquLiLYgMOAtET1oWNxLfcEzIUNfDZD22TBcnf/Wi4Zko2wBX0Bb6/XO+/G6toCwBY4BXD/ZXGoHBSC186qLAFbBjBgLMSACQtvIZd82R3JktDQlJzikLR4TCeZaT6JG9B7fP4CQ6KDopBhxooX8FBBieErLtQI1rpWonMesF9N5HJVLf+f+LTBu22Q6J3RYG1FtlDTzkmtlLmTMQgMNqGmjejEoMl7tuFkC/bcDwsy3zB/mKUZCV3+JBPcJDjSXnVCEcNURQoQNYrRrfHkmGeFE8fB0UvvoQfQWiRZUr78+ipDsJAfuvajgUmyT13jOuXnkox0fCaAox+32Rv+nthR1/9gLMKhR18Q4WVtZlXEiUZlaHyxG7Xg4VO4phz7g6lQiAxYO4eAFBBoM2OPKnLPn+VrGJn2DAeW2IUXf13ZMrlrWDkZUgBLCCXinGROMGqJUtKndi5gfiZp0oPXSiqDsJdAiaTPXSfQOrzqG4Noa+VAzMnref/hQPnz8ICNibW1dnneemcLU9CvGOfflNwYV780MZ8qLF88FCJlH9DUgNhT7GKnsZTEooZk9e2axHPqI5//0aVfXVNRM1Hvu43zS8/NLgX/6x1FUR29kDNe8Z/r9OZROCWUMFbnhWTE8GRuuA+hk7EMv3tjckvEOIMRA/tM//bPO4GQMAtBOThy9pf/pM14BShENo/8Z04jNJOKVyGqYGYxrcvayrukD+knOwKr4HIof7yWXzxEylFgpfXFUKZiuHefcVWoAVgEghDoqIIyzkTZJIGfeKq9cO85OAyqLZrWOz9BPeU7tpc35QRvzzLzH90NfbnPl+VvWbfZDOzX9+Thjc+4GKObeSblIH2VNcu8A7+TpCnDVnFMZ+rdef3FSAIqYd4AV5nfAc8ouGHAg2T+t8aa/Qv9mfhKFYQwE0mEhVWp12kpqARH3nEMofafupfd/OyszlyU8AqtBNR5dKkaKs5fQ/wDfA7WV9+ivlkacPT1O7DgSAEOAK37jvCBCxotIH9egXMOvfvUrjQl9zXPyb/oJMMjeGFuE9uS85TOhL6dMDTlpRJsOD48FJgGEceTRz9wfBUwn71MnkzqvlHwYqB4seeS8EC5jr6MfeY4wKGQnwTo4d8kO5iF9Gwp0zi6ig7BC+MkelCg1oA1w5zI/jgbu7x9qP9IZXc/mnc+75bPOhXPtP4Bdxpz8QnKaKaehmoPUsF1a1FmB6izzCAcxkbo4TFw2g/SG23JzxT5mMHhzgwPzQcXnz86hrN+Uo5PzcnB8XHb2D8qH3c/l6PRMIDGstSp2oL5bXRqVVy+elbdvXpd5VIwpOj9DhJ7nuih3t4BCl5ehDYBBGBnPNp4pCkjUT055XkSMNSehyC6U8fyiaaU4VImCT86UB4nJPK436P8/4cLWMnv69+9jD0z8v//6Hz7kgJXRPTHlWjnia9c6M4ABGe3FxUCpE6MDFBUpi6u0BrQMj6rAl8Myh5bpWK7RxTVZO5YH90JyPlkfLWsN8hhJbPIBCDkU8aZxOKX+GBt56KYCjBzgteh1cgLyDAYKfgWE4LVy9NIlJgJKBeigl1YDKwdZQEEiQG20Kd+PERHjhd+PAUiAToCr+6LfYB5HBlsgFMCj302u2uPoYQsIDSwToXQErwM86rPUQXSENf1jERm3q++/+3IrWXLmi3MxGZfkCcgYlRaKxVM43FV+4s79kHmT+2fBtMA68yz3fdwfPZB2+7rxSamLGiWOEyTX+1qEMKA7QLqbGzU/Nd/tx955k0TLJDCjAsx9hDDjE2dA1o0NafJHoAdzKBrAzpBvNpgqy0sGhM4hXJUxJAVEHCWszZpLxmmFAAaDSK0mKeBV49JgwN56xhHAw0F+eX2tBHoohnhYWZcoYKpfJyeUyA/9CFVPDAe+B3jFiMTzOw9gGw3LEBn70dAlKiplCuORNUu0BOopRo6Ng+WubIaiGU0uLcYj7Ubld24WL6wjhJkTtCs0yxjcHORxNiElD1jhcxge7969k/EftkAcX7wfAAVw5jllEM3ZCMJgxuAC+CUPTLX8trYKwhAyBj9+kLE4P4eQDeIvG86VuuzBHJ9NtEKUswXqJVoYhPsABgGeoRcmL45nC5sCillX5LkWtscQBbBxP4w7KKj8EG1AvIPoniM4Frnih71MkR6xKijkvSgaFeOGaiP5XZQIgHbH3MJph5CMIoRjC9xMD4aqSfjp0476R/MLoFMpj/S1gSxRHNdKYxz4aSOzMZaZ+7zoo0TG8l5om/lu1ijvM37ZmzWnq6iMo7KObMXRc3Z20oHrONi89vzKPkZEInRQ7yPOrSeSwtgFYGRfaPfu7AXtM8a52O73XIc+CTALwEw/8EwBg4k0cZ3MVed2+vmd5mFnB89tY5xo6GE33qy3lI3J+cO8Sp091j3zAMDi3FFTMqFL87x8PwCJyJkj2vuat2YNmEbKvOE+jqYyd071OYPTO12HiD37F99hjghUnpxq7QkQk6M3O6+1Hyosa5N5wXzie/Sd8okVuTXoY+5eaH8p6gsKwANAeN4AT1/jy36j//jJGiRvlzWME4lnZl/hnvydPSXjwj1oH3sAkT7uEYc4n09kjr/RVqLkrAH64FpMBpev+f6HHwQKcYKFxvzq1cvCi/NRwn5nJ+X+/qaMBjOijT7f3NKaZc8HwDoKO9MBQtc5hEJuVd2W2tvl3FYhK0CcHVa1FmTNdXR9Q/bM/r2Dg6PuWowPY3yI4+CQWqPQUx8kMhURQvqEfR2mCOcErBKooylzAsCFvhlwboouNqaVVwGCD/c4QSbK3T3n0JVA3/HJuaiinw+Oys4eEcK9cnx6Vs7OL2W3moGCZsFEGQ+ny8L8sGysrZTN9Q1FCBdmx0q5IN6H2BRgkLQVMSAQOFp7VjaebZXV9fUyHCEqM6eoH2ce5UAiEjbU2bQoYRn2xiG5hkS5q+2KY0NSfI2d9AQIfx8h0FOb2h6Y+P/+l3/00AEjAFFyXm6uXYQepdB71zPTwaw6hVHQM72mNeZzSAcExZALKBOl4YzyEmfl7t40TdV6qiIYfP5xtCeGdChB2dhjEHIvNh7ez4HJARmvmI0Dh/3ZqFrve7y8Fn8IMKw1+apnjeuk/dxTBdVrWYUOIHWCKX0UsgUQLWAMIIg3PJEinoPnj7Fqr34PkNPPMUhawNQCJNFFq7BMIlstWGzHLG0M8ExbvgS4poECJDioXFPQxeVt2Pg9Ik+3um/N0xQI6QEh0WD+T8K8AKGe1fknGYfMl0QI1d/VE986HvIMj/vkq4BQoNfz1N5//3ztepl7+Z37pw3pe9oXcBFnQfJoeDZyJmcGfc2xtKuNUOf+zC8U4qRmKBCJEmSR0iiHG3UIAYR4hjGqZsfDDuAEEKp9pOJH4YwSEDVfjvneRjI41AIIofvM1HuzNsjPw5AAvCm3Dgrk1WWlAu2rRiGUREXTcJrUmouADIDq5sazsra2KgMgxhERI4w2UfAWFmSs8RPAyHrmgu28xhnDIR1Bjhbch4UQUJ8IIcYqhhsvro1B9/r1a+dGIzNe7ISgrxF1of+hQ2E0YZRyT6KX/NAXGIK8AIUCXhjHr98ochmVQsAcrAoMKPL8JLpwa/ER001tWPGD0YzABpEp1g/vky/INVJagXuE/uXI2JX2LbzvRBAYZ8bn/fuPMqh5BsAgQhG0kcggIhcAOcBBqPC8R98rNwhKm9RwEVOYLrMjVPyuVJMQMEg7aQP35jqq20rdRRQWqUt37XIQRAcS2WRMiADR5ypXVGtOsm9GcKx17sUJSfvZn2lfAGFPF7SyZpyJAX1hp2SvCL00aytAjd/MA+Ye/856w8MfZxzCE1a9nhYljvWgOmhVdTpGc2/wo3prIOmfODFNEwP8tM482sj6ow3skxijOEQc8bPx7ghRBMzMjOB+RIRwFNFvpEqkxESASXIBI/TBfGBc+J1oDxEnQE7yOEWHPnLdUeY1ziDao+LgE0WR1IBF2sE93rx5o3UEsNnb+ywgkoLutE3Rn9WVroQBfQtY4vpxBHH9rc3Nslnz73gWrsEcYi9ijRKVwvHBeISyTFsjnsJZwfNARaYcA+uIz7G/nJ0cq9+YSy9fvuiEbAIIWzGjRJBNz7QQC21hLdJXAcDMW56FPuX9du8O+IZVRB8AaLLf0f+8D8CAfvnzn/+85gfOlMMjF2/HBvrw8WP58cf32oPYkwGNb9++Kb/4xR+5fubVVfm8u12uLs8FCOm/N69flTE1S+/u1C6c6irNQI1CnAm1XmoPqB1tjrNLkfeawpDIP30QR3TOxSjB96wN1zqVI1yOXUC/xb0+f953DcLqJKc/uDagD2cT+wKvgfYcGEf3UhxFORuwaDCIPYEYGXsHJTXgfVI6x6Dw9OyyHB6flr39o7L9ea98+rwvULi7f1jOcHxeWyF1PJop83M4Kwdlfm6oiCBAcH5uXOapGThHniA6GTDKzhUpxFGN0wfRm7W1Z1K9XVapHwNC8gI5I00vJ8f/QZRRRGRG0EqH4zJD/W0AYbUjAYTY0k+AsDO3nv7xB9ADAoSmN5lWRIQwCbQpNMxCV4Hh1NaqCnetV5Z/J38oCdmtER0KEAdzQJmAqIz9qsrUCIu0hn3ASTbkeHE7GtTUpPN3qncsz5MopT1jMzJwYyTHADMg9WHMIo43VxGuesDEe9tFp0SftIBEAEYbufpN0aaAizxHIk8BYQHTrSf8MWX0MWBpQU5nCFVAmHqEuU/AUzsv/bee8x7DO8DUFFAcAo4QCuChpFk966KU1uLngBOnwwNNEIuxcqk88dA2FaFyVJH/6x4yoL6MEAYY8zkbdaaItQAuffk1kNw+p+aO2mQFz/RRwMcXUcQmj7MFnO090qYAwkSeGDPT8671zABC1CQTIW8BYRwwLSAENECdBkSSQ0KbBQhRgKyAEMoNOV8cssm9wjCg32WaVkVR5jnXZq7bMDivYMj1yWgrRgjUItqMCunEJPlmpsRJqIDrkscC7a6u2X3EFQ72VagYLzcOAIxnDBcABof8JkIz6wg4zMloQSgmwhiOaLi8jSMplijnflyHiKSAB9QeFaq20EmiaTxj+jN0rxiBiep9+PC+8GLe0gaolhjWXCPGO5RexEaghQN6XEvsSmAaAMcP7cPggkqm6MDtrYzNb372s7K+vqFnSu6NhUqmytLykmhYzKlI8I9G1O6yKA5GM32jciEVNGKYp/Yg/cA92qgaz4WxQyQHY5VxpW3b2zs2CGuuJUWv6RPasv3xk4Csy2ZYDILrQqXDQIW2J5VKojc1bzBjBXBmjDBOmQ/Ju8MhhAoiMw06MY4DFGtzbtAm7iFwLhDmHPREssLkaNkW2QcDCB3tudJLe4TqzxENt8Mwe93jfTdUyOwVtKV1HuKAkoFai7A7cuScUb7LfGOcmPt6XXlOI4Lks4Eov1kmaZfo7tXgM3PbZ4IdeAaKWfMGNFArJ9Q/OAWSImHVUujKPTuFezFfI//P1QA9vJIjHwcF18tajxor/U5/832iehbQWerURgEsUUFVpH/eeZI8A/dw5Mt0ZAA+cya5oAZOnzT3Q6Hc2FgvvEKrNUg7qXPHaqTMPRwam5U+zGcAYCq5cHCkOc9nJDAzM6gRRou5RNkVkASdEXAKIATE8z418U6OjgSiGEuUTXlerwc7Z+gb5jL7If3FfEjUjr5nvfJ+cghpK8/OT/bE7AuOfroPJbYEO6ICQp6Le/H8gHAYCr/4xS+6KO7O7mdF1Yjk7wJsPu3IOc7/GXPKdPzyl78QSIHSuP3xfbk8P5VD6xXlJ96+lYq1aLLU46uOu0R/Y/sYyNn5LVry5KQisCo8XyPKcRqkPExsH9OYTTPlN2A1eZ2sCVcymixnp+dSNEWRGoooewJrjLkESwTHEu0mRxkGCSBMts2tnXUbG2tlTgrTCNXAFEGXwSwHhM+IDJI/SCzi5OyyHBycqgj9j9suQg9AhC56BSWe/WkScRuK0M+XtdWlsrI0b1sFkbOJBzm+lEeosk3s8YgsUeNzQvmCS0urZQ3l7AYQDkbzEmUbwKKhHE4HCOekQDpUyaFhmUIHQ3tUzc2tjvwnQPgHgIKemtj1wMS/+5//qwcWaGekKloHZ9oUHpWcgJJBwVk8p6KK9tGWlg6TQzcS6vHksuE+pvfYeHZ+S4qZPwYsj4FSQECbdB9QiDeKz8dACU0qMyuJMQAAIABJREFU9CGF/KcdRWxV1fhcACFqVok+YBBjCCt6U6kVnXFfNzWuxedjWCS6GcOkpWbm2WLUtJG7gJIWCAVsPwZrbRSlvdZjYIRp0gLP9Ef7/T4S+6UBEwDu57A6ayJ/RISgMkY9ks8oeiiF1hpZBZhoE+6VQ7GSDAqhm/CewaKNJvdhC/oCSPOMbWSu9WY+jvg97h/P9AcBz/RRgFhWQTvP8re2b9OuNsKRa4SaZkBoWhLiKp53BoR5lgD9/HZf2DjRa5q6Z6aaEn8ADFKYHkC4vOJSD4gKUIpCER5yH1mPVdhD+baiX5sGh6EZerQifrV8CcPEWuZ9q0hKFlS/KaTeOYjuLIKCAYAzAA8xhz50RBsx15Ksp5afKIPjsShhUNDI5aFdGNY8L9eJ6ERoShGBSjSNPqftltdHJXRJBkwL/ujLUMFbep/XPdGxnbK7u9MBEYw+jBOielEUFYiuA+3v3SnfVcad6rB67bBPcL1vv/3WQhYzMzLwyCOkgDRRB6tmUs/vSgbDEPrsYKj9EvoUQB8FUoxDACFggGgP3ukAkIBLR/RsGPJ5sxImBbwA+TxL5huUMws9XCmqjDo0fcPz7O7ulU/bjuIAfPgb+xgGN3Q4DDX6gkLYN9dXhXxPAI4cGTMuB0IbYgg6gnohR88dDqCqGBsFUsaXZ8jYoBxIuzCcGdPsoS2Fnz5OzncbvW7XdruW7fAwIMveqXlVc77bvZNnpo8zr5xbxjONNJfoU9UU07kEIJwts2MrPxoQ8ttRzpwNvUiL12z+nvbm3GnbnLMxUVQ+yxqIpD/3z3utY5G2Jqcw14fK2ZcGMP03+Zeh/MXJyf+TV+actCXdM+UnAHwRXAF8obBIu5l7zEvAK+1SiYKVFUXkuA7AIQAsdFH6gXVKlDDPk9JRBq93AgV8nzlNiZqANEU0j8gvPrdK5eqa6M9g44AuItS0hfXIngK4BaxBP+QMUnv29srJsWvlMW8BGi1Q5lqJENI32c+TW5nID+0VmFleVlud1+bofs7yUOCTn4ddIWdzddRE5ZN5BHgFTPPyfL+s+dTn2mcpr0HNQGj6zFnGk2d7+/a1nJdymB0hOHVbFubmyovnW4oQ4uK0ejDAyek7rQMk6ynUejE+JifVJyl9EpYV/09+I2dCItHMd+/XsAko+2AnC5+hxjH75eHBkZSov//xB4Pty8uOhUA0k+tKlZa1q9QQu4sBu+yDm8+cj43zmGflCILKDhiEvn19e18ur26dN3h8Vj7vH5X3H3fK++0d0UVPz+28USrLRCnDGcp0LJT1tSUVol9bXRSDRRoFdzdliJKoVO1tg+AAwc5l7xuP58vS4kpZWdsoK+sbZVlqsKhvz4kmDyDkpR+EogQQZ8vMcCyRGZyqLkTv0lt2DH09dzB/f8IhTz3w+9YDE//2X/6JkiUw3tj08HYkdw7wp4P9nNqDFAQ910GqAto1mtIDOydcSzSCPIIpq4Lyfhs9bDdYNkE2GokeNAXdc/gnwhdAFi9xPF+pIcT1oT7lkG4N785gUC4gin9+puRW8X9H9+zxTeRPwJf+UDFpg8IY7mxsktCukVX1W1VUbT3ZAWQt+GtBb0BHnrc1atKONuelBSY5pFqaFNfrQGk14ltQ2IKuNkJm53QtY1DpmQE/UqekpiBe8AmiVlMVEPbGGYdD1Pkk4DJJfxr0CY6puL3z4kQ3JU+Ul0BgBWzVQ/44Cvi4j/J+axxmUQVgZW7GQ9/mKQb8tYYn3090uwV9Gbe2TQLA1ajI/BQwqyp/zHeBZgFCU0DzfjsP+HfGwHPHarsW9HEfUZgeUNkBQkUIl0XFcf7lgyJrrF3RVxFpmelFDaw66PUXg5NxsCz3XaXoWYpec4tDTWvAir9y6Cgf1Q6gjHMUSGVAQjGl9hx1BYlKLFAnzWIFiR66lq+BhpkCVtGLFztGePJyEfGgthjRBAz2OFgCGFP7NNEkG7fkgiDWgGy9c6iUs0dEBjEDxFMqaMr6t4ddR7ejpDx7zdfVvLu7U+4kgJDP0vaXL1/LWMQzr6jC0VHZ3fms4s30Ic+IUSkl1zvGZWABnrX1srS8WBYX5svxiVVb2T+S14dhy4u2J3rBc7IXE1FgzHgW5bSNx7WMiEtWsFcpmitAeCdDjeigI4TswaiVTqoPAITI1+OVPyZScXlp2igiHbMIKDii733MJWbY+wG92hMfLATmHGVHbPlJVI/vyRFRo228lz20zXmjr0JdZB7EEZCi6u1eH+D/2DEjRktEwKpyLffi/s5Vd/SZfmEdET0KUyRglvWpSPRotqO5el6xvydC6LXWg0Mbe3Fy2vliANk72VwexHmcSY3A2WPnT/bpOGIDbnmPORTmgfdPIjRE5T3PGaMwBLhfokDcr92rErENBTmRLgtQuc917hVfA6Oc6wf8AACZM0QHbdyPJBjCuLXOUEdYnW+We8QRxVwi4gywZH6xR8QpK4DL/Lx1YXWoq3baugYja8oF2/3Mff3EFe2BWe+06fTkWNdOdNs1Jt1vLqFy1lEns8cHeAc80v7Ohpmf7+ofJmWEdiQCyG+eA4cP+xnvdRFmKdbefRGd5X2eF/vp+sYlmyjdAr0bQAhTIY6gZ8/WBaRx1pDjNh7OiBkC3fb51qb5N7WcTGjEmR+MXfaUrAFKNPDMrstpxdbkLCfPkT0NQAf1k2syP1OPj7Whs4ZnpM6kavLZ8QTl9dfff9epPgOmAcJvXr/WmAts397oWe5urk3PHI3ElHj2bEObCA6ki4uzbl4TcGCvQVmUyODJ2UU5ODwun3YPyntFB/fK3iElJuzMI/IoUDcalvW1xbKxvlyeb66X9fUVgT8A4d31TRlIwBBKNmeva8KqVvBgpsyN58vCwnJZXF4tS6vr+j0azys3cDAYlZnRWC/2Ps4KgPJgMBZYhEYfh2pT/rnRfvhS7/0JEP6+waCn9qQHJv7Pf/KfPyiXq/4FAyaHlsDT9bXk5w+OUWo7lkfGOQ8GYAEu7WYqw6Lm6+HB6gChZKGpoRbVUAMzHabydJn+FuDC4fD4gOS9HCiimtXr27ttMYEcooke6pCsRjfvxaMWapEXqKNXPQXSeZM5YEN5oj0tIIyx3eaTcY9E+NqIZQvI0saWzhlA04KS5BDGGGo/8xjstYBQwiJdAXnntfwmQBhvlqOB9qD2bTAQiOFssMKmKBdbnz/IZxThqQZlpVPlOelXg0XTR/vyE1bfajfJPGsmaYAd//8aYAzIDm33J4BQFF97J9trtNtAC+gzfjGMQg/NddtoayhwdkI40i7QDCAc9YJELXBvI8d5HgHCSksjL12CMhirFKavEULnEAIIyYk1gJcjp+bLulQKhdOjLkkE23Tc/p6OymJ0YZwIwErpc0a0IktsOz9KEaIqkCIvvU47Cz6wL2gt1dpiMrpnkPsfS7ymi8QjPFFzRNux8xxLEWYLeHgczSYARCGi4Dp+NtTS1xh7RCOTH2QhKUui2ygzLYw1y16EYZN6hzwr/cbeIQVlOTswKHh+jIW+diR9htGGUI3pcQMZOzJcp6ZqtPSofP/9j2V7+5P6mP0NwwvlT8Ac+YUYjfa287cp0fKoHciPhAzW1zuRCqJ6oeIpf45i3cfItxNpGXU5lYwNDjUJR2g8TDvkc+dnEbxA5bFnf3A9KIT0rQq2n5wKEOK8ATQ/EyWV+eHyQNwD4yeRPPIsEY1CXEGF72uhdZ67peAraq2ai/0P/cUYRgQlgJDnNUXNBisGpQVOfEZknCKOwd/7MgT9vA61k3vEOeO6jO5nnw1WtqX9KrlShZNYd5x7BoJeMy4B4/0mZwa/2324d3BMdYI5WWcxoLlm6wjKPtezUnyPvLIP8bkAyTihsu9oD65Kj1w70T6+k3MoEaCAAzkXqspozj0DbZybBnIBm9nvEj1ifmLcO8posZLW2RunXtg1iejRbvpczgaEnVQeohd6od0WIyFfclFrlD2J/LrUwWwpsoC9DgibuOi+VU4/SpEu/s7+4Hp+nseJZnoeUBbA53M+z5zTuV5pmGJ51JxhgFIcMRGSCV2W6wQQZi+KTcJ7gGntBYNBBxhFLSzQvm+Vn0txetf5c71TIme8nN5wL4XRxYU57fuIUW2skmM5LUDIONCW3vHjPTDOTbE5ThxZ5u+MIXOW7/M3+kC5c7Aolpe0n/GMBrq1pEdNZegAISI/AMPr67Kz87n8+P5D+eE94lJX2jtgQ0iY580b5ZIzHlDIb8VWudTZPzeGAbGi92HVoBB7cW5RIOfq2il5fnktWihlJT7vHZTtnT0VoP+8f6zoIFFE1jHzj5q95Aaury6U9dXF8uzZWllfr85TPNESe8Mp7eCHQGR1Bqm80exCV4h+dp5yEvyfOoMLXY7g1MB5mlBuBRIpM1FZHDkznwDhF9v+03/+wHpg4v/4x//ZAxs/G4ajJ45WyNtcowhSkzo6lDecha+i8tXbb8PR+VOJmOABYuOPZ1eAkCjbiNygAEJThuCm94dLL1LTHbzVkGCTi5EQT2S8rzI+Hkgo94GQQ5yNraPi1JqG7QGfCIMPbNPVLAyQvLkeRLWRQgpw5/BrAeHXKJ8tpz8RjpZaGg9xgFgAC79tINtwTn+0oCeR0IC9XB/DXnVzaq5jwGmAU8a697jbIPEzfQkIHd3zjz5fRWVa0JqyFGl7qKEyFKqhb7nmmlMoYRkf5gaJvYpqGzlrgWnb9gAL3s/45t55L+swfVAqLZW/pw8fG6z5exuR4t+tVz/zPSC1HUsbg/ei9EgeXQn8UwLQakctEwG8Vv1Gd2oHcgEP7m0izlMyBvB6LgIIlxdEx1wjQjhmfeHYwIFCMXgfpBgnHFisW+Y2EvIxIgMK3WcP9szLmXJv4x759sy3GjngkMOgYN0DYlSWpXrDQ6eWRFClXUvcoF4ndCV5xWteWOZpN5fI76gHLN595T7WSQNggXoqY/jmRgalwKYoo4gFjDppdShjonTK6eP6jzGKaE/GrxfuMHBMGQ2tPTEErHTcOgco+I7RxjOyh6EmitHDNTH+iJZ0xamrKqNl7y2W0GgYySmB0X12gaCWAR4UMShlPCdtQrCDa/LvUCwFxO6c65ycStrJWhUNUPViXfOLv/G6ujRd2OrJLlfA2hA4lgE0LjeAn5trzSHAIGIadD/efIxMmAGi9xIRoJxF2oEhNUtupEsMMK5WknXUJHnDNu566jrP2BZWj/AI5wDvYTyHWhjwEiM8dFqux+e4Ds8TcOM5ZWM4an6hjGqfqdEBjLmZgfMBA84UcXlwlCyRQ+c7O/rJ9xMRy/5B+0K/Y1wSIWodb3ECZZ8OmyaslIC3nKXtvhyg5z2yrxPrM8pjamejKYP8PfmWtCf0Uj7nUi/sIVa6jENE1FFyiWv5GSImAVRR4GQMO2XPpSWBZVEH65r22W0V0Dxn2uxoG3vLoKfNV4ZOznwo2pQy4R70A1RolalR3U6nEXhvd0Q2Z7+LijtqjpgV98AJZ6DcV+Ftnb45G8KOSL4uAIY+kgNof9+F729vNcfsACIfbkHzm3nI+3Fymy5qB1iidLxHu/NMAfe65tyC9lDsnk87O3IkQb9nL7dDZMliQrJXpgRylhdR6l2Usio1X0cD6yXQFnKcecX5rbmE02Ny0g6rEyvsJhLovEDnOLMHAYaSQ5j1ErAsJ4LKfk0LoELlxPlEUIDfn3Z2JYwDbZS+C4hkDZMLqZI22GOqPXxXrgMIZ8kxJCK8WCmqp+XsBDVVBxqslI3D7aqqie6XHcDzzl75fHisshNXV7DKYHGwL05IdGdxfqz8wdXledFG19aXRbXlPVNHSR0BnF6bYorgjETOVsrcwpJyAh8mUZcflZnBbFlgr19aLkOEwSg6P+P8y4HKtCBMNqNSFAkoVCvpDwwCPDX3qQf6Hpj43//Rf/oQyoSNfB2tMlQTSTs5O+0KVbMp8Jm2flToZTHKZQg3IgD8XQZrzcUzLc3CFn2Uz8IYOfxiwFp0xod33ssB3VI2MUI4fNjEAlbyvoBuV+TewJJNz4DUUUY25ABC2qFaSLXWYvdcAxfJ1ZFcqYMBHPH4BnAGJAcUd8C0CtgE3LZGQkBGnrffaPrnjye59RCnDa3x8FDz81rQmDa0/dl6pzmATcHoI4RfLpYvZZR5L+Nk3nyTB1ijgP5MEeVU/ahxNBgKIGzlmA2q+uvEIEg72vZmnAMW7dCwoEq+l+upCF9tXzuXct32by0g7OYuh2zd/NPfaWdrXGr10P4ummlaVqKjbdsMtl1vCmOW64ugKeW4iTKkTADAiMLEi3OdyqgL01uhlY5VdJzooISTLFGPEmToogFg6S/PfdOaWItZyxjDcXCwXgBox8cWUCBSxnrQ2pVXdrJTgMzzExnEIOHZmdehZrLO8uocIFW0BiNPSqK1jh17BywB+gla44NyU+86o8VthcUwULs+Uwtr51Pn1cYLbnoouXwueJ+1iDHLdQN+aUtXmuM2Rcl7VVvn0d0XQCFjBHhdoAjx3LyMU/5OG/79v//T8v0PP+ozqH2+fPFCz8TnLcbgHCjvN6fl5u5GoIR2AgbJ0Upki5xFQCGAzBGMWdO160QNfT1KmexfAPbDI4quOydUhZ0rTTh7WoQ5mLOOmhpQxVjbWFtXu5lTlxfnEoogWqYcM6IKAxwNKAibCSAF2Lm5TrgjyooGslVZsBb2TvSE36Hf8Th81rXqrBDI2CZKmCggz8FnMML5PP8H2ABs6TMb4hc/yeWOimsidKItAwoHRGxTA7PWtoQWf3PXOQgsFGLHaPb5OB/jIArdMJTZAMLsCXFg0sc5RwEUYcR4fvs8CQ2YPuCzuWcoqHFQZM8P+IAay+dtiBtUhbUDQAfw8fzcg/eSC8j1GS87H45VN1PzYm5WURvGgP4NwOeaXR29mm+aMbVThZxDj02ckgAB7mnxHT8X+ca82jMTyf656lhgP0RkhjbxjBbWWe4o4zwvc0GMAJU1mVI0CiYBVOz0H2VG0i/pO0XVGnYRaxG7J6qlWeso/lJKJv1GRD2AMPTTiDk52mibKdduHQftuOWcRJkS5wN0WMAgzqbkcQcQ0m/UA+UFQ2R2dmhBlLlZlZxg7t3d3ik6CBhEQIof7ichouqIEZ1UZT/MXGBvzH4IWEShNHOPawboM5fZ0+VUg4o9PbCw2PV1OcNmu8CZdi5AuL2zo7XJ50MJZ33i6EIEjXYPR+SpTtupNu1cc+Yr840+pdwNtF8UkvkhcABohi5KruD2zueys7cvZdHD4zNFB6+va11kaOuTpYwHgOdRWVlkzqAYWoVlVpbKYgWFnFvQV5k7pKzgLJxfAISvlKXVVRWhv7y+wx1bJqaHZXWdfMJnZX5xWYqi0EOlyD0zqirVVq7vbZRenO8JZDz1wB9iD0z8b//wP3lIXSRTzVxfUB7IWtsJUZnzqljoYuO9ESnwVPnzEmvAcGok+WOMivKliImpGQCP1kjkmvGYhr6BAUouioVs+pqHiQyFjsn1AKAYkDJIKxgK5UZApKrFcW0b0y5kn0PaRknviQ0g5O8BWjm8eT6WfusBbkFWgFJLF+UaAR3xfucAa0FjPpfPdgC9oSu1dKMcNG0ESPcHcFWFzoDCFji1wCr/5kt8p4/X4Rio07pyIRTZyt/YDCsoDJjtwUeTQ5g8wk5Jr7+s6aI+UPMMj8FfC2geg7k8Uz7TetP7BVmrsjcOhy9B95dLN/2leVMBRKhKGdsYNblvwKLeB2g1MvcBqflMDpB27PrIJhCR4val5hAinz0uc/NjFYInt44c3VCfUvpjpNIRjmhIevzaUvuZT+mngF0Of0fDoMAYODmPyFFFResUaaDAMQIm1D8jV61GJqtTiAio5kBF/DGEW+cDxksopEQmHW06V5SSwRfIGY8dEauFpgPuc8TiTcbYMfUMcD5ZdneRwN/W6+bqSkARgEWkS7Qx+gNjtIJT5xk6pyntdJ4XqpkX5eoS0SwolxjuV/JgY+RorlQhEQAaYAiji70D4/DP/vTPRZ2iL6LkyVjTj9Tv4nP8m/qOh0cHMkaIArx+80b5WXwnUSaMPIxSDD3R/ZQzONcZeaHz8RzsoXj6yXP8vOd8QUUKHpLHy57qaBiGNC8AiUR7UF6lhp2ocohWONeS6DTXCQ2N6MDC0mJZxNBEZfShaNxCp8xzhkZIfyqCK+AOfdnXS0H61iGS/TOrL2ArkQYMdvqA70fEgzmanDjeY++U4m0NxfoMce3P5LE5Sg7/045J5hnjyr9pDwb5+RlGLrlczgMkOsgrayh18BIJSVQvZ00bqaRPkgdIOxKRov/TT3ympXNGSTcANn3DZ1pqKvdPpCqfRSSIuUrkmudkDFI4vgWErAsAFNfAiGeeHR2Sz0r+FmrGi2Vzk6LkRMEXNLcjXEQbLPwCYFzQM0WZ8/ycenee4zwXzwLQYl6z5gCLUh49Pi7HR0ddnh6fo9wEEUJsDcABeWlywJSie6ES7Iim1TsjDkPEKSIzKJyuLruIPKCRdnPfjHOiyWlzzvxEpAHKzCm+D7iiX+hD+j5UVt5PZNXXt3Mp53PGOXTZ2AxhFuXcAFAgkoK66MeP2xKVcS7ujPqdCKHK01QaJ47BmZpTDpACJA5nnK9Jf1hEa1dzFiCF8BgCU+yryS1lTCLURTuubyjPRe5xT7NN3jfXdXTZe8ncLLUh57TvQ+c9Vc6469XuHR7KUcgcUT1pHBNziLOY+s05hcLo4iL5mAtS3ma/YdxM33Z5kUMcjuSK1jMJJwF2IrmDnxQZ3FV5id2DI9UiPLsgIk20zzvHcKqU2SGAEFYJfTQuiwuzZWXZaQdEVal5iH0KIFQkEqaJVJEXyuLySplbXCyT08NyenFdyuSgTA3GZWPreVnffFEWlldFKcUpRkSbl9Mr+nrZvQXRW08/BQS/7b0/RPjw1Oa/bj0w8b8CCOd775ol2K1MF6M3dQhvRIUgkuFcPTZMDsx4CyNwESM6Ig50mkGMRSsEtmrCfQ413ssGHvpGkqJJdubzMYYCqOJJ9UFEKQSXj8gh3Q5WqI8BhHwmtDEOItoReqa8utDuahtlICPbLJrUvKmAnZBI308tcOHfbXQuBnnAXEAB107UJB7W9jqVZahHCRhqAWHuE0DVAavm/i3ACchpAWEXVWvSoNN3XwMvbVsSEW3BzePv5v9dtK7+waBMR+VXAWEL/mJI5n45YNt7tZG6nwA+FMUkatNHD9t/t/2Y/gpIa0Ue2nGzoelrZk7yPpQUolwx+nivA92PAHQMWd4XyJswZZTqHNPTCMsgejEss3OjCghXZTAQ/UpbiBBCoYwX/OrmSjllbR/EwGyBN+1jrSXy4JwrFzOX55M6fUT3Ll0s2MJBFhAJ7S39ljnc0qYjsELkEovi4uqqo1UR0To6OVHUUVGVqIfWHGDVqYQCVgV6EqHAQFOuZSmSv//48YOMOOhICE387Gc/04t7E5XtaHVVjc8iF9BPAXamiSEgkkgJgAAwhNGHQRrjGHDMTckdCVUwlNFvf/Vr0aaIpK1vuLQDAMH1zT7L+OI+B4eOaOIxx4j9o1/+UpS00PjoVwx5wCBRihjXeKoxXNq5TxSLcQIoEc37uG3amPaqCcCGgU/q2EV2nzapHuGKlRSJFt7d3aifPYcB/BbACH0SQRwMc7zpOIxSw5L9OXtHu3fZIei9mL8HECZvKXM+6yPU0kSk+E473sxj7gUY4JX9L0Y4jop2HWJock3lplclaKIhTEKcH1H6jPPw4vyyU87FEI6RH2VROyBxkjpVIBRkAwKLTGV9JbLCtfPiM8yHFtTG+ZkzjzbxmeTMaU2I9eIIYhwYuU7EVvhccsCIujjq7b5irA3QrSSZCCFt5fusm2NUPk/PNPZc5/nzTauBLi119EmuJcN7OBQVkKgZz576fdDJUUGlbdwrkW/WAe9FiAZqN6/QVzX/lKM10rX29vZVxsCR6Rnd5+XLVzqnWRfv3/+oPnR6ymSZHY/UVqj0qytLnS1yeNhTPiWMUu0b5mHqGnKN1OXkPvQxP8nJox/p/1CDMwZ8j72BNnke23kQ50efxmKbgXkY1pKKmpdSjk/OJMYC3ZI8QpfasbIw+YPs79AtV1eXVYoBhUzWJNE2IqEzU6bORuU49Ujpewqqc784mPgcbeNvqat4duEczdDI814c8fQBEcyT41MpNKtGJbRY9jSVFDktR4fH5bSqTiuHlbMQRxcU1HlylEeVoTFVNhCQ2VhXiQlR+FUD1me/xIP29wVqb68R+JsuI+jgAoTnlSq6ozxChGSOz4hQ3hSWvJxS1B4cTJT5EWWPiJRTc3BU5maHotqiOIsyN7RichkBhAoeoMw8GGr+zS8slWnKlpXJcnJ2LTA4u7BUnj1/WZ69eFXml9ZUb5CcQ+WFV8erjZe/bFTwL/u5v24Q4+l5/pB6YOJf/zf/8QNGAeF0Do+zMzjipjhhEEJBU04aETFFcQQHOlGZAELlgUD3qypXbAiubeQDU5EJ5VFZuS5AKNGxRAiTe8PnQykKYMMoc15C5MOrsAYLnfZW4PkYDDgq4ohnjHM+01KZnDvXRwiVP1mVRBNlCSXCm5o9v22e5OPoXgsKA64DclrjLhHZ/O4MfeWeEeXpi3Z/7fu5dmfs18hQq9zaAo8Anfa32iOOfU/RDfBrAV0LwCQuU/P/pEZZ85VizOQ52u+3kSODdwPCx8+Q72YsWwAbMNhGPFswmPu3z0cUJNG0xyAyhl0Llvh3gF5obo+jGwG4j/vxnvleAWHee9y+rwFaf5Y1N1Gmp6hByG88mYMyGg+rEb+iaA5Gb09LnSpzRK2UP8W8viwXVxeiScdgZy2lDAD3CU20j6ibwu1IecK2Rcpz0MQna0SKdSLhlgoKda+LWvhbNCPyPyaUuI+nGgCHiAmqbDiULBJyrrpV5CVLFEX3sCACLyKK/Fi5FGNm7BplK3ipfnAxAAAgAElEQVRqZ/XcpuEReTopuzsIk5xrLr14/lxRN6iPHP7OLXTERterxhERRNpkwHItIwdxDaiYGMsYWewVcQKx93i+mZ4bEEdfYNztfd6Xh54i8csrK11OEcY2z8teQzmM7U/bKn+wsfms/OznP+/qpfE82Y8ApBjrzC/68+WrV2VldU3GZeiHGE7safQfYPD9hw91DVkOOHljPCN9qiLgouMd1eLoS65Pt7ggFb6wGQTkIlgEXfehyCBck6FJlOReFFUMxoCz0FizTiS6pciQHQfZ60N1jLGd/ZTv8axcL/UbMV4DCnkW5rWoyzW/K8CL7zEn2yh8wGgcg66jaqEb5hJjZ2el9/DTE0d6GSsAoYGglac7Z5lYDN6r/GPxnZ4p0NPpe8edo5VmpJAz71IjyXdlbA1uPe8l9KR6hf5xxNQq13G0cL/MgeylfQ6i1U7DvDHl1MJFgDQAH8/NGkxfXleRONoBoETsg8+xbhkLgEMLCKnxx3xIpNLUVMbtRH1J3wI8Q4UOIOQ6RIKODg/1Ge0LEl8aCWxwD+YUexDjxV7GHFhcXNI8AlTiKOkVUidk1Ke+58baahfxpX4fP6zdgHJRVuseqCh6TWPB3khOKv3MvRJZ4/l5BVDz3PxAtaX/WHuwBYhy0sf0SSKqcWDH+RBAj7N9b/9QQlUftz+p9AQ53KwtACERQsZBpTwWFySCUpR7fF0B4YLEu7DXYG7gnCGlh/FLZB1wSQSO5wzDCSCDncfsJUK4v+daiZzbgD72V/qKnziPWA8eg0VF7Gj74eFR2dM6PJATjx/uw7gR2WV9AVw5e8TYGgzKq5cvyttXrxUxpMauBN4oBfFgQSTlZX7+bAfUBKV/ZqT2fHx6Vnahiu5Sc/CsHJ6clbPL63JxRX9wPkyU0cxkWZgdlsX5UVlQQfpRmR0hJjYqS4tWq1ZUdTAjpyGR/iFgEIHD4Uj0f/I6OXEub+7L8flNGS8sl+X1Z+X5qzdl88XrMr+0ohITYpnpTIWJ07Cnas3RbuF+9R+9I/q3f+7p3ace+N31wMS/+gd/54FNCyOMzRA6AMYemxtqbClBIW9vVCVr2YkY7R1dBmnu6hVzcvq4O7zYIKV4pxwxR7sSicmmldo3bCp8Jht4AKE3GXvcckjGkCE6yQaTAzzGZShyeNOJTMao5/6JUtpocV5UDmLAayizoX+wYUrUoUo3BxC2oLA3BvpIZetBlinxKCcy0bUAwvYzLSDM378W2Yphot+VKvoYELZti5e9BTOAGNUKquIvGl/RQknfdxSPEyWRNuXFVREQlTKo4LUHZD1F4mtgywCmL+r8OIKYZdGC4My5XI/PfC36lr91hpTUNg12893H4LqNcvJeG5FuI4CZI2lv268C1lWisB3njN1vWur57NS0pbGnp4l4T0gZDcl8DviV1WVRgojoQ72JOittQ7ktUUOA0uXVRS1D4Wg2hzUGGfOaNsYIshGAwwRAgjBESpeYDpX8t07Q4cry6hi3juBjNLmINQYuL/oRkBhDCmNUBctRjby4sAGOEXB4INEDIoW0z1EWHFOmadNuaFKIywBeVpdXlAPG51i79AkzE+OM8he3dzeu97e8LMMatVFRJGfHMnJTWiFgOFGky4vLcn5u0RUKlMt4PTzsWAkYjbxHlOn6+laGAQYgz0w7dz7tKsKovDLURMejLoeSz0elUxHN7Y9ldm6sCOHbb76pwjM9IIvnv1PfnJwsb968K+sbG7o+z8N+iKgBc4b/89mPnwwg5fi6Ia/MBe5pO3S0UMvoKwuFzEvGnn5hHdNfXBcjWyV8alQbRodoVURmZ4aOdCmnz+CMfmFPDJ2XNkLzZ34kQpX1wdynb5Mbxz7u63pMEwHke6G4Rd2S63I/11a0oqqjMnY4tswLryUrSvIcnleIUFicSCwP5VlNqK8wfEOPNCC06m7qy7V7ZM6tnDthCWSvyP4iB2XNew8rJQY6v5NflvMpEcaAZfrK16ileir7JfcJZTx7Vq6dPDBfh4g2VMRVzbdEYtPPjIVKrgj8Zhw91lL8xB4gD62qVGY9s44C7q3iCRXWNSeZB4BBom6UFbADyMqkUEZ5KWe4qv+SK8a54dxAQCVFbnxGeu92SQfuQTSNeWXnL/uU84EBsZtEoKAojig3gR3Qq9FynYDoRPYyTnlu5kSbg0l74phJ1JO8OK71ww8/CBQyH11jdE37E88fQSj6LteOwjF7IzVFEZP59tvvxB5gLQHgAipZl1DalRM6N1fAXFS3gyLrvdCCMwBC9lGJvFz7Xok6p3+TykPfCyDXnF/+TRQw5UNYY4wXz8l1FF2GLUKh+bHL0VCcHabI5939sru3p1dYFkw0qMeMT6fkW2t/4nj75u3b8vNvvlF0E2eN6dc3Lkdxc60cVtaf0hWwIR4Arbfl8ORUgJDXyfmlcgevrqlPiAMZIZnpMj+eKUsLc2WZPPsFbLOB6hHOjqGPos66on9zjpIbzZmAgxUbjv4EiFOU/uL6tpxd3pbTq7uyuLquyODz1+/K1svXZW6RvEycUi454ZqD/U8c00+A8HcHZJ7u/FfTAxP/w5/8R1IZjZGFZDkLk0kOZ9oSu1YAtHqhawfGwA1FMwacIho1fyR5HPG4QcFEmCBUIRlZNcck3mQn/Fvx0BFLJ+LrECU6iIdfniaXxwgYI09IRU9r/mJocPYgu4Brq6BJ+yPo0gMER+R0OFdglcWeDVegEEBYxSoMdK30FiPgsXHQtbF6Jrl373k2aIph0EbQbHw4utmCo8fRpoDBNtIoMFjLTnwNPMWAaoEheWC6V8Vxuk/rCavOcdXwEeXDCqE2Smp5iojH1HqDj8FTwGLmgOmi9rS37cz32mjj4+duAXJAcgv2vphnFRC2wLQDYdXT2d6/BYO5dutMiCHWjktnlH6Rh9kv1NyvfY6ffp8SKZOijBJ8xfDBqKMYvaS6V1eUj0FuRmfUTEzocAMQ0gYMXw7aiGdgFCdXA7lw2h7hCA5sq19m/kJzgm7pHAnmN0WUTb8EiFGu4kriEIA4jMqT4xMbDiTe1zpiRA1Yn4AJKIcYRQKEVQZe34V6BPgit6jW5bOh6SgKgHRujCKd6y/Ozc9pjcv4vb0p60jCz81VcOqC2io2PTtbLs6JzNkQpb8APxaHQJTB/YQzA6OKz7A34O3HeA4zgWdjTYnyRdRM+Vsux8C12Au4zvER9e4uymSlSWJgAx69Lg2OuRZ00Z3dHQH85dWV8ur16y7XLQ4IrocBjsEWufznL14p6pg8T4xV2mrJ+6lyeuZ6iDEAUWrEqrawh/MgW3oZ96IPoKtCUWMvS54Xa9s1vaDGjquinvOupV5K0fcKFHAG8Izs9xjE9DtjnuLWMThjGDMfaXtURfl/VKEdZbCTgf5PZLaN3lhE6LPe54fvMkcCCAPWTO+0EjYUUe0lxeMREQ2tdZXKMVMkoFDjKFEZlwvhh/bnvHE/OPLc5peHRpo1mfXEPfPddi/MXhJaa6JWOWdy/lk4xtFz7p2IE/3CZ5xDadGmiO7Egel9A7Bu9UruweeSX2jHwkBReI8R1FKDQdZR+5yhfzM/FFWt6sGObLNerzQ/aRfRphRBr+Qi9T25udQszTN2oPzeZz0vclbZJxLRY+3krAYMslZ5BsAEoyqaJIDmme9pB4j7Ks7AACXu2zKTosRKO3AkAYoyH5PLC/jL/Aboci2ie/ydKD5gEDo1rATea3NpeQbmRZwQ2C04Un58/7H86lffas2ynxIFjXIx6zI5uKQKDKYBvTPa73FsKZ+PXEnoxWeVqvkInFiMZ0n95DqpO3KGS6xmYUFrgLUpldmak8vz48jy/u2xYPyx++y8GEiRdmf3s4Ds7v6+xhrGBqCd6C738dhaYRtgy/0AhD979065hC48f1muySW/Mu3Wdt65ri8F03NqD56VA/bMg0OxSQBs1zc4u1GkcwR/jvm6MFdWlhbKytK8ooMojhJRBfQtzM86pxJxsntEo040B2kD9NWFhbkyiyN1NCsweA7YvJ8sq8+elxdv3patV2/LxvNXZTzPuYajk1uTW/8ECP9q4MfTVX7femDin//xf/CAIRlAgrBCPPQYOJKFr8n3bCooTGWTtkedAp29gZUIYQCZowkuLREPkIBdQ/tsD7QcfBhSob/kcA1dlE1ICoLIUFcw1gMNe8oS0cnBghHD/RM5ChjlgAigkRpmBVFS06ujle8EYLDZAXwDNltqRhtZinEQ4Jl7tcZfG7FqKaPxLptea7DUgoeAoYCY1sOsQ68Cwnzv8ffTz+krns1zwBHc9oe2tD8qMF+98DLCOrqow4eAB2SeQycNRVhlFwqqmC4ISz8mQtgCta+1+fGzZ7zbsUk7YxDFKPBYu15fG0lNH8apEYOt9bZmHrfgM/d5DGA7cF0zC77W549BZe7ZzQkZMwaEgEHlPdUaagBCKeotIT3uwsxQbwDtqJEitsJ4Ktfp3sZIjNEu2n5hWmjoenPzszIwEk228etiy/zbc9drpIvG3zgHWApxpxacwdOKQcbnMIrIB+L7GB8YTQA31TW8IKLg8gRQRRMhxAAwRftGAi/kdSFiMB46Quh9ZqaPVN8/lK2tZwLI3JP9BQ/wYIgyngsvY3xiBCBxjnefSCWCBxgs/IjidXwiD7WBH7StNcmxEynCaGJ/URRVdT3J2Tu12AJlJSol7fLiStTaiF/JOVYjOoxi6gUeHqLWui9KMMB068ULtQPDlHGL4Al9nhwwnmNJRZLH+myijUQVaK/UESUJbyOOsfi0/ckAdXJSYHphcbGL9gDIeFbmmHPFiNDZCCQicHOLnH8R+I6hCnuE5yOCk70/NUtpK+2mbAUS9vS9okEI6NQoK3M7IMPngIWFsj7orxZABewFvIUKTdsdSXCEkPuG5p813NP4PW6uB9krDycfWLnrkqxP/blrGeui0akEkXPes0+GFptIuR0lzh/n+bLWso+2TsI4ZpzX2tc15DNRf+U6Od+4hgCUALKjGnwvNEoiOowdzyqjX3RXl3dJZI31kpdpk4yLo3WpGcn32YvDjAGIABzbtI3sS4p+j0bd95PrSLusZtznqkWxk/5hnuOQ4ZrMLyij6Tc7RafKQ5OqQRSavSh0VSiKthWcj5roPSCUnDD6lj1g89lGpwbKfGbfDGBnPqW0As+RvYuoOX1Hv+Icef36tfYw2oXjIeJO3B+Qm9xJ8nsBhFBYcSABCNlfuHbumYgk9w6Vkz7Y2d0rP/z4vnz77a+1RtlXNjZc25TvMq9dZ3JS+eOj0UxZXqK2HsyQBTn+GHOzpiIM5ggo348Di/nhfdhKpOytADgL1yx3jjk+w94znvN+QkkjxjwBgtgsOEjY51gjjtrtWZhJIn6oUR8rF7CfpzjyKKGxKPXi1y9fOLo5w5lyWZ0DJ/VcsaORvYU+Yf8nknrKbyLMlxfl/oEDEQ0KmFe2LYjyQQeFGro4T074tFIVri8vdGbioKLfANkAwvOzU704VkdDBIMAg6RajMrlzUO5eZgqk4NRefbidXn17puyvvmqrGxslcFoLHqsmW2kUPn8+Imh9Fut+yfK6O8b+Hlqz097YOKf/L2/LUDIQpa3tdaxYoPRGqwHEZsEBg+LlYOFH0cA5juuftVfrmvFeWGtAcD3oQNgcAZIct+Iu7DRJUKWg92qXQZEOnRrhK6NEPLZPjfQ7YoRkUNXJS6qCEKMrxj2MXSJhGQDTCWjGPAx8OR1JHrSRPXy/RgHvTHoyN/XKKUxNAIIAwZjJOV9G142yFsA8jhaFs+noye3ima0gCTAI9fI99NXAdCO1Lkoeb7/U0AIVbSqg9YC5pajd+RwGkBTyz/I2FM+pp+BH9WUqoAwhbBjoCdSmPZmyj5+dl/HuTddZK4CVz7b/l33qIXjA5wfg/OMc66bfomB1wLQ9N1jQNiNaRMhbKOQuUeMQjsiHLloASHGjypiVoEZJcCLGmUhEA5ZPKAGjAbnAMTU4TK912sihmrviT2TcS865ixe0nmtcYGKWmzeDh6M4anOU6wC1hRxb2pbxrBiPwCwsKb5G0YWxhZgaDQcCZSIlo4BSx7P2bkZABIpOJVyHY4m07TvRU06PQU4nktABvCTH82dqWk967PNjbK+vmbq4N1tuZBx45wsPNAY0xhOeKahr4kiubTUGTzZGzBUAT1EUwBBfTSQ+mAG1vzYIHURaTEFpAA6ljJpooASWCB/srIk6APWsGhvZ6cCSvcPdzK8nm1u6rMYU4xVojDci31PIiRnZ/JIJxKm/M3LS/UJ0VciAeyJ5Ho71+q4fP/d9zLcGAuMv5XlFQu81P1Ye/vDfRclBjAl5w81R/4dSf61tQ0Zlgf7B5KZx4vfg6OB6KG0fXVtTVRmnpvoMHMg9DnmjIVPoKfayZBIT9IBDFKd49mCmYCjRLfoX54r54T38spiqREgolX0hfsUBVu/3zoKrfx6X0ZD161lv8OJQaQjZ04EQ1R6Y+Dx4Tqd07CuBeZy1lrmSs4EnitAP1RV7sf9IzJDf7TRP/YCvs9nAHCMSfqGPsSxwcsOAFMbU74jKRXJk6Q9cVwy97hWHBZ8VhFfCUkZXK2sLHVUQJ6JsYhICfNyb8+CS3G6+frs7S5tYIeUc+mYB66z+UJginVGFCljrj6TjD+qk4BWiyDBJEoeL+MROjLrOmI4MAAYZ1FGV5YFCAN2qN/HGNLOrEcAHVFsPkO/MTcBdVCQeW7a9+7dOwFX+hogxXtEUxWFrEI79IEo2h8/ijZKZA9QyHhEzTRnX+7NeGc/2P28J0Xi7777QfsI+cgI53ANqwCzf9zUXP6HMj87LlubG+Xd29faRwE59IHFdbxmaH9bA5FnaAEh7cQmSE4ufZDIMnOsE4SpVGGuF2cDew2fBRAiLHZycqYcQgBhMBE0T/Z19l/aw7kCRRmxH0WMV1clLMP+ACC8vb0qJ+wRpDDUms7UuGUuRtSQSOENzBXOSFRYKfkwY9pmzk2cTwgL8RqPYDHYYUZNQxRNZ0fjsrG+qsg3KPCKFIKLc5W3IB1jfp5yOgOVmHgoM2VqMFtmF5bL8zdvy6t3PyuLK88kKDNFXrzOyKT72P57AoRPkOqvWw9M/Hd/9289KOJVo2pQaDCORBehZkuVoMeThVGN4Qa4YtPnO2wyOXzwzpDLx4bLQucn0TGBolr3jI0/st9sIIkiBhC2Rqc3DEfJ+MkGmANEtdia+nL8uz34Y3zg8SdKmO8n6inDtKNI4PHteZGS3q+gI0a8Inf1FRCTTS1GSqJ7AQyt9zuGf67bAqEWHARchDLagge+k3sErKUN6u8KCANu2shZPpdrPDZkbPj2JSACaJTL4i/VHMh+Q+RA4MUPYJBXwI+APfmpN04kzxhyaFut1fk+6asWGLdA9Gtg+DcBwrZ/8hkAksUuepGLgLwAykQZ4uVsQe3jPm+jhHlPY1udBRF8aUFg35c9TdjnivvO3mFqpU2X6VBuyQMiQjiYkfceg9AqozMC5YqCQtMWhXpa/yaShce+9e4rklujDqw31g0RARmpVXAldTf7Oc/atHEtati1qXJ+JjJb+jzffIdrm5647yjODLLji6Lm8MOBDyC0B/qmnNbyE1BAUZaD3notBb3TsvOJgvMudcHY2bByfUEMUeiORAeIcuna52fao5hnUYXk//QX9dWUy0ikshbXjjdf6/YBR5INUwHiWoajo+FV8A74hTrJ/ZUnPTvbidJgKEKBVd5iJ1bhMhk8A3lQRAkVvR3MCETRR+x7LSAMqMCgpaQERhgGV+vEmJ83tU95P6pf6QgukZUP7z+q/02XXRQgjMAG8+BMdNqzmvM4UpF6FPTY1wANRF/oA+pzra9vdGqSuzufVfC+B2xWxmTO5RzgPgcH+12OktWbXUxe4LUK40SwIyIcfCa166IKmcghcy5Rwexp9IXztHqhMVMQAdNmpQgsSlqeSIDLsrTrgDNFNdZqHmLKq1hy3w4s7w3kspk2yvxoHUI8fxuZC1umZSIk8sfzR3k7Bc5DC+Z7ybsPIIyRD/DJ/ekbrsPLVDuXY+A396R9fKanbNpRwLUAg3wn/cz8UekIFCVrYXDGNlS/5BLytzh3oT0DRgJgXY7hViAmTqfkuTIOb968KW/fvhEwJGL/CWXTukZ0hhP5H9aSM4gHTU7J4cxaYjxoN2DNNfSm9HeAHIAChw/9trFODc0tfQ4gwnlCf/BZnotrRNmU/TP7YIB0cgT5vqPOLtMS+ifvywk3Alg4os+1cXoBlEzLdfF6+pbxZq8K84nfmTNEvvZwrnza0ZmJLbS19VzAMiU1rq8vxUxAbZo8uJfPt8o3796INs8+arqnqdfMf/qRZ/S+bhot7UkOaMRjQl3lN3sFDnLUnrkONkMAdca73ftVcube+zdKsJ92dzWXAHFWjb+R7Uf/sd8i7oWzDhBIZFBlbiQOdV8urxwpPjzYV3/y4zVoh6DWGzapwNp0eZgA9AIIe2cMoI7zD2BHP3G+QyNWTcyLSzkMuR/9wG9oxDoXav753T102LsygeNzelSGs4tlfmm9LK9tKHfwxet3ZTy3VIazC5qTRLGtKVvtHx/YXfv/4n88RQj/4j56+sTvugcm/tu/+7ce8KY44jYoFJd2PcIbGSEkLFf1iqpgaL53PLrZCDEE2BDILWJzEv+84ezbEL+Xp4UNlI0zOTg58GN8xfBJ52ijqCDV3ljyFEkIprhyn8dm0GSvWah+8YRpw6riA4maJDonupk8YQaEAltVUaqPPPYiOCQox9D/GpBJuwPiWpAToNd+v/U4t5EoPpOyE62BkesHwMTISVQ1gDCAIIdRG0UMCAkgjLHkNvuVthjoJCrYF2LNNW7r52lXIoQB0DLcrm87QKj8Q+ab6IyOtkKRedxX8UC3C6SNWAaAtAC7BZB5Zn+uKgJWQBjvfZ4vDoSM9dfGiHa0ILy9V/uexpUIZZ0jAZVpz29a8LSFdpE/CDWSNckhBsOMww1QGOVFch+IENLXvMd8RmSG7/Gd0IcSKW2pasxz5yUREXCEn7WIERDKUTsHXbjdn6eYMa+AJiJXvIeBpzlMPsiVi0fj2QeM0afOW5lTOYSwAZyLaNoojie+Ky/6eKxo5f7Bcfn++08yfLgn6x+jGIoQoNDsBKvxIdGuQuRE53BGAS5RakVddMYGilT7lPc3UM1C+oB9x9EfDLhekTV7U9qKARgKecAClOfsY+TyYKThicdY4vOWtHcttpSMIGJChIXC9AAw2pOISvak3Jv/K4/p48fy4eO2In8C2FVUSzTc+QXNSRQ0AfOsNdq89/lAkQ3aQc4RRnAAG9+n/AUggh8olYvLi908QM0RQ5jrOh9sQ+OLAby3u1dQpewA4RABDzvgQsljTwY0xNimj7kWRiifYe7QTuYI7YvwDOvGhbndVvo5Ed4Aoy5lgDlSnRveJ5xb154nfJc9nL8tLmGou7xKQGYoo9DdmIt2Svoc0Fmhs8ACTNnLcn+xRCrF3vmHzqVMJCjslJwNbXQv5QsA+22eaCKjAZyst0RntC/gaKtquRENSdQ0ACug+gvWTikdPTCAIfX3cJBQF5CxZT4AGNmf+T7ggIga40GbAi7c5pNq+DtCDSCkvzOe/M75/7OffVPevXura52enJSPHz50eaTMIyliqranU09wSCNoAtjCzuAZXT9xXWueNfbdd9/J6QD9T3TPjY3y+vXL8qqK2WAD0EauEep1AGxqLjMH0844b6SmWfPJ4wSjT8UGkCqtheL4bgSOXPKEaFMP1OMUSFkaxjp7K2IpsKwOD4/1PRwW5FizPzKORIQBNRbJuxNd9MXWZnn75pXYDQBC14Y9Fj08c87z1pFz+lIiXugn1BJftDsODZ4n+zkOJ+qjss8D4Igs8qy0zevgRtRq6TpAf7+hLM9e2f70qVGzxSHg9QKTxcJCL7QvI4wjIb7Zkc4ogNj5+Uk5puzQ4WFlEjld5cG8GJW3oS4g85zI4INKD9mhw1wjP549XJFp0ftdB1PrhT64u5PTcFwVpQGEOFAlljVF9Pi6XF6fl6ubs3JP+srMqCyvbpW1zZeqPbj16l3ZfP66TA/GZXqAE2Cy3BMQqeIKVVnhCRD+rtHL0/3/yntg4r//e3/7AeM1hiU5Fbiz5UEixF6LR4c6aoDV54AkkZtNCK8WRhkLk+/H0xkD1RHCXvo9tM8c0i21sjWyTblyvoQjFBNWDKzy+2wU3nDZmGoR4qYOnylSFgwPEAsYTISQTcKb2peAkAMnYCnRTvoKr3gMBa7RRgljCOQ3z5d/t6DCTqaeNpjPtZEk58hYfCevAKMWFOU6Ajs1V47TPYeYvXA/zdXhGj3oNQDNfdox+Bog9GysYI7+Ve0sKIwGT/xIiOSGCCEHJ0AJ0QoADpLU0DxaYRq37+v94Ot92TeJVhqg5/0AGv6vPpKyKFFmH1yJEgrAVudBxjn/fwz4fgL66vPR1rQp3+V+cRq0BmXm3NdWccYmgJD8kRkBQueT0P+RACciRrF6RwkdleQAVH9OY/Q6wp+2BZRy38xhPkNEEeMg0aPMobSP9hKhi8NGyqAHBzUfbF5S5BGpEEVZR6ejhgAYGANcI4BwahIA6fIXnTjN1bWAIVFBojhQKTl4D4/Oyo/vPxcoVhggfJ4uR2gBUAeV1BHOubK2tqL5pDITV1cSnJGSXFXIg2YFiMbwC53sBs/2DaqTKPzNyVOfdR7jNAYd4ErPNuVcHSkSa1wsQw4gxEhDQZE+cmmHWRnTL168rAXDkXPfK9vbH8v17bUAIUZ3RFNCUW7XNKCKfKVff/eDhBUC0jDknz9/IXor/akyEIcHGjbtlQAc5XpfKAJDsWjuw17NfXY/78qw5vmJVK4/W+/aEsER5gf9ApWN66AiSM06IoR2ENnpxvX8OXJ1nCNn2foDi39UKmj2et4PVdeOODsb6PseEIv2XaEAACAASURBVFLywHmINnwdrbGhu6B+5fMRUmF+xtjlM44+25HJHF9AhGnktmX9Z+9iYAEeCPGEjUIkxE66JA5op7bjpdbfDbik/1Mbj09l7mRPzVri81HBTEQnoDiU0Tjnsve0jsQwYbJn8dmcO3GktlE72tq2MU7arMdQeD22h9WB4FqCqoO3Tu1Jq9DmfPWzujRIQD7v09eMFWAR8MO97CSYL2/fvi0vXjzX3AMQft7d7fIm5QAajTVHk68J0QQGEvOQucE4UMYCsMIYJ0LI/AoghCXwfMvCLrSZvoJ6ybg4MuqyL6Hv9mwoR4CTqxpaMfMkZyDf4f85H/Kb52QNAcrYm7IG2nVAP6W8R2wi7B8YM7QJ8Mv+ARjEMdXnpcLwuFFEi31+bWW5Ui7nynjksiE4ysivtGNsvhPLCfWXv/GcrIGWseV14jUC8MbhxN7CNWFRqDak9kmnEcU5Pxwi4PRQzi4uys7Orr6XczSMIt5nbhMVZP6Qu63ag+zrAP4Z1FENCEWFPnNJDzMiaqmXqemyCAtmcakMasSYSKrtNuerYmdylgMG7++p7+k9l/WEAYNtJlEs2B6cE9QeHVkMEADOHnZ6flKOLg4KerVTM+Py/OW78uLNN2Xr+cuy8fx1WVt/Xiam6QPyUdsIYae59wQI/8rhyNMFf9c9MPEv/ov/8EHeze6QnxZy4m+JEAIGo/CJwZGC7Rj7yY8Q75woXqO6idIei1e0mpqEjxco9JiOnlW9ci0wjDFvr5BrTWEkuE7TQ6e2lg0l1B28RwFnAU6+FupQ9hC3EbkvwSgbjAGhxFFq5DQe4QBbR28sOBAw0AINrhmwlza0bcmB3wLGr32na3dNYm4BYRu9CxgyAHP+oAVcvgTAeW4D5D4C2IMWF0/9GiD0/DAANBYykDPI8d7YX9P12mywVC8llFFRew0IATCKck31lNFEMFtAmLa1fd0+bwtevga48j3XWvNczPwQ3bJSpWOMtdHlx2MYMK+DtgHz7VwVXUiRUs+NzsCnr2pj3U8ut2HPaHEyPLkN5AuOBqKADgdIXPt7AGnL9NsgJi+O3ImAT9EoiVxMp9/7fL8WRMfIhGYTgz7r8GsgmMM+UfZd6uN9+iSPtg3FGUXviIrRyG6PuL0TgJBwiCibiCFYjc70NefZ8cJjDnWJYskaA6IEE6Ucn16WTzvHio4hwnB+5gi+QOyIQx5hJxT4BmVedKShoqoBhABFXqiUxiCAOsj42OttkaHQ77KP0AcxpgN2MUKZuBgTlThd8x1NP5YATlVmtrF23Blqz5+/7BQbKTvx4/sfpNJKXymvcXNL0Q/6hrWBpx6BGPZSQN729qfy6+++l6HNXCIyiIGMoQ0g5O8fPn5QHUIZrjXnUkqnyq02iAlQ4fkAhORysb8DCJ+/gN61LrEijL3U+rPq5LKuw7hdnFnNsosk3z9oXIm+bjx7ZlCueoLUpjvW+CZKHWdDWAzMdYw67zUY5tOVZrsg0CfBopNjRYJcEuKsU8FEhIPoLECkLYsQuiQOlERH6FMEcpgnAYQ9MMD5OdFQnL2vYaiHqt8784h225mZ+cEzBRD6fHNkQrRmaNj1jHC6Qw8oe9B63YnB6AyuCo1xPvV1ceu+XiPpOUt6p5sdL6Exs0+0e1dLueUeEZSCPo3DV+qfUvN2/prrETq63UaxeU9qkORhVTEhwAPRGQAaDoyUFeEegCPAIGAOgMHnvC9YF4C+og4heYTeE1G4xuiP89dOrbSDtQ/AIn8P58vFhXPWcOogFsV6gj7K+HOtUBqxGVzj0HuMauXNOlcwkfmMqdcK65w8TsCLnRoG+3ae8cyAMZw7e3sHum7KpIQWzPVEx61g24DwTk409ns7oBH/6gWMsIvEDplxJOyBSNeQkkIWTwHQ0GeMgenNqA2PtBfHOcD65DpSACWns7ajpb9a/KtI0Ov7H39Un/IMyoUk70+F3F3ay+kHpiIDZPnOx4/b5cf376vtU0sxVMcrbURNFVDINcZDxthnvYTQyn25urko15WpktxKgBd7FQB5gfvPL6rsmVKYav9zUsa+ZP+WdvDDXdfHojKTG19LSgAIOT0RVMI56DSlYbkkQnt6WPbO9gs+n+nhbHn3zS/Lu5//UmUm1jdelMWldTyAoooKED6QIuECXLX08k80Gn67Mf9EGf1dg52n+//FPTDxP/2Dv/PA5u7QEAa7w/ZsxBxyUARkwNdIApfEMMNTFNXOjkIDzbAKwFhI5LpTv0N8wDlKFn1xDqCpGO3hSVtCfcghlxwPFw42IEyyeww555S4llYijRx+MfplcFXvNNdPBCUbaTz/ySGUcmYVsonBnM8mKtPSAWPgthGuHOwZhhYctlHEgMF8LkYIv52/8iUA+SpgqwAkBj81I3vDwlAk3+uNnMfKpQaEbaQoYEKqorWB3d9q9Mrf8fUdhw0gtBAHBwmvLwAhXjsZaZLn6Q601iveAqo2cse4tv33eJr/FOw6/zWAMGMUY6AFhS3QTz+014sRkb9xLX5a40LRwa7WJI4F0878rK5wjbOkBcCKmF1eK3/Q8uKz8moC8IweTQXq6I9EfObGjuzXF1HEMlEdGk2EPJHCFkibuttHh39zZNTUIQwKwCCeYUAMoFDlLACEB/sCAzIEKC9xf29xDoRiUBoULRVAOClhAvaNNgqCp5rIo2OMpdwVPNE35eCIou8fy6++/a7s7x+X0xNU+UoZzyIpbmVkHnlmOFPmAcuz5MZAP70VTRCjbzA9rAJGkzIaMQar2a/DnWgbhmvGL3Q/nsGRTlPqQGsI5wwGrtXFvsheQ79cX6EOaKod37P3HwAwkDGLocPfPnx4X77//rtyQY7ecFhevXpZXr9+I3qVKVrXyhkkD9H5R0Sujsv7/5+9N2+xbcuu/Fb07Ym+v9279+VLyaCPYGOwKWxXmULCIGxhl8sUVWBRyIWM3GMwNvZXLJVS+brb37jR9635jbHG3ivOu5mqPypTZBLxCOK+iHP22XvttdaeY44xx3zzVoE2ezPB9dOnz8qrV68U9H389Kl8+9235Ze//GXH1m2sb2nMvS9bJpXElw01DhREcX2cx5OnT8wMDObFSFLfxP4ouSXNw1Xri1FPvebK8DJ/macEkTCWHIt5TcY+NW3Z8yzJtEFF1ngSS04ymYWxvIzaxLRI2JVBDgweiRLOh5orxpq1ZyYRt0I3M+8DcrcA4JnD++Q2WnsSMhausZuRjJm5CttjwwrXM6FIsRww+6Z7HYbJjfJCxi4CU3axZi2q6bXmij/T+w37H7I9rtGsCGsg7Gdqczmu639d05o1e6PebQbYbcJM66WCySRn+ew2eZgEWBJXUQPx+tS5+Vlhwy/G30ys6+LC/PLZnGfe4+cTTeUPJBO2KUpagrjHJPM1UszITvO883ngAusm6nyToHByxMY63AMzeJb8xkQHg5p8VspGZLgjhmtGc5YvjkFcQKIjLHPMVVpgzd5EEoVz5ZvPZ83CeobdiyyUz2GOv337TrJUzilKqbRL4SfjxN9i+AOwkkEUzeHVn/RCSRmAIXuEWLWlJdW8yo/hGsffWylFnCC0MiI1hNyLGMhwLawtPou5pf6dcvWc0P4VsM7r+RyulVruH378QQwh10jN8OrKmv7u+z5pRcnNlc4bsy/AI6Y4P/zwuhopTYrJE7ifAGy7x6RiPH2T5GNNTNReucz7KJWuKyCnbhtzIStcpmfmxByTHFCylPld21OhfLi88nOFeA6lRthSSZlRBNT5wvkT09JWhTlN8gGVCkz1/sl+2Ts7EEM4OT1Xvv7m3yuvvvnDsv3keVle2Sxz80uOhXQOFRDeOzH7CAj/bmDx+IrfzREY+T/+xR/fp2AfU0M2nG4jpc7m+kqBX1g9B+NFOng2ETNqtBGoFt0jYwrawipgYBCQ5iyopUYtO0FQYUmBN6ALaejd65BeiN1n1h5EkRg58+SHK8fmXCMNAQAIDFbHUT9Y3ciZ13RZ7ir3dM3cUNuJKoEIeA0DpQdzlQqGAcpDN2AjQXhATQLgsHRcW8satqCxZTh5OCpzVusXFAA05ihtsN8CpbZtRstI5nOH2UkxjjUwy98CKHuWrQeZATixLH8I0AwIE0zZdAZppX+rthS6N+4Fl15VCXbagOcBy9bUbrbXkbHL/RkGhASzbr4OMHXPSD4jgJB5F3Af8KZjSmZcJcTM8THLVjj/9KuUI1w1n3CGd8rGOvVhVcnUTmKYAC/zQOdSGXDmvGvTplx7IcMQwCyGOARGMwr0cQKUlfssBgYGhHyepaVu6ZHgN+wAYxNm04Gh/78NkiOHyn33vBnRWiHbDWjjG/YASQ83FLYLJ0yYvWR7GTfV4JAAusHa3p9laRAGMWZL2DMYOwAhQQngUnsFyZ3ru3J+WcqHj7vlB/X8+lQ+fz4Qozg+QR2y1zxfrBHGym6knmcLNaMOSFat5RgtGDBYQTo5J3mtzFAWFhRUVdu4riaO+QAQdj2kJaPsJcjUJRNFald7efFmgZEFagL78+Jep87PgPBt+e7771WzQyCzvrFZvv766/LNN990rqJk3jku81RW7GdnluGp/6GdQQnYnjx9KgDO/fjhhx/L9z9839XyvXj2QlbvayurrtM8O7PrKjXhyO5rX1YCZVQQMAOzc7MCdLLTf/9OAId9GcZF4AZjHILO5nhiiSYmZIdPjZgs6wGOV95fGbRbJT4AiUe6LtXuNbV5ajtwV+xEXKWfcnpkbohtPBYoRpqnFiyTZlbncccdGdH4wCSyTu3EW69lckLMF9csqbpkfwANJ0HSR5Jzg+0h8I+TLiAk7Xf6PcksUZ4plmz2z7n0uUVKG2Cr/WB8QjWeumb6P05PKmDmb5wTc8GMKqDWLCHXqAC7GpzA0PbMfqvEsEKDsdMexDXW92k/r6xhEngE0Rn79nnDhXDe7McCrGJ5zITJcGg87YHuXa9aay79HMUAyo6ynCeLj3Xl55YBAlJwrl1J1lsDdwPfOE87CckaM0NnNoe9FdDUPie9n7kkJQAT5pGEc1g6JKQkzvh8QJnq1WqfToBOHEc5FvEA64MvPpt5wRrjKy09Up+XGm7AH+DSIMsgOAlqG/bYeZ3zY/+AcZdskxq7mVm1aZD64AA33kO7MU/PVMkrTqhLLm+4Yq3clJH7265efHxsvCYR7OOAGQ1z3jJsG+lwvwGESY6g4MDRk33afWFX9RpiuHfv3+s8cA/GIAt2cHNjU4AQtQqglLiKcwRA7n7aLe/ef9B39l72RbHOtR2YE+hmNufnZi3fn50uSzIXI6FGK55zrU/GxCzvvJhinl0TU9ST8m+3EGIdsElwLjEJYh7yd5IJbnODG++J9nlkqpQWAKIVQ1aVBOoO+mCfnhyXk8vTcn57USZnZstgebW8+voPyotX35T1zSdlfn6pTE7R8xZASIsJFAeevyYDHprCZS39+p+998K/3esfX/U4Ar/9ERj53//5H9+n2JwHCg8DgIHaRVyR0b1SDxY2Vx64LEIeqn3GFxdA6mks98pDTJlTGk8fukdSgEsehO0Da0HyAhcfCxBWa3WyzSz4ZA1TD3B+cd49nMMu8osApQS0P836W+KTDf5hjYbr02IRn/Nr5VYJ5vN+B9Zmf5KRHZarJhDPe9tsbQtkAmaSyc/DUuPKGNRaxsieGN/UHLTn0QHPXwE4W3DINeZ8dH+QgVZb5zyEA5TaAKIFucMgLOPWTuWeMwxMlG9k9SoyIAzobIFlApkWoLS/+1XLJUAhARzXICAi+Uv/3QHCGpx96di5f2np4OP07F7AJZ+ROqZJATLXmGaMAZoBahyjG/vaygGJIOemIG58XHVfAoSjdtikpgRACBBcWVqU+5yZBgdeyHkJxMK+cy6cWwIeM1YGZBnPXH/mcyubzP3gfDAmgIkhuUMgMzc/UAbXbSKc2SeAV2afxyjSN8acALDKvwjuOX4YWAcNGBW4Zojm9ATlBE+S32H8OTJd9g+RZn0oP75+W95/wLL+3BnjsVHJrdzqhMBgqoxXxpmWJouzM2V6kvMBkBbJSTFo2FhbkY07wFqMSg1e1Pf0mpq2887tkWCXzyMIIejmuggWJQc7OxNzBViM0cvCgl0AucaskSSr2E+RWn333fdld2/XfcGWlsof/MEflj/6oz/qnDy//fZbybJ0fXJttoslQIz/53gwn6tra+qPRTBEUPfm3VsFVgDcn736uvz8Z9+oGTTjCYvROh6OSlrs3oPMZYBgEk4/vP5RLDAAlLn2dMeSV+6dmMYqH8XUgXPiOsMktg6L2WcE9G5udG8JoAMIvZ+ZDbq9uVPgf3B0qLEL28K+d3p6WU5PnChwrdxNWV7BYZU6pwmBA+qR+CIIJ9hHQsi64F6mpj1AKEoXu1a6ppXnFHWYcqKurrrMK4HVqrRoGTcCYJ5LSkJW590e3Bhwai+ogFAJLniGMTd/Zzz1nBylVtbmMpgNAYBYP5KEV3aHdSNw3dRP65wITmuSMIoYXWNTztACU57tjD33PM9K3jdNC6h6/93I3okdA7lpse8kWLrnW13zHEc9404A5HbyjDlV9h5e4z2VRJpLBdjbABu8RjLV6mCcfRZgFCYuiajc+8QQmavEJsxtxo86SEslB2Vry66kXAdgcPfTR91n3kfyY3NzQ7WGll4eal4ypnxuzJHMEpsN5b2cS+ZlTHbM/Nl3wGNNUgoVh5u/c/0kc2hgbwf1e615mpzzXtq4wMYzz3ENRimAxBYJOUAQQMi+j3RUEn8lI0cFpJyMt3svgNBqhgMx/DznqDPnWjmX3jH1SnvHYpWYsuZ29/YECGnxw/OJJBNuq1wr4yVAKGB6X47ocfrho1QMn3b3q5OzCYEY86gP9QQJukntt6srS24CLxnykgAigBBQZiOjc8WPSNNJ8Gse0EZmarqrR1wcLEgaynrmPSQQeSYBICenZrtnHOYyuHMDBPl8gGgfA0zIywCWEyB8dXddRiZGyiItMXaelhcvvy5Pn70qyysbAoOjoxPyu7DRzZjAoMBrlcZmPf72Q/bHT3wcgd/cCIz81X/7D+8J6LIho78GFJipw8TFTYBlKkMgoexeGqEia7h1f5aaGbXMxfInFi4uZmSm+JI9/rSd6cLQAUKoZbCszL3KAnZYhDCEkd6ocek5NQyuQdIxmxqwBOt5iAeshRlhUxPQrQxhgEMPBFxEHTlpgp3UjQT8xNwm4OcBM1drFNvAO6Aq2eZo4tvbOgwI8wBWRnrcfRX5GUCYICDHijw2x9T7a9aV33UsX31By8b1wYxKuzs5Zt7XSg3ba864tcFSG7h0YLECIIEFN/BRNpwHV2RK7fkFFOZ3LTgZBm1t9ngY7Ob8HUD4wnOu/GznzjD4bD9TY1sluS1gDajjJ68JC4bEpzcdssQLpq8P1obqLgkYYVExK6ksKD2UyI7Si9DF85h8YI4yX5YWsJW3pNSsJI6jPSCMrE01ejVxkLUS9rW9jzEHaJMrmU/K5EsGeS62hbVDlpvkD8G+DYyohXEtGMPM36jZUMCsGqUzAYlIibrxrGoDEjzYsVOjiASSTPft7UiZmBqUi8tr1628/yBASPDC7wCDZHtpWGxWlL0JsycHJAtz1K8gdbQ1OXvX0mBegBADCmzQGT/fJzed51zZ8zBdgNUg2AMgRHrINcqFD0fl6xuxmgSTSpZNz5SVZeRqBpqZZ1xr9rRPn3bL69dvysfdT3JvXlpaKS++ein5JwwasrsfX7+2lHN6SnWEkkZVu3OuMwkNAjf2RhhTag0J0lpA+PXLlwJz1FvB+gX8aexRc4y7npPjsZ8rRXN3p9og3sMeB8Pw7OnTsjBYEGPEeQDASPBxXoRK3NMkErhu5l677wLuAc+ME4E7AIq/JyFAI/IAb9gyvjiOLfyRzt2XszN/ZoDB1PS4GAA/L5jjGN3Y0AUgwDpBLiZHwjCatYY9ICnmH8x9gX4d3/PQLRhc19iz3n5mCeQQFIrhYg76eeEv+w+mFQasKuZQec5gaAT7D+vGvWINChDuYcayp9cxl2gvwPMwLJpbEHgPpwdnuzcBNGXKVK+PeztcjqHnz4jVMZoHJJhqAkoJzwoIAdE6PwGbGTG+yP3kHlxbf7BOtO4Zt9M6bqdn+rtb4rgVSu++mr0e0ORzQ2EAm5TWIygDAvbSHiKsV3o1Mh+zh0Vuy2dEDukG806kbW1tCChxHy4uzsrZie8n18Zxw55xn2EO+ebe2VzLc7h9pmXPd2IRdYjlv1GK9HGCawABRwGEzPnXr18r6cB9WlpekewcMMp+RpKIeca4vfjqRXn+/Jn2p6sr2PxTOVYzb9iruG/cw73POBnDKBddCwBO4Pn4pLx796b2GMVVGfXDvBMjF5TJ3CjRFBXDJXvrKUn743J45KQKySHAMioKrpf17kSMpfDsv3zv7bMPY2AH810E9ADjsGfM+bm56bK+vlq2N9fVOF7N45GhVraPGlAZB11eKSiYnZ3XvCKBQ7IFGSrreGUZGeuq3LNZz+oVenCokiVkrBOT0ypHQVJ9e3OlJODcrNtMAA6Zu7Whtp4bZ+dX5QwfCoDjYLasbWyW7edflafPvypbO8/LYLBSxtXvkDId5KIpoaqmeSSvazCReOM3F54/HvlxBH67IzDyr/7sH0gHKDYNQwIywTXwUE8XsYSu+4hcxuYKLr6X9l+BWcCZAwJkBin4ZyMxsDHLyLECzPg3wS8PiBTDd7VVSFkmnG1lk079AgAzttAJxFVAXSVobdAbgBLTE44RMJW/9SxYH7wFaAwb3/D7AMJhQJn3tCBlGIwFiAkWVWOX3PL8f5jLZLUTYAQQhkUMO5UALMAtQEUPtZpZzmta4Jlxyk+HM64fzTUEoLTTcvh3Ycwyng8ClqFrdH2h2bqbGzLIli8m69uOXUBJ+3l/FyDM9WV8fQxLPQMK2wd8C6RbkJTz0bXUi2/BYM6jPV/P8TGtH4CJAwgHRHKlVNN0f/th0hlYm02zAlIJGVlky0yIe+HeegaEc2VhHjnXjNZSAlYefm7K7nXm7G4vj839Hw50cu+4DuZ6gtCsK8l1kFqHqaKJNgzYKG55bhfBl0xHmj5YWKRzbBzdkPTdXt8o6xzQ2cqekZ3SfgI30Y+fkGEdSqIzO7esz+EzcBslo87Po2Pcj6/L1bVBoRjmMLAVEEo2JOMZO01Sw7K0MCibazh0bpbl6oCXmtcwMQRirmUxg5b+pZKaX11JbjWowSZAlYw1Y8c4rSzDTpm5CnhoEy+uVftYPn3eLRdXV2VhcalsbGyqRxtBKaCOWjaC7rl5SyKZfdxn6mBgOWNUMQoDPT7Gxl0NWI617wIkXn31sjx78qSsr64pGMWmn/MJ+yZXxwk7xMbJEYDN/ULWyjkAjgjwnjx5YoAyGKhOj72c4JtAleDOAGzuwX7BCmce8Sy5vL5WTaTZ333JMjlPs7PUj/s16k95clL/DmOwWAYYS4xxnrB4rsUSGL3DfMmunVrbkoTCVMK0zGudyFW0673psgXmaMAo5+1aOycJ1VJFbqNHZe/gQAEw+23cWQkLzYqddW2YAIQBSJbbw4rzZ699yd1qEk/9RWs9FT/5Yv1ISnuEiuZYv5NsUdI617oqAVATtjp3ZHKVgdbf72jrU516r3CvrfK9avcfRQ67jZJDl1fltqnjjKrB692S0d48Bdt9z2Uk0ly7mRKrGUj0HB2dVPbL5i+AQsaV+cOcbkspWBfsVwAYxpX7yVzidUnwcl8AbXxzXwIIc+8SC3BcgSMYrv19vY5xYU7QhgI1hZ6j1Y2S9/G3nB/nkvgkYDPqpqxZ1l8fG3j8whZyjRwrz3fvuS4nCJPI60mEIHlHGnp6diEjKBJmzOlPn9jTPqqOlfe8ePlCPRvpO3gFEDs/Vf0zpQHI3YnHGC8SNvzkizHHXVXJmgtqJT9itSIpKYn2qK4kaVb7JycPeKSw5gFTh2LIaXR/o/XBHqeEUwWEMZJir2AeHB+flYOjk3J6xrzjPaXMzeIuOqv9FmYOdpDekM+fPdG/SWIqtkRlcOMSBMl45TnhkgJAM/sEyRbYP551SNYBqKwHxpcejrvUFCOxRpk27h6vPD+R1nIeqGdsgGclD+uU+PT8woDwElfj6amyuLJUNneelmdfvSybO5jJbJfp6UEZHYeptFSUc4tpnuObJLV7J/Xfbsj++GmPI/CbG4GRv/gv/+P7BJHasMU2OHsJGEyT30hNlFFUDQTBIxpzzGPsFujguhaE31quxmbCZh72hIdkpGzaXOkFJqA43cmS2Igts4G1d/DAueV9zuZaQqSs6YQf3NnQE2y2dYIBhK1EMgDGmzkP6RSyuy6M8wgDE7DFebWS0xxjOFvUgr38rWPMmkbkefjk8/K+FpTxGchMIrdLUB9mrwV7BlvZCG8L5jItYOTfw5+R/5dtTK2jbAFhe/6ZihmPBC0Bx+1ntdfbA6cAwlo0XwFh3tdO9YCnAMz8rR3rFpANg8U8rPP+uKK219ACu9yDrIecE2ChBU68LufWnm9en16MYSYDCAVaKiD0awGGo2pR4bEK9Cz+nZ5zNuoh6HUNIe6ZM2UeSWS18+ZBq4xobYWSa1LdSrVND/DtwL8+z70Pk1hgbfNe1k2CIck8cY+8RVJpl1azIg4ubO0/IRUAQRlrneMQlPGZvP6AGprLq9quwkFK5N8CTqpTATgcl/29A8n3eIDPzy+W6WnYyGkFVB8rYNw/OConp4CZa/e31D5hwA2YFkuIWx/SXTLB05My4EFqu7W+Xra3NlRLSKAF+6oaKklc3ZoE8E7ge4qrZjXDiuQSuRV1NrBXlsUfmzWqsieYQsaO18dcJmPpJuIH5ZDm71fX2kcJ3ABbaVROvQ8B0dKyA+u5GTsoAgoZFBgRQBu7Iyzf1AwZchuwcG953bMnTwUGkeID7ng952h2ZkWSMT47wTjXBm/vTgAAIABJREFUqRrJ8XExFjHggClCvibjnSUA/q2CaN5H0gMjH7mT1por9kX+Tt0g48nvAfMuHTATk/o8sypYw8+IZQDU8N6ba7cIwuDCdX6wTRjhHGpeqJH2xZkCMxkviSmk1taAS3KxKt0zw869sOS0ZZkI5rlXrC2Of4b6pNr5BxDyTFBzdgx6aoKlBYRxIr0JYzQyJvlrao2QY8oZsjpXGgi6Dg95qJMozDHAqiWNrDfewzOxS940rW1gX3g+5xmptUi9aV2beobLmMfMbZJD3C+tddavHF5dvxc1gZNulu/zPrn0DmC7J1yHKpMjzxNYSd4vAH1wpOchx8JoClaK96udRe2dGdUN18dYAGC4t6nPBdBJdj42pvmkpMtgoOMy1yIzjlKIc81ce8AcT03ZZGV5SdclmSiM1YSBYoAa+0UY1Xb/y7Ok3es5J37PPsX5Zg51QKxmGZ18s3NujGm4N1wbMk72LNhnkgzEGax/JJiMEXsW92vnyU55srNdNjfWlHxhb8I9GTXD8uKS5vHu509K8gCcGIecB2PDeR7Sfoa1UWXeku+idGCukXQ5PlHdKqU/gCnv3a5nTL/XOJQyB5lbAM0kj9Qy45y68bNyeAx7WNsBTY+V2Rm3koIt3FhfLV+9eFZevXxeFgfzZV6snWPDcod080LSzW4N3dx1e5v8BthfMMBZXy1bG5vdvGJtfs4zAlNa4jaSva70K4PBbFleHOh5CChU8vyWfb0oiXiOuqSMlun5ubK8vlK2nzwtz168Kitr22VxaU3s4OgYcm6zwXEcTg96xxB+6g/HfL+5MP3xyI8j8NsZgZH/8b/5T+9dgwS7QDDlZuF8scFRV9Nq+PWwUebJdRBsbPQlZHF7Q3VwS/0fm2RAWYAVm0wKwgUW6WuFJTcFxFX+FqZP+KTJ0nF8NvKYT7SZvRRQJwhNNi9SqSzoAKYAGIOt3smTDHZbs9HW7jkR5YdDZKV5iLSgZRhwDQOq/H8ePHnwt4Bm+BgxlkldS94TqU0HXqoLXVcrVxkcyZyq7DGf3zJeuuFkt7/QdmIY0A4Drxa8tqzelwGhP4gHHg9PGz64PUP7OQmik6ENcG5BYXsdw8A8f+vBcl/v2W7mw+Ay598yeQGEcfnj/S0gHAbPFLaTbfcDsII6MouVCe1BM3LFsdqz0P/urg9mVawNslq7aRLo8rAFEAIMVcSPrbcMUtxvMXM0a4WfqWlKDaGDP9e9Zi0yn8MmJFufAFW1fnL989oA/MEAAERgqQjyAINk62HNOM721pYCQz5nb/ezggq1zRgMDICO3GOOoE2mGzAm1Xlvb9/mMSSJ2GcAhdS4kMUmIDg6Pi2ncujDYAI53YgSRwBCGQFpDbjuEoaAIIXs9drKioKt9bVVBSmSYWHagNwQFg4DqnGsxm1ygmEEQAGGhgCGb+R+yLCoo+SL8WAfQoJHQ2VkgnxR00QwG2UF4INARxJK3JJpU1HNdhivNPVmbwOAw0IyVjCtMHSAG+zSqUciIAR0AQhnkHLWJA97HfdsY3W1rCwud73fOA/AFveCfZL6w/mFBYFFGEuCVhITSGH39w87YM/zgKSDWnPIedHPBO4ZAAkWVm6G8/M6dphAxo57AfgEVCUxCIBww3nXZdnsYUYgw7JRGpETCJfO3AN5nYLxk2NJdJHHmi1CroqBB83RB3UPsbsvAMD2/dUdVZJK189lv+SamNdK8KkVCrJHGARA7ZnOiXPvagGVFDErFQdqWESuVQFs7aNmMxrW66jmL8wGa5a5b9aeZyW966rTNdJ57YU4Tfq8QcTam9MOqioK4m6dpJ2SKTduzWDJNjX3vYN33EEDCrVP12+MrHT85rkgG/+7GyUi1OsUY5YJGyhFkeNaYSsfGKeD/UPNaSl9BEJtdMV6AKQqAVklp9rTx8cFYpgzMnyhd+fBgfYhXgsbBCAE0IQhzPOY62FcxE7GgKqynfw+9aFhk5QEQcI5a5Ma/s6XTUiOu99xXlEftUnW7PG8njUSYxrOHVaf9i/ZQwH2ShRfXnjt1iQJe+XHj7uFPY2kFu6igCrml/dTenA6EYAZDr0ASb5MYyyEezJSzPl5gSPM9g4O9+Vuyvnwxf6wtm5XUPaws/NTSUvb55eUGrXmE5UC+zTrbnZuXnsWexF76/6ejWfim8DaV9lBZdBZHwCkqxsUXlfl6Jj1TFKQ+A1Z/ohMYzh/2EHAIKBwfgYXUmTprn3lKaWEohITxFM2CCIZhbydRCPnzD1jPDbXMdrxPoOjL4lDJK5Sp6jOr+75N1cysllapN8qijfHFCQXpWbDGKaMqtn8/OJiWdpYLVvbT8vOs6/KYGGlzMwtqu+g6gfVfzDu6QGAjwzhbweWPH7K39cIjPyv/+wf34tZY/rXLgR9wEj20TIZ68hvlX3EzpigiOzt+SVZ8lNlulyLxCJNYNpLDztpW3UXywaMZlxOhJXpi0RTYMKCuQfSSslNq/W1C6vtFknGNw/dHDsyoQS4fV+nvtdez/bYNS7sYm5IHqYtYGkZuBagtCxiQFLLYPHalgnjNQHM/Lt9OAesRT5qdrAHDW0WMwCnZf9aSV5qCX8Ve9dNvgYQfol5+1VsXPv7hwGGj/xwDGqOWQi9sl+1kf0wiGtB1zBDN/w5LShrxyNz2WPfA8/h7F772Q9ZvNFq6uKgjc8JWB0G1vlcBaRIPrvaRQ2svltQnvtpialrRW197xYwZIj5TAAhmW7AH8ENYJAgmMwxDz5JlZq+iBmrBFKs7zRf7ljM2opAcrC6vlWLWH+fuer+dVPqyZQ5BYuV7D+SMvYEgjrYK4IN5mpYAIIzal5wg+T4AAvWKsF9gIqK9WWOM1Hu70Y6swFyvnw+gFBypbNzZbPPqAO+JjjH+Mq1xGR0CTazpjAaOT3F7OLUzcnnZsva6mrZWF8rK8uLCtSxRKdFBWMLyE7gxX0Vs3l4VLPYtQWPatXMbBFIIf1iPAFzBEtuBm3jno/vP5QP799rT+R3MIEyb5mgBQUOe2dqPxHJrSSp1PTVsWBMlxYWZaMPsOL+HuzRl/C9GAeYf8ZsRj32XEsqpgYn0nnqTBf1zVziuASQXBNB1trGhlhCgOWPP76WaQ9jB0hiTNNuQQnBq0uNlaWw3CObJUnVMWmJJsdk3uzufZbBDdfMnizn0elpsQCpZwUMExgHhGIegTwrQb7qaItNKuQ8SEsCAIBcGfc1ZwAtzDEAIY6MjI8TL8grr5U8sXzP3yDM7MdJ6hBAS9pbawgJ+r3/38vllrXJZzBmjKEY2pqQNCvn5Ag/SX4i+0uyTvvDKEG+mTocb0necC4YM9FbMf1yMW0Jc+Ka5tEKTmGdixIB6qemVjZmQmD5lPC8Yv7bJEZJuraOuZqQJaGmvai+zmy4DZ8yLl73XNOlztkB+KyY1yNJeQ3YAqz4t2rK9t1vVDLEGj/0DsZO8vLasHzcKLf8mHYdYu3bGVVCACGv4ZiSCFezLcYn88h9E93iIuqjvqedEwN8kfRhvwyDFtdP9inmJ3OHeQA4Tf9N7ndbG0viBNk1gJBxDhhE+sp1AdTwNggLzdyVSyd1ulfX5eAAabn7NCLPJIkVXwAnwW3mA5iCdeezJbNcXJDbtN2kmavXXT0uQJp7x2t5FqhXI4x8XbOJjZL4JsFG0j7mTjaXWS6ra+vl5uZObCVSVMaAZ5DBtWW3gD/JRtXqIXHSnRLz6gut+07cdyfgur66Ur766nl59dWz8uzJtur6WIZJojsZeS82XX2tqe07O5eSAUAIuOazOAcB3tUVJQkA2cjLqSk+Pj0T8yewB+sOk3l+XqYmxqQGAUwDQjX/pVqjxnyqTEzNqschZjKLJAc3d8rmzvMyPYPLKS7VtLKgJGLc0QnZwVrKEblozxD+fYXtj5/7OAK/mREY+b/+/E/v1VBYfW9cc8RXJ3ejkSjuZDUTx6ZLfYvMEwCEF5cqSibzpMwvRcJdfVzf/LrrN9gAQmfU0LPfiplMMXyknzx4yRblvMJMOaPsh2IMcfKQYRMOOxi5Kpuav3rr/RYw9dk0b1Qt4/UlsBPgF4DQAhBtjTVb+6vAYGQoOYdI9vLwDrBrj9OySs5c+TwDGL/E2kWqYzdIO1gGIHVj2VCnDjh87PYrTF/ua3uMFoR2gUn9nLz+p1PXQNDgys3qcz45NsfNePD+XEsecLlnGcv2ng0fy///0FinBYQBaflMz/0ePCqrXse7vcaWxc01qpYJIySZL7ndhcazXqMLEo0O06tQgFDBoIMn3qU2KCqIx2jGLKrd21xbQSBMRtn1kfT/7IO7dm5zHawn1l/qbGPKkDGNBDr1fRmb/l5Y2iqJ69ioWh0kAcT/A4xSE8JPriVSQtbl2Ylt4RWgyXFu3hJAsX3HZkdUX2UZOrImmr3bgMQW9jfX7AVI0wnC7wSIVLtcPQMErjFHgcG/uVEd4h7ujXu7BgmjI2bblpfKAvUsZK2rhA9WkKCRAAxrdEnHb202YpBmtkNBr0xz6M+HnHFK9wuAQzBo8ymDapmo4F5453YVCTABhcdHdrXkm4A+ySAxRAAPtTW5032bn0UCtywAxjgCpADknJ8YRuT0lQ2TrP/+XjLTjdW1srW5qTHn9x34xqqeVhuDgeqNyMrDEnIdJPqo2WN+cC1c097ero6p+qx5y1fTm5CaxriPcg/3cXSUccxVV4vE/fb6s+oEQMizgvFJU26y8rpvUl7QhsWf55ZByLdGq4T3VPOMCI1zVENy7plquSz3lQma9vtau1tdewNk88wAoOtZoQATee+5WE3AqXQu1dGRz2PuKllSmVjml5KSF34ucq/obxYVB2oXg2fA3liZkTTWcwXgcHi4b1ax9vzLevQ+xBgd6zMZt/Q0FOivCQ+SCbCxABGeHXEFJYmQvUsMZH2Wc1wSTmF+ZPgkkxD3TwScWj3APbiUiRCsE+PLOabGj+PEhZP7ymfw7Gf/YK4wVsgSAZZIquO2yTkZONnQLTJVxlQM7YXrR/kbcwswmvo8ri9JU+YP/45bKu/NNXEsPyduZEzC2EU+CqBgfvIZgB4Bs8NDsZGAwrCRdr10H2N+zzlwfIDKL37xCxtqTU+XZ8+e6e9cX5csv7cvQvwSHMvAbt+Ug4Mj1T/z2dTd3d4BiqkDN/gTkJ1mfrmlAQkNWDb29wVaWMwYEHpvu5b5FvsAigXmJEzezva2ej6SRuccDo8ONYe4Fu9TYwJQcR3GuGUwWFTrG8njz87K6x/pQfpBzCX3zIkmJywAhVqvlDzIHRjGnLlv91yvtxurBpYWZIyztbGq5BsgTT1o61pxPKFHm1vriJU3WCWpSPJH7c7GAHd1X65SfZIvAMiTs/POu8IA87ZcS3aNyyhMOzW8NmCSU/3EVJmZWyjzC0tlsLBcFldXyzxs7NpmWV3fLpOTs2UMM5lqJIOZjLjM9F/uyJK2hvA3E5Q/HvVxBP6+RmDk//0f/uwe57KwapHV+IHshawAs9r1E7DwMEBuwCLjgUJgQwYMjbxshDsjEZstBOjxM4Y1yfTJQY1ahnEXnJuRsB7etQtnepBwXgkS+JmgN055HeCsgFAPoOqqFkCYYn82pATDbFI9I2SNexvo52HUM4m29vcm1GeeAyoCggJcWhAVZqkFMS1D2DJTkcZkYoSZsqyw7/EXUNgDkiqTqGDRWexaJ1bZrZalaicegNBGJj/96u+pwdsweB3+e4BTwOWXWEI3qjdj+JA5c2Y/NZO8N/MlxzGA8obP1zAIHwatw6DzwXVX8NmCTOM21/EN34PMkZ9+plnINOnl3wGSHWB3maa+uPScpzPGk7IWd+1gAlrhAzeqRlqEjGh+vqyuLovxGqdxPTU9TW/MzG2OkXHMGmxrhsKmRb5mQOO53c5jOye6rczE1GTtC3fsrD9sTHWsTHDEfZEpyGDgBuLVzEKy1Gp6kb50AMKwD2lMTKuFi/PLcn7qGpMU9ruf5X25VVaYMRkXc0nQChgkKGfwqOkCAAF4Pnx4rwAbpz03jZ4rs3PuU+VehG76TCYeaSaBmAPLMEA3DwAhH0AiLJJDPhsGFHmpmDNAzORkOTygZu6g9r0zU+I9Civ8o2qO8LnKJN18WzVO8/O62bCHpL8J5AGEYtqo36m1mgLGd7cChbr+Wq/JbABEbm9ulRfPnun3AYQEkdRfAxyQh8rZVEY2HzvreAJ5kn18HuP27t3banF/J0aamkKYEYAKgJAAkf07xizHpzYZYfwYI1gy5kOSDQR+BKUEfrAn3F/LtGqZAjXptcaNQJXgM+2MuA4+h7sP4ErPN0BhJMLqUQerJzl06pt4rnhum4m9sq1+ZQC7pvIyVTIDkv3MPSBPNW8lQc17aukCx+K1JDR5HnZJzfTcRMFCuwXmZzXpOD6hbyKJAte2SSZavzgWJkwX52dm5GoLCMvDLeGTAVHTwoOaVuYuP9O/kWcy8j/V5lVGN8yVajvrcVIXZ9BAIuJGQMhOk/TMG9FaitqA9/J37i2gkvpQ1Q8fHgmo4B5JsoK1T02h6i/VHsQ9+VjvHJOx5Bh5lis5dHSka4zTaJjT1PmF7Q77JcBQGWrepzmIa+bBgcYO9g9gsrO9pTkJ4IDpY+xgGGGdxKwtLmqctD7USuJaclDezzoIIOTz5Qb64oXGgL9xHM3JkaKerPy/5/SIQDEeC9TnIfP88fWbcnl5pzlNCwbqhJGFT9M0HY8Ekt/08Ly6UB0k/TYxwmJvILFg9chd+fDpk9aP3XCddH/6ZEftNNgvqDWEhY75Xfpe8n4rOXZVe8c6X1/fEMsGc00/07dvcBhmjZl5JfnIvHE8M1pGkXnXnq88k1RmRH/PWgbCvjCYmymry4tlcTBXZmfck5DzR0bcx0X016XX44XqEdO+BNB+el6Zx2qyBGu6sOhEFMkhQPbJGYq1ezWOD/tN4g9sOjlBDfm4GEIDQs5huswvLJellbWysLhcFpAlr6yUheW1sri0oTp1airTc/D2vvYNlLHXw69HhvCLIeLjL38PRmDk//uLP7tn0aRIO9IONoNpgiZ6w5AZrUFS5BkERQRh0pIfnSjrS7BBBjhBO5tFHpBhuGqkqR8dM4ZEoQuY/OCWnOT8TA+Q9CpqGURr8G2m0IHFWt+QrGKywb1805tcCwj1wKxGH3bxNDsUECLjm2SBa5+3SOvCznH8YYauBUAJLlpAGBBjma2liK08NYAwx43UycDJVsht0J7Pa5k/zqsbi2oGEmAZINIGIgQ1qYFqgVzOP+/9iaSyAuNs9i3DlHN8CAjNEOa7BWs9E9ozhBmLyLc4fgsI8/dhlrBl/n4dIMx9UcDHXKjB6TAgbJnHAL32mj2mlnnZ4KU3+Gnf29uWevQ9nu43KbfCBgyqpUJ1r+sNEmbKysqyauGQjBJ8QJUF/LWy53xuxuJLQDpJicxr3pNEg+VarE96Pk2JkTIDb2dGEkXIytK2IAmWMJL8hLHB2IBalIDUOPwl2cMxs54Yj9trTCvO9b4wMJgHAAaRGQEMyfzysEc6SZAlUIjTcCnu67f7qbx/DyNAU/vPruGcGNNeQ6CCREsyXNV51Uz04oLldNRYqabK7LoZwhsFPwR6SC75PM758y5tAw70ujAx1EYT7LRrPtJOEmfUFHFOamlxZcMd2fbjYDo2KmnU1cWl5MoKwOltNj2j4FNMDDWNmH7JMMJyUwf/Y2V5cbE8f/q0vHzxldYJv+ezAMi0vCCgIxjsWBM1mbbtPvLctJEAmACofY6XGiOCThgS2A0rS+yCqb2ceTtSBFjYl1lPlsQ5yGfclECsYD0JRJhxxsZtJO6UDDg5PZHzrOVrmJzYddXrDkmn9wDOA+Di+WoWl8DQ52RAyHslERbr6aQloJh7pXpAVCH3dvhEeswzLTJIQAqJDq4l4EwyOgyFBAYMCEloqi5LRjc+NnMGqTS7Nck2jgGDhVkbJ8ZcRZYHuM1+4nvi2loUBEq+Vlad8+O8wvJEZglwWVtfF8ABPHNNMD3c89R7KlAfDHrDE0ycDi3d7evpYLdHxaIDCAED7BsBjaxfAN7yyopMoxgr2PyD/QOBQdhmOwTfVVCJGQi1mpPl7KKXK5JE4LpILDBe3FeuiW+pBWpD+yQd86ziXMLCsW8ynoCEOPtynlwzYIh9ExYP186XL55rDgOikCTGqCbjIXAr8yOznZwD58bf+cwYOaU0Bedd5lTiFBKuMHfUVMpRuSqSWEskN3Y/75U3b96W73/8sVA2T9seeiXyGatrtKGYVNKP3nzHOM4eH6l2bmdrSz+5Pre5YJ+9L2/eujVMa8YD8CVZw97Wx0W0lbH0Miw0c1/JKxzl2ccWl+x2e3xSvv/uh/Ljj2/LyYkTOsiXVZqwiNsvrBuSS+8dblzvpK3vE1P6Xiw2ygsSl1OTuIXCkNPaZFI18V1cgcvp7Z3rAQ9tuIPBIGtR0tsL6okdmzF35wc2BSJGgcE8Vj9auYk5FkDVgyHS5LjcpWdnbejkZ+tEGUVRML9UBosrZbCwWAYrq2Wwul7mFlbK/MJKGR93j20AIWCQYyvKqs90xzE1kduZyvweIIDHS3gcgWYERv7vP//TeyZ9XPFaQIhEiP5T2rCq1LMLuslWyZWTAm8kH6fKFKogvzITPOh4rx+EWEA7Q8TGxkLlS8G9mpm6n1qCch527k/m/j28P/IQApoAqrAS+UwFk7VPEj8TZLL5JJsWdi+v84YWu35nlQIIIzvNe8N45nNy/IxpwFCujZ/ta9prb4FMMnItK8b7kjlv5RauhTQT2IK1jEHOIdffyWtjgNBIR9vVwDVhk95vfg6W3DOwZ/IMXvp+WP4c9xXMdT8Epj5GPyZhBvVJDySjLVPYSkZbJjSAMH8P8M1YDJ+DN3Vn/B4As+biA6b0gAsgrH9vAe4w4Ja7WSdvtTTVoNL/HgZnAbztPPH7a2P3aibhe0mhfual+yqlV9jS0oKyyDAfMAx8npiI2kMr0u8W8HPMYRY685zzbMczYxrAOjM9KwCGiYz/5qBYNXCVocq64tpYJzy8ldmutbkElJF7RQbOrGKNtW6Bkq/RKP7ySoCQueX+ptT8IRW9U+0WATj9qkhOcW7qr0eQj+GFQBf9+T7J2p3au8vrSwU/XDM1Jjj4GQzOCuzQZgGzGXsfIOnzHiWrfakkbHSAqRYKCb4I+AhkCTK5DtalzHSqRFLgUgCztu2hGTrmJTT11n7plghhCAGaCuqRfiG1PT9X8IWMbnVpWUESYIl98fD4WNl0m/y4lxsgDRMGwOCrl68UTPH7t+/eigGgzyHAnkAaUAQbS90fY2xXSveZzTPh+PiwazxO1h0g8NVXX9Xm4hPlHHOhKxiFEfWtC/P4sPaLGkrqzudkFnR8dCxmEqktDBP3luCUc2KfwaiCekFkkTAssfgPUPXcgV1kDthVNO1ZNDf5+zXlBA0grAwbbJ+Me6rCIMkYrptx4ZnmZIXHlPsECEsdLkEpnwsQhA3lJ188m+Zm6Q9K/8QZy0PPzsSYAU6ZBz0Ld2v1gfoxGoQFELquzkkCjkGAzz0Uy0MdWZX/AsBSLgEzCBjkm2cjxw0gZE6m/y/gE/aY+cs5xeWTn8x/gm5es7SEtHpZv2P9wq5zHYDjuVnk6svlydMnAsEkbQyY3pW3b98IbHA99BqEZVO/x+kpzVHWIefFmMOEA6xIdjC2kkJ/NmMu6XNTex6Qzf3nb3HvDUMY9hmAyzHofcx5Awi/+upFefXyK7G87AfsA3KzpUaNJDROv/PzSiLJ4Kr2fBSQpUUW8vPaHoPPCSCWVJq4pbbq4bzyuiQu2ZdIgDA+r9+8K9//8EZulzOzczJdefrsadne2dIej/nVoaT4+wKEyFwx5mI/YHwyJsyj9x8/lI8fP2j9APiYJ8hFSRIiTzbT6+cx3+2erxYMMh9yEsZlPxcCZt9/93354Yc3MmwBvFHXSHIgLVrYLwCFUnIhBae3rmSudnUGBIpJHyMuuS2jI8R6IypzABR2e2I1laEs4FNtR8M8Ys/hnGI6xfpVqUTt7Ujyh2cKDOHRCS1QrAxR/bjqhTG1QWY/LTUDCY1xwCCsPzW9sygwFstgcaksrm2UwepmmR0sldk5mHUkuzSjx4RmRIlHO5c69x5WsI2XvvS79u+P/34cgd+1ERj5P//5n9zzMJIFdmXbAn4GLKpFSxZU1Fz1+2LNaAYqEGC3LDu0YU3dZ8V52IWRSyDIBhsJERsVDytkcq0EkY3BWVj3J2sZjGSSVVdyd9cFVGFqEpTm/wOKzJQ54xTQ0bJwDtTN1HTypYaBTOYyWX6Ok6A5DN+XgAi/i+RlGAwnCMik+RJ7E+DQ1nf6XN3LKg/OliHM+bcMod5fAWHOM+OQ48TcpD2mHyyuoSNDFvdMZxxd85IxdmP1h/WAPaDsAaGzib0Y03WEzoDm3PjZsoUt2AsAk1SkzpUwqMNMaT7HtXb+zBaU5bhhcgIIA7YzNgGCOT99DgBrFDczJz50+Hot/iyAhGtgvsSu+jW+bhvM2JHvnvqwmlQhCI9cDXkjwQO/Q/rIQ4+1SU/C1C1y/pnX7Zjl37n23OMA1gSXAYi574wx7CABu3oCCtg3KVKSEvWe5/51n8GcoXFxXasEs+knp7VfGaTIudRzrErK3ALFTB3fSH6QhN5gxIShB4BwGunnnH5OwF6KafF+hATq6ORYoMlM4ftycnosMHV+TrBdlMEWEERGKvMPmieTjfeX1AJVMcDN5TqovfN+SCaefa+2RBC4cbNogcZaGySpM/J1LPurZFup7AoYBRrqNTOHCO7TdJ4g/PT4RAwRTe+3Nja0FgFbn/f3yi7mPse04Djt7PBnZ2bL052d8rOXr8rXr151PQJ/+d235d/8zd+Uv/3bvxXjRpAH08McfPfug+Yo90R+Rl0dtXtgcl9gPvhsgk6OC3jmfAHCPA/YFwmiOW6ALvfViQkhUiNyAAAgAElEQVSzj3wTkALIXEOKo+mxamdtjrGocUFK6r6FyN4uJDuNqQRja9dS2kjQ39bBqHpR1sQMYBC3R89pW/ADGsVUVXdK7i8g0EYkLlUgSCbBwTnl3LKvqHa+NhxnHCSBVLLSRkOaPwu4sbolCV/qs7dvV1TeAysNCNE6r/oI78FOQCTpFZYqzAfPSPZbfsLIpl5X9Yv3BvIwy4CHyAPl+FvbwGgN8yyWAsRKBBIU1JjBznC/qKtdXiH4XxITI2l1bX+B8RImULufPikJs7S4VF589Uz3BTYXtgrmDbMjEsKMMwzj06dPJckEpFLT9l6utgaE1KvCNMdRtHMprsAzUkzGHwY099+A2ewRX62qIX0NAbDsmSurq+XF82cChYxp/p77wdgzrowZX5LFskZrn8zERYldwnir9KXGEZwb48V7I+VN8pb5REIBSfYbSUZJStHWY6bs7GyUly+fi8GEHWTO0p4Hdpj7Qv0gBlgAL7duca0155QWLshjHauNVuZ3YNUDybhxtzhhXnnf8TMmSXXP9wnFb0g2mfPfff+dkkbUPHJ9JGg89nYxjXmUC/Ldossu2COuwV4aCPjh7nlxeVbu7250bUjySWow/xJzqJZ476C8e/9BySGAM2CTz+lixVviNScXNR8xZupadpwKpY2OTYjdJ+mmXr0z02WBhvM4Ldf2I8hjYf1gNwGFS8trZXljqwzWt8vsPGsGJphzo+QA8StupNV1vavv+CkofASE3aPy8R+/JyMw8j//k3+oKc9mEyYJEwUWBhmZuboQ2QyTneOBTkDGwz0yS/XWUd2e9ecK8EXXOxBvAWFMC/SQY+OqBhoBcbxfDCLBvoqIXUPohzhSVhfP85VsUkBLCzT4O783kLUMKEGDN8xY1Mc0pK/pyt8iHQqDknN38GTmYBgQZtPLubSAMMBnmNnLNUeCkc/PMSKpy+aeLH5e174+73kAhrV5u0fWr2LKlBGrrOPw2CSYbccvxwkDmte09yCgN0DNYKFn7CIbHQan3RxqbNGHz0GBVdgbauhq7WrOqwWYHncDmWRMA/oy7/h/JSi6xvFe5S2wyrrPWBFc8QC23MxPkR5M9q1Xcu4tM+Fx8vrI+ckcpkqObCRj+3E95BUYGoBSA+e+hIAYQMpUDQKcgAgIDbDMPQkLz5nyugRHOb+sl4yJ5+O4XBQlHVfrAQcmAsHV8IN1yu9a2TMg6PzUcjvOnS+CWYK/1AvzNwI8jFJUP0IfOwJ5JGFkfyv4nJywnM9NsV1LSOBNth1AaLnPiOTlsGYEOEj6+H9A4OGxZYywOnw+TACJCMlHp83AqJk9Dc0J0qs0G9Yxe46cL+ftHkhWnT0FQw6basD4WR3BnFAAU3sVcn0wln3SakzMQgLJyEYZHwJlaooI1gDHAELOETMXghwSEOwFHz59LO8+fHCT+yrFlTvk0lLZ2dpW/SD9CGFnSAR99/335W8qIOT6YLJ2njzRddMbMQE4pmC2l/fYkGwIaJVsdH6uPJVkzs6N3DOuK5JXGJ+YhBC48neOqfGdnVWwxbiZEU4CkcDcbA2Ba8wvYI14DYANQCBJbe1PR30jYBQmgiQVgMegbVbBNSyb1oCMR2prlqb23IH0eMeKMt4sYBwXZcpxaEYsiaLU3sYIBaZZidG6VgmWuZ+DyhAyb9Xe4OhQz0TWNC1L0pfQTqWWtUZimD3A+0HfAkjPHmqhKuAlsQkYjkmLgA1BN7LYWoPfBtUcydJzMyl8wwxTkkGygnMRM7gIACBApsepjXDM9CMbPRJIJyljdm9H14KMmpo8Ei5Ikg3gpwUEwxAytjJ52t+X3wDXzRpCMsk3oIOxDKDieNz7AGOYRI7FMdskcGoJ86zok1vX2nPYG5E47+xsay4EFCbxHUkiiQjX6Y13Sqk8s3Nv8tzg3nAOmRepQWS9BKhbtXRZjZAwZtoru5/3y8fdvXJ1TYJsXOCJMXz69In2HDWBx13z2iZ7qBYGg3ndMyedLF12CYvN9Dg3J2BH5UTqlkSuSVUSTrEJSRHk1Tw7WM9ILweOreTea7Mf1vznz3vah5m3KLZwIWU/WVpe1vtyLtoPTk98LrDwpSihsLpCMmFO14N8e3SE2lrPN+qN9exRWc6oSozev/ugekiMiThH1jn3IdfGs5Tz5nqQhUtSLkXaeTk4PNZ6hdmTgqO6/k5Pjdees0tiupUwoHn96FiZxPV3frFsbG2XlY2dMru8IaOZ6ZkAwrGuYD/GqVKL2E6g+/49if0fL+NxBH4yAiN/+V/9A839BLExISHAQ47GwyGZITYmyWlqvyjJhKaREUxrs+FBnwCTzCVfCfRjXNEyhJJ6wLTVGqNk1nifzGWQGUiy4saoKWyXXKMaivB5eV/LEibITjaXDVp1GfXBKBls12/R7GEC3YC2BM15OHhj7Q0SAjh7Bq1nulqA0z5ccuz2PS1YEnOSBq71dvH3sKQ9y+imy7lvOUZ7LwPUssEqi+YXfFk6WVmvYbDaAr2cfwt6hwFTe07tsfr3pgly3Mn6lhuZoe1nBqC1QDa/C6PlbGXLQhpotfchTqPtGAdQytGz60lp5jFfLUsagAhwHh/KuAYQxlmU7GySLLkvAYS+x6kHDZAkyQlD6HPRg7Srx7CpBWDQtbmwG1PuVbdAzzDLu/J5rLeHINzjwVpm/fBvXqNm000rDeZM3tuziSNy+STdy7pjLfE6gs+wf/RDI7CMfIvjn1AfcnDQfaacMqvNfNgW7oUatuOaV/vTwSQy+gbBlvCSbeeYrFHLl0cEBvlm/4l8nUCFoFONlk/PlF2/hqW9xVzJLTb2D/YcbKrdDcDTmXP6ECYhkIQU1xvmDsZhdnZerAxZbQITM0h2+8X9LsHi/Jzr1mx0cao66wSXjJl7bK12ybKwHrCDGPeQTKP+jN6DXL+kerUei7kBGHz99k158+6drotzJLDe3Ngs25sbZWtjq6wDICfGdV9gcGAHf/nLX0oeCvh6+fJlWV5e0fkRoMEC0e8RsMsXASnSNe6Hpa0EiuM6bwI3gBZzhXkpxnF52dbw1UAEgEAwTH1QGoMz5w1o2M+977pVkUEN95X7GxYEgwuuDTDI9ak1xuWlZIFxkGVe9I6jGITQRPxIYIfnDeslbSgiyfc+6iA5NfJuj3Gn4Dh9IZO0zN7jlUoO0/XZzC/+P8oVQC9AiXsM00MiIMCmrauN2obaujzXODeulXXNWlb/vksnHLTfVFfXPJcYw7CwSvQJGNqEJwyWEnJV0m9ZnU2rGBvmXICOet6pnc2iAvr0cZTL6TQyvjMBcCw2CNzXN9ZscnNNv84jATiM5bgW9hfuVZw4+UwYrpOzUzckJ+lT6wwDClkb/B4GMU6gAXxIlPmmlQ1f6QsYmTb3Ms9l5mSULOwflr8uaY/rEtpVYs3x+Ur7CfVHrYY9nC+vzzOfeZC9zsZGTk4nUaH7Xet7kY6qx2pt4K5SGlxY5Vrs+c79QeYJYMXICjfRgA6eiiq3kQvySAeWAYWcH3M55Th5vlG3Bzs4WHBto55rPBPFsjHPHbdQ/0fLHO4Tii4SZyT3+XDFb9U5l7iONWe2eKC9XmD85KTs7e+Vj7iBnp2KIWdFcP7Ly+6dyjwSkNM1UDLg3oMy1ZKT9JjAJ66mn/dwS7V7K/MqJQ9OZHoc+A4gvLpAmss5HGBFpxryrAfuJ+zkzPSkzoeEgJjQyakyMjYhdnCwtFJ2njwrK5s7ZWoBBnZQpmfmyuiIpafIYOXinoX+CAi7OOjxH7//IzDyL/+L/1CmMglUFTyRuaRh6oSzMwFPbJACZ9oQcZqEqaBxNKAQeYQ3+47NkhucWcCOgby8rBuU5ToEibcKDGwIkAeUJFcz07Vvly2t82CVuUUFhJHZtExdKz/tAeGFAtlk9iL7SGBswFqDk8oiMS7JOuah7UyWi7TDEgZUtIC0BUw5twSLyTIGLLVAJuxVGNAAkEhGndmOtLUHLi3AzHvyuxbQRKrEa37CylVAmPe1078FSPl9C9CGwWk+sz1GAEYefP5bX5s4fD45Zg9MejlqXpv7/yVAmNf4Z//eVporN0KkOBUQtuxhO47dmGiMau1rY+UukFUZQjd4ttwubF3G25/tuZM60IyD3+7Ce8hMr0uvQR74vDeAkIctVuXqOUe/KvUktFswgQnfuWcJZDinFogla97OuSQfOJUAe67h4vxKLScINm1VT0N4S3UUbFVAqHWh3m9FdTusW0CC2sJM4Ups6VYLTB2YHOncJQWrtY6qiSRIZrwkhXXNnseWWpzZMjlFWwOy6DXAOQEQHihgwJ6fxBbtBOiXyDEIRNmjwqBiQOJ6sxs7tda6Xa39CpRlJrGMcceG9iws0d++e6eAGrYyMnLeo7FCQokJzwT1e85op2+Yxqy2lCD4DoCWKUw1pRmBTcWhVnJZanHMFFMfpNdPjJdPu5/Lm3dvy49v3par60vNDZgU2Lv11TXNC8aN62aFAc5wWPz222+1dzMPXn39tVgXQBcBHrWE1PfRnJ05QSBNHRNz0ZI4B/yqa5P7pZUaBNJdUL2woHtOyw/qFe2GeCKgQYAJCJNxDPVaUpncKSBk79WY4yLL72ozdMaXz+D5wjFgUGF3YX2RY+JoCZOOCyESMfo2wqAQOOPUqT5phI6R/DayT8/donF3MjArkSD8Ugwa4845A4ojHxV7HAfh2o6GucU8EehTLeZ4ucEt9+JcQTbPgEgO+ZsA4ZUVNVwDXwGVsP9cs/oNXlrZ4qCeOeBnH2sziVLWj9maG811no/cE47H2jSDfVbZQZdpMK84rpl69zlEfSA2VVJu71Ey9JjDtMdtFcjz8nvuPZvq9RWtPqrJlBw2LWGNG6nqgauSRy2kbuiH5zpBzo8kAnOHL84TQJj6x+xhzGucPZ8/f645wtwANPI61nLGDhDK8ezIiYsltccAIbe3SIwR2TrzlPEBaPIZyFwBmbCdsJSMGZ+X+9aCwsxJGRbVHpNJppHc+vTps9Y8a4l9BGkj5iaALjHHx4faIxinp0+2y9b2huYN4InWH3Z2dlzGeQPcAN18x2EX2Tb7o2Km2u4odZ8oKVLf7nvpcgwpWqamVf/NecgM6+a29nElIWaTGPZWmGCXMoxIsUACjfd83vus/YL1xV7IsxUDGsadeSFwKCOs+TI3Oy3JP2tQbUhmXH5E8gCGEEYZuAjo9B5v1ZX9CAwKOfdIRq8u2YeOyu7u53JD+fpYVZkh+b261F6leSyZKqz5dJmYmlEz+rnBYllcWS/bO0/KyvpOmRyslMkZ+mljnlRLhVI0WEOTrgPXI0PYhnKP//49HYGR//6P/30BQhcYT8myXSzhtQt6nY3ypp7fX6lJLdI1135QV0AdCBkjMuGYwfDwxC0vwVICTWRk2sBqMK1s1q2NABJk8jfVfSCdmpysG+hxF8gpqK5Ak3PPscOEZSPt2IsaJLeAMLUHvCayUOQvyeInSOZBkqA+oCDXlAdzNrEEDAn+A2SGGaYAwmEQl/e1oCSgsWUZw3C53tHS1QCjFsyFIWp/6nW/RjZKUUHL+LWgbxggBTTkfNu/h53Ma3pwFubN59wCwgD5NhvfMpI5VsYpnxfQ3rKkGfv2c/PvB4CwZlLz3pxD1nvGNr0IBQYrWEpQIHapkYwSNcWIR+dWC//5fJvH2MSoBcAWj/ZyXj0Ia0afukG+dd9r7Yqyr1MTcp8kwwybQwInQQ8/W5CeMXI9lU0vEiS14xHAkvcmyCHbDWvFHqFMMq0kam9S7Q0kkWrto8ayNiNn3hKkIXkkUBRjRuuDNLwv91XWeeq1J8llALNZEWRGSb6oH5ZqaQigXQcDq+M6GLvVxdwBRoIgZhKlg9pN0Fyd2j/GBrkRMi2CZWzzD3VecUJlbHR9VR6GM93K6pqACYHr2/fvK7sKk4aBwUDXxLjLKKW68jHOXLNkqlXWnHsTmSH3JOtb/UKRVKNEQIos51lLuQ0Mbbx1QE3Wx4/lhzdvqsnGnYLmF8+fl1WCYqSl1OVUlQWBH0E0zegZA2oVCbBhCGFtqOWhBozAkyCNzwAsSho4Q3+uUj59/KBWGlwPIIIMPAGxmMnNTdWwcU1iYff3yw8//KD6KQLwSEqpE2LsPR+pE/d40TTbey3PH4ND7+OTArQ8H2ApWGe8TkYn1XafYBRAqCb1y8sC+Iy3ZJXnZ50EmzkEqORb81qgzIlAPlfrEwZ+3MFvgJj6tB2fdMw5gBygnX287ffHHLAslDo9QAj1jJgjec5lfRGw+57fSgYtljFO29Nuz4RE1y67t1oDMjSrxmsCnFXyzbUy50k88MwlCIbNTrsApMdqqq4kLm1W+oSmWp2orQDPPn+7VtkJKK4FOWCAh+TaqkW/keyUAD37WBxXU6eW2jw9T/Sfd3vmmxMCdsBkboTVkrxyd1fMsgDo/b3mIfWGMNq8nvvC3GIup/6WeYeslG/mJu8jIWV5pSXQ2ctbMx3mEoAQBpL1wNzl8wGbjCvv6ZnbWmvaOWv2iXTOPwm0j5/suAoLdoEhETWeA1p1LOu6cUFlrTFPWc+vXr0oL1480x7Js4Pzzh7HcRkn6lWpKQbEut3KQPW8qBryDOXekjSC37q+MXPv+TjlthiU8yjRWJMy50gvD7seg6xNtZSQtNJAV/ECrr4oSq5xUgUQ0jbmo/ZK/s56uLmlLOdc84R9gTYYayvLYi0lbS33MhoCAHMPaVOyu7un5BTGNvQFlXqABF399vMA9vLeLXlm7doKIPzwcVdyZVhC1XST7LshSZlkKiDWzyukojSdn19cLkur62Vzc7ssrW2VKQDhNA3peR76mdz2maq5X63Zx1YTv6cI6PGyHozAyJ//yX8gl1HVHkj77QeVgxb3VTObYc15jElspmGr7TgAqkcW0pBTHKAsOVVdQ81USqZQHb44i85VFMfSCrwsFfAilzX4pGuMJDmpzWsJTNtsK+cWVoRzDwuYIJLfsZGEgQxgTPAfoNvL0QxYAzbz4A2wCwBIxjCANLLOYaCUh1ELWLzhpzl72+2u/+w8YFrA6boBS1c97q7NSkCZcxwGcn0gYnmbdfG9pFKvr3Yh7XnlNZk1AZ4BzjmXMJrDjF3enznk49g6XmxQdRlN7VlAdtit4XNsQeEwAG1ndvs+1yxWuVRtVN0+wFsQ3Z5nB4zTJL6p7cnxfR8s51SNIpaalR3sQCEs1QMQ6HPpzqm6mbWSVorp7VTqnwGHek9ljACEyAhp/iure3o9EdQRYMbApM6NsNQGYm7iPAyC2zlj8DrmvUBrp0qPJicF/mSpT7+56hocBYDqc66vFAyHMSFIVzNz3PKQqp2elmnkQZyH+ndZuhqgL0n4mMGtxlmmUzbikPoA2Sj1yzUIw5VSsjV6xtHkGFkq9Xe1hpD1CrMEaMAdVMzHzLQknQSnBFq7Hz92zdsj5zsV8+J2DtQpcgwlkK5xFt3XT75gvvhW/QsOeEfHCvS4J1wz7w8DGsCefSpAKXsuckj2N+oIlxaQkg26vpR3ta0E50+dJKYyyEaRxwLiMM94/uxpWV5cKvc3twK52n9npvX56f9HNh7AACNCHSa1lu/fW6qH2QOBPeeNjT2AkHtHwPX2zWu18QDsMaauObM00MeilnO8q/OifxsMIePB62dnbR2PooS5QW3h8fGpzp/93fJ/y0jTM29ubqD51ppqdMlFlQDEhXBGLDnjSWDIHBM7d4k02DWpjJuSE4uLXU1Zyh8I/ghMFUBGuirTNBuuHRzsC9gpeTpN4MzcHXFLkuqCzVxQmUWdW0xumUpdXVeG0fXwkio6q+RnDGu0tlvoJNcE9VLM+HkImxRDmgAU1gbzRswRffyOTwXm6LO5urYmhod1yTzYry0dOBbyY8AH95WfvO7mhjWIY+2xkjLUK7qGFLOQha45Oi6xzDVqAqkPFtPHuU1NVdY9ygYDSvZWJYariYnWdWXRAalOPPt5zzEsr7YENbV+zJmtra3yzTffaP5w/2G6AYXMC76Ye4BGgJ2cYG9vLFfGdOnEPUKjKkp7ijjh2o30q/L111/rdWEq056C43PejBffnCvnEEUD98H7r9m6jx8/yUSG+jiudbCwVNbWNsr6+qauiTY43377Syc0bm/L11+/LK9evhCrxrMjvRC5d+l7yblK1XB3Z/Mm9UxdlsFY39n2vowRp1HfenmhukJqWpFT8yziuMwzvlCpwMQf0+qChAwun/X3M3KctSuwDY8M5VWPjXvz3mcZDAkojo3qdZAABwd7ei3A7euXL1VTSOJSTqgjI2Vre7usrqwKpJ6dnqt20EoDy1L5klLrhmQjiRr23muNkfwsauLs8OCovP/wSfPw+pb+qN57RV/r2YdDNOyhpbLjEBYTM2V+cUl9CJdX18siDqOLa2Viak5/4zqSsEkcET+Zh3HFI4J4HIHf3xEY+Ys//Y/u2bSpPSDACvhwwO+WAGo+XI1nAmRYPLaVd6Gw5RDUJZwrWCGrSmZZG/30dLeBSlJKbUe1YRewG5/QZhRWiXOQphxJ6SSBg+sdIhvlXFREX6U5LSCMzCQPgAAhZ577Av6eOXK22p/dB8ktu5JgLdeeDGgLCMMyhgVoQWfATQsMc61tEB5g0v4uoDBMZQChj++6Bjsr1l5gleFrmbX2GDpOBYQJwDvwJCaiH4MWfOWcAjjbc21ZtX4s7ZoX0BPAaCBiUMqDIiYsAVYPgeNPJaItUGzHswXbOdcsW4NWGyog9xo2jjFT2QNkzjmAKWwXg9zOmZxHgJPPm2PY7SzSTx2ntqKgRqGToNQgQ0C4sj9h5CVxrK0rdI9k6uakgYG721EgBUIml/YTZGqx32/vq5gu9XeyEUIr4c4c7VjQppYw99T36U425GnNAsPMHCJw4qHJNSRIJ+iwlJKHuC3qATXqFUYQUp2KkwxChpqgmmOpVop9CBbo8kKfq+vWxCxucyGW1g3ZHbAbEJLtZv+RiQvfp2eqkxHAgtGq0lWOHydQ9gSCNHqpZX/JPqasfDU/Uf2tDJfMhnLc7AfpZwbg4e8cj0x9gly3UrBbsmW6ABXvgXHXlOyuOj1zfvMLA5nIrK1gJINBxF25Sg00MrKb67J3cFB+eP2jesABugBvT2iovbSkJvZHB4dWUkzaIVrSwfNzfSYZeQJnxoZgEEDhIPxCyTPmCv3HAIXuuTZePrx7V+V0nxW8r64uKVCnFQWvkYSw1pBxz8L0xH2Ve762tl4WFpf0/oPDIwHRtJ/gvd5X+OxFuXbSs43zJrjnJ+OURJ3YiboOmNeANLWgEOvPXl97vCI/qwsvjBj3kPuUOlMiSMuYZ/VsUXB4X/xMo8ayNme3esXtmNSK6c7rADaPc2NN6p6SAKl1ZwGENtNBLngsVgXwCcutOXNx3hl+OTmG5LGXjluCbBYqew7/Zg4R1FNXxbWwTfDMZK7zfOTvqvs/skusAOHM7IOaTNQFrvukL+GewBTAUuzv8rJq3eYHlnyzvgByML8wj8hiuV7GzgnVGLR5jw+DBOjM+otckWRBQBn3m3XEGLKW06OT82Jd0bfv5z//edcb8LvvvhNDGBaP+YSrKSw585bPVTuY/T2x2q5RMzOaGsQkIQB5gMmf/exnnXkK702PxjxzAY5tQ/o47LL3iflS7eiY1uPbd+/1k/o81tri4kpZWlrWPOHYBrNuSfL8+ZPy/OkTzRl2+cilk3DKs5/1IzC/yPEWy2AO5tasFvulfBuQ9lbVg9o1zNpohoRa6sWZAySCUKvwOySusJkkYvhCSQEgBEyOprVETdCxH3LdjM1dcaKTey+p7Yd3WmfUT//BNz+TcoXnUWrCn+w8EduL8uvyAsnqmRJ0JH0M9m5rkhG1iZlCxQj3bvfD2uY1MITv330U8UCCYn1tQ+NB4hRDHtY+582zXn4J47RLmiwLy6tlZW2zLCGpx1BmsFrGJwGLMKj19U2s3z6rHx1Ff39B0OOV9SMw8pf/9X9yH2mMGLW4KlY5n53xXWSrAIgNX3+DvYiMDZtjZ5zEAtaHm5o+qyHxjDZogKCy9s2DnYcfEhYCwWx8/GTzU60g7S5ukCP4vWT08/cWEKa+kWO37E2CezMYZj7NTDm4TuDvITEQaMFAAHIfrBisqv6xPvCTLYzBTY6d4DvnwO9bhi1saIBGwFTOoQU2LVAP+2MQkp6JZtxadq+Vcuaz8/mR7+QzzDx15dQ/WSPD59KCqIwjb2pBfXt9wyDLr/N9CDBppYIdOzfUJmIY7LWva4F0ew8FhKrk8gEz19z/DhQ37S8CMqnrYAEkEGvvZwbK9zCAsDOurrLNUQWPPKDcqsVBU5jF8cqAyfyi1mKkHUsnqY37a612jxU97CAW5Qp2JpEQWxYWppVxjglC5kMCSTEPyMSrIiCsb+Y1f/d9hqUzY65rV62X2Q7+n3XKF8chMEiNHkESzBFMnNYL/aBqLY+uHWMnzDMAmHVNZv9B6pXeet19qG064pio991yHnatJDi0+Yld/gA/liLCqo+6hoVeVpFSzcx0nx0gxHnYDOJUgIV6RIFcDDwE6iwB5vqzXt1Swa6ilmMZ6FHPYya6d8Nln+L8YGPYUyIbTZ0XQJbxRH65sbFeNtc3xM6RJacvIeMted1IKQdHR+Xb778v7z+8F2PJ67c2N8vayooku5j6SAkwVtnxaigyAbioxiOAVWrCuf4YvQAIDexoJWFgwdzZ+/ypfPzwqXz6tCdX2/X1lfL82TMxhJwX48N9SNDMuAFU+R3Xzbzb2XkqIw5kdDAp3377XW194CSCEo3jE7p+Amn+zfsBl3l2EMgqwdMpRVzSQBBI/ZCdNHtVgEye6Ml2e9upUnAHZY5wzYyBWB7JqZGf2WmWL4GpGgQzN/hMSYSp35rE8t71kG54f6p1x72HOSUYV6Nwnjv1vhPMAoBhGWXwMT+QbT7tQ8I42RHSDJuUASh4qlQ4+6kVD2YAACAASURBVFr2X36eX1qCSUJBz+hqyhaGTv0/q4EKbDvAjgCac+ydWwF61L59FEjBnANJIusX0M88QHrI/aR+CzB2SB+8mxtdJwG91gTtqJCyUqZRn9Ws84GSC+uuWa2OosgyAZfsI5wL32HTqXkFPHOPADTb21sCbOwp3BtMkmCgU5vLmqAOEGCn9iXlXoZWsFmA3CQC2O8YKyWQUBRovU0WwMqrr1+pvQuACFZxf29f9XIAejb3ne1tnaPWwt6eGHX2BfY0El/sAciNYe7puYh7L4kHfBaYVzDjAByAIO9Fos7c2NlCxrguqSXXJilzZZLzDOVe0tKE8WP+cT0zdQ1rP6+S37uba5lRsfZ4ngMKAfypo8wzjGQLElHW+cdPH1UTzb5HDCe33CqDT22gTGWUfDjRsWnpg52SjIzGJ3SMH3/8QW0haIf0h3/wc/20C7PH6OnOk7K+tq65ojjx/NJgUDHirPdxWFP+u3cygQYQbPupdWV+sS+/e/te5QFXV7dla3tHtcPsk7S6oJaQ85YEFaBMXDc2XpZXN8ra1o5ko4Ol9TI1uyLDmVEcqqvR3q8GBy1f+FDR9avf8/iXxxH43RqBkf/pn/6jex56XTAdaZ2Ch6r9r9LGgEEHtII9ChTDFJK156GgwKnWTVG7k1qGOJslWx4gACDkwReWgYeaNi4e+rV+kb/JVa3WHrApyxK7FthH5tUGvy3ACFjl72FMhoEXADcP3ACbFsDlIRxDjLaGsGUIvwQIA5paBo1rChOTID2sQ46R+xIWpz2vHtACxHqg0b73ITNniaqOVb9bgGUm6uEEbgFmgGsLAANO20Al4xSwl/e1IM39kcxamcFLbZ3nQa43xwhgGz6Hlhls//aA9ercQ3vZaHvdD0CxgF11Ya2MlS3HHvZFfHgttfYPrCRQ7dpI51L8YAIQ8hsCBN/De7eUgJmvAa57PPo7gaDYxjCE1QSDdahC//ExPXRlKjPgoUpNnV1q27nJnM89CSjM3IukMexVWITcY4+75eGR1KTVhGpyMTNo3EYJFuIIzLqHYZBMlbrABhiJIaxGLzyMtc6qbDz26px3gv5kaNl3FPDXGipLMO0eyj5Gby4CSY4nKWrTxzRqBeRBXA+S69Th2ljIe5qMb9TYfk+sY6Snrpk0O4qkKZ/JMdxcfUZSUWXNqcVRrabl7QSiAecGNmYYGSOCXLNVdiPk2mAICXJWlx2AXhMsHbk/GMfFeObk7KR8/+NrBZ+4hFJDB1u3vblZJnGDBQwzZ2S0YFMdwIXBrBkFTFzA/JnzquurxhfMEdwns4fAIBFkAwowjoC1gZEhGCb4l7vr/n4vn5VU34YjZkTvyvrGhoAea5VaK/qewTpFmmtzFrfkIEjkfjOnCMAxLePcCPbckN7SU0v1bECh+V/bK6RnKgkSAf2LczOFNbHgazWIYj1ipAEjmbnO9eceZ07zO4F9gmzMWGo/NgA+gFDAsjrIyuWwNjfnvGEaAYPcK1gS6jiXlla0t8jhtfaTlLOwAOOcawZZz7WHWySoWdNJTGDqZLmd95e2vQygLfX5qUdlbDk/GfXMwxACkg7EzFG3xb4EOwwY5BsDExqV4xHwGUOjt281FwC6rlOb0XXouYJp0CUJhgvt8dwjGCfA5cbmpgHLyYnmCnOea2ENAEKSVALs4XhLwA8Tvb29KbDHZ7G20+YCsM4Xv+c8Yck5DvPLzPLnsvv5kyTqMLuSfVeprV1w93WO9Np7/uJ5WV9b05gA9LjOt2/faH9hDVBrCIDm9byP91uRVNTTE8BHDAG45x4bsNhvwT2OnfxinjDOUlLc3JbV5YWyvFQTLzXZlvrSuINy7PT59HOjNpavzsgXl+fqvcm9Zi16f3EfQBvfuKQggNCGVmbcGOtvv/9OtdjMfTGhy0sC+mk8TyKN6z45po3MZcEgSMZXSubdquby9esftP+xD/38Zz+TMyjnBLi+vrgsGxubArTca+/ZqBXwigCwTgsMMi5uYcSmRNKUtWDWncQiy5f6Q3qnss93gHB1VUlfWEXad7h8o5QrWGsBwomysr5ZNraflNWNLTGEk7PLZXRiSsY0MZ379YDQ7tYPCg1/t+L9x7N9HIFfOwIj/8s/+8f3ZOnE+tXAPIYtts+vQKPK6mKuoYbjilUxfuChTOBg9zMVjVMPcnNdZpDXqP+UTWkwldGDq9YO8PBGDsNP3ut6P0vcdD7YaFeTiWTNCPT4GgZTCWo5TgLJBMaRjKYuIcDrIdB4KI1twVsL1AIIEygFyH6phrAFOpzzrwKEbNTt34ZBSguSwui0wLxlyn4KdB+ivBYUtrOj9pt9MGGGAWErDw0oyhvy2l8H0nq2py3U7utUuW6uKyxaAGfL7LXn8KXPasFp/s7DogWmXwKBLaDUgxPmrjIFwwA915zz1N9V66ewqGY2AZYkVgwKYQIAEpZWFdVX4ITW1yG6xyAsh86vrr+4xekuIpus/ad46OEACCBUQ+nBvGpKhk1zWgawBYtJyHANbW1bC/INILEPtxOhxxbp5q3WOOAQQBipb9aonTZdg2SgNNE3mq9OhIAkBRWVOZeK4PpamXuxStdX1UDBAMLrx43OuXbXNhIEEwTQT8suxzLXGDXwUW0xBjiXl5ag1zofmcqMYvMPs+oeh2pEP4K0yk6oewf7rm3DYbKCBvVCvL2VxE8yS2oJ1bfPdUySpiVYmzRzyv5GP1eCNc6NOq1I29P8uZe5nmpM2xpCjsG+ebR/YKMPgCaA7+qyfNj9JMaGMRMztbxcntEnEEMInDOJiyqrKCBPwu4cWe25DC8YI8zBUrMHQAScqSk8pjzVAZPnwOXVRblAUnpxoeAU1gaZHteQuiyYvDAY6lOp9WxgxXyhjyNjzhgSNH/6hDmEQb1cMqsZTxQYrBVqnCzPw3HztlDBADjhc8J0MjVlgKb5T0LFRkxh2pgnJAtsMkLC0Xu9576dtWVaM4lDqBlHJyEBoZb75rnlesjZMj1LAsZ1Y7wGUGj1yoTkgYBmglgnAq7E8FIvSUNuAuzFJVi6Nd0fgOLR8ZHYI5536inJmp7DxdttLCSjpiQDhhkwUWWCGmPcKeuzk3MVUI7jrwvBfE1cb5XdwjoKLKh343U5PTsRyGMPI7lESwRAP6yO+ttNIbc8Kwf7h64Nxcn14qLbv5IwYtxahotz4V4BBtbW1/W3tMxIq5mUYTwEhMQKt2VjY7VsbZldZJ/hNZF0st75HdchwLmxIeDHOuF1MHwfPryzVHZuTseQfH1iQiwnTB3nwPnFlIbXpI6QWkVLgScrMF7Q/SRmArykFhigyHhfXSN7NNsOGMQ0ifmleIlk1hhtV65Uk8pa4v3zc9NlftbJJOZT9jp+AgTTriTMnROC1bCPkpuJ8XJKSw8BzGvJ8lm3gCM1a6d/qvZhM998x9wFSSvy1X/zN3+j2gbmHeY6q6sAXBL1TjAC7to6RPMB7LGW7At4737SuVLfSC0zz7bLizMxyewlZoFXtXco6XRyapd61V9OaD8AWLKfqz5xtJTpGUyHfP7qhUg7o2PXPCN1v76+U20ixyaGRJLLOkzP4avbm3JHD92xybK8tiFAuC6WcKsDhCOjxK29YuxhxBxm8EsM4SNT+GvRxeMff+dGQICQzVVuehi9VMdEF9bb/COslOqYugeLASHRHIEVQYXAF5k55J1np8p40lNrqroaCjhVMJiNVJse8tAqiWHzjUEMS1Dno75I7nnFsdmsW0DXBucOlg0wAsb4fzblPKQ4ToBCCzQUtFd3RI4TCWYLUPisGHNk4+ZYeX1kd7wu2bgWwHSSzTqO+fwAobw/QDXvbQHhT4P3CiB+IoHt52PL+DwAhGF/a94r+IfXtwAvY9qC8GFA2N6H/Ltl4h7+LqyEf9uDjbRs6NnMFrwN39ecQwtiEuj1YNZ1bszfXNeX7k/OQSYmacVS62eHV/Ywi8nfLflkjdhVTccjIuf/7g1048zJ2okxEgAwfb/o28T/1+hNAVyuXzWQMqqIacx9GczPCRDyACeLz3EIKgLQwpQmWdIb4JgJzRfHzGuyhjJ/eViT9AlgJni3y+iVAWGtzUkNMussUi7GnGAJxkxysirZJgAjeNBnEshS91Gb3AMqYJsAeAQPsAoCF9WhkGPAbum9V641yblbAUBA7DYV7Ddh7yOF7dcYxhkYibiPKnVkrH+CXmqyMKbheK4Btfsk+xFjyt7Gee5+cv0eSTCukQCudSHmtbA7GI1Y2mq5FefkOrxVZeRVqyag5vprEmGAAeq92IcAE0eH9IFzHShSW2o5kQuGmZOccX6+PH/6VIY0fC5yOM6Zex2XQDLrbi59KvnrzPSsavtwClU92+WlGBjqr2C1vECFJhQU4grtAN/GNDKVoBapOkSKQasOpHKCHR8X2EHiyryHKeQeWLLJXn7XgRlk+8y3MH9IdCMH5r7CYjBtYQjdhNuuq7CG7uHHvbR02q1brD5gfpiNch2iWPsYJ8kYxmA0LsAyyr1z/1fGP20XYF44nozFZkgmmKFkHGWEAdgaKQqsVWsoRstyakxYDg6Oyt7BoZhDesYtr6yJuc01sm5U+6X62yWxr0uSQHouU+vKWKaHYK6hNbhRCUhVCbAmScZ0LqG0fYhBSa3V51zQAiG1I3BP37f1jfWysbauzycwV5/TK5vKcL58W3Jb63qb508Su8y7OInCiDJv8jxNcoL70qpKOG7alfCsZ54R8DOnOB5zJ1JeST5rSxLWEq8DzLIWeB0S2Lfv3mj8uSckMBhTxpc6RMAQY87fYBhhvJGeclycQP/6r/+6q4tlrgOk+Ir5TeIYzg1wxV6AjF3xxQhOsSSBYEp5HjBHJzSXYNsBcAAY9XqcmhIAy94hR9kpqwz4Hfc581tsby05UGnNJED9RMej/lP17lqvjoUA/Owl7EHZw7lexgimD9n2v/7Xfy3zLhhUzHXoPyrVQ9eLmnpUG2bJtAy1R02aSDWhPdgJPFreUMdMLHFx5tYWnN/iIkY4SxpD1v7RIe2HaB3kPrIwxtx3km20ZGGvmZ2dLguLdjPmnuGefH52rkQSCSI+m/vCsbm2AMKwoUhGaUoPE6gawo3tsrm9U5bXdsrM/GoZHScpmfr/LwG8FNcMRwCPTOHvHNp5POG/cwRG/uqf/qN7Mt2RiqVA3BInpCYGaGx8BHed22GhtoGsfTWXqf1g2PTIXPPQolhZvcuqc1vMJ8iUc7wEtmrwXbPq/I4HmlwHeZjMeFMMIFR2u/aoakFlAuD2igPY9DC9NvM4XEMY4JXsZqSlYesCHHtmywFZ+3ktq9WCxwTyAiNVitgCwoCYvC7vNbiwxCQP/GFAmOvg95GkKIscgNf8DOBqQdfw6wyQzLx86XUBru11t2OSa/jScVvgkdclI9dLAXsAmGO097Idy+HazHbcvnxd7pEUY5acd8Y4LHLOU2CwZkYtR/NX2MAEL+152qGNJAT3AEMmAzmVH9pjpkk2+FpbZtD9PgncDAh9bNfrBsgGEPo8HBgDCHFzIxiizgcAQECXTHqulfewXr7EWGf8Wha8vd+SO4lRcZLA9UpXalHD61IPGMAVcKDEzc2N617mcP7rQafdJqfdjJ4gvTI0nB8OdoAHggICvO0dWh+43s+SVLsbWlblfcTf/b+7+qkLBxZ8AZD4SqJHa1+N70lkTRT6M7u2xQyagCN7Xq0D5PXsZVwzr0M+RzAJMOS8ErClwbJex3li1lAl77z+8Jhm0DhpAsQMCLk2yRprP0Lqcwji5mfnzEienpbD/QMbY8m5ETk9me9xmYooqXeL1G+yPKlufryX7Dvu0dxjglyYDbsKnpbj0xMxn9TxbG1uSRLHeAD2kZFxH46PDjVmzCcYItXiVgdK7gmAPfb0cYO2c6DryuQoOjlZ9g/2xWQCtgHGnnO9XBX2HGaA34HAsxYBgQAQzreVxbPW4vbshIT7zTmAhmlxY3cWH8cKQGFO5nnGHLF6BbdQej76nLz2vGazfnhtWEbAE/vkxJQTBGK/R92s/hKzITGddukk2Nc+cGcHRVxVD49O9HfWquSzY+NaUwI5p2d6H06hgCcSPUiHWTtIAWGl2ppMJchSyy6m8lLJCZln1Ub3mkdyjKyupHt7kucRlNuUB/AxqbpLAIVkejNTauqO0cksSY7p7CvjTpzcMp+4Fhqw21THbJLBfFzDFVfI1AnJplmeNlEbg5fIxPmb5ntNjsigSYYiBkZJxiZGYD7zxX4St1/WVdboh4/vy+vXP3agLoCQ+05fTmoR+WzOi4QI7BjrgPtBUuQXv/iF5o4Nkdb0GZwjf48hDp8PeDpDNn1wKCVIFAiYnnDP/ZpxrXkMg1RHTGN39bokkTHVKQwM8gwIw5T3z007qjO+lt37vgicn50pEUlSkSQ79eisV7eScPuJ1N7quVZNoN6+fVe+//4HXWdqMbnvzC2VJCwt6v1k/yWdJrGHLPgq5oCYdBGnuTSA+cuzjEzIzTVmRUc6N2pmox5g7sH0IRlFocG6Y+xgGiETzi7OVPc7MztdFhfdU5PjkhBjvlFHaBOcUSWzWEd8kfAhaaNn4PiYtDrIRQGEc4vLZXlts2zuPFUfQgDh2PikauITIz2MmH8VGNSrH6Wjfye8eHzB79oIjPzlP/nPJBlVwCRpgDMx7qlVrahrU3iWTR4yE2MEB66XkWRUjVdrw9zLy7J/aI09Je48sNJGgtfzcFPhOcEP2S7qqWoPpi4wquYwSE7VgLr2/4rbKEFbjAqSsU1gzzHCaoYhsWyuB6HtBtsDMgeLkX4m8O+Yo6Z1QQtyWqawzX62wUTAXQBhKzVsg/ZMoJYJGz5+e44J1lyjYJvvXPMDOWPDBrXgMp/t4xg45asFPC2Tyd+/9LcWkLbgIsfLOGfzNSjsjzUMBNvX5xjd/KugnN+3bG4LCPM5Ai1pVlyBcuZ7K6HM6wUIa/+7AMLMqXZedYA47phV7nl/T3+kCggxfquBr4/hoDP3zfeZoAz5IsEU9UKAylpHURlCjT+sRpXUBuQsLeJGuSJgIQMQZfINCMOkt9LmlhGPVLRNkmR8WyY4stcAL8noYNmrTFbZ65r04Z4R5LH24yi8tbHpHltNL1P2Az5LgQwmUzfXnaU7AAt2jnmOff7O0ycdIAT4pMdcu9Y832ypnvsoVub8XPeSgIZr4h5EIcB5e+5QFzhWLi/9+tRi2el4RiAwDCrBrSX1k93vkDmR3eb4DlptQa+xOD5R8B1GRZb6hwZii4tzCvgJNJNkEihECXF1KXfWRfpzVcnowZ5rrtgDqSF0f8V5BVBx4eS1m7SBWN8QmE5AyT2OQ2ALCJmLg8Gi2BECYQJMAj7YkY/0HSSpV91pkW5Ri0SdEXs4TEcSiOzPWSM9MHZvW3rJAmQ0TnsHAnh8Zc8CREiKq1Y0uAT2vV/V8/LSibzhfUvqkgo+W0DIGiDABpgBcNo1G7lipI6R+gFyOC+MNfxZPr8kPHguMi/UKoE+aXckVwDJk26pIEk60t4zATclUFkXdS3quYeBzznmaDbQ4Xom6Bs3UmscL1HAUJNnphOJn1w+V1d1LQTVrqU803uVLBzqyavWAKenXcIJIAXDx3GSJPr08aPq45iL3Fv2HdQFtClg74mxFQE+gFZlHTT5Zr7NITFFmu7+wNxXxgT5H/MCiSxBf5KkAd/8fwyUIq3md5wD8yLrum3ppOTM2VmXwGGNcL9IfoVdZJ/hvrDeYJ4AL3w+18paxvkSsxOOxbGZ5+kZChgE9HGveG/WAOuRY3JtyEp5L8fvGciZzuQuz1h6r8uI6uBQCQYz0CQR6LN5rPFgDDk/xjFsLIkerotxZo5Ffh9gnTYkec6p7AZ3Z9X3WjnFuZG4IVHGPHS7CWK4qa4kAVmpFSnuZ9muJc6ZZA17VMaC84FlZCyoJZ3r2hpRP31Tzi8upUywrH+2Kh3WqioGl98bGbwAIkmSANQAuNkvWNPnZxcyVUJCHmm4ElYnmHidyHSOOcjcxDCKY7E3ACZZQ+R72IeRoQI2WVNWl513Shmxf+OTZWSCxvRLZXF1vWw9eVZWNp6UmbkVGcrIjfSLX04kfvnrERD+msF5/NPv6AiM/NV/95/fK8CoD30XILsnkPoS1ewzMhO+0jyXIu3pyWll18kMUkxt4DKizD5ZcPT7yJ/GJsZdsF9reMJWJFtLfy2y93xmGCg9UMmi1r5pCXAl1VB203UdeWAnc8jrIh/jZw+QegaK62g3RIM7ywXa9hSRzgWYfEkuKZYh7otNLVSCEI7ZMloBhC0D2YKYgAyO2TKLw+fcsmL+fNdADbM9LahtwV/77x7w9gxhwF0+twVnAZyZ8xmXvKdlQdsAPYF6/7uHnX46gBVTlyHnLwVQtedfaocShIb1GQaVuTeuUX3YViQMYeacgiy1U7HpSIBVxrRltbtrSLuK2tpCgHrELVv4bIJAHmJmG8wYtmPic4Bl44Ftu3ky9WkfERMIXUedo76nbglDnRJtJ3hwr6wsqVYtDGGCsQCh4bHJOozREq9LgJ2Ajve4xQxSp77WkOTKfXUgyn2JZBSZ4e7nzwpgGTOMTpAwtkxN7h/rWK6d9K+qiSiUBfyeBAduk1wbsnEAgxkus4TtWnG+o5duC1jVLL4ka/PzCmx5T4xE+LdNQy7K+dlNOT29lENy1j02+QQagBq1KaiNstmrZNuOqx2GIPv7CqbCOJGttuPdfTnYhxnb1TfSKbVYOD0TIMSpk2BH7qd1z+X3nAN1YowZ7FCMSWgjwfXDymRvnBvMi9Hk2FJV3N+XlaVljTnMI2OuQKm6XEZqB/ghEOLa5ufdgkJKDMDv3b0APfVksBjaY1UXt6iAnzoe2CGCed6T+sNIhwNufUeK7i3BNa6ix0fHSsx5HcMkuPUCNZG6Z+eWkfYmXQAnS8qz73jOGPzDgEo6Komkn0Gwg5IMV0dsu8yadUxAHSM1uS3y3IH1OXfbpMgxaaXEPOX6AAOMowAZDe+vqFM1y+dnG6UNE2bP5SJ7LoaEBI6fTWaWLSF02xHXwiO987NH5Gix0RhKA34yN+g1SoBNH0TJPWtfRa1n3l2VJBw/Rkp+fpi5WRjQP88giTYRAEJMUWBo+ERAwuraSlleXlDg73V+WZ0e7c7Kfca4ap1Ew+qawA1zEcDEmHBefM7a6pqYNtZCWgSIITo/1ziQtIpcnM9Ru4L377U+OB7jzVy0U6gZ+/QDZM4gD6TWj3uZOj/mIXPHzdrtVso1McZIRt+8NahjTFI7x1hk3fLv1PKmz2AYdT4bWTr3iHPnGtXOo7qm55l3hvxZZi604nE8QfIv4IVxJikZ8y+2ToyiYLNYN2LwqozTMYtLTuJoHoUU+0zcl+1uDHNKn1FLUEkssh4Wq7Mo45AadJ4tYq1rG7Ak8jhPQB7rHVCLqzb3nHrEpWWcTVeVmOIceQ9JCyT17BHsPeyRG7XeVLGXQNlFAcNRRwhzjsxcnyc21MZAyMFnZufUy1rHFdA7FSCknvXuzk7HjBlrmP6ESJaTJHJild6iKw0gdC2vyjdIrJIopy54isb0K2V53QyhGtPPLEth8QgIf0fRy+Np/zsfgZH/7V/8yT1MIBusAxqbQPBvdN9sNG4ufKSNIgHA7PRsmZ6aqWCQnk2he3B2cr3GwdGhrIkjGZGpQyMnUb8dycpuJUPq60Es7ZLsRdR/Nas5P1fgRaY7QV2AE5tjsmVxtkPGkuDObTJqI2A2vCqhYwPrwY5NF1opmgNi1yTmOwBKcpimwbgBgOtjOEbAaM7LWWIfv5e59Q3q24A915U73gK44d/5/KtxSTVkadmTgLrh2ZPr7n86hAvA+9JnD2fpeU07LgnaWsDasqn9vw1ohkFi/j/jmkAw1z/MELaAcJgRbcE6D4e2QiD3VFn2ChQ4FkYyNnaxLJi/517lnvI5GTOlQDSvUrdKr0OrUPxerNjdusFg0O0p6pU3bSJc8zpKH8P0/6wN6SUVrf0HOUgAYUxl6PfEQzt1hATvDj77/oPtfOiTJKnlcgDONWd9MxZJqCDTmZyEyXBQbuk1xfqW0fKdmqWALBphExzxtw2c+xYWdU6R7iXZoTFV9ONaI85BAd7tnQIHMsgEh+OT4wKEuNwRLGCyojkhhgOlgsfVAb8DktT5OBBdrCDNpiq5lwSh+/uH5ejgohyd1EB+xI2bYSOwRFcGm/YW11cKzNnP5mbnLdWjjx/Sr0vGb1zSJRpGAxrvb28FjD+8f1/eVxZEzopn53JhJnhLwCd2oDb3Jsg6PjtVg3lcD2EKARYyJdnftxSf/XJ6qsxTj3N5YZZGzNNNWRosyAiENhRhSZWRv8DN04YX/D+tAABEBHRplzE+MalgVy6IyDQlM3aiYHmFWtApyQWpL+S5wDkTRAPaIx/lPvPV1XxfYTqxV4/ZsxswqfqmXYcMIQA8JCHtPGmlBnusnVoFLtUDEskwQXqRWydAAFdMNeWGuRRTfI9JYWcWkVYsriW3aVCcRSXxFYCgoT2W/Sdaq1kPXB/gmrksEHF6Uk7PAco47NoNlDot5G0c++z0RMBXc6XKGS2VpB/kbd8rUzWcekLalA02URJ1qzz4xumRZIYC9FoHn+eOnlNV1oyhlQBvbfnA3pUa5c6Qo0qYPwO+9o80DxlEjHhoIbK+tiLQc3PtNi4Xl2eu57q4Ui0Xf8Ppc2trW/cdeR91eJaxnqpnJn0wnz57pr0M8Mt93/tsVh8QifyP8Uz9MOMZhpB7EgMaAHhk38wz1jJ/A2wi+0zil78x95nXltiyD9L8fErziXNENkosQIJG9XgkB2Hdq8MsyW0MuWxSZAkwQNtyZdrD8Lz2vUjihvnNXOMcmYeKSbLfVnk94yaQqL3qTjGO2V/LH4l7VEOIXLSax2jdKJHt56OZYvd55FxIKLnmsra2Ua3unM2vMPKi1VdlCJnzOYDPbgAAIABJREFUKQFJOUhkzJwz48n+5jrfCfVrlAEMct1ak4gqgJIE2nHQl5C9loQGdbB2gj0pc4NB2UZhsLMt0yO/F8YY1tY9TAWcbxkDS5TlxX13XyYm3W+afcA1u4DNIxlv3dxg5jOuvoaAQfY59/T0vKeemOlvQEgPWMoZzjVOUh+piHhMjeknZ+fLwtJaWdnYKmub22VhZbNMTC8UGco8MoT/zoHF4wF/N0dg5P/5V392//+3dybNkWVbVj6u3iWX5K4mFN1rMqswivoTMGDKFDBjBMYAMDCMITWiMGOIMaF+G0XlqyKjeVKEpFCEeinUOPatdda9R8qAIgdlVqRJz/QUKV2/99zT7rX32muzucQLa/BiYxjPHptEcmQwSnRAra4KDLJ5cugSsMBIUB4eRuLtnWhPZ9SfqeIaoubVBPeAIjZx0T6n5PfYIH4gelELi6rwaiMBLhpJ9RDLiK+RjeTuhBYUaW57ix6WNYinmGvYrMT5r7SeALoYjQEWoRf6eouEtMAiBnMonYnOBei2gDCgswUxjwEh1weMtMApz//plItCZ1+2Ifdv7533SWSsBWkBhPwtX3mP3COgLyCtjZy2f/sWiO3b7AMvbelB+U9/1z63jRDGO5u+zHUtEOz/Dazp5fXb5xrImwJnKnSvbEt7WwdB+pPDRoesK3LW/EsMu55y5TnSRwjtlHgo5hJ1xEQKUzNNYhiKVPbzlkWKUWMnhwHn6qhXGZ1sTJTzEaW6dm61czLR6/w9DoqA7QCTLneYQsZLrrVnw4QcQkrL2PERw4ixiec+9cUwZHdI+l/rPf5R7eN5khjvQLX7BkBEX2EIRZyDiBjt5cD3vnEtY5pBdY6xQXDyzbjO+9exjCqM0LnqsMm+Q7sxSA8PPpVPnyjufSF2QwAIhhZtgJZEPooKkaPciTEFDQkjZxDVV4OD9TWEQDaUgwo4wyDGaMUIVwFooikX5NFZrCZ7CnuEIjw1B8yCOmPRBRHBIEp4f3Mrmtanz5+1jJSDtr4uAxKDUJGUqyuJOmxubAqkKUp6Th1A1zZL5I2+JDdzS3Uil6WGyHU0CsOWPV/1vGZnXWZBOVoI1SDqcFEOD/cV2WGu0D5yrwBN9DORIcYHgIqhTF4cUU1AgSI1Etfo8wwRlWBCK3p5St2/87rmai0y1SYk5wl123vND1INWEsAMaJfEhKB9llrPCLDjwHOWja1zkrYRKMZY/qLiFty7Zi793cYlChAEp3A2LcyJecdYJf9RRGaK88TIi7KjatKnQBC5t0ZZQeOPheYL7Qh9f6IiAI6eT/6gr5hDkMtlBiRKMpO1VBR7ttbjTtt4Iwk4hknD+MfJsxURbUNCEVtvkOJtVdVDoVXDipqheKUOGMOmhrLteMJ1PNJ2ZxMBAhPz04EvAGNF+eAlvmyvj4sv/3NbxWh454AwTdvfpQ6JOsOpxSCLK9fvdL6hRKouovHx+o3ImQry84lTAoIc5b72ElBTqNVdJlvWROhyfI3+jJqowYAzgmlXxIhZJ4y5uxN7AGfvxwJlLEemQ8GI/Xsrs9TFBf67yJ5cNZPADCasnpX1XirQE/N2WQMDAinFmiqdSplP83MOU8QJlMjYkcqAQ4WRGRILGWsUSFm/FlnAfWO6lVKsuqGUo8TldrPel/az32Y+zig4iAHcJKDzl7neeT8x6Qj6PysIJbfM6+T68t6JdLL/oTD5+jTYRkuGcQ/294p4/Wx5iNz4vDTkWjlrCOEaKDbMi+Y+6fHJwKFRAeJPOv+OLvoh3vnzlu8z+I09Dl7HWPA31BgPT5BVdhqoXIeqKzKtZyrObeurtnTbkQZxbFlJ+i1aNtKuVAnzpUFzq3Relnf2Cob28/L+sZ2WV6jKP3oKUL4/ydueWr131APDP7rf/wX03j92VSTN8HiUvi+1tQRP31mVknRolFRO3B2rtxRqBmjkChfBV2swxtk6cm1YNHXkhUxwgMaArics2XKj2lELhTKdZZ7dyQj6qP2oCVXzhG8HPjxHEZ0IhG+HswZ6Lhgqutj5csgyM/NYduCvlAInR9koRrfv883aWlrAUShjAZwRrnVxnTNFXOsrNIaU5LBIgB8K7b0KBqZduc57teAQSvEOoLj3/VCLqG5BvS1dFpv2C2NsgUWPDPj1/ZbQGUL3to5+xgcpoC6I1+OBuffNLSLWtbaVu4d6oz5UE77iC61OYTqJ4mF9AaR5l2N4vX9yO9Sc7BSiMl3jZgMAiQ1lKd8KTz0KYehkij+c4SWYoClPiB5OHIQ1BzCAEH3k9V63Vf3MuZc7wm6aeoX4iQxIPR4EIVv+97CFpSdWK8G62SyXtbWeyn+RO8yn2NMPgaEj+cpz5PqZaV8sieobtmq6V6pl6fafTWC3jsVDKABJl4f98pfWqniKLSBSBte36WhqVdxOMhzT9kacqSk5msxCQwlKx6bshoQChVJwlPIo9fPYng6WuYoItdiZAPuuCmGNsYrP1kXpxSo/oyEPLkrFquhDTZMl2tOT83trIag5g0Gl4APoMLRYefIIOAx0tRHTEYFrj9/UXFs6FgxEvmcagAqV9TebN4v5Rlk4ALCJoB85x1hTKlUw+GB9gLemwghey+fAyhh8APwoFnx+c7x1ag3K4eylPKb735ret/sgvOfjr9YmVVCGKeao6qHByCs5UOskHgqYxE6Hu0AEH7//ffl1avXAoURlwH0QO8/O8dr729H/KBIIwBj4RnyB5lLGKOAR1QEsze6xIgBIW1GyIj5l7yu1HF0biMqmDfKp+Jd4GCadtnnxeOA4P1NvbsUQHQdSQAhZUpuytmpy0cACB2hMeUzIIy8qa+3KFXfK7JIIXNEYLhOaRanJ6qVhqeU9Uv/YPDyzrSb+nrqGwDy7VTqtcxPDGvy8zCEJd4hQO6ahOxLZjmYXsC66/oUcFMZNuweWRe5LudG9m0Mc5VDUFkEoi33ZWUZEZnVsjFZl5iHHC/XjBkRrpsyPztThsM5RYKgbQK4mNs4BSLAFLDGT+XOnbiPk94BFR6wwp5Ff2eeMJ9ap56AUKU20qdcl7zfiBXpPKhpLln7Ae/YKBrPezsm6E+xFVSfkXVklo5sjSpUozO90mx5vuYI6SlyYtyqsiznTs6esDbMLikCfq6bZ9VbUmjEREAjoaaSSPQK+jL0Ua7Ree35R38CggGTFgyz89BRPs6ygQFqZQGwbxJJ5p3JzzYdk4jfsmYI9f9wRAGmDbAR9HHaDn3L+zMf+DdOnDg8svahFe9//FDzS0eiAhMlZB9gbKGM/v7377UXYA/i9Hv+4nk5+eIoI/uvAOHmhua11gbrTf0xMHvg6lqCSuyZRHVDJfbaIDXguNwpV9dCQ3z7y2uAtSpAiKAaqspcJ22KK+X4YhsMZufL0mhVgjLjzWdlY2unjMabZXFlvczMDf+aCOGTqMzfEO54uu3f0h4Y/Pf/9K+nHH6iYp6e1uiDc5qi9IXniI2CPI0ofrGJsRFS34tDmIWYnBAd3oNSru+qV/rayngyROuiTpQrdMNEBxNNi/FnehrUoQoMK7hsgZIPh14pqo2Kpd+9ufZAJyIR7b3byBK/l9FWy1jEW2kqTl97Kp/3vSsIkOFuwNpHEL2pV/32hlrqyBTXtlTNGPOqz3VjgYL0VUunbAFaCwwfU1JzgOY+6Zc8x3x8g5QA2ERBsxGnf3LA5f0ylv8vYDDAgUgDdJDcq7tHo92VCGDGoI0gt+8dh0HeXwqMTV4n1/bR0FoegoM2NMxOYbUvXO/76/8NWBswlqLeKRDv/L9aliGRw5pflxqEfXt6JVirYvZOhUQJ7Zgw4LO4jeecjMFK03TjUKI0IASsrY+hAFq9M4d+5mcbkW7nRuhnBjSmbDrSZnq2+971sKBvkrPGgY2IBC1gTHieQGClYNE23hcAwzXknXEdbSH6BCDEaEwhahn/9/ddDnEMROVv1egUgKE1CjJfFBnhWTV/kLZhBBF54PnkWJKb48iL96NI5csbj6Lx+WU5PkZ505E70bVmBqIyAvIyd3gmBhj9RD6oDNqzsy7KjWGPAc/1icgaALgId0f1i3gKFKlaS5H3o19Sl41+ot9SoD1GEZG7vT1H5jCyACPcl73KQhRWKOxKL1Q6FAZxlBwRrMFY+u6776TQBxBC+RK16fQrfQ2YQape5TRquQ3uQ44PQBr2CO8J4Pruu+8FCqHz0fe8r+mV0D9dWqQHeS7jYcC/LGCNcSiwXCNFoYvakWcHELFknIHJGYsRjUEbAY352Tk5BDCGcQjQNyrfsDEu5IQG1DHHlMtH0fHKTNGeT/7T1bXWGm10XqIj/SlVgVEPIMTwZJ7oTFyG+rpYLi7ORLVFCREKK0Y689yUUYSInFcmtdkTyo/cF2i66+uA/7GK1TNfAMcAGdYSfaDc/SqgE8diIuCMPW1dHaFY6n66rQ5TRQWrcjc/2SNZC3ICX9+U41PoyVeFI21lZamsj0cS8AAUqp4dZ2BVyWVLgzYIhRlgRj+cn0O9vdf4iDJMbu2so1nQG+lTvrSvyMl7p6gWFF+AfUScsj9BZZYTeToQgKFfzOBwTdGAQN6ZL2jdoaD2KqRQua327BPXNHf+LVVZ3eurS1qpDmlKztg5oyj01ZXWA+uNMxiDpqsJ2TgsaRtfig4S+VtyTVNODTuX0F2YN1ChzdUusKNZTPlOACjvIfup2hAWJGudxnEKVkYLqp6AyZVRV4+WM4U18Bd/8T/LX/7l72oJk0m35zIX5dSr364p+kLzmHHks6K57+2JgsoeCuBSCZSqsspcgjJKGQr2KQDjs2dbNU/6i4Arc593AqQyf5kTzP3Ym4htsTeLCaGC9VYsVpRdjjRyyU239UmS2tOzGg/mCfsmQJXn2AlgsM8+gfNoFsfT6npZnWyV8dazMtl+XkbrkzK/tFqmA1ge0b74loX+UOPgp1e0SSh/Sy38p2Y99cDP6IHBn/3nfzPFk80moATquoFjVMTQRhlNuXbxkone5GhaaGWWQXYdHdF7KAw9vZdXCC9jZxDcOsG/jbYF4LAZBRAmqpH7d1GqmgeYQ06bQo2gxZvcRqsCeHKY89wcMC0VkPu1oEubSs0JkPdNeUopA1FryjVgNYZUDogAlh6Q2tOdyFfnrW3A7mOg50PQ+Vo9sOyBYRuVacFY3vmhV+1hhDHXt9GitLUFhFwXQPYYEOb6vFcbkWrfM32R3/HfyktaJJfAeWjtmD2+bwusE+lN+zMvYuzw2cf9yO/y7ORS4K3uIpL1MxGlYK60EU3lIjWR0TwbD61AWwWERPgwRPysPNOF6VM6IhFoDjmPjwFh5l5kwQUIoRRWB0TfNkewAwgxQKhVR4REUQaJQtlAzfpNBDU5gRnzFtAHbDv6bWOmqzFGDuG8DSfq45Fj1QpRseaJCFrUpAeJyXdk3fBMF5v3QU2UAePCkTKPf/I22Yv4ffKJMFjaCG0iviq8PTujz7O/AO54hlXzDvRMPitxmBGRl8tav8z0Lr6QZwfEkY8CQEiha9Y7CqOMi73pHk/TmuZljCgaeXKi+7gmF/bew/IpAC/2MDzmjL32PUV85yQGorGphdF5Z0CpREsqld1g1PORawESvJ+iRlCvarkKxjb5gLmWuQWgxajLeBJFNEj7KnofwFw5UBR/l6iH6WvMJQw9Pgv1Ec9+WBpEwSTGA7XzDlojRcyR7P9Vef36laixGHO01WU0WsOqCqjce84rOnhj0Rtdq5xSyq34My4LMivgBZgCNAPC+SIC6tqPOECQu58vAMKUAmE+JkIN0BIlr9a69JhYoMz7US9qBjUXECAg4JHV2CUnT7TTGwNY2spcEThfHhoo1rwxIoTOGzMVdH4eRwK5lab4Ykxf3xTNh9XRkuapKLeUetI9rEbKl57RKaqamu3818+a+/wdpxBrQuu3snNSSzEAivckdxTHAX386ei4HB590TiiRLm2Tl6nHQo3lINBwOcaqp/rFDPWURJlbrD/UY4kziTWBXOYKCg/O0Av4MTauBNoAix0zICO6o1mAYJR2BulrK6iXkm+octIMO+Yt8xrR3Ct/GmHgOdAn/ttLx7vgSMbRhDvi5NDzA1FvymJstiVX4AuLEBxd1/OLy+lvLm7tyuxIdjp5ObxHO3VUn12/rKdaH0OOfM07Anek3nBeeCzyswS2B/0H/2WMyt7r4BsjRDq7KrnVxzCPivNLuGdRTetoj+AbfYC5saf//n/KD/88IPaSx+xRgF1nBGiylexKxwWAEL2Y94n9USPPn0SeN/YmPj+IxyPI4F+2k3u59kJeZ9zoq1CGc6+ENEmC9+g7zCvvZLc2tbxw7N5LqAw+Zneq8jltXigzsgwhOr4pV40Pzc3tx4o24qBpfqDMxKUWV4bl7XxZhlv7wgQrqwBCEdlOjB9uLXZfobt/HTpUw/84npg8Gd/+q+mJH/HqysKJVSCCuxYLDoc5blzLUKDuRohrKCJnolktKhf1XNmFb9zGYKmeyEg43zBiK3EYM/B56TjSj2rRkIX/alS2wGEziFwoflEAQMIYhC3lMtEQHL/jn5WBWLYdOOND6W1BYSmiGDM2+OdCEze4VugL20PoPI9HioiBnSl7ZlpvBv9H0CTQ6GPeD30UrVgsAVoLVAKIG4BQ0AZfwvoSoQuf/vrAGELLtMPMpartGYLCDmYMTz4imGQf+f6vGv6tgfkqdP37VzJ9tnpxzzb9F4reQYQOjrrqDiOjp8AwiZC2ANF5pujeHiGY4jIGfIgV9GAsJUXjTMgeYvp1zgr/k8RwswNtwEf9LQsotpG8fFatgXvr4HhSmWmep51FOiG+prn9mC0j6BnbnvsrTKKJYOv1p79qw7E8WyKbhMZSaSRdmSN0V6Mc/YYDFXug3GCgmgMVUfebcy2qoIAOiinmcuJsmVN0mfsLaKiVporhgRUNoOktbJeIy8pWZNcNkWP1seiXGEgJ3Lj6JtzpDHuouoX0Mp76dpavL537tg5pX2yRvSZH1Lxq1RUjP8lBLmGCJksWChFuZjUmQMQOocHClqioh4L31cqlldXMkz5AtyFkke0D1BIP+Q6z4cqyY6hVWul4a2H3olQCHOeZx6fHMv4xjjjbxh/rNMzollfjuue5752fyOycyenBc948eJ5efX6pQAhY0i/mW5no8vUTJ8b/D70XwxwQA21KOP46veKPueW/mCsmUuJSGFw83zVXOP+yn13XUZAFV/QbukH+lsOmxo1ow9Uv5F8wVmrFRIFAshBXYX2yRpNXnUUeMlncn4ZOYBQ/qo678pQAFHlmqhjWQuIaz8ld0u0UwtNOR0DBwnRaCjZFKN3rqbFcW6lVhqWihwUzMsqngYgAcCTD4iKqwGh6eIS6KlrwiI6Hi/awbyGYkfuJbmLKL/uftgvFxfkzg7K6irURSjCy+UaqiUg7MLCb3L21BIurMvxGHVaqK4uRyIgojISB5XmSfQYsDa0owQaHxRAUeFZ715nAIFE0V3GAtG4e7Vja4tSEtBtiTq6fibjz3yiP0I1tCPa6qyaO2JqYJMsKF9POZkAizuL3On8oSg6a/weoSlybRFR8lw8u7hU37x7976cX7AW7wVkVeOysoGwhaQOiuNkid+7XFDWR9gTobAGeNCHnH2MNWOW35tl4Tp6/f7h85h5bYdEZaII1Fp4K6wFOwwYh68aB2oo/u6HH/Q+POvlixdlsrGhfwPmyAFkn+TzAMKUqSG6HgVW10ndcn+JxusyJow/gJExwQJBfRVF5DBFLHxjZwnjS9slMHR0ZCdGLSMjMDgeax4RrQ2TJOJX9GXv8LfjprXd2Hu3tp8JrMopDNuK/0Hrx05dHJbR2kRF6Q0IX5Th6qTML5KG4LSQ1rH+i7Pwn17oqQd+Rg8M/tuf/PMpymeijFIMukqrc3ja60feg6NlHLCJZmBE2NsZMGZvWafiVYvMhZagTRIvs3INTYFjMzZnPrQIH2zcw7QYb64BZp3hPI+H3hS1GKc26jkQXJcnn+8S72sUJn+jj2IoB8gEDLJ5BbDFAM3nDKYeFsHOhpX2xZhpqXk8LwBHnv1KoQ0lNkZkjP6Amt5T7VGNwdTS2LKh8bMFZY8BYQ+KHOH8VvsCbAK+AtLaZ7QgrgWJjwFhDrpE1NrnM/4csO29eqBkum3b5y3Qjoc38zxRwj5y93AFPBwXA0Kpr4XA2wBC19I0RYkvzXf94yGwtXobEQw8wz2IzrzLeKeGX58z6LnuNrt8ROZdPMTxAD+OELZj4gbdl4U557XwTZSCw96GxsgqaxVwE+GR86JGJtOGtqfS363Dgr8rp4eIAgW8RRMztY92xrETQBhDLcXKE5XEgIZqqP+eTuWpxhDBWAkzgLXPPRMh5N4YH5H8TxQ4TgvtNVVNVZHHptQE3m/2B6mm0idrqx1dVA6quq+g4rk5oV7fUEYjRjp7HoYWc4HfsTfiiQ64476ACeW71T1RkQXVz3M/R5iGSJ4VPB0FxRhV1G6JEg89ILTh7qgT32JGSPr9XmOWcjgBUbw7/SED+uREn9nY2NLY5x4BjhHxEBC6v6+U2uNa93FF/S/xmQsXigYQAtgFTmZmZPh9OjiU6l8cBFmPSRdgPmI4vnz1qpycujSIKcRVQr/Wb3QunpklMfpuocV1OWF2bvR51s6L1jye3luRtqMq24DEwNY6QiF4FjGPc9cLhGo/GJQ1ImLcU+EZz3j6QeIZX76oH+kD6mUy3xink+NjqWMCIrg3lFmMd3J0AZCIylxeOtJMv0bs6m7qvNJr8lSZ6zXC57G3Ki17AtewJr5+RRUVSqVZKENETRYpwF0ECA3sv5bFRTtQAZVZpwAY5qao26z/ShUXXbzSRP15RzuZiwiEYPyT10X0dW/3Q3n3frecniIAR07afEG1GIrt7c1VoU4edgF5hLdfp2VuFhBE7beJKIKMOVEk6LI4FKAzU98PmjDrZ3t7x0XD74mUuyRAmfZOBPYBvmknYwZAOTgAFJ4LNJHXaNVQ5xI69/O8A7cAitQ0jdJw8rLJV0zkmDHU/iBHlnOzyX2Twu0AISWU0Skn8rVcXEKLPisf9z+V3d39cnn5tYCHGaNF7JbFWZ0JnA0u44DwD6AHKqPfk/kdWrfKbdVySXZkGfyLyjyeaFyZH46KObc054f211rsnTloSioORqKQpmsjICXQiHNk3uVb6Ku93d2yu7cn5gTUctY0UWjawxi9efPmASCUmvMcToJ9tYE5yvjy3c5lStq8evHSjivyzG9ulCPO2sn55z3TUdwAQkDo3t6eIpN84RSL4BKODoC25n0VCsrZ0bJ1cv/YqTh4OpXRSonWXkEKEbWxF5bKaLxRxhtbZYygzNZOWRiulrmFYSkDR4ufAOHPQAxPl/6ie2DwX/79P+1EZeJpDgiS4pa85D7kIiMfI5HTNRGyGIeJclQbWgaTEuSrQcq9Ew2IMA2Hvz3rd9pEs4GycXMgxztuOX4X4zWlE7U409doS8QBsvnyrOQNJcoVwEN7480P4Ozb1UeuAgxaoIaXM8ZpgFUbwcwmk/vnHom8BRAG1MbIC3AJcOSZVuzrRXTaazwOPQ2Vv6U9AUkBBO2m2oGEqhAZ6iB9EzDeRioDtNp75DPthvotQJjN9vH1HMiLi1A2eqAlQ63mimaexPj51qbd/i5tbIFcVm68rW5rHyGsD6/5mz6oW0CYPmwpo+mXTtJb5SUeliUJzcsADolz8ul6dbQejFnoJ/OVn+kPjJoAQost2cnh6GH9mt7LGIYSFWpSAKGM+S6ntS+FIkeHKJa9OEvmf+ZnG32mz6zUuPQAELIXxGih3eRrITmeCCFGAPPatD2LNJG7BgCkf7LG+beMWdETDfASweO+iRC2EcvM0+w10A2zHkONxAuN0SCACmVv6DzH7AdZc1sbGzLKArBUyL7m4gVsygtewa9y6BSBcvkInt3PQ+e10Ia2H5zbYq6YgSKGvYGPI4Te4wQ0q/AMzzG9zKV3JKiCY66yLLgn7yCve6VnMubcW6U5iKRcXWrsMLwwyqER02eUwuAbGrCo8BSar7Rb15tbkxHOv3GboJB6eHCg/DostlDU+Dv5dqaQniu3DCrw1VerwAqAievlqFxAMs+yM+9CyqaI60Cf5TyIxL7HCepYxIlqzT0Ub4fDGk12xIC+IEdL+XYIgtQ80bAuLFwzo+i0orFVHRdAlkgGYy0aM3mGg0E5hY5ZAaEiZ6ORQNDm5kR9APDnnaGwBqQSscdhonn29UbjRbsijEYkkPEJTZC5Qq5aUgJUAF4RFQrEz6pv5VCl6Ps8UUaYN1a7pb3Kx8WBW8E0/evzE2qq1xwU4WsBQgvHTDbWVBpiZbSqz+3ufizv3+9KSZRyHYtLsyozsL29KdBxfXWp+nQXZ1fl+grnjQHh5sakPH+xU54/x3GwojkKTfvd+/flzZt3yktl3T1//rJMxhsCXewRRMBxLBAFBcwRid7a3lIfsM4AI/sfEUOxkq5KVVTV0DgRAFyh0FJ3NYDKuyJ7HVR+l9MIlZc9lDFDQIpxYX0STVcdSgFo1GsdJYRGTPT14OBz+bj/pVxdQ0EsBbw3XAJILmmuAYSY4tybshxLi6awA8DY58i/VcS2yf9nrspxp3IOrplIyQnawzpCTMXODJ/5XK8ooMqPrJTVleVqtzC/UNhkHF4ITDFPVXbkys4WlUepkTr2463tbYEz7CfKhbz58UeVwwllVOtkMFD0MKyI7S1UjsdyCnAvxuDVy1fl7/zhH3ZOeUAhYJX1T5RPDpVaG5L3ikOKiCTfiGKx1hlXCy5ZFRaxLjo0gDA2W8487htAqPOnqjTj8FtaWLSzqq4FAOGUGtkLw7I62SiTrR2BwbXNZ2Vmflhm5wDWT4DwF41unl7uZ/fA4E/+5T+axgCMQZ7IEYZRIngGYPYQt4AwlMsYwR0AqOqQiYDFYOsjeRELSG0y00m9YVpdkMNFxjkfAAARDUlEQVSTr6iLdhGCmnvDvTlElLtUnFuHgcDmkhxIGaK1HlqMurxvAFtAbaIdOWAeR6wCfiwY4354HIVr6Yq5f6KqLSBMdDKRijbKmPfgp3MkLajxGJzy/LQpz20BVYcbqqJl21ZHNJyL4fHsi+DmXvxsgVYbgQvAS1+2EdWAuXZePQaEzo2zqmT+FjBkCp0P7Rj9uS6gNMC4BZwtcH18XaJrfZkHHz4BagFdzHc7Ivo+DyAMADJIZb5Z5CV1BQPYaDvPl/NBFNRZ58BVD2bGIW1hvoU+nTkXQQQ5KUSFcl8kiuiI5b3kxfk7cz4CLFYCduRH6qRVLCh9oggHRZHJEar0P9rcAsIYMVkTlJ1QhKmWf8FQz7wWOCHi9vVG97Ay41DrDvDUjQvKvBWUZTwxlts1Tz9gENEe3gkjA9one0DWaWhIiWQCkjKH6eMwB5x/clcGCAhVxsHjCPrqCjkxw24tO1rkvakzqi8u1Ebag6GEsYrRBGUUozz9BgWOsQ09L3SurOMAQgz35Ipm3dAP0FCVZ1OLT6dfLJhgpobG7avFNegjIpUqVn98XH+HCih1vBA2YV90TcWNTWrMjTUuh58Oy8eDfSngAjBID6CMBsAwdFntv1WiH0AA8ITKRsSQ6BLRgMl4rL1XJS8+HwkUqGZiLQqtHM85KG49xdtOOr8HbSRqDKDiOqKTEWAhYgOYOTk+FbBVJE6RsLmq2GlAnD6iGHYAoFSBb1OywvUteQaAEBCoyBzfNS8y+6iKkg+HVvA8c2TMRjl00nHZeYZwxjMD9Cm0z7NaE5E8b0CAI4I8S0CfvbsD8a5fCeBFnIk5wzUIywBE2IdEy1tcEG11ERZMLSeiscU71BVuBWCjJmrnDuvZ5wR19jg/McrtTJVoyzXtIAcOB8tq2Xm+I8MdR+PH/cPy4SPR37AVipRGn21vCITe391WMHChqCdzGeOf/qDO5c6zbUU0oZJDNdzd3St7ex/VhwAdCtknCkZuJKAHBUy+ENEhQo+gCA4T5r/KUCAKpVIWl3IsGFTBGKoqk1Wsx/um8/eyjugL6KlgCwChyjJMiCJaVGp394Oo7QBWcs82t7YVCadvKbj+5fhEz3ce3Zdy9AU2Ac488idxDCzpfjwDWvDFBYD+RhHc4dC5pLINBhawIWqtWst173ed1+WyukYZF3Ln1rVvMx5WPueeVqFVqY55FGh9rSK362tab4AwxoZoHUJOci5Np9oHLJh04XVYHSbcA/ApZ8RgUN6+eVPevntXDg4Ptb9SMiIF4xnHMEAo4TFaHiqqR58ACn/z61+XP/57fyybgXeHUs58lugOJWRKcXpAdYyFygwYJGJJ6QzOJ8a9F1wiV5i8TArU+1yKrdiyluJMj8CQ3q/RhehAIwMAtRdAmHITKIxOtsqUyOCM9zsruz+Jw/xs5PD0gV9kDwz+wz/7h9N451l4AX5szgF+LdjoDW0b84nCBfiFGy7jvoLCgI5vRcD4HZ+JmmYMSjawJHBH7AGjU9FLjLuag+fi9lYGtMFl6k02SN+7p7Um4uTom/NykqcRb3O8ejG6Ag56gGWFsGwkbVQuAO0xgImBnQhTS9fMv2M4Z1OjPUpQr8ZNPGbpxxb0xKiJwRuQ1YK61hj+FlgNXfdb7/C4D9qxzPXtswPAQhtN3/UAttbuq5SNzLGApRh36YuAxUTt+kidI2Y9kOoFLNr3+L8BQoMA5xBiPKdId/pIWYB1bnXUnKo+aLJbFcCoyqYB94kQzgAIoYg2UUKPj6OLooLVUhpxMgAIBUAr4GsBod69HmLKLQEQ1sgCB22vBOyIost59gcfbQEMYhhnfQSAZ7z694SOWqMaEuQondx9+578gWM1OUH8xCjBMGipfl3pjkoTxyjnWfkc/dACQgwGojMBrja+XJst4w7IzDxhLLk2tEv1Mx0w0whgVfq41mRVmg2I53cqN7G4pDHDOMEIyjN5PsIXGL5E2Ygm2ItvRVAMca7JWnJ00PdhwDFgWhZF1i1TSPX/PrmQt/P5ho6QVsoc1P7khmWdYKiafuhcagvnkLdt5gS/41oZnrW2G0bgh/39cnvj/NDhCkaqay66PEqvtkuEMHngBmBzVrQlN3NtTX9jvI6ODrX3qkj78tCF2qVa6JzBRHeyptjXYI8A+lhBrDkiW4BCvhlTgBLzR2JEMi7Z2ymPMNY6NfA2iCUSlwgB0RKMRJ07jHXSD4iYYXALaPS5SdlTulQFwBXRbJ0bjtIAknZ2tvWNeA3z7fziXLQ5RTS4/sbKl5qL80jg3yn3XrXoEAarcwtAyD3ZNYhEXXLWTlGjXCgj1flFLMc1fqOaq/beGVQqHxEjuJZKAIhqHd/gXJlTzlzKmEg19xbvkUs+uMA8NUEHavfJCbmM5HvVMkXT27K2ulI2JtSFW9D+YyVxq3/awWCnj9Qn19eUQw0EJrrlEitfZNhzzfr6pCtoDkA1LZpcPef3sr6d44ojxc7bOH9g/6SeqcoVVDZFIqyh6gcQZi9T5Gje5TqI6O7sPBNIxqZ5+/athE0YGyJrOzvQZykTM9A4MB6sa6jYR0eUomGuuAD64sKgjEZLZTyeaLwspOWxh7ihgvBr5HFa3Ib5z/gTYVepm5v7MlolAu81wnuzXgCEXMsen5IYOJwAZtyL+U5ZBxww1JlFgRYHCHnwgDyooIpy3t6W3+/u6nMqBzFaUQSUceBZjJWo8HNzuia5gtBJidQCYFnDoewz1sxD2kV7Uo/6V69flz/6u3/UqSkTTRcgxGZDjRixok+fNJbcz8yFeamScg8cPFBXeWac91ozOMpmZ7vc4tg7cbjxjqbyW8U59k/OTMY/58AMysQLS2VuaaWsbWyVyfaOitGvdICQiKojhE9fTz3w1APugcG//cd/f8oBnxo1oplcRHLeeS+JXsQAc2TAap38mw08NZFaWimWaBvBUrSjGr4xPO2FN5WLA4FreF4vYT1TTmshXymekYM4R702L+TkJkq8oOaahILXed/r5sEzW0CYSFQAYQsmAzhCM+ujaVXQo1LI2s2oNSpbQNQCk0y8GCEtkHkMqAIIVeagyoi3kbE2ItaCojbqF7pF50Gt0bcYZgIdXcK68y9j1ATUJprYRoFbGkwL5tKm/L0FIg9Aoc35jm7ZRlYDsLPht3Ol7YdE5Np3zzMyfnmX3L+NELoOlCOlGBUuH2FvdBs9BjRg4LQR5FBGoVkFELbAmOf6mb2ozOPxCiBsI3P9GsOYtUqho0nOU8r8laKpPOXQRU2bi8ABhybGkCOsppfhLY7SKQDN+Us2ivOdw5Fx7miZsy5lgAHKesYRg4H7E1pPzcvByHOphKGAFHRGvPZSfav5X+0aAAQZhIUVMN+pHWMscC+iTgGE/GR/wJDKXIhKKe+bCKEFTbyfBBACLCSaVY1a7qNI0ZX7gi/TVJGyXzfljtISp6eOVq6t6X7sjxg3u3sf5GFPezAU6Sva0LIURN+Cdsocw1mlOTYQlbDdk9j/9j/ul48fPsoolVd/c0NUr+HySo0CmYYIYMKIxSMv5cxSZGindEZAXBgUgCwxH2ZmRNn6eHBQrq/uFCFEzVHjtjpSpAjgGceeaGii+9sAy5gQDUBtkDGm/AQGINdiVBJVUGRh5JIBiJalrFGocHK2Ec2FDl+lF733O2WArZw5SlQi4xYgIjXNOUcIHW011RojXU6JCiwxrvUN3bYKKwEGzy89N1QTruZdE8nTLdgPAG/UglOKAgqfzqvbebapKCE0RtajHZUXon0Sybq5/WrAVgXTWFeMfcpb6HxRrUpKM3ifJSLMe7JP0J+UkAFoKSdtbk7CNhjR6gOiZTWlgnGQkMoCwLgCwtsbUQcBli7xMPU8qWVgYizTfs5Rp3IQPfTavLvjPuTdLpY1jPvlJYPf6mOjFES7h7FfWmmUfY6SIHZIWPSHaCdr2o6GOJvlYDmj3MZ1VZ+0erdtAM+x9B91DA8ODiVCwtxWKRiNrWmTYkjU/Y13k9Ph2iBENTpHy4pivnz5QmPImvjxf/0ohw5r6PWvfl1eQJ/VXkLE76p8OTlWhJDv42NULgH6rAfaBV3auaSkASAaxDtDgaUtADApclaAx/gA6N+9fVtOToiw3pbxeLmsrVulk2iia5c6ajjKGiWC9/Ztef/+ndYstfxev3wpYLhKHcBrR5QZZzlm1tfVv/Tt7/7qr7Q3EdVHQIaItqOS1CFcEW0cKm/2tUQhlR9b8wu5T+wd503fKtcwgJBalH/w/R9onLiOSLrKq4xGinSyL7dRxpSz4B44uhhjhGSIELYMI52xVXAv53LO71BnaSd9F7vJ4n7er7KHSzRocVgWhitlcTgqqxvbAoT8XBlvq1g9+x6ssidAmNP46edTD5Qy+Hf/5B9MScpl02bTNAXINQlD/UsEkcWThRpPckBZahY696VG62qx6CzqbPTtJmDj3zQiFnWMMtU6Gi5rw6c9kjCv1AsOQXvZ+3pfjna40HuAQmvgpg0tHTMgieeKklRBXkBrZyxUmpuBViI7NtBjwIfWqghmBZ4x4NOObGItGAzoagFbPGMGQhzCvRJnACF/S5SgPaTzuxz+j/u6BbgGQqbapq0t+Argb6OZATrp47av23YEkH1rw/XvXDrB1EtHm9tnt0D5cf+10c/Hn8nfWrCYsXfbLQKDd1XPqAA5BeUxSNsIoYxO5oXyf1B5c/Q5wjRECB87GQPI9TxFXBzFbH2RBo/2a2QMWtDq6AZ5hBGt6SmjmsNV6c75gwaEUUHES6ti7R0QhGKWKCFzycZbB6hqH9DGgHHdTzX4IvtfD08oUDUi5ULjBjWi881BGVyTx5vPE0GBgiXaajW8M384tBl/FXSusvou6eCyAck9xEhBZTQUa/aARBQ115uSHbQjFEYVVi/Fwii1LirRpihUBrBRCwvpdNZv7otaJ3tiKOl8jusxvNgLMUAweD583BcgZCz5PfQ4gFfGk+eHNss9GDcZZFU0K3MLB1dKWei+Hz6W/YN9GXDU2MKww3DM/mgwJRmWTlWS/g3FzvQ6C9y4yPOpKXfUWLu7LUefvwioAyQw8l2mZFltUyFyGcG3GjP23+wpzAWJdDT5PlJnpPzGMTUM3Q8YeqgTBrRDa6UN7ZmivVPnydQCKDKu4+GfE7AC6PM5+rCNujrXtEYAQ5sX9cvbCvOWSFvWGJOf6BrjeQ24vXXulzGka0E6KmVF57ubuzJH5H7eDhVonKujZYHBF893OsqoVS8vXF9Ozi1TOaEoK4pR80JVTkN5a34v2pO6dOShOsINIBzK+UEeIz9x8CQCC9VSNOqal8ZcBXgsDfvyMvQjcwnlYYA/3QE1kn+wj8ThGAoz0Sv6UVFc6ngq9/HSUcYhNfpqSQXGSfR6qzozLilDwv7nfcadz37KWNGu0YiIFHsBqR8Wizr6dFjVZ+3YiU0RQMiYmP4+ElAmmtftBwgHVVVn55ZSmsaglHvZcXEj5xdgC1om9E5AGtFRKJ7kSyqv7u7OgPAFVMlFieBordRyIJSd0PlIdPnOTmtyF5krTB056pTPWc+tQVG9vYjchN0E9ZVcPZRTLy++qqzHeGx1UY3fkh1Eau+IAu7OJ9zb29U36xYHAdE05gWgCwcliqZiIdTziDXKfPzxzZsakbwsG1sIwmx3Dn3mp+j8igR67dGHyXFNxNbrK85+1vdpF02kviB5fyiW8mzGD2q6a5Z632eORCk6dgjtAxAyn4ne8v6AwpYtYSXaOCd6p1TssjjleIfOboKsXNlicmKxDzA2CwaESytrZX2z1h+cbJXltQ2Vo+BMnqmiMk9A4KkHnnrAPfC/AUuwf7ls7dA/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data:image/png;base64,iVBORw0KGgoAAAANSUhEUgAAA4QAAASwCAYAAACjAoQOAAAAAXNSR0IArs4c6QAAIABJREFUeF7svYd/HFeW3X8qdEYORGJSJClNWts/e+zd9X/vtTfOjrJESmIQiZwaaHSo8H6fc+97XdWNBgFQYSjoQdMDEOhQdasaeN86954TGGMM/IevgK+Ar4CvgK+Ar4CvwCUV4JLBmBwZjpAEu3i8/X/x9db/QT8+RBqdIYdBgBQRUoQBvw6RIQaQA0EG5DdpyWEA7mMYIs9zZHkme48gRBRECBHKbucml5pFYY4gMjCBgckD5DkQmhoCU0eQVRDnLcRmGitz97G+8AEWm3fRqq4ixAxC3gc1AEb+k+cM+HoZUtNFlneQo4ODzgtsHTzG3skzHHVfIGp2gcoAqcn0GID152f3tTseAcDtHd4CGMNbjDiZw8r0I3yw/r8wV7uLRriCCkJEhse1Yh8TwKAHE5whxRmOu6+we/oML9tfYuv0a5jwFIh6QJgB3BaTDveFNZSbfASA4bZE+rXcjG42/2ViBKYKsFbBAh6u/G/cm/87NKMFVIJphGjIYwI+DDlypMgxQGa66GXH2Os8x+bxF3h5/CkG+T6CsANEqdQyB/dBX9NwG4NcnieQJwthshiGxymdRitawXztHtYWPsTt5Y9RwTRitBDIdutWyzFChgAJumYH7fw5nm1/hufbnyGPT5BFHeRhD3mQIg94POwH95Ulsd/iewiGZ1MVAeqIs2k0w1t4d+1PWJ97iGa0igpmEJmp4bHQ3eAxTzEwx+ikO9jpfItX7a+xdfwEGY6RhydA0AeCxJ5VPLO09twPng08LlJ6E0ndw6yFqXgZ8/VVbMz9Aetzf9TXRguh4fbpY/i6eTBAhh4SHGGAIzz+/i94vv05BpVjZGFHfp4HXZiwB7j3hQFynh55gFq1gigIkKWJFESPQ4DAcMsi2Sb5txw5V78KYGqAqSMKpnFn9mNszD7CwtRdNOJ5xKjD8PwxPG/5wX3vyzFITA9nyT5etj/HN7v/D730AMAACPv6GaynO7qyp8XvNfn9piepvL/lP3cGhwgDbjO3MofJ+ftA98ftk63y6Alw7rXc+0Fexd5KX7tNkvfPpPdzCNOtyvG7t/oQ6zO/x3LjoRy7CA0EHgiL96D/ylfAV8BXwFfAV8BX4OIKeCAs1UZAxi7+LQCQd7mojkBwCeziT+ErjoEwMrooNCFMHiLIqgiyOqK8iSpmUAvmcG/lEe6tfIxaQMiZR0jQkMV25HBQloMZ+rLgJoil5hS95ABbh9/ixc7XOEt3McAeTKUDEw10US8LRreQLH/m93XBWr4pEFYUCKce4YONMhAGFgirI0CYB2fIBAg3S0D4VQGEUa4wmJeB0EGEWw+XgbC0Rp4IhP9YAsIZC4SEON1XAqEBgbhngfDZa4BQj53AnyHIkdgvA8IHAoRVAcImArn4YV9bgJCwMrgGEBKILWeIXkPgIRDy/8eB8I9YEyBck3MnMi09FrrzFgizC4HQWCA0AWvELXUQMxkICVpR1iwB4e+xPveHAgjBixt8Q1wEhP8hQJhUj5EEp8hMD0GcIIhTmJBAnuv1IsN9DhCG/H+DPE9klwhV/A7hGHIxgkDI700GwphAOPORAOFcU4GwggYML8LIhQw++wDG9JAFCVL0cJYpEH61/U/oEggFmC8CQkfu9mKL/C7Q2o9c9goI847WeKEgk98Lgexf+T3nfreUYa8MgR4I/d9mXwFfAV8BXwFfAV+Bt6ACHgjLB6FQtkwQiLDFBW2ec/FOJcMu+KxCGEZUnPgYghaBMEKY1RGmDYRZE3ONNdyavYdbM/exPHMfFcwiwgxA0KAaQkALqAyq8pTkZ0jMKUzQRT87xH77BbaPvsPO8TNk0SlMfIoUp6KQUbVUNWIcBMv7M7o4lW00VcTJ7BgQ3iophK8HwlftL7F5OgqExqQwFghVCisYplhNO4WwDIlOIawMFcIHKwqELVEICYRNVWYESgg4ZSBsY6/z9HIgpJojCiZVHz6XKqeTFcIHuCMK4YwFQlUIBUZ/FiCsjSiEq3MP0XJACAuEDj5EISwD4ZOSQthWSBfgoYqaI6eyJYeD6qBVCAUU+cHzryYXLqYipxD+Dutzv7dAOIWQQDgEH6cQdq1CeIjH3/8nnu98hkH1CGl4itwMBAap0KqSS8VbSFbOVarqoiYHOcIgkJsqhKxxCQiH6jd/Ho8qhNMfYWPmEeYbBMIFVHhxJagD4HlLIOzD5F0BwgRddPM9AcKvd6xCKPXpiYqqCmEZyritVm2XWruLB+7CghW3CfMW/lhfAUJecKBC6IHwLfir5jfBV8BXwFfAV8BXwFfgWhXwQDgKhK45jFf7Ia2j2grKlS11gYjft222bKOTFlMBjhgmjwUG46yFKJ/Gyux9vLP2CNO1FbTiW4ilFY9tgHVRReS1BAh1AT3ITzDIj5EFpzjr7+Dl/mPstp+h3dtGUOsjqA6QpB3khgpLNBSOxvSLseNfKBnGRKKmKBA+tArhHTRCAmFUahlVeKNSOa4QXgqEts3OiVqTgdC1kbJ8bF18HRC2VOeSduU3BEJZpDsgJJw4IIxgsiridAqtaFVaRtcXCiBk6520jIqyZ5XgcYVw6zOBootbRi9WCKlqhdIyOiUto++s/Qlrc48uAELXGpxhANcySiD8ClvH3yIDgbBTAkIqdIVCSCDkUXWtj0ZAqzoChOtzBMLfqToJB4TSaFpqGSUQHmrL6FPbMlo7QBp1YEwCRBkQJUjzREBJ3kf2FMzZgm1yvq30NoQnvgZbQ1XVFiWX8Cg/JyhqyygVwttTj7AxRSC8h2a8hGrYAgK2FbP9mjvYh2HLdTDAAGfo5rt42f4Cj3f/WVtGBQadQlhurx5vGSW4uk0voJGnApX2MNQLMvzdoECYeiC81l8ef2dfAV8BXwFfAV8BX4G3pgIeCM8DIZUgKnBhFFmFULQCRDJLyIWgAgJnoThrGIVUX9heVwX6NcRmRtTB9fn3cHvxfVSjOVSCWcSYkvkeXeCGOpvEuUEBwgES08bAHOG0v4PDzgtsHjzBce8VBlzsx31pFc0yLnipRpSBsIC+8ydW0ezG+cECCNky+j8xV5sEhBaYhkDYtS2jT/F6ICzmrtwslc4LupZRN0Go84xSVRMhHAHCf7AK4aJVCCcBYVJqGb2CQiiv5NoAx4GwIkDWCgmEnPUcB0KCEx8vmpsouZxT4wzhScYZwk+vAYR6Hg0n0cwkIHQK4bQ9V5yyWsyKJjjGqcwQOiDkDCHnBzsIgoGeTzJDqW2jTiE8D4RUCOtWIVzH+tzHWJv7CFXouaoKoQPCzM4QjgLhs53PkNQOdH6S6i3P5zBFlrOtOUMQFSq2nhOEQVULeVPVvaQQ2lrrDKFTCDkjqDOEhEHeFprvoFVZQjWYAgLCoAVCqudsGYUCYSfbxqv253giM4SHCoSgSsgZQjun6Gb0ZPP4PVViecVFt750UUXPWoTy/guQiUJo96WkKA4peHhFZBJ8+pbRt+YPod8QXwFfAV8BXwFfgd9yBTwQjgGhMcikrY1ASIBy+huNJAiFzuCEQJhKB5yqLw1EpoEgaaIZLWJt8V2szL6DxdZta9DR1M9UB/OK9lTKIJUutHP0BQYH5gA7x99h++gx9k6foZsfAJUe8jDR+2V06FBV0i2wz7e9uX0qzy7xYQ4IOUNIhVCBsBksI5Z9cKYyOsulCmEXGQiEairzqv0Ftk6/Qu5MZSIuhl3L6DgQEiao9igQuuW1mHGcA8Im4mARD1YIhH9CK1q6AAjZhkggdKYyrwdCrQS1xQlAmFMhjNVU5lIgJFyp6Q/VxlEg/PQShZC9xyWfHQuFVEYj1BEJkN7CO+t/xNqsAqG2rBKGFc7VHkfbGakQnqbbI0CYg+2iVAgTmCCxLaOKsKy9UwhVI+T/U5GjQqhAOFffwPr8I6w7IDSTgDCRc8EphN9QIdz5FGljXxTCjG3DoZojUcWWWglP6iuGvHAiMMhzsQSEogzy3HPw6WYIqa4WCmEEAuEDbEx/hMXWu2hVllENWnKRw3AeU7gtQSCzuAMMTAen2RZetj/Dd9IyegjAKoQChBeYygzbRpVJR+YHFWn1/ScGW9wfNebS1thJf038DOFv+W+s33dfAV8BXwFfAV+Bt74CHgjHgJDLfukRDRGGsc4HWqgQfrMto2xpo3MiaCSTR9J6F5km6uE85uvruLP6IRZaG6gHcxYErWtjTkdN9stF2jdHA5BQ3Rv7+T56ZgfPtj7FD/tf4CzbQRqdIKhxkU+Djgx5RsDSObifBAirt9EKlwUHFQg5izUJCNVUhkC4ffIlcs400mX0ikCoKpBTixwQqsNkyEW/uIxeBIRKU2pJQiijqcxlQEjVVWHwTYBQ2yap5jqF8DwQ0mX0+RYVwsuAkO60xppWFqpQGQibEV1GzwNhbo9FODRaKQPh42HL6GVAqLZICmfjQNiyQLghQPhIFUIBQjrhlhXCCUC4+ymy5h6S8BRpmojrrprxKjxz5tMhVRRxC9hm6Vw5FZLFuGYECB388qF8DFus64gdEM58hKWp99CKl2TOMycQ0qRJWjzZTt1HDs4QnuEk3cTL9qf4duf/opdQIbSmMtI2+jogtPPEE4GQu+HeI8691xoGjQChQ0kPhG/9H0K/gb4CvgK+Ar4CvgK/5Qp4ICwffZ264oJVVYBIIii40iSMFVb5FGqIJzHCvIIwp31/U263Zu5iZf5dLE3fxlSVC1a2/jXELZPgCN5kAcyW0QAmypEFPQzyIxx1n+Hw7Cm2jr7Bfud7dRSN+0CcCaRmAoPO5kNnnIqPSdLEqLYxUSG8CAgDIggdT51CqEC4SYXw5AvknBmzQJiXFEJtpy2cPJ1CSCBxCqEs922b3sVAyJbRWXFkFRsUC4RcxDsg7GZHY6YyB6XYCQeEqug4hVAg2s0QXqgQ6hwdYYOgomFuFwAhW0a3y0DYLcVOWPijAjZUCMtASF1WFcJzQBioy6i5BAg3hzOEVAjPpBVSW5CpPGubK/fhdQrheSCckbiUqwHhJ0gau2Iqk2VUCJWVCiCkeYt+aJszgXB4iUWVT/mnOz8IoCWAsgphkFsgnGa8AoHwXQHCStBCllc1eoJHOrBASFMZ08VJtimRJATCfuJcRhmn4hRCvpZz5OUzaKOtM0dy77Fh26h9mzl3VIk2Kb3Nios05feeB8Lf8t9Yv+++Ar4CvgK+Ar4Cb30FPBCeB0KticYDBGEkc1CZmGS4bLRQZt8iVBFztilvIMpaCNIW3ln/CHeWH6AezqEa2rnBoK7zhZnKDbK4lM9G+HCAU5ylW9g6+hKvDj7HyeCVtCRWGjmCWN0ikyRDmuaIglhmGOmm+HozmfOn3psAYW66yNky2nNA+LkAIQ1MTNSH4fYRCK2L51BPtVl/bwKEd+f/hClxGSUQTp0DQlaMi/0CCD/Hy+PPMMjPA6Euy7ng15bR1wMhTWUe4c4ygVBjJwogLM8QasuoKIQjQHiKPBwHQs0clAsIQ0Zw85PngXDVtoxWrw2EbBd1QMiWUQKhRj+oeU3hMvpmCiHPQyrZhcsoW0af7XyCQW0bKRVjvj9CIwKzNqtSHeTNfdiYiZKzp0RMSF1sHIccq9K8HXMq2Q6aN+TiyvrMAwXC1rtqKvNaIDzDSbaFV+1P8WT7/0mMi5rK8KZAyDleOT9sC7OSu269HCXrhKoqc/GhWK9NvJOBsPz+80D41v8h9BvoK+Ar4CvgK+Ar8FuugAfC80DoFMIwYMuoOJ+IkQtVwizj/F6MKFQYjPMmgrSOqeoK5prrWJ1nxMRdVK2JjISbB5zX4k1Xj3Rb1HVmgCTs4jTdw0HnO2wdf4md9jfoZfvi4hhWMkjXqridGg34dqYbNmT9OuduAYTzdobwz5i7RCEsgHALe6c0lfmpgNA6SkrLKAlCW0Y/XP173JsjEDqFUIGQC3d1pSTYXQSEh1YhZIstYcihhXvcRUDoTGXGgZAto3RmVeVI9eNihvAyILTpexJJQiAsiGIcCFuiEL5Tahm9GAipj7Zxmm5ht/ONbRn9DhkuBkI6eBZAqGdM4TJaRyu6JTOEbBndmHsk8SjnW0bPA+Hjp/8hpjr9OlubCYRUCAmEzpHVmrPIKzqEKhupSAMpA9QFrrQ9lWqu+9AZwsDUEBoFwjUBwkcjQJjnVeSuZZQKoQTTUyEsA+E/o5fsA0FX2kadQlgGQkFAiZvQI10YI41u8/h7zgPhdX4L+fv6CvgK+Ar4CvgK+Aq8dRXwQHgeCLNMXTzjqIKcAGdz0aiAsG2TikscNiQDLc6nRB1kzuD60geYra9iunpL5s+oMLFVVHroGPnAhaZQHS3qufY16Jh9HHSfY/PoK+ydPsZR9zlSnCClQUhI234gimw7nQm0bVQMOjTb7TofCoR1G0z/EB9uKBA2wyU7Q8hwbztDaFtGFQh7ohDuWyDc/NEKYYjcRQwIEHIOU4Hwg9W/x935P2IqWpJZNsYfCIpdCoSfW4XwTGIPtG3SqrEyulhSCB148JiIqUxLTWXq97E+/9AqhGrqIkBoWxhdDiGhVBXCZyWFsC1ZkXlIIx66fPI80RlJgZxLgXBZgZA5hOEaFAgZUaKzlxrWrqikpjJjQGh4vpQVQgIcoZj7XREnT5eoKGqXtGJWEWU1iUQhEN6e/8gCobaMBpfMED7+/j9EIezXdzUnU1xGqRKqG6t87Zw8h22Zo86aAW1ZjMJ+AYTF3C4vpJSBcH3mQ6xPP8LisGW0iTy3pjJyjcWaylggdKYyqhDuazQHEjHf4XFSSieEOhBlK7ZtD5etcu2k13uvjb4vvUJ4nd9T/r6+Ar4CvgK+Ar4CvgK/cAU8EF4MhJW4KrN7ecYwdPVrlMW5XaTWMINaMI96uID1+Q9w5xZbRedRC+YQmLrMYIUMzZYZRAbca2tlGFKp4vMl2B88x1bnG2wefIWj7gv0sl2YsK9gYdjWZjTEW3LPQlEo2d4WRWVTmaudNAqEDQHC1akHAoSztdtoBotiORLRefJHAqEz6VdYLVxGR2cIR4EwEgXtxwDhF3h1pECIqGOBsKQQloFQhtx0kS+5jDcJCNkyGjoYZssoz9sCCJ09jANCtjGH+Y8Fwk8xqO0iiwmEqsyakHOe2npZhL87UyH1S9UPfvVmQLjUoqnMolyYMXldXUYFCPmeoUKYFjOE7c/wZJsK4R5MyO0krKobaxkIdZuYLeqAkBdiHEZ7ILzabxl/L18BXwFfAV8BXwFfgV9dBTwQlg8ZW0MNMmnpZAg9AUot5dV5lKYVMULCXt4UFYWtoktTdyViYnnmnpiRMDKAlv6EK7aXqj7AVlFa8dP0g8YXGTLTww8nn+Fl+3PsnTxDN9kVdTCIUwRhIlluVLY4MzgOhLTwL1rarnbaGVMZKoQOCOdqG2iIQhgjYlvrGwOhW1yXZ68UCF3WXGEqM1khjGzL6PUVQgeEhyUgdAqhMze1CiEX+HYuzNDtNYtt7MOoQuhiH1Sh0yN4fYWQs6ZOISyPfE5qGR1VCCsBVbrLFUI1lfkOGRVCtkOGA1UoBXoKINToCffBVkyNnRAgrCxjtqYK4e1Z5hDSYVUVQhcfT7ArzxAyeuLx95wh/BR9AcITUd6kVTek8uaA0OUJKhDy7PixQMjYCQJhM15AJWyIQqjnrSqEjJbgdqipjMZOPNn+F3STHZjwxAIh1UxmJcq7Wm9yWLjtCoRqdKPerD8GB0dMckrzk6NxMWUV0X495GanqtrttKolW5FNt4qpeBn3Vmm283ssNx5KdwKNrALD317+w1fAV8BXwFfAV8BXwFfgkgp4IBwtEOuhM4T6oSAWIE0zECCioIIoaEn4fJhNYa5xG++sfYSF1m00ogVZTFeDaVmg5kaD7aXlUNSSVOIl0vxMoDAzZ3i89894cfRXnPZ3kZpTiaCI4gxhxGy/xJq1KKCqQkjL/iIYu8huu/xU/3mBUNXMIXKUFMKLgFAmx0yIcYXw3rVbRstAyJbRgYajl0viWka5yB8Bwgghcwij80DIhbUqRG8KhNEYEPJ5CrQIjDOV4QzheSBku6xrGZXYCbu8L7eMbh5/hW0CITowAoRshVRTmasCYZNAWN/AnbmPcWf2I7mgQSBk3IMYK8kmU3F1pjKHSHCEJwRCmSHcRSpAaB1OR4DQ7fNPBYTMIeQMYRkI9eKLAiGBrgyE2yUg3IYJ23Ym1QKhmMpohIR+lICQrqjSWuuB8PLfLv4evgK+Ar4CvgK+Ar4Cv9oKeCAcoQY7L2aXgHQatfAgo39ZhJBh3phCJZjDbH0NS9P3sbbwLqarKzL3VQGVQ84Ncv6Q7qRG5smoWNDZkEpOLzvGID3FWf8A3x3+O7ZPv5boCePcD2VRS8Ciksj2UlUICYICpox6C+m+6JSD15teuD18PRBGJYVQnGxkdrCYIdwazhBunXyO/JzL6M8JhOoGGQ7dQjVSoJsdDmMnXh19gUHuFMILgJDmJcP8xkAAHzymbwyEdBn9xMZOTJohvAgIC4UwRE1mUBn9UJ4hpEJYzBByz90MITXmYoZwEhBqMP1oy6jkagrYUqGjqyZn81Qh/EmAMLIKYZgiDzmjp4qsvaxioUubRH+cQvgGQHj8uSqE6RZMeCzvcWltFXOZUWAtgJBbXrSMeoXwV/snzm+4r4CvgK+Ar4CvgK/AZRXwQFiuENvcXIYe2+p0fkjSJiRDkNERVcScHYwWsTb/HlZm3xV30UY0LyYkEkMBtrDpEp5AmInJCNvTekhMG73sECfdPRyebOLlyWc46D9DVKH3DM1mBsjzAQzbRQmEoUEUKZiOAiEXq2XDi8uXrG8KhFQ12z0CIYPpP8O1gNBYc5WRHEJtGb26QqgGJXTKVMhQB8lRIPyyNEM4AQhF9VXnyPMK4RRa0Rrm6/ewPq+xEzzGNAUqZsgYryGNv6KWdc2uxE482/4EL3Y+QR6NASHc9r6uZZRmL1XEE4AwHraMUqFyQKj7UADh19g8/vqcQijzcRYI1VSGz8GWUSrVFgjz1wGhmvkMFUJ5F5xvGR1RCKNTbRmlQhkOFAhdzoa0zarSplrrj5khvAgI2e7MY8uWUYKeaxndxksBwn9FN92EiY7sNlgglNZWArKbceQMYSlexs4QXv7uet1vWm8qc9nfIf9zXwFfAV8BXwFfAV+Bv2EFPBBOBkIJ0SbU5UCeBaIMhnkdQdZANZzHVHUVd5YfyuxgNZxDjCnEaCAOatJWSuMXXb4bpMEAKfPb8jb6+SH6+QH2j15ha/8pDtNn6GIXcRwgiAhPKfK8p1AIAqI6irqmNe1m5cLXBXm7perlS9Y3B8I+2uIyen0gDCwQFsHjrIgDQp2xi5gBVzKVOd8yejkQbh59KXVVU5k3AUJtGV2zQFixOYQFEOosqZoL5SNA+HznE5i4jSwsXEZ5H33s9YBw1bqMFjOEk4DQxU58hVGFsGdNZSYBoeqrlwPhxxI7UQCh6tASu1HKIeQM4RAIa65llEA4sEBI0LItxCNAWM7zexNTmYe2ZZQ5hG6GkDDogJDqehkId0pA+AomOrQqJYG1b9tHHRCyQlQ3FQj1goteFLr83eWB8G/4Z8y/tK+Ar4CvgK+Ar4CvwI+pgAfCcvWooLAd0zlkRgKDeR4iBjMHpxDlLUzX17E4fV9gcK6xITAoRjNsJ6XpDBger6tIRiYQBvvmVGCwM9jBaX8Te8cvsXP4HL1wD2l0oiog1RyqiYRBQ6XDGXMQRvQJQ4KguGS6ZWphFXLZefAmQMgg8hx9tLuuZfQyhVBb8ESJ4/xZCQh1WT0JCOky2hzmEJ43lbkaELJllK2sAoQRjVVKlhqXKoQOCB/i9vLvh8H0VwXCPG4jt0Cos3uEijcDwma4qjmWYipzGRB+aRVCzqVeBITcjgg8rVWdY70nKISzv8Od2Y8h7aoyQ1izUMQ6EggTCaZPUcwQPt/+FD1rKiOGSaG9WadOPScZu8L9KNpFtVXz+kC4MU3zFJrKvKNAGDQg57VEa/AltN2aCmmCHk5SzhB+YVtGqRAe2O2gckpw5FniwG8UCNVQpwjruOz9dfHPvUL45rXzj/QV8BXwFfAV8BXwFfjZK+CBcAwIuQSOtK2OEEYY5OKZs4E026jms1iefw+3lz9CI1yUyIlqOK1tonkk4gJRiLEQXPRyYdrn3GB+LC2NR2c/YOf4Oxx3ttDubiOtnsJEXW2mMwQJBUHODvLJNPtQ5wYJgsxGpMNo4R/48wEhW0VzAcKBBcLvL2kZdVHwasRzNSDk7KICYSVYuCCH8DpAeAZjgVChzIKzAKEG009uGSUQ3hOF8G8PhJxHJRASyq4LhDRLoULINmV1G1Uw5YWE0kWECUB41wIh21XHgVCU0TEg/Pb7v8j8ZK+2Z01l+gUQSiahnc+TdkwFQqe16XvjzYBwowSEsQVCVQhHgTAtAeFjmSEsgJAtsMYCoeYQOngvFEIPhD/7nx//Ar4CvgK+Ar4CvgK+Am9DBX5rQOhA6rWh7nSgFxUuQpqGyNMIsWliqrKM+dZtLM+8i+XZ91HDvIanmwZCRkwYmojYiGuqMSGhLhOFkEYyx92X2D35Drvtb9EZ7MksYRZ3kUd9HVQ0KXLJKeTrkwA1BkNaFUXsKiuEBBu3wL/amUQlBcwhTGexMvUQH67/D4kbaASLkkKoOYScf1RTGQVC3giEbBk9D4R5RIWF+YqcedQZTLbLOldUccaUbdeZQQdozAAEA+kNZ9sYTN9AJZjH+xJM/6cimN60kNl5NG165JONzxB+iU1rKmNCBcKcLq1lUxO6AnGuj0U75zLKGcK3EQgvUghPbDA9W0bLCmG/1DL6eiAMLBAGJVOZC4FQ4E1zM8sK4WVAqC2jbhb3vEJ4XSBkG++4QkgglAiNMSAkCE8CQpQUQgKhtofy4o8FQskxdBcSGFHiFcKr/Xbx9/IV8BXwFfAV8BXwFfjVVuCmA6GasShYuQ9+JWBw0YeAtIMrAAAgAElEQVQIGVS5KkiTAHnClL4pLDRvY2PpQ8w172K2dgdVzImKo4vrimYUSjwAG0XV9h8R7foVCLeOnmD7+DEOOs/Qz48kczCPe8jdLJOhEkgVi22rTkzR7R5uv821K5Suq596bKsTILTB9B9cCwjZMkog/BRbJ18gjzrIwx7y0AKhdUTVjVWgDkJCnwIhM9NUO1WIlX8LQBNEQwRZHTFm8f7aP+Duwt+hFS2hhlnJe9TXUJMWAeUhEB5Zl1EC4edI8kMQCPPXAGFkgVDcLocuo28jENLUZgwI5RxmY+ZPA4RsccZvCghfAdHhsGW0DISupZVzhQqE7BKIbDvp5PfYay8qjTzEt4xe/beUv6evgK+Ar4CvgK+Ar8AvXoGbDIRuwabZfeqw6D44Jyg/t5zowFFUOLZ7MkMwYyxBBWHewFRtGbem72Nj4UO0qrdQDRcR5i0BlhAVUQjDgHNMVulDX0EvGCDBKU6TXfyw+w12j7/DabKDPOjAEKgIVoycEAfLco6fzjOOUKyFKdd6d/UFqT6LzFkJEM5iZfoBHmz8T8xU11FHSSE0NVVFgkjUQVUJE5z0trDX+R6b1mU0C8+QBV1kbE9kNAZBOLSqZqbxDmxtpfKp55iaq0SBhh+Ic6sJERrCdgV5UkGQT+HDjX/EvcX/OqIQ5hIRQOXVAWEqLqNn6SH2O0+xefyF3N4+ICxm03R/3dHU1kmGnjP6oewySlOZZqgRJh4I+f7kOVtDaBp4Y4Xw+At8s/0v6GWTgNDFTtiWVqcQynUMD4S/+B8k/4K+Ar4CvgK+Ar4CvgK/fAVuPhAy+qEAQlmTG0Y5hKISWtHFqlYShIAorMDkEbKUDpgN1MM53Jqjicx7WGrdQzWaR2imYLIagpxGMlQHGVhPBY6zSRrgnQUdUQfbgx0cdF5g+/B7HJ69xCA/Rh6yvY8zV13NQ7OHvgBTbpJuj36MK5pXyx4cPaMUCKNkxgLhnzFTvY3aEAhjwNBIJBaJkmYy7sbYib3OU7w6tqYy0RmysIdE8hJzbXMVMx6DPNNZPWYnKhAysoEGHaw5v6d4GuYEQjarVpEnsQDhBxv/iLuLf4epaFkUwsi2jNJTh1qiKoQOCI+wT0g9/hKbx59JDqG2jCbII87RqdKjbYsMknQto6pWmjwAshhh+nMphCWzEu5AyeNGt8kDIY2UtM1aZ05da7GW6pcBQmkPd7ETEg/DizoeCH/5v0b+FX0FfAV8BXwFfAV8Bf4mFbjJQGhDBYfqYEDIyXMBxDgKEYUKhBI6n1PFUqt5AgrbQBlaXgmmMV1dxt3Vj7E88z4a0RLEdMNMw1BBzGNtFQ0iVb8MQ8EHoIKWBm1kOMHmwbd4uf8NOukuutkBEnRkvokKXBgyWoIQabHPtri69XCBgT8VENYRJdNYmfoQH4pCeBu1YBkVwS0CYbUEhAMLhD0cM3ai8xQ/HH6KzfbnQJXton0LhBqNoXOXBrnM61ljHZMhL81Acq1NKCSMs8GWQEio5iwbFaB3Vv4XNjhDGC/JfGYsQEhDkzIQMmPO5hCePsPm8ecChIydMJECIfPwzgGhNZXRKAhawFIB9kDogulv7AzhJQrhEAilg8AD4d/kD5F/UV8BXwFfAV8BXwFfgb9dBW4+EGqLIhnAASGBhUBIKNGcQQPDNkf+Z2KEOZW/GoKsirnmKm7N3Mfq/AeYa95BBXOS0cZWUTFJKc30UeXgfBtbQLOgjU6yI/l9m4ffYvPoieTUJeEJUlA5pAsjLfIzq3pdN+vsTRRCKlI1RMkUbrU+xAfrf8Zs7S7q4Yo1leHP2fZKhZAto4TbPjKciSHOzsl3ohBunnwBE/fUvCUk/Gl7q7awFvOahERj5yKlY5LQnQNRGKISMpwjQphXYBK23NZRC+dw/9afsT7/BzRlhpD5ji3kat0qyCrAidQa9VAhfCbzg6+OPxUgzKOzYQ7hiKkMFUIxvZGjbIEw8kD4K5ohjCeYyrjYiUkuo4ydOE238cPxF6DLaNEyqmeRzhCyvdk5jOr7l4q21bBhhor2+d/RV2/Z9jOEf7u/cP6VfQV8BXwFfAV8BXwFLq3AjQZCqm0uENC2NEr7Yp4LlAi+ZKoQEgqjIBLFCmkdYdaU2cGNpfdwZ/kRZusbaMUrEj3Btssgr4tqpVmDykTyjGw5C84kq01h5Ql22t9jv/MCYW2APO4iNR2du5MWS8qTwwa5S49XcYc3AUKauNQQJy0sNz/Ae2t/xmz9HprRmgIh1TqJB4jFEIbGOAqEpzg8e4Ht9hO8an+B7dMvkbPVNU5smkB5QM7NZKlTqgChTQRkjVnrOAxRjQiEFYRZBdmAr95EozKPe8v/Hetzv0eDLaOMXqCxigVCuozyfBUHyaArxjwHViF8eTQZCLWybAnMdL7TAiGhkG3BXiGs4deiEBII12cYTF/KIQwbyKnmW5fRwOUQBlSRNYeQQPjkHBBqa7deyHBAyHOFjrkWCPn7Qy768PvnTag8EF7j15W/q6+Ar4CvgK+Ar4CvwNtbgZsNhBp9LdfnhZ+KK/VkMYGClKqViz8gEFYRJE1Rq5rVBawvvIeNxQ+lVbQWLEqraICqzH8Jx3G9aNeKEi0fdJCaY/SyXewcf4MXu1/guL+F03QHQSUBKkU7oypYRjdr4pLzdefNGwAhIx7ohpq0sNR8H++u/nfMNd5BK75dUghjBAFvVFbpltoXN1Q6o24ePcZ250vsnH2NxDA/MUFcizTcWxQ423ZrW0cFCCUHTwslyRo5ozMY9x0iJnxnFeQDKoQN1KN5vLv6P7Ax74CQCiGBkCoO68RjqYECWdBDPz/G/ulTbFEhPPoUPXOIbEwhdEAYlBRCvn7I58ojGN8y+hsDwiM9TyWHkJmDZYXQA+Hb+5fKb5mvgK+Ar4CvgK+Ar8DPVoGbDITuwj6bwyRJzWQy6ybzblbaMynXhDGigJDHFsY64mwWM7UVzM+s4dbMPSxPvyOtohWJQWjZoG9VDuSZrYJFISoRGNzD8dkLbB5+iVf7X6FrDjAI2kBERS1DWGErJY1WqFpZTv1FgDCUFs0waWKx+R7u3fpvWGi+h+naPW3ftAqh4JqoJgTCAVK0cUA3TwHCr7Bz9hUG5kSBsM7MQqquVFYsfkm0A/+ncRFCvLa1VrMH+a0AIRW6tAqT1hAYbRl9f+3PuL3wBwXwkDWflixHBedAasaWURraCBCefCcZhFvHn6NrDpHGHa1zwHbX4WSmSsEywCiph4gECEMYush6UxlRwN/2GcIfrxBu2tiJMhC6zFF3gYUtozbqxSuEP9vfHf/EvgK+Ar4CvgK+Ar4Cb1EFbjYQapADFTxpf8wZ+h4gihmEzm9SIaSJTA1xWEeeBgizOprxGpam72J54TamqyuYqqygFlCtmpFWUTVP4YcGdqeGAJIjiHIk5ggng1d4tfcVto8eS6tlGp4iizvIqEhEOWICoahp2pr2yymE3O9YgHCh8S7uLf8XLLQ+wFz9vhjKRBLwHRGXSkDIMPI2DrsvsHPyrRjKMIcwCQiEA4RV1oLgmA5bX0V9ldZMlthimYwZ8rljjZwgJ1It5KymaUoeHjMdP1z/e9xd+CPq0SKqAYGQCqGFOTF/1NfKQm0Z3W1/i63jL7B9/IUAYRKfIRgC4ZjLqDra0MrGAiEVQg+Ev52W0cuA0CmEFwGhzsi6j8kto6P3cb8niseVlf3y1+U5Q/u161J1venWhdWZIjHKxXSrmIqXcW/1IdZnfo/lxkNEaCFCg+6tpfTVt+iPjt8UXwFfAV8BXwFfAV+Bt6sCNxkIxd2SwBVxljBHliUKhBFnxxg5ECHI6A7aQCVoIksCVIIpLE29h+WZ+5ifXpM2xlq4IN+nwQlbSiVrnREGkqCQIcl6yMI+8qiPbrqLw84L/LD9pbhydrM9IO4D1QSZSQVMSYCEppDbJX2Uek6cn1J63bnyBi2jeYAgjxCmTczX38Gdxb/D0tSHmG++h4g+o2zhHAdCkyDFKU6SLRz1nuP5/n/ih8NPYGK6efbVVEZcUgltGuctN9mZALm0jSqVS1h9oEAoJj45lbo64nBK5jbZjvtg/R9wZ+FPqIXzMq9ZACEHPbXeeZAgC87Qyw6xc6xAuNP+Gl0cCRCG0QAIWWtXW50h5BMYAcIAsSiEsQfCX5mpzI+bIbwMCHmmZmMK4bDfvPQOtTO/pVzT0XfwSL6IhciSWj0SJTOkvhJseiB8u/5K+q3xFfAV8BXwFfAVuOEVuMlAyHgJ/hdXaJICpFkioCJZeFmIgPNjeRUxmoiDluQONqJ53F3+HZam76NRXUA1nJXoCbpgUkkkODFnL8tSRBVCToY06aIftjGI2zjqbGKv/Qyvdr9Bu/cSWdhGXAOiKpeaKdIsRZIkolJWq4SjwlTmeqfamwAhmShCmDQwX7+PjYW/w/L0Ayy2PngNEKZIwIiHPXSzbXy7/a/4fvffENEgJ+qJcQchLRS3UQVCa7Mj/5YpSQuHCoSRACENZhj7UAnqqEUzCNIGonwaH278b9xe+JNETlTMtBybQiEk4KcChCmBMD3A9tETbB1/ib3TJ+gGCoRBOEBwARDmkbaLeiCsyMUNKrNeIbQxJHLuloHQRWa6n5fhzbnqlt+1oz8vfuJdRq/3u83f21fAV8BXwFfAV8BX4BetwE0HQupTBEJ2WxHi+MGWQaqDhMEob9gWqxbqlWnMNlewMa+uojQ0qUTTqIRTGscgM3bSCGkVJy4eE+R5Hx2ziza2sXv0HLtHT3HSf4V+tidREzTu5EieoFJukGU6y1iJNZZhLLH8isf/zYAwIAinDczV7mF9/k9Ynn6EpekHiJkKaLRdVFtGqRZy7pKa5gC9/BDdfAfPdv8dT/f/HXl4ijToYGD64swYhIzPYF3s4lc+56oQSoct+0g1nF7NZSAzhLFpypxgmE+hink8uP0PMkMYYVpC6dn6FgbWIVQAP0UeDiTLsZvuY/vgG2wff439s+/QCwjlHYShVwgVnK0iLXEd0VC1FT9czpL+SoFw3bmMVqjcN5CbCgzfnzK3miLAAHmQYWB6OM228ZIuo1uMnXAKIS8sUNXmAHF5hvB1QOjaxEXu1osfXiG84u8qfzdfAV8BXwFfAV8BX4G3ugI3GQhdy2gYE26ALE/V0IRIKAviOqK8ichMyW1+5haWZ+9gZfoDiZhA1kAcNhGFTTVFYdsjgZLzggFnEgfIsz5yM8BR+gP2kqfYPniG/fZzJNhHGhzDRF37UIIQYxOUmcLQICYkOrOTa58lCoTjzWkjqsTYD8XIJaPzTR2ztXtYm/sjbs18hOUZzh1xhpAwKA2VFgidH2Mu83rdbAc/HP4VLw7/gl62j37OTEVmuaUQu3/WxbZpshWW+5aHbNN01v4EYMKInR80Fal/bGZkXrBZWcEHa/8f1uY/QsCsR8PojxqiMEPI5xUgTJCFCQY4xVmyh539rwUID3rP0AvbqhAGjBOgqYyfIZQW5RsGhGszRexE1QFhKXZCgJCt3IydyLbx6kpA6N45kxTCcixFofZ5ILz2Ly3/AF8BXwFfAV8BXwFfgbexAjcZCNVbVK/kiyaQEVgYOUD8qcn8GgPmQzODCDPYWLmPjcX3MBffRT1YAkwTgSw0KxKXIE6XYa5AyFk200ee90Qh3O48wYvTz6RltN3dxMDsI486CKuEpRgGEdLEIOfcHPMOI4Mo0pw+21h5zdNjAhCOdKxZ8hTzGv0BoxbE2TOpY6Z6F2tzf8Ct2Y8ECi8GQkE89NMjdJItcRjdPP0Uh6cv0U0OgZggaG9UXJAjCgJkeSYtuiYk/dLZlfQbyf4HOYGcAFpFnLdEIZxurmJh5j7WZx9goXUPAabFwCc0Nal3RIrM6TA6KIBwsIet/S8l3uOw/+IcENrpRZsNYh1PvcuoaOS/ZoXw5wNCVbULl1HXMnoVIJxkJuPe0r5l9Jq/3PzdfQV8BXwFfAV8BXwFfskK3GQgpEKYG4IXgcwgTakQUgNjJDqVqWmE6TRa1RVM19ewunQHt2bvooFbEjERoCaL55zjbrkChQKhRipkeReD9AT95BgvTz7Hs5O/oJe00U+PkZgTIBwgrFBN1AVlmnCxqTOMVAgDwtJwAXqx1jfpfJCOTFHeIG2dCqsuRJswqGqmLG6FDQ29NSVaAkkNzWgVC833sTr3MTYW/4A4aAgkE5bZLhoGBGEqekBmciRZB4P8CIeDZ9g9e4ztgydo97eAmGrMQOCYKiHbRrlNWZ4gzTjLFyCMVHXM81CdXJmFSGdXU0c1mEY9msP87AZWFt/FXO0OpiqrCNBUR1feN1AIpzEMw8SzYIAB2ugMdvBqh5ETX+E4f4Z+cIosGgzVynIrri7yKQ9bldfGToBK8ZvGTmTP8HT7Ezzf+QR51Jb24DzswViTHc1ztDBRZgIbXilKrKkiyqbQipZxf+2PWJ19gFa0gkowoxmM0DZlnm+B3QdGfpymFs6PvsT28XdIzRlM2BNl1AR0vdWWUbZF8mKEQKBcF6DSHWrepqkhkBnCW5hr3MHd2Y9we/ZjxAEvkPC1a6IYU1bnuc/cvgxdpDhEgiN8+/1f8Hz7U/Rqe0jjE142gAkHepN2TLkcIxcCpG/aWg5xK4w8Jw2IMtkvniHyWmwpHirffCxbtXle8vzUYPrrAuGFLaMSYu9aRmWr7PtR33HcRvks2+9aRu17TYpZtoFSt133MWoQ5YHwl/yb5l/LV8BXwFfAV8BXwFfgmhW4yUCYpKnAUq3GqIgAg0FfQIlqmDhYZguI+vNYmfsAd249xExjAa3aIkLOtKEuAKWLWMIfwYcLSDqEaixDPz3BWX8Xx2cv8bLzVzw/+4u6bYq7Kd03bQafhl/YuUO3OJQwvmFo+3U8RnnMMmYqRoStAFlGIMvla1mIGmb26eJa/pnrbJ/MBjJaIq0hzmdRD25hY+ljvLP+38TVsyr7XVGDmVCBkCBMsOO+M1ajk+7hoPscL3Y/k7D6NDgVGEmzLqKYwEzFM5V22swMEEdUQ2meE4ppT55wG+uIg6Y4uzbiOTRri1ia38DK0n00ghXUAx4D2uZTmSWcWiAUKBkgQ0+A5HSwiWcvP8fmyec4jp5IWP1ohof0B1soGSEym0MZ4k2AkAv/M7OLYwLh1id4tvVXZFEbeXgi+YgQ51WDMHStt9IbLFCukSWSgyIXJgjGBMJmuIz7q3/EyuyHaMWrqA6BkOegXoBwQNgXINzGTudLbB59ia2jb5HhDCagwQ9VWQVCgqER6CnOBR3oVBBlOy5MA1PVFcw17uLOHIHwEeJgVuZqgerNAcLtf0E3HZshlNqo+63CoN4EA4VlXY8Bj18JCPm+HgKs+4XrgfCaf3r83X0FfAV8BXwFfAV8Bd6WCtxkIGTbIhVCLsy56KOjp2TQEXiyGdTMElrhOtbmH+LO8gNUoxYq0ZQshkNZDHOxqDN/dAiVqAmGVVMxNDlOuts46jyTcPTd3lMcJK9GFpYF8NngPfXcLN2cojAeOHFJAIUIgUYAjbdB2pXZOslXFMhkS6sauMg9qW4SCgNrGpNy/6dQyeewuvAI91b/C6Yqa2jEi6pYBbwRxvhY0VYFMOgk2jcddJIjHHVfYff4KXaOvkcvbRORtHVU1ELO8NE4R4FYMglpUpNFAoVUpaKgiWZ1ATPNVcxOrWB2ahXzU2uoQMPoI6m/U9eoDFJ5pGVIF4k5RT/fRrv3HC9efYGdztfoVF6K2cxkiWZyOx9bV0HgvI5CyLlIk6Gb7+M028SL3a/wcvcrZEEbWdCR+BExdKHzKvdZ3IRUuVVRV7UwVXD5dST1IBi/KwrhQzQJhJgRUx3rlCLul3ri5RiYDk6TXex1HmPr+DF2T54jzbswIBBSESQI8tzSSBCeDc7pVcEmQpwzZqQCmCoatUXMNldxe/4RNmY/Qhyy/g1plX69QvjvViE8ePsVwouAUBRjnmfFe7MAwlxVQoljKSuEFgiHeaQ86ywQWqHfK4Rvy184vx2+Ar4CvgK+Ar4CvgKXVuAmA6G2jFqFSL1FEQexAk86jUawhoXmu1ibf4C1+fcQEIZMTdonBWCsNsPVtDMo4bNQnUuyPo47P2Cv/QS77Sc4SQ7QFcdN15pYBj9+7dxEy8rgRW2ilziIijMi16AJ8rCPXnqKzPQQiainIBCGFjxKQEgwoNNnmMWIsgaibBrLM+/j9tKfMN+8j6nqmo3XqIqKymgIAiHnHYMgQShxDykSQ5fPLvaOX+Dpq89xNthHihNkeU+UQn4mDBJQTU5AYdsuWxQrGnuBuji3TjdXMD+9ITBIZZZKIbMeI9NQx1MBSTKQgj17dRmB0TeH6Ax+wFHnCTa3v8JB93t0a3swIVtWr5HmyLnQNwHCPEMvO8JZvovNg++xffAdMraroqsZiXSeNYRoq8xJHKIeU/0vlNZllS8DUXPrlRbur/xOFEICoTqvNi2HKOSrI1GOQX6Gs/QAB52n2D15hv3TV1LznC2bhFE7l6qWQ0acXvXSA19PZzlj3nLNnaxVp9FszmN97gHW5x4iDtXd1bWrTm4ZPcS335eB8PTtbhl9rUL4OiBk3bVO+uEu7jhlcUwh9EB46d8cfwdfAV8BXwFfAV8BX4G3rAI3GwjpGEhHT9rSB8jSDNWohno8jSCZxkz1Du4u/QGLU+9gqnpLTE5c1qChEuhcKg3nmuxKz3CmMJOQ+9P+HtpnaiLTzToCS67JTNXBsiI4rg5eNjN4MdiIChgYJKaDfnaE0/4B+tkJgkjbBKkWMtaCI4Uy+8hbZtUO5jCaWOM28hZmG3dxa/oBbs0+xHzznsxp6XyZ5gVyt+kHQ3WQOMYWRO4/FbBucoJ2dxcnvR20e5vodPdx1j1EknTFLIfzg+qqqipMJW6gVmlhqjmP6dYSWvV5NKpzqEbTcqtV2LJKIORsmxXHQhrxEOxzZNznoCPtogftb7Bz+DkO2k9xkr7CoHYsUQM/NxBqrAak9j1ziP32S+ydvIIJOD/XL+pDKBN5Wec31dingEEHhqrYBahENSzNrmG+uSFAGBu6rDZ0BI84OWwv5kznAP2sjZPBJo66PP92RZXlsdE4BRf/4XxoHXwSRDlDSChn+7AqsGFYlddfmLqDhem7qAgQ1jWqQi4iTJohPMC33/9HSSH8NQKhzc6UOU8Hes5IRi+uiNLqgfAt+6vlN8dXwFfAV8BXwFfAV+AnrcDNB0KDKFRzmCylW2UNtXAajWgZS633cW/5T5ipbUirIicLpY1OjC1EW9H5Ijs/JLXid0WxSjFIO+gnJ+gmbaSGs1uccbNTSMMF/LhSOAkEL4LDi79P45Kz5ADt/iaOz7bQ6e+JoUke9MXkhYY1hAi2ueaZ3iQWgh4hiMRhNTYtqcNM7S5uL/0ByzMfoIo5UeiYuaitjoGAnZrFUGNkWyhBm5ppJhDSGexLC2mnu4ez/gHSpC8RH1nObaApSgxjYgHCerWF6RaBcB7VSkPV2DxGHNZRiejqSnWwgkCkXdfySMzhFGOKQdBGYg6xufcZXu78J3rJDnrBPpIKTVUKU48rvUneQCFUnS1GFvSR4hTHZ3tod/cRRJmdHVQgcyY2cvQFIqkElqBQVEKFQYlBCSI0ai00K7OoRwvSLsoZP2lZdIqwGKAQXVJpEWX0Ryc5QGdwLK2hjEJRIxR9PfHQKZm1hAKDqlrytbVV0qmUARq1eTTrizLbyfeJe/QQCE3JVCYgEDqF8BBp/GsBwiM9f63xTzFDqHOf/HD+Qx4Ir/Qu8nfyFfAV8BXwFfAV8BX4tVfgxgOh6i8yE8dFd57Q2KSG1fkPsT7/EVamHmAq5uzarJp8UBkbuiFSZXPtfUTBDJnhLKECoQSv26+lpTR0+qDrG3NA5xbpF50tk35+8WNUoUvF5XOv8z322s9FpeQMW46uwArdUB2YEGAZuRGGVPoUAKiEcuEf5zOoYRnvrP9XrM49QsXMoxJMS+C3A0JV+LQD0kFhlvXE6IQOroOsi27KGboTZOiIkphkGfppJjAehjTooWOlzgXGUQ1xVJUmXlWqQjGx4fflfgLlhNkBTE7lDcgCYm5fVLl+vocXm3/Fi63/BOjuGZ8iienueZnqOlb/NwbCqqiRNLehStpNThFFHBckAOtFgcKgRP/lmkUFxkq3chspz0+CmItECfLqEAjlOQQMxd9WXF1TUCE+QS9j9iIVWb6+PqO+jgbSD19TIHC0XVW3zW1FFSFfP2zI+8Vt9ygQ9pDiAMmvEgi3gIhASCWd4E6F0LV+eiD8tf8t89vvK+Ar4CvgK+Ar4CvwhhW4yUBIINJIBro5EgpjIK0izFpYXXiAtbmPsNxkCD1NPGYRMCOPC2ga0NglvUCLnUtzrZKaHajtZrr0Lw8OuRnB8QPiYGVSK2gZ/spQMw6FTsHQgPaj3ktsn36NnaPvcNT9QefYgi6ykNEL6nLK48uWS1Xr3EwezXFi1MImwoxQOIu1hY+wOvtI3CbrMaGQKmFklUJCcnmGiu2jfWqu6sFK11OqYowbCHo6S2eoELI2VQQBTWTqmunI57TGKtweMVlhFAhhKOTPqChSxcp0Li7rwkQGaZiijw7a/W0cn/2A7YOvsXv4DQIqg5Hus+D4NUYIcU0g1P5XElcsn3gMBmlP5klDGvqI+kolVs8Jbd0kIDoodEY/isK6sTrr6SCOgCwXL9jOKS2d9hywMQesmbSFBqnUOcl7chPzHnl9jVFwMMh6SuunhUFVKotzU+cM7VnMKA6Bcx4vHis7q+paRkUhJBAeIgn28e33/2ZbRo9+JQqhB8I3/DPhH+Yr4CvgK+Ar4CvgK3CTK3CzgZAqAIFIwSYSq5QpVIN5MVO5NfMQy633MRWtohbMWt8Xtkhywc9oh1xVLOsmqIt8GyQ/QY06xyIT6eQiYim3lqrlfTlHr3An1VZWqhyMf9g6/Rxbh09w2H0uORseqWUAACAASURBVHhp2BW3TQFC27ooUGh1IEJNktEgJkI9riNM6wjSFmbrd7Ey8wAbSx/pPCXVQxBMqhI/wJZPKoVi7mIyVKIUIR1FmTUouYV1UUgz9DEAM+no6BogNTFy0LW0Lu6uVGF1rpDurw6Gygqawgn3L8vPkOYdaQUl8J3hGPsnz7Fz+C2Ozl7gdPASQcSYB5qpcHZyaOh5tbfsdYFQWI9A6FRkg1TyFrMSELrYAta8PNOnG8dcwqFCaIFw2JopP3FgLAGTRf+iVXbVTUhjTaiZpoY3xkxYBVc0LwuEbL0VwNbXLNpD3fkl/qP2koaBuPLmRpVaXjyRllMOkeo5Z0aAcM+2jH6CXo1A2PkVmMp4ILzaG8Pfy1fAV8BXwFfAV8BX4DdVgRsNhBaK8szGCyDWIPR4GYtT72J56gEWG+9hurKKekggtIHuYWSBkApY4QapqEJ1jfEOzobenS4WFMtnz9BJkt8cfZ7Rk6wMg04RcmA06bO2ux12n+LVyWfYOno8BMIsPNP4BXEbLWbqGP1tTSplvo9KUzWuIcqrCNMGYjOP+cY93Fv9A+abd9CI520LLVs92T5alUxA3RPOYqrJDMzAAkhFQCkXKOwh50ylBMnzMWzX5U3nCfWDjbk655Zz/I5qoYiQhJ0UMAlSnElbJIPoe/kJjvrb2Gs/w97xM/TTPZklDKIB8mCALE8UbX5WhZCcruSlrqE8Zai+sh03UhOdofmQnbGUFmONKXDzgqrgcd+dYli4ysp3OLMpWYUjUp6WTYBQ1UeZ4XSuoiVjWj5Wot5tILw7h+04YnHqleZc5VIHzXsECLW9ugBCvRRSACFbRp1CSCA89kDoYyd+U383/c76CvgK+Ar4CvgK3KgK3HQglPY6AcIIYR6hGs2hWbmFxdZ7WJp6gPn6u5iu3EKDQOhy5CMqQNZZUdbkutp2s2Ey9zaMpXB4w5nCpLRod3SibYHngVAX9u7R+tkBnNsQd6qNziIqaKU47H6PVyefShbdYfcZ8ugUmSiEVMwsEMpMGXsJI0bYiXMoAYVAGEU0l2EOXxV5v45WZRUbS4+wMvs+5pobVtHj/F9LHS+NGo3I3hAI2TprEq0OB/1Czrwx847tnoQ0wmJFjWVCdbbUbbFlsgYeWWrEEZVAKC6mGMCYvswjJsEZ+vkJTgZ72Dt9IQrh8dkr5OgA4Zk4q7J1MyFVXvfjugrhsBu4cHnhNQRymwCUu0ggh5btylYhtM6kqi4WEKjzfO7CghZF5wRticoisQNd+3l4fgpAT5qddOedPj9D7SezsprWyMRpRjUdiGOe3yILWoVQX8OwDVhaRh0Q/iue73yqQBh5hVCjQYpzuzgdxw9k+WC6r8fbxvW4yMfwwpKNMbG/T9jea7pVTMXLuLf6EOszv8dy46HkqDI2JDBqZ+Q/fAV8BXwFfAV8BXwFfAVeW4GbDISuZU8W3XlEZxJUg1k0KqtYnv4Qt6YYtfAuWtESapjSeTYZxHIAVy6dRk/oTCLvR7gpLOrZsoiAAGR79yYu5MpL8jIQTgA/Ufj44eIq5Al1fWgUmpi/t9X+FNvH3+CwRyBkMDrn6eg0qiqizpQRVtiqyVxAB3TWgES6MwOEaRNVLGK6uo61hYe4feshYmYyook4ZG1aCCWbTqMIZE9obpOlmm4nFENllf9i62Eq0RxBWEEYEQqtw6UVy/iyNLmRp+F8owXYTICQQNtDQiDEGU4GOzg8+wG7x0/R7r5CLzsUN1W2igaRmudQ3br2x3WBMNfG22KlDpmTzDkDGTKEXlx39McyO0g3Vpc/yXZRhbShYjf8evQ5z/2rvKovAaGcHeL26lIGx1Vr1xqqpw4vaZyHQsVJmYnMAuR5gDi2bdLXBsKBRm/IPCdzGPnMVEIp/VIZLraALdkSp8FzlO3DJTdUNXWyVWDbq6nJBQlGoqzPPMTazEdYar2DZryAatBAbiownE+Vc53n40DO/8T0cJJt4+XxF3giOYS+ZfTa7xH/AF8BXwFfAV8BXwFfgZtfgRsNhAwIBxeIEYKcVpURKsEMGtEKbs08wMrMR1hsvodWtIgKbf5lMc/WSsKfiwRwco0qa1zma0yAW3zLdBUgQeRUCV3vnvtcvqp/SU/jcC5xUn5hAYTcJwbRUyHcOvkUO+1vcNR7LkCYhmcyxzcEQjGSiYGQ82ScpYy0R1MiNVTREDOdrIo4m0bVLGJx6j6WZ97F/NQqZhs6TxgGGgkBWaDrfJku2V3kusKHLuXVzIf5hwRC3hQMbC6fVV8dBOpnl61I4xLOJfbRy9voZkc2fP0pTnqbOEv2MDAnQETYVLdVheZJEH/J+/eNgLAMnoF0GROi5AIB20alnVRrMMwEdCDGYzGmFlu0HoFM10rrKuz6YAXmhkBoYVpqbcFLgEjvINqQnE8KpHJcRlTCQqXSzE0LhIbKcYjojRRCAqGFwiEQau6hup2WgdDGuvA8PAeEusW6I39rIGTdCLPu/e6D6W/+X0W/h74CvgK+Ar4CvgK/sQrcbCCkUsCWRgJhrHl3mEE9XBYgXJv9GLda74tCGNsQcGpAWa5qmioOVAPV2dGpdc74Y2SWy4aXjbZoORhU639d4L7mBBvKN8Vrlc1k3IO5T2lugfD0E+yePMZx7wUytowGZSC0amYYI4gqiMKquFdmSQLDOcKQ85C2CVRUwjoq2SxquCU1em/jY9xefh+BhJTbG9tGGYeQq1NmJS7AmPBBxac8u8j5QdgIg+F4ncAi1TO22BLYGZnAEgXoZQNqO4iiFGfJPo4Hu3i59xV2jr9FHh1jYNoYmFOEsUEY5UjSvsAPYyvOz3X+TEBIkLbHKstVVZNzjFBIILSunJJ3Vwo8V1gbh8IS5Q0vJuis4nB+1Z2L5bvaXbOMfcGOEpYdMJeV5nILc/F1mvHcB+KfDAi5WS77UN8DeqGF1wauohDyjvHfUCF0MTKl9+/weLq4Cld67pdvGf2N/fn0u+sr4CvgK+Ar4CtwMypwk4EwMwOZ44q4UOfCMqfP5Qzq0bK0jK7MPMJyiwrhEirSDulaMu3CVVwhy8pToapIbIAoHs6lsUx7Yz1+k6SdSafPEAjLJjPlO+rz5nkiDpx73e/wqkMgfIJ2n0B4VgJCl4fHOASrXkm7p1UIZf6PYeYaYK8pFVRj6C46LbfpxiLmWrcw01jBdH0FzdoiKphCbJowhpmCahaj5iXScGs7JhU+tDYWim27pNsbqq0ZMwaZNSiKoAa7D8wxuskhOv1DHHa2cdDZxmlvF2fpPhD3kIecYaOzKLc9lRxIRVoXsn71qSmTRzB5BXE2hVa0ivn6PazOP8DG4seoYBoVUBXVuA3RgTPWjNmLoc1zpOimUQ1F7h9bR1UdLGB+bJvK58OEKwTajusq5ZRmRcnxDzXROf99vd+EubSR+xbPzefIBAhDxKHdP/FYcsq3myEcIJEZwj18+/Rf8Xz7M/Rrp0ijM+QBjwujRwYKR27bJNvTvV8KIFQd0CmEbp5SVURVCPk9NSKi222EKWzMfoT1mY+x0LwvLaMV1CXahC2jWh9eAFKFPGFQidkV46Vvt/8JZ8k2UnHA1RxCd+FCQb2Ii1EXXFdW90X5wod+z6mxw2NSOsyjR8TPEN6Mv5Z+L3wFfAV8BXwFfAVuaAVuNhDS6TIVB0jJdZOW0WnUoyUsTb+PW9MfyixSSxaWTW2jlEW0OkAOYUan5Ip20FJcwPnF+NgifCSe4uqw8rrTLc8Z99DFXu87vDz9DHunT3Dc/wF51EXKHELDGTzHFAqDjHhwbZuy3BZ3Gdc6yjkuqlJcuFcRGGYG8nOMajyNhakNLLRuY7ZBN9Y51MJZxEFLW0kNXUgVCmmsIkYpss862+fKqc6cxYybulr2kZmu5A0SCmkk0893cdLfwuHpNg5Ot3DU2UMWKAgGcQpDE5mAjqJO/XJupRPm5y55zzKOhO6pcU4gvIW52h3cmnsf64sPUTFTiNEYmgeJq2dG99MccRTbejpIs+fKsDXStWpOQjVmJZbPg0nQNr7hZXAr/6y4QFF8dxwOy/++CBz10XTjzan80h9IPWUsPFHJ1cgVUadxLFD47dN/E1OZfvUMaXwGE/QVBqV1uthHPe62ZVS7hoc/d2Y3Lo9Sf6IuqQ4I9WfMEW3i9tzHWGdeZv0uGtEcYlGuaWZkgVBUZwIhm4n76GIfm6ef4dudf0Knv4vUdBTWBQh1SxTs8sKhlkB47tzR2p2DwGJX9OcTzzkPhDf0z6ffLV8BXwFfAV8BX4GbUYGbDIRUjySBj7NbeSCGKpWghXq8gMXpe1iafgcLErEwiwoINgqE6v6oc08S1+BUrnOfJy3UyzNmV1nsX/88IgyZfIDD7g/YOvkau6ePcdx/iYwB7VwMUxm1e+JaGcOI8KPbw0W4LHllpky/Vn2v2G83NxWihmo8hXplHo3qIlrVZUzXqBguoVWZRz2g4YwLk3eGKXxqW3sbFq9akDZQFnmOKdK8iyQ9Qz85Rb/fxml3F6e9HZwO9tDL2B7K4PkEeZjAUHkLqO4UbZAS6SC78HrYmVxlBcLINNGIaKizgqWZe7g19y7ioIGY2YkSlaHPrWqkxo5w3rQIlLdgaFzGoHu1ou3TbZ3s+xAIy+eHI4tJFw1eB4STAPCiWlz0PLq9+rvAUY1rMWXNS18LavE8O1OFcOcz9GodZHFPTJUK2CpISdU+q7SObZoDQj339If2LLUbEiKUeI4YcdDExsKHWJ39ALPVNdTCGURgTibbktW0RmZ5wQsGmcyi9nCEzZOv8GT7n9EdHIoZU6EGTgJCKr4Xvyc9EF7/95V/hK+Ar4CvgK+Ar4CvwFtegZsIhGVtQkw/qQDQDTIj+FRlYTldu4WZ+iqmasuohk2NX7D4p9f5VdVwrWvuc/Ez3psf44vv10HgOABc4+SQWT+3YCaYZDgb7KPd20S7v4VOuocs7Ekmn2QAEvUILVxMcw4ytNl51s2+yKRzDXrOHMaav8j+0zyGQFRFSEUwnEI9nlMwrM2hVZlFPWigEtZQjWqoRDXEnOWTAPtM2nVVeckh/i3aeIk0T5FkA6RpD4Okg0F6JlDIW7fXRi85Rj8/Rs7Q+ThFTvMYacN0URra5irmNZKlUZZ0LgdDd35oHmBFWmVjTEkW5XTjFmaaawh5PvAmDq1aeXXzNGK4okCoHwUa2jZHZ6BjvTPLJjFudq448iVl6goDpiPi4kQ9ykHfkOxKJ9lltdHzs5iBdEqvO2/tz3lBAim297/Hfvs5BtVTZFFPTIoKeHRhGHrCOZMYB33lM38cm0feJTJLqRcqwqCKmfoyZmurmKro+zY0bkZV3W9lbpMqYcCm0RSDoI3D3ktst79Bkp/ZfM5R+NYZYRfzcA0gLIHj6yvrFcJr/Kbzd/UV8BXwFfAV8BXwFfilK3CTgZBB4Vz0s12S0QZZmiFPgTwNUUELlXAK1XAaYV5BKE6R9DWhSqKL6ZJ/pvNpHCKA/nySMDVJ9XFH9c2BUOMsiufhzB3Vjpwh8AxmD3pImUFo2yndbJkzJtG1q6qekgcod7AzXDLvpvCm7aQWbKQNr6r5g6YGk9esvX8VUVBBHFYRhzGa8RSmqzOYqc+iETOegq2HGVK6vPJGVY8tiLZdsDvo4ax7itOzY3T7bQFDOoZGkcZHyH6FZ0CcIKioXyqdNHmTYyQzblpLvo6EK7o1fqkt9aL30hAIw0DALk0CmDQWp1WeD7VoGlmiHbVl4VHzG5nTR1DU+Hf3oVBTtOU611M1hxltlR1XCIvz6DXSlE2QuAzpipOkAMLX64LjVbIh9KW234mQRw0uS2WeM43byCNGrpSvj7gZUgeY2tp7HggLnbVQUUstm1ISqzybEEkvR5BW0YznUQnqAu1iWuRyQXkRghdEeAEizJAEzLKk2dKptIkOzYFdU7W90CLvdbsBV1YIPRD+0n+u/Ov5CvgK+Ar4CvgK+Ar8HBW4yUAYEgjt7Bz3M0tTcAyMDMHFZCVsilqo84VFZILUxLWuWUmmHP5dKIMTFvByf/f9SXD4+kX/5GOsi1U7xaTxDuLSyFkotlCqayNVtDzQVk19FTtfN6QlRQOFFEdQmgU3hEH5ftkdlcYrOsNFhYYRAoZgKW18Gr9BKKyEVVUKwyZq4ZSUIM0GAoMChFRsJKzdyGeqhGneR5r1ZIaQc5EwA8RRVRbtbEk0IUFSgz50f9TxdTjzxbZUaRl1+znB6GNCQYdH13KapHCkobrQhlQ8m6Im8yKC5iq6Dls9nnqhgZUcD4UvtlNnUG29y0A44fwozpLXXzC4GtiVsWp4xpyrgvxk0qlo3T+H57sos6NbWDbLkbnCcACEttV6OCNoH2cfr+Yx5TZb3Rv3OuWt1k1zr+n2Wq8oJIMBkIWoR9OIULNmQoRCbUnVuVi+L/h+yJBy/lRmGzUXsYB4+w4ZUmxx7pTj3C9rER1h4At/QXuF8Of42+Wf01fAV8BXwFfAV8BX4CeqwE0EQlcawiAX7/xga2GWMUjdCBDG0uJYFzDkQtUwUM62JPK+Tt/gIrJwEh1fQV8XCN8gPF1WnIUupF8qkAj4BVT1FNJk3tG2ZpYD7d3SW5xjhu2VronPQs5Q3NEsxnJMBmsmPp5hVdtPxVnTtZZyto4GMXTh5JY0RL3hhmR5olAnYfOZ3CclvFHho1OnjH1R6ewjS3vIkh5qlQaiKEKan4ktiOCg3R4X6yDrfrakUu61xjXa/nkNICyBD5mSM6a8MMD4iiikGjrUEYdgJ3l/bv5S5uoI32UlzLVGlk2JRjFO1cHyeVM8QwFak97cwxCKC9/5l6uHxUNlqyacvqpWFj8ow+Dw0ZYmHYzzZOSFgdHYDz03ZYbXzq0Wfr2uFbtw6R1VB53jZ3EMZI6X51TalzJVIyrRdLrV1u5CheVjMtv2ylZjqug8T+yHi4cZFqs4PiMZjvbuV3cSfd0vZA+EP9GfK/80vgK+Ar4CvgK+Ar4CP0cFbi4QWnVwuHhleyGhkJ8JhLblke1mBByGqJcy46QuQ3GIX4wrChcdjcsUwp/uKBbzaIXxjaqDViVhvp8oWRb+BAj5+rq4LoekF7jhZqlsUyxbNaUts2i/LRb/OpvJmqYJW225MKdS2FAVj7BHdVBs/vm8NlLAfpY5QMm70PxCpyIRNMQYh3mFxNyQrp7xEDgE2KVNtIBZx1gTFZ2xkuu8mNNQbd+vvR5ApOVr5RYIJbJEYjtCZWkBCoVBFz7PeTWnaRUtmzxnHFgXqFbGP9ksgaYhrVwk2zk8UWVXHjCOf6WLBiP3vg4mOmga9+nhC5bBVreYrqt837CFV1TT0jYVFytcrIQ+RrdG51mH4fMlBbLYvVFalYsdBshESYYouTSa4YwsL2CUgVCVc56yPC6cp9ULMWKmZPtBR+M6rJJqL7y8ViEsbdbVK+uB8Kf7reefyVfAV8BXwFfAV8BX4CevwM0FQi4UnbqmCzJpGxXAMeoUiRiRyFTWeFDUDF08Fku40WVfsZC8aDl4GRBOkGXe4Kiq0Kd9pMPFtWwct18hjNAiqoylCBeMru2MNpNQ5grLWYuqsGjIvMZTOBzgi0kbrlWDlI2o2nCejF/rjKI8dwhEwp12W3g4JLhdlUxBKEIXYZAqp0QdBMip4uZqSOMW5gqENvRdnDAJhFQOVSlVOrmm+upaGy1cqeKpaqSEy1vHTYnSCGksEw3FQQVA1odtiA6+3XF3G3QVIBwD0zEwKk6LkoolJ+eo6qj3G7uPNbu5KAjhtaccL5DIy5T3pcA591i2YDObMYp48cW+jYYXUfTccc69asFEHNa6lOdz3RtwiOjDttPRreT5pkZFnPWt6Xk2nHd1+28vFrh/WkdaFWaHur994tE6Xnoxwb51rw6Cbvs9EL7Brzj/EF8BXwFfAV8BXwFfgV+qAjcXCF2ggpqQuPUyVScChwpMBArnIsmvnXulXaK+zl2ipIaMLisvAsJi8f9jj61wmFP6ZHHtPiwQCsQ5ICygSRe8Ov8nDqJDKCyHbitQQuz5td0vYo6hwJyDpUCgmsqgS32QNlaO89HNNeeCPRRQkEw6Ap/Amz6Ptrey7VThzrX4CdfZvDuNrdDgd33d8+2gw+/xeWQQ8Cof9mgROmT8kMfFtZvyXKFCGMn+KZASXumaSqMcvVJAPgxF1WTmnSqbrt24UMmKGcIyrI0qhGUgLJ83k/ZjDF6GKuEkpdAqXueeZhJITq5ZAWwTHmOBlC3YrHsY0axFLxs446AicF73S7dILy7IDOrIRYgyEmpNxhFK7iEXQXicWWXGTbiwRD1HtM4OCN15T7XQOtHai0KjkFzUzwPhVd4//j6+Ar4CvgK+Ar4CvgI3rgI3FwhVGhO7Eat00L/SJeHpopBulW5xqgtWt6BUGCjm7Bx0lZ0l3SL1PBC608Qua61CN9nF4/qnlD4rF8OEwfF8N91mApVk5tlQBHWlsaqVU1VcYPjQStMtwwlxCpTyShaYdH8JcuOwwx+w7VZb8ghT6gbKz64lVGcT2ZKpcR42qFygkCqiuogO4bYUVSDPbo9h+XPR2ucyFa9ay6F8JKqfzh5a4rDw6VpGxawkiGV7BQi5j2KgkiIIkqEhT+HQqrWwz1pqyy2gp9hLq5oNmWSSelyceSN7NwTC8X1+nX51NW1rdFpRQ+JHznH72qkouTnCiEOYdv90uHV4f/22XMKwn/lzXozQM7Os2Q1nFwUIneKr+6+Hp1Bh5TyS819062LOVs4hIrx1YZLzz6r+RcfohJbbyaHzrz00E08394jysfQK4VXfmf5+vgK+Ar4CvgK+Ar4Cf4MK3GwgLBaK4slJFUlUQLKJzoopELrZMFWaaFbiZtRciHsZCCctqwsfjtJC8LWOo29+sItMRLYxRqXWPl2YF4twxRLNfLAqaellZSE9hDu3cOdnhTgHhK4+bA/U1kqawtCAhTVUOOT3XSunAwCFQQeWfBZtVVWVkjOB3H4FQomVEAnIQqu0iFrznJJS61RBfZzehnh3Nd6xFdDXkeezsCHbb9saXfRIGNmcO5k1VSBk5Dln06gQSrurBecChNRwZzRQwW3ceO7gRNsWu42XqYZvfg5d9EiHsiNnkTjKnm8+5fuJLdgBleAiWUP2vXiEXJ6wkMYvNWReziHn0+oUweGbiERZzIhaaXCoMiog2hwTe2Fn1BDGwqRstL3I42Ji5Hyf/DGuEL4ZDJaB0P0u8ED405+p/hl9BXwFfAV8BXwFfAV+sgrcbCAcVQidOugW/RI47uzqRYWybYJD8wlGNIyWWpd7o8vj0fuUF39jC/pJto5vdCTZwujUPipY6jjqZtuc4Yk+NV1BbXvoMFvOqS7jbphuZ52qou13ZbVU9lyIuogT19dRCBJgFDpgmyjbPtlWqfOA2ibq2lUZeF+0+ek+uLZAPj+BUIUfpwS6ucHzJTs/kXaVsjpXUlV97b5KW6EKgdzWQMxsrKpJRYr7JxCo84PngdDWxaquhdrmMP18EH1xio0rhJMUw9ft2bWI+GIwKrVDy5Ed7ssoFAoQ8jjTyXfIWXoeEPfkQsGIoypn/nhjvqVWhg6g6kaqeYX6UXYZtd8T1ZFfE8QJeep2O1Rj7RBj2WzIvU3djK1ctBjbt3IRJgLhlQ+Bq70Hwqu89/x9fAV8BXwFfAV8BXwF3qIK3GQg1M62omXUwQX32TWParuZVdIk4sAZzFitpJRMPt5KN1y7jqgnF7WK2YP+E6zZBVgsgOlKnItpp4RQkbNxDPKSVOPUQGbo6jmc0BoHQndiupk4VXZcC6i0gbrOU7tuH+nxHMkvZB2oKFpTGc5uWiXRzS9K1cvGME7bFOgqZy9arCi1lEoZh8dNN+a6pRV0VXlwOL0oxiNiPmSBkGAq50goc4Ta6qjwTRhU8LVqlms/FXQpK1HFBYSiFbL4JaDn6QQ18MowYotx7Qpc/IuoXMvxr92/CYRsGRWFcHgnl3M5DoS8g56LDJPX95Lo9jBy4cDVoPBrHWkztQ2mnG1VRZZAqPut7aF2A4bGMa5v1TrbWpfSSWfJT68MunPK1dcrhG/Rnzy/Kb4CvgK+Ar4CvgK+AuMVuPFAaBUtXVsXK+wiUnwkcEHupZBgtcByB+ikBXdpXmry2TVRYvxRJ6ICodsdu7AeARvXbuda9HRxPpyTGyow+vNiNT+uboy7Mg6rcq6FcBTGCpMaVQadc6ubwBxVWItilL9fhgy7oB4HpDECfFMglAqKYYm+jnao6r9UxXRwUz6DChVLgdBdSFBEkZiE4Y6V9+u8G2oZhkZOjGsBYXHOXg3zJt1rdIvdPew1knMPYOSE6L7DU0grVlbuJr0KoyIcEKruZ88Lx3TDCxblAmhVnf+vtkK7n5fcZofH0YmH7qiqBD2ppD+fMuiB8Ef9ovMP9hXwFfAV8BXwFfAV+GUqcJOBcGQ97jwp7DdlaWkXoBKHV+KrEVy5wqL8uiDyUxzZizZLtU/7U6tYDTHOyZ+OXuTzRXDmiHMShZ0PST9ntjNU+8pGMefvNbkW4xW9wkF4g6K6PS9j8JDsRp5P71lODCx+fF7Zc9UZ3erzr/L/s/dmTZJl15Xe8dk9pqysGVUojARQBAmAFDgYSSOJpsBuo7rVTbKhwWQms36QmR5l+gP6A3rSD9Cf0IOe9aShJ7M204OMg7GbaKCArDHHiPBRtvba65ztNz0yI4fIjIzYAURFpIf7veeue/z6+e7aQ8SFRw3/Rc2vbfxqIzoTCJXDaam60oEho/w66zzGnoVdN1Xz7hwntJNbaq/cesyx/ow2Ft091NGee7p1j/PhudDmU4PX7Rsw3Zsw4X1X/6SZqpsTytvtl83xuBwM3ypffffD8t7R98pbsw/LoOyXQZmh7+Ij6ySfQ+F8SiqQCqQCqUAqkApcBwWuBRB2TmRd74W1WHfR+6IW4c9/jrlztbNX3fPb26Mw8qy9nLVcITCqlAAAIABJREFUfn6jerItPekxPGGnwycbzAt79iPanzzhnFFuaYzYfOxh0A7tuNIX+26rZXvO2E11CGkTn/Nr1+w5a4bEmX/Wscfn+O8JhOc8F/m0VCAVSAVSgVQgFXgmBa41EAblrhQQ1uO62IX2M028V/DFZzloL/ZQdp/T3cGeZ4xsZ3EjwlAL5Xz8UV0pIHxiGJQ+5yHIBMLHz6Z8RiqQCqQCqUAqkAq8NAWuIxC+NLFf4R3vWvaGejuPPLJdoXiXAVWrWfUk58WFeHnjj7mJuwZOB+rJjo3AQk7038+hyZUBQh32OY757DDYR704gfBc0uaTUoFUIBVIBVKBVODlKJBA+HJ0f9X2ehYQPs4f2QqsC09+eUDVlH8yaPLXvQJA2C3S8ri5pmItTweErA6qIp+P21cj1Zh/d7Gz4ZEho54//Nhx2xPOyol83KsTCB+nUP49FUgFUoFUIBVIBV6iAgmEL1H8V2jXD+VdVi/p0QexM0/viRbhFyfSqwaEW/DdYZP4tydvwBH6OD4x8Hby3R53ui5LDuET35x4WhiEIAmEj5sW+fdUIBVIBVKBVCAVeIkKJBC+RPFfoV0nEPrJemJgen4nuTpdO8yqhhwRPs67b1b9NORxYPN/nWMD1wEIzwuDZz0vgfAcEymfkgqkAqlAKpAKpAIvS4EEwpel/Ku138whvCRAuLMgjIpj6ixtn63HOqFeTIa9/UibVxIId7zlHh+s+iQwGJ8bITCB8NW62uVoU4FUIBVIBVKBa6ZAAuE1O+HP4XAflzf4uF08fhH+uC08n78/y3G8nGMgWDx+3NsuIYr/POo1hn9bFYKuFhBuh2w+ydx5UhisfSI6YaIJhE+iej43FUgFUoFUIBVIBV6wAgmEL1jwK7S7J4Wix4PMixfn1ToGKng+HZ/kyB7e4lVyCJ8OCJ8WBnWG0iF88e/m3GMqkAqkAqlAKpAKPJUCCYRPJdu1f9HOYjGPUeVpstsuUuircAxn6/NsQHh+3S9/DuGzA+Gj/VVWH+27ZJrlCYTnn0P5zFQgFUgFUoFUIBV4qQokEL5U+V/ZnV8FmLoKxxAn0JMg4K6Jdz7nsfvKqw6Ej1NFsyiB8JW9mOXAU4FUIBVIBVKB665AAuF1nwFPf/yxk9xZW4nL6cctrZ9+JE//yvMcg7Z+2RzO7lG/PCB8Gv3jaJ915I/b/0XOPAFhzB/EeNIhfNxZyb+nAqlAKpAKpAKpwCVRIIHwkpyIV3QYj1vKX+RS/HlJ9rhjiED4vPaZ27kqCjxq9sSqr/o9+tLx9x0AWRkzupBwIvHdK5tNv2yOx+Vg+Fb56rsflveOvlfemn1YBmW/DMqs9Da4uudXKpAKpAKpQCqQCqQCj1EggTCnSCqQCqQCF6lAVhm9SHVz26lAKpAKpAKpQCrwjAokED6jgPnyVCAVSAUeqUACYU6QVCAVSAVSgVQgFbjECiQQXuKTk0NLBVKBK6BAAuEVOIl5CKlAKpAKpAKpwNVVIIHw6p7bPLJUIBW4DAokEF6Gs5BjSAVSgVQgFUgFUoEzFEggzKmRCqQCqcBFKpBAeJHq5rZTgVQgFUgFUoFU4BkVSCB8RgHz5alAKpAKPFKBBMKcIKlAKpAKpAKpQCpwiRVIILzEJyeHlgqkAldAgQTCK3AS8xBSgVQgFUgFUoGrq0AC4dU9t3lkqUAqcBkUSCC8DGchx5AKpAKpQCqQCqQCZyiQQJhTIxVIBVKBi1QggfAi1c1tpwKpQCqQCqQCqcAzKpBA+IwC5stTgVQgFXikAgmEOUFSgVQgFUgFUoFU4BIrkEB4iU9ODi0VSAWugAIJhFfgJOYhpAKpQCqQCqQCV1eBBMKre27zyFKBVOAyKJBAeBnOQo4hFUgFUoFUIBVIBc5QIIEwp0YqkAqkAhepQALhRaqb204FUoFUIBVIBVKBZ1QggfAZBcyXpwKpQCrwSAUSCHOCpAKpQCqQCqQCqcAlViCB8BKfnBxaKpAKXAEFEgivwEnMQ0gFUoFUIBVIBa6uAgmEV/fc5pGlAqnAZVAggfAynIUcQyqQCqQCqUAqkAqcoUACYU6NVCAVSAUuUoEEwotUN7edCqQCqUAqkAqkAs+oQALhMwqYL08FUoFU4JEKJBDmBEkFUoFUIBVIBVKBS6xAAuElPjk5tFQgFbgCCiQQXoGTmIeQCqQCqUAqkApcXQUSCK/uuc0jSwVSgcugQALhZTgLOYZUIBVIBVKBVCAVOEOBBMKcGqlAKpAKXKQCCYQXqW5uOxVIBVKBVCAVSAWeUYEEwmcUMF+eCqQCqcAjFUggzAlyBRTAYkFfvV7vChxRHkIqkAqkAqmAFEggzLmQCqQCqcBFKpBAeJHq5rYfocB5IC4+Z9emBH9cLGzKWTD4KEh83D4SNHMapwKpQCrwchVIIHy5+ufeU4FU4KorkEB41c/wpT2+iwDCs+AtgfDSToMcWCqQCqQCj1XgUUC4GDwo67Iu/bIqg7Is/d6m9Oxfw1LKupTeqpR1iyJ57M7yCalAKpAKXDsFXjYQwtmB6Ar56/XKVsCfwv/87/5sO031mT1/edxG2MgWeNQTjCf4B4Q+J+w1/kJs62kiD+t47aC2jw0b5P93fPmjT7NPCrhzq/HREFVJ/eq+euH3hzfD13W3zxdLWwDXeUM14/nounpdx4/jPFsU/W29Xtex6DXxde33h3XqHt+u4+Xx9a/d5SEPOBVIBVKBy6AAgXBVluWLsux9XP7qF/9X+atf/p9lPvqiLPr3y3KzMgQ0KOzjc7ZfVhsA4aqU3tI+wp7m4/UyHHuOIRVIBVKBi1fgMgAhVuBdIBQEdIFws+JzK4CQsOzDYr0m6PT7WxBhAKK/YXsRMOxv3N5Djwc+rH/rUlU8Q3EbAtgAKoSSDnxtwc6ZtPjoefCIMZkuAdy2h9sg7jwOWoQ/HAdPG0M1+/2+fZ/nS9vZ5RB2Ae9xoPl0QLgNhd2Q0V0hpIDBBMLznN18TiqQCqQCz1+BzWZd1utlWfVubwHhYnzHgHCxWpYCd7Csy3DQJxCuBwaEvf4igfD5n5LcYiqQClwpBV4WEK5X1Z4znnGwINHxP/wRnKgNXKBtJ8j+btADIOQme328tt0LtAW+M1/dHnYJWAMoKpSk4xBia+vgjGk7D5//YDE602nvCnMR2DwKcLAVG7nDrsGOG5k4vvp4PLZqaEpOwbILWV//8Kixvb5D7E4gDGYp6c/Ph4Mttigo7B4XoYobeBxsboNmG6fcw/M4j3guXEJ9xfFsjy1OeD57F6B21UogvFJXvTyYVCAVeMUUIBAuyqr3uQPh/20u4Xx02x3CZSk9hI1uymAwKL1Nv6xWuEm5Kv3BPIHwFTvfOdxUIBV40Qq8JCBczk+dMMgZBmfuFFa82gr7JAxi0b9e05USOxoMhNcaAAhHIqsBZPpwtgiPq9WKELFaVYMy4AgyD2y7csEIrZVX/amd0EkxU91QK3YC+JJ7aUxlCrSwVUEfnLZBf1DB1mB3s7HHzIULoZ4bQVvYjh0/oNjBclcwqYFnH0DYN00adAniQkxpmCOEVIyhKsxiLhYL29zPBoTteY3vKy67toZlzT3VzMB24TxWt3gHivvBtZBRbceP33caJHso/DWB8EVfdHJ/qUAqkAo8mQIIF11v5mVZAIS/LH/90b8sf/WL/6ecDj83IFz1l/axZJ+zdqN4UNbLQen1FgmETyZ1PjsVSAWupQIvCQi/+OQWKMKAAIt5wBm+AX0xX00wtoYzCIhbr8p6RTBkOCRDRQ0UFXqKDwSAm1edNKjwMFJ8Tti+lquyXC3tZ4WJ4FIKMrFf2585k5wh0cEbeJik7Rt/c2IMyOPAxNfh+dspcYRMwRJDLwd2h5NjbvmRw9HQHvdnu2FHyNWHIGGQIbOEQu0vhqryd4V52vMNvDzU1v/GEMkGi/Z3aQlgdQjEePg3f249wG0YjO8vAWg99mooEtjlGFdolVvaeZPWaFmdO+lfgVW+60Ok3pA9hNzuChflucmQ0Wt5fcyDTgVSgUuhANcG87LYfFpO1x+Vv/3Fvyp//ct/WU76n5XF4H5ZD9d2rxIfybjPu9n0S28zLv0eQPE0HcJLcRZzEKlAKnB5FXhJQPhX/++/Mx8IcLZcrspiuSir5dLAS0BYYXC1Jgg6+MnZI8jJNQyQaI4VjTS4aoAoCyFxulosFgXfy+WyuoQMRW05cdj3qrO/FsJI+AEEDZC9TrKtBWPIQ6Q8uZH4t0I0I9v4sxwyi4+V4Cc3ECCM7YxGI3vcoEVhtRhHPUbCpPIhbX8dKBR4Wsq9w11/0C99aOQOJF43HA7tWyBkzzUdh7YPg1XfNnTANjhmOJsERzq1dDT5ewNGAizdSRuT257meG7BnYe1blXj2ZFrGSDSd6gttvdecDV3VdE5CwYF4JlDeHkvYzmyVCAVuOoKYG2wKPPVJ+Vk9bPyt7/41+VvfvGvCISj+2U9AhCioijWAgTCYX9aesghLBkyetVnRx5fKpAKPKsCLwkI/4///X/bALgMzuZzAtpquZUHZrC3Wpelu4drQSFCRxzWqmvojiGeD3gEVwBUADWj4agMh3TW1qtVmc/nZX46p0O4YpEapjEyVhF5g4wkpWuJ/WPfcooU+mmw5ZBjKez4t0VTEm9qKOzKgk/rmaq5eyQh2IqERYSKDgY2ZoOrHrIh6KBayKhDYgSXHmBwyNfYN4Cx9MraEWvLMYxzxSCNzilcS2wDsEd47pfxeFImk4nDn7Y/KoPhqIGkwyggEPoOh6MygIsJvQ0cCagVPAWgdpxDA8yCbwdG42piNEcawoK3pnm3AJCe6yG91NQRM8bL1hzRTgEh33gC4bNeTPL1qUAqkApclAIBCJc/K3/z0b8pf/PRvy6ng8/Kcny/bMarsu4tynqz8PuzgzIcAAjxiZhVRi/qrOR2U4FU4Koo8JKA8H/9X/7nDRw6OIOL+aI5hFYYpLVrqOGkXgCGYaIeLmruINwz/jTgM1Bc0b3r981VAygBSmxby2U5PTkt8/kp3cEQBhpzyfA4QDC6iIHo6q94DQDRoMpcshaeaqDp46ns584i3LUWGtuAUGCnEFeF1EYgrOGycEJtn8MyxHE60CF8VXmWAs1YWKXmRHr4a3UIAaPY1mBQxuNxGY3GBnQG1XAnAarDkbuZzO2js0iQtJDW0cieSzcT2/K/2WsdWu0nzsuo9Ec+9hEBkdsLIb6kcMK4VHcHcustqHDh8Pz4d8G+3MP289FFb9o2zg5/vSqXgjyOVCAVSAUuqwL43IdDuFx/XubrW+Vvf/5vy9/8/N+U08GnZTG8W1bjeVluTspyc+yfIYPSL/i8sprYGTJ6WU9sjisVSAUuiQIvCQj/p//xv98sFsuyBBAu6NStzCFEHmFziAg3O6qLeqGVmm/m3GBdJNboQ9Q3sDHw8HDRBQB0MS/zk7m5hCsLTwUQIB+OGxAs4acBYXUnW84iYFEQirEBjEYGOYMyGgJq4Be6SwhXs+4nhGla7iHFVygqnTq5dHQ023jWBlgAO0GvQXC/Z48D3uQqGvi6g8pcQbh0DNE0QBVAS2cAlod8QqsRQM7hjUDogAewhtO6cWfUi98o3NSAbzQso/GojEfjCn14XJA4Ho0cNkdlNB6XwWhcptNZmc6mZTgal9FkUiG+5VFuV15VSKrCZl2oTjuSQJAecsvDVdEchKtS4/NUMXUr95K8aXMYqUAqkApcLwWYQ7gsq3KnrDaflb/76N+Vv/3o35bj3qfldPB5WQ6Py3x9ryw298sINydxfbePeC+eFm8qXi/p8mhTgVQgFTiHAi8JCP+Hf/GTzXKxqGGZhBiGaMoBU2SgreNjr73avF4VQHmlt4qZHmJpuYMANIQmAoQ2G3cjPTx1gXxFr2Si1hYul4rVrCz8NOQoer6iPeaFbbBf7AsgaG7YMFTFtBBGAlgNLQV4AaQ8HJQ5hmuGjJpDh3ETCgE+FQo9B9H+vQV8ep2/ptezMTMfk7mUtXhMjy7pdkVO69NhwKhcRIxBDiXDWLFtuqys0urtMQSEyBv0kFfAsMEkHELLbeTrHnYHCY/9wahMZ7My29sr4+m0TKazMptN7bHJeEK4HAMuCanKBzU4tjETvpViyKI3A+YmqriNAaEMWX/cYnupbwLhOa4T+ZRUIBVIBV6iAvwsXZbN5l7Z9O6Wn3/21+U/fvr/lTvLj8q99a1yiv6E5V5Zlgel38cFn4Xo9NnUbge+xIPIXacCqUAqcGkVeElA+N/98x9byChcrlhBFCDDUE40O2deHr5rQz5v7K4CH3QTvcKnL/ABPAzfHJahwQpyB9cEwgqhrWqoQVY4QfZRYq0s6Aqq1QUcRRsbQNHGuK5Fa8wZVKijhae0dhVyPGueoOft0a3j9vW3ClMWPuntHUjEVQOOibAZcw8FcSjSA215R5VASOiBuyjgVrVUVdBs7mWrZMrnMM9w6H4m3VHbbo8hnrEhvVVSrUV8WJmTYK9w2vaavkHdoEym0zLdm5XJZFame3tlb3+/7O3vldlsr8zwt9mUOY0AQ4SYwrEUIAISVfDGcyGxXYwLrqcK2/TganrLDBazERDWQNTHgGGGjF7aa1gOLBVIBa68AmpMv9mclNJ7UD4//qh8cu+n5fPjn5Yv5j8r99cfl0W5a1C42czZsxDpI32kqrfr/JUXKg8wFUgFUoGnUuAlAeG/+PMfbRAiWiuJWuuJZVkifNRDROlYqdy/eg+2lgmGSaFVBMMpAUv4EKBTRdew0H30VhN05TxTMfQCFBR6IOdW1VFzBQ0Im2OI7VpBFwCQt2xgf0H2OYzhp7TVWDGz5gcG9xF/szBX5AJ6NVEeewMRglUEE9z9pLvHvoV+rEuE4rJAj+U4uqunqq5s4E7QVvXV6Agq37DlHRKm4rmCRuqXiJ+tGAyfu50DSUWrE+cVR1mBp29ho6PxhNBn4aOzMjMgnBkQ4ud4gr+PDQQt/HQ8tn8DEvVvFA/i7/zZ8iqZy9gzyGaVVKwSECpMWj2PU5hA+FTXl3xRKpAKpALPQYGWTz8vpXdSTla3y73FJwaEn538tNye/7wcr5Bf+EVZrB6U1eq0rDer0uuvymAQb/k+h8HkJlKBVCAVuHIKvCQg/G//yR9sWv8/5v2piEutqmnOD0MC5aQpdJRtD/A3d/dCpVA4bypOokZ+DP2EO6b8RKSZh5BTbMdvIvJx75Ho+XZse9FcQzpkarWAMNHWOoEvbjOFIGX4ag+yCKZyAbHNFtppOY8IpayuXtuOnLd67AaYGgfhEXuAyxqBkODM4wfQWohqrWgKB1XgqW4WXqFzq20FW2tgrCrQwlYULAATvwiSDN9tDqu39Qiac+rhPA5KX4VmDPQAhqxyCuhTyKhyCpkzObS/I//QQkwRbhqeDyBkYRzAIYGTsD0u/QHyLVERlYVvVMxGmkcgtvPlx/My2048qgLq+UJer9yVKw8oFUgFrpECiowpZVVKb2m5gqfr2+X+8lb5/PQ/lk9P/r7cPv5FuXP8UVlvTux7tV6WXh+N6ZfXSKk81FQgFUgFnkaBlwSE/80/+t2KTIIG9iRsrmGEIrWAoLvFfn0tN47ulf6mv2uhjL+x6b126eGTHYdROWcCReXbWWEZczDVemK7OIy1oZD2XrhEOYNxDHGMwCXbpgOqoEx5cnVzwQEV4DQwQmsKpsvFME/pqPFjW3Bf+c1jkIMKYNIYo37SKupMsGykK/217wgm8bg1jq2fOF+1rA7z+gwMka+IwjReHbb2YwznSmGpgMC9vb2yv79v33ASt0GQUIiQVHzDZRyNZ2U4mJXRmI/BaRxNEIrKarSqSBvnFueTO4tP8x57Dq9JIHwOIuYmUoFU4JVVgJ+f+KhAtAnKyxyX+eZeWfXulDvLn5dbx39Xbn3xd+XWZ39XekO4iPOyWi3Kpnda+sPTV/a4c+CpQCqQCrwYBV4SEP5XP/7hxpqYm/uidhEMyYxhoHC28BjbPzDn0Hwld7gY8sg8Nbl/LedQzlhrSxFDLq3foNoVqHfgVmgkHTUA4SLCFJxB69unZu5ovx5CO72qmSp74idDWbePrx1nC7EkBPNYItDhwbGHQjZII4iyybvnyHnrDQGwd1h0TRnuKqCyKqyDYf0bcg/jPmM+YHPPWl7h9jloORrVDbWH2nHYtq1qK4v1AIbxTdex1JBOOHfKFcSxEWi94ituGPgxjydjg8D9vX0DQwAiHEurLheK6QD64B4ynBSuI+EQ4alwIpG3iBxGbAvbaAVsWDHVWmj00ZNxul30R0Vr4jtVj8UiSP53m7mdEOd43h71ho9AGEObd2XGPE22TLqML+Zym3tJBVKBp1OAN3YJg/aZihYU5bgsNvfKvQVcwp+VT+/9tHxy59+X09WdsljfLavNadn0HpRN/379jIw3K59uJPmqVCAVSAWuqgLROHvcMe4KxRcLtZ+bTb9sjsdlf/Bm+eDtb5f3b3y/vLP/3dJf75XeZlJ6P/mT39yYG2ahnz3LuYv99ezi764cYNCAMOTFVVjxHoPKcTMQ8NBJ9gBk4RZQhC2+Q3gjC8eYH6hmBBYzaXci8e3OYGw/QdDwVg/qrYfQyZrbR0izIiqhEbtg0GDI3Uot8mP+niGUO5qquGoVNENPRQKhQ6AXm9H+I1zb9lVUMxTO0fiHXiW0huuiDYhBtxerQX6it6Mwx8z0U89FB2KAcQX77TxD7tvDb0MVWbq9qIS6LguHZIChcvyiW0ek3FhuKQoCoXUIzqsAGSGjew5ygDyFEOPcsYpsYR9Fd/9q/iHCSwGDs5kVsNk7OCgHBwfmNCIc1cJMRyMWvJlOy2CwVwaD/RLbZqigjubVQ6GmtfopT0JznjmuGKKq8959+23zZcvUfPht2Ppadro2Nvf6Ee/tBMLHXfjy76lAKvAyFeDnIj6b+Bm86bHq6GLzoBwvPyt35x+X2ycflc+P/2O5e/JxuT//tCzW99mmotxlRJHfONXNObWbsmu3btypINzLPNjcdyqQCqQCr7wCDoUGhJOyP3yrvP/GN8v7r32vvHvw3dLbzEpvPSm9v/gHP9hgcS23Szl7OH6DtDVdwQqDDme20EexFAe/rbDRIB5ev+3GtBBTfRgQFvk8LsgdP9DL0D8UmLso58xzAK2SJovWwHmCyyYnSwt7fLxYFU71/3Onk2GbBFV8CSKUj6ewUvU/xL9VpGW3I4cxsViNPtLkqqLsNmumeBN5z0u0Yj2oiurOqmnswCUINfdTz7FjwHa4H2tCLxi2iqLYPj1Sgi/bh9TjsyqxrIqqvzGsFc4rzjPcP+Y19ryZPbeP/pAEKRUEwk8DeOv9OCpwCZU7iNeYfl5R1sAboOntKWKIK1xIOodwGfesiM2BVTfdZ8GaiRetmQAIEWp6UMajQ3NpsT/uEz8ZbgrgpGYsYKPejOyZyCI21dnzXwRhD9+xlm1P3dvcbBOc74CzvqJbrc6Lj76yJBC+8lfePIBU4EorwM9zJhrYjUa/eYtm9YDCk9Wd8mD9ebm7uFW+ePBR+ez+z8qdB7fKfPV5WZe7/DzihxILv2kN4e2edLNYN4KZK/+o6+yVljsPLhVIBVKBZ1RAC9h+KacH5WD4dnn39a+V9177sLx98J0yLHul35uW3p//6AcbC8VT2wLjGr6YbuHK3CCrOgrXyi/MNQ8NoaXu7NliVq/V3T0DQhWR9B6Btq9BbcyuvodqMi+AtJ8dGfSIoAv7NCAELAxHZeCupNpN4OV9BJLqjqSDJeCHBWpY6ZOw5yGjgAY9z100Vee0Sp4BDrcX8J7T6Pc4Wy9H5VuyN1/LPeS/5aoCCOG+sRANci3dVbP8QgcSg0s2+LXKqgY+7hIaEFIZ5S9iezo+A0aDQoC2t+xwZ3C5RjsQgD8KBbCirMDXitX4h7fcYxXgqWGv6nno80iu8FZRHR9bBC8DNqtYOrTwUeUjoh+iAZ5VNAVwst3FaLxXxuN9O257/gTVT/G954CIXonIWVTfRN+GFbMZW9EcgKEBYi1SA9h1P6+Gn8aA0NZKMU5HPCMCYStYVGfnVgvmkOHaFkWd+Z1A+IzXvXx5KpAKXKgCvHGLzzR+t89ofDojfHRe5uV+OV7fLp8/+Kh8fOc/lI9v/315cHKrLFe3t0NG/XNNn2lWvM4+a/gZZZ/PoQL5hR5YbjwVSAVSgauswKZfBoujsj98p7zz+gflS699q7x19M0y7O2VIYHwNzbDwagWhuGNO7U3UN4gIMXhyatpxgI0cvgivcmhkrbsR8hKkyoYoucwL1COnVfg7OR47WrHYNC62RhgWW5aaG+hv4GqVE2Uj6nKqfLnCFiCA4WAxlBZuZdqLSHIkWPYHCZClDIZY1EZ7FvVSbsFUwzQghOrUFZsVwVs4thrP0FrtSEgRGhsy18UXM7nc8KHgTPBEU4dWzQS1gF36O1Y+yaaG6iQ27bN+D7Z2R5DkBVy9LoOrLSq88NbY9TiOuOxhY8yPFT5od7iYjQpA0D/aGz9GC2UdDJh/uL+Pl/nOYqTCYrVsDoqtrW/f1Cms/0ymvo2hj7nTQ+0vYBzqBzSLvYxX6b79TAQtqWRqxeAsDnH2s7OvMNdO7rKF6g8tlQgFXilFBAQshwZIlC2b9viurYo83K6uV++OLllQPjRZ39bbt/9WTk5/bRGtjB0VKkqTCl5qGiX7ia/UgrlYFOBVCAVuHwKgE36y8NyOH67vPPGB+Wdm98obx59rQx7szLsjUvvL/74NzatIIw7ZZ7jJxfQmtR76CcOUe0NqpNX8wNbOwRADd0pwYg3Msdi3grQ9GrYIp0p5M0htNCBreYbevEUy6OTE8bXE6QYEsmCIy38koaPsEbhegx14QcP2j54MRtrVUFn1BbyHgIjKFSbDDqWm7JY0MGDu8d2D9hvcxfZoAMuXeuXSCcNUEyAs/BRy6P0fD+FeLrOgtRa7bTaqUF1AAAgAElEQVS2mlhVgGUxHW5H7qaFzPbY8mK+WBQAoXL9DAjNHRMQ8niUq2ktQczxReuPOBeoSwVnC1ntuK4e1lOz62o+LHWxY4dO7jZiTApnpe5ecdXbVMANbOcCf2PlU7h/gEKDc/s3woURcsp2F+qH2BxFAuEegHBvv4wnXtF0PGVxGws1RQsMhJcOK4AT2h2GPQeTiaDtTe6ByyGaSW1NyIFyHc1RLjzXDQYfxsEY7hwvJekaXr4La44oFbiuCihkdFMQxYLP35buwcJyA2szMV+dlNvHn5ZP7v6s3Lr9H8onn/99+eKLn5fjBw/K/Qf3y4MHx+X09LRWNGc7JRaes5DU8Bmy6+bZddU/jzsVSAVSgadTAGWhp2XcOywH09fKweTtsj9+s6yX/bJZ9UrvL/7oB6HKqBwS76XnIRst167l7jUXkeBFHmgXcwCe3CmFHrKFwdjDJEvtdyggtBBL68+3snuPBp8hnFM5c1isqxedKp4qf47J6uxxzoV0y//SBxc/0Nq42ydPKxZif41FbVTYBiG0i4U5enSwkLPGojzqBWjwBOfN4JbApdBKA0Lk5FUXln0Q5bjWQjIOeq03oXo1UpkGgKyGKvdS1VEJ5HM7B6r6KoC04kHe37Ges9qrkAVwVECHx0XgVQ4kf0JgniPleuBnDfNlSqXpYvl8/m3hsuj92GlBIo0AyxYiOhpRFyuCQ0jFQsMcwsGQ8K6wVgs5Zf6ghZgCKj3cVPmlU4SUzhBuijxEtrqw79nMYBJQOBxPrDDObA+PTQifBu/M27Q55/OrzSv1fmzhzbyXobqy4QZ6df8Mf7fez5br2nmHRxBMKHy6y1++KhVIBZ6vAhUIN8gj95u4m3Ut4tbr4dqNVJNFuXP/8/LZ/Vvl03s/L7/85N+XW7f+vnzy8cfl1q1b5dNPPy2379wpJycndp3v3oCNN3Sf7xHk1lKBVCAVuGYKWAmRXtksB6W3HpVBmZTBZt++F6erslysCYRWDMXbR5gT4xVAH+5bJyhhCF0LtfScQ+UN+mKfvQz5PAM2A6iR56Oh/x+Lnii0UlUvAYT4oivVGpITCJk3h8U5to3iJriraFVSlaPWZ5N4FV9hyUsfO2MlvSAKJ4QwsBW/YdKjit7UMXp/xuUSQIhQVRYuIRQ2cFIeH6FL+YkofsPcSTyXwKm2Ftuwp/BVPU9wqvHx70F/aOWunSq4WQjqirmfCsORk2jH5vmhbD2BcGDqWIHUivUMvA8hwyvb+ea+BdW8YeBFhhy22z6Z4wm4Qp6gwmXxGnMvPWy1QnO/b7mD4+GwVqY10MRc8LkJDS3P0cFUhYAsfNb3wdxKzJOegbqFKsNFNocRuYhod4GcxZmFmo4m0zKeIvSUFU4Bi/uoerqHqqYIzR2UvoXcsmiN3i8oUtP6Zvp8srwXzSGfR5zQ/tWKzehBAuH2ffAEwmt2wc7DTQVeAQV4bVfAPAvP2XXcK233ysA+H5GCcP/BnXL7weflzvEn5Zef/LTcuvXT8snHn5Rf3vqlAeEXX9wuDx7cL/P5wm5g1oreVmiGN1nthmYWlXkFZkYOMRVIBS6dAt3winW/lA0qqwxLv8zKYLNXgFwI9uj9xR8CCAsLlGCxW903lpbWBbqGj/rivwKb2i54IrhCEOl46YPD3TovViIIU4sLtVuoTe9XXsEsVv/0kFEroIIxWkwew04BMnLG8MGhtgyCowiE1Q2UC+ZtCCIw2geeh17ax16n7QZBNwJh64VoTlLNv2NxFoaKEiYUhqj2F3IRPXPeHSivVhpDO0MJ7hre2mr4BABmYRmNW64dob+Fetr+16gw6q1E1sjhZKEd5vMRBtVgXjDYneyC1NiqBM/Rv+WMqsE9fmL7+Dvdy+aO2pzSvocjVp61sF7cfSZwK4yIrSbotKqCrEJyBWz4G7fvrSUM3lhtlIVskINIEEQoKdzC/YMDhpdOZ+Xw8LAcHR5UDegusuqpFbzBsYwIiK1IDSvn8VgArl6whlG6FQgVTmrPc+ewj3J9fCX/uyOfMJ3CS3e5zQGlAtdMgfa5bp/lnoKhfHFEP9jN2tW6nJwclwfHd8v90zvl1ic/L7+89TMDwY8//rh88skn5fPPPi937t4px8fH9t3Nz8e1VTn110zkPNxUIBVIBZ6jAgCGdnMNN+7Qe7BfpqW3YaJb7y/+8HvmELLnG0I66aoA5tSSoMELWxQgTLMlf3tumcFLSC6v/YTcPfSQRDhm9VkKratu1a7t406hOzJeoRMfEqx62cCD1TPptFlLBoCZu1pUlEIwipQkxTBAOF0E0JoTqWW58hQRGBPaOOgDqhY98Vy+QQ+A4mGFtSF7czUBhNgktXUQ8zDLCNjd1hkKXW36KgzWf1rVUYX7tiIwzfGk22rhnzWJ3yvIIs8QfQVtPAsDQoV5CgjxMxaD0bl/FCTqBgKOSwVjrA+hV7S18CBvXSLgNnjDubObEwOGtfpsGfTYXkTtTujaIe+vHRPzKTlX7MaE3aUG6LLlBSAMIcm63WDbMLAblxHyD80t3C+ocIrf0f7iYB+/o4rpzB5DNVMUrpnMPNzUWmNM6nEJUnu4CYD3kuaq4nD93nqEw4aJosYEwud4FcxNpQKpwHNVYLuIjNIPCIQeb+PrDqRXnJ6elPn8Qfn401+WX9z6qHz22efl008+KZ98+imh8PPPy/3798r9+/drfr5SJfC51qqBP9eDyI2lAqlAKnCNFEDPWFyYl6wQDV7ZjEqvjEsfcIgYtb/8o+9v1Gzd+hFWIETDcgFaCO30EE+DAnfS5GswLc8/LDxHTmrXfoKeHBidDuXPxfDRdrcR1TmRo8eCKC10kQjV4KTuyeBHjW/j2VaYpYXEGizGXkj6IGuFcegUCidb8RUr0uJulsGTnKqas8gXCRgNtL1PoEAotpiI4ZJ2fB6yCy1Z6AUhk9tf1UuquX1epCbo3nWKLQSnFrPhnV1AIICQRX2WZb1a8jnI5fMbBAbgyqnsFL2p58MEaXusQAhAj3mE7qbZORcQ2ji8cBGwzcco9xCbBvzhpoVySk13FfTx5+PfWkhw/5y/FgZrriTDmNhvEWHJPQM2a2GBvELPJwT4wTmEGwinVK0wGF7qgAhINGcRIDm1fonMDyX04vHxdFqG5ibCGXZHEzcucNPAC/fwrHqua/h9e94+XFIhncJrdB3PQ00FLrECduNxzRudIXPaPg7a59xp+fyLzxkmevu2/fz0k0/LrY8/Lp99+mm5c/duuXf3Lj+LPEdfNzQZBdT9BLzEguTQUoFUIBW4ZAooNa7Xxxof/+qXzXpQCr4tOq1Xen/5I1QZ7ZcxXBJ3bxRqp8WzcvwADIBE3LEToZjDxkZBWw3oubb1hay5cAwhtQu75xXW9a87fbFZegs5BFixkIi5fp1wurowrgUgWVlULltzMpXLyMqggq76d8Zh1tLXGgt0wmG0ipPu3vjgzZnrwK+qZqoIDoGQlUABkyq4o56DlIqN5lWBlc6lu7QrEH342jJimysmOGMxzOjcttcq9026KWTUQnUAhOtVBbLogMZ8Uo5XQOa9D/1cd51Ec2z7dElrr0uHS33QyyE0zS0XhXrEhYBBm+UWsmCMnZPQsiJqh/FZDqX1c2RIKo6bhXaW5XTO6qsIacKGML8Ab4A99i+clsl4Yo7icr0qM3MICYKARcDebDwte/77GD0wrQjN0ArbTPeYezjd3zdnUQ6ihZiieqm5hirKo0I1KikT23w0EDwLABMML9lVN4eTClwzBQiDvBfMm6ho5QQRGIWiaJh79+6X27fvlrt375hL+AmA8NYtcwnv3L5joaOoOnp6Oi+L+dxu2tU0Er8Je82kzcNNBVKBVOC5KQCHcDhcl/4ABlfPKosC51j8spTeP/+T39zI1WB+F8IeFdbYcsxQnARVwxTmd1ZBGXP2yHyEklp0Qw6bf2j4HT/LRjA3h9UktypW+jZq/p3CRENJajlecTy1H5+qhMIhcshgewFVUXVAVTq8OTd8DLCGu5XVvVPLC1UItaPzHoehkCTgWMhYgXDIojMDtIPwwjTz+alDiRfQsZDIlmdoH6dW/IZ9Ard4UPmEyNE0WG2wJR1akSDmc6jFhoXTelEUgy7X3HS3XpBoaxHzHj0E04DeGwXXcFi1ztjqxlCHSlhp7TZU1AYhutKhHqPOv9qCWNsOLgjwnAqEDoUsS96qt6o9RyyIJNjXT4I4Qpiw6DitQIiCNygsM9tDw3tvZD8a23Es1+synU7oGNpNEziBqGjKHEI9ZgVrvOgRwHG6RzcR4aeAQriMBpPTCYvbYB6iyBAcUxj2KIKj9x9yD/0d9Kh8Qt1IeG5Xi9xQKpAKpAJPqAA/XyIQqugcUyP4vSgPHszLg/uLcu/evfLFF1+YSwiH0KqN3r5d7ty+XXMJcX3GtXq+mJtjWFsUPeHY8umpQCqQCqQCNAHNF+wvSumROzZrtJsIBSN/8uMfbhDOqCqQdJkIRsohRFgh3SwWcKmhot63j/labLFAR4aFPGBJWvEPr6rJAcRegITErcI1XvXSKpdZpTFUiWTInd903PpwYFERHlCt/qiwSIcYQE8dc23n4G6g7YdFZARTGNPpfG7f+iCS+4MwwgqfHjZrWZHulOr48CeDQLhGqkIK0Pb+jHIHmb8Y3MswPt5jdTfXZ7ScVoFSPO5YCTS6e1Zq1l1YbIahljzPtRiMwx7GF6todkNMd+UPKnxY4IrztJVf6TBtsGY3G1DilnNKqEswBIwDgNkr0vpfOhBiDiFsFNVHMV9jOCnCR7tA6KJW9xZzE1XscPeZQHhi8xlfADE4gAcHh1aFVHCHv2EsKCaDXod4j/T7Q8tp1fYRLmwVTQFzHpIL6IMriFYWgELA5t7evlUvxe/mKHrVU4aTDq0fIv5m7S9GPsf8HMVcTTnk7QJXm2huXfMuwjmMbvuTXmAvYjxPOoZ8fiqQClyAAp490hxCpenTIVyjYNl6WU5P1uX0ZFUePHhQ7ty5Wz777DNzBz/7/DODQUDhvfv3y/1798vxyXE5PTmxlhSI5kBrKn5YtBzFnUeioKQLOMzHb/Lh0P7HvyafkQqkAqnAxSvAmoW4fi7KpofrKQgRFUfBUJ6O91//6W8T3by0PgBGYYuAA4Rt6A4d3S8vxGIOFh0jK9QRXb7axL71oNOC0IDGF/xboYLKJ8O2LGfOQz+9UIj6DnZdH+UaCkCsgIkDiB2+8vDkbnneYByPgExAhdfgAwhAqEqY2D5CFdH4vIbCWsNxFXRhBR9ztSxPjbl4LFwyLEMs7i2UsbVn0BQw41OVKUMYpFXjhF71Q5DALVC38+YwJGdM29S+rSAMMu+sTQerw7XG9C3MN9a3lLMp2BYUWrGW0FpkC+a9T6P2b03ivdiKYE1gg9BUgzNrO0GXT4BFR5RAqBxDhiHRcbYUPIUm+c7i+LQtPcbKrq2qKRYYAFHr0Xg6t/3geAFrR0dHBLXhsPpz2C+qiuK7Oeg9c8u5SFnbfAMAEtZ6ZTLdNxdxsVzZDQGEoB4cHJT9g8OCYjTIPcQ8sp6JyD3EvEJ+ooeYAk6HY4DpmO0u3NFVKDLntZZGbFiBYjzsjdi+n/clJoHweSua20sFroACuhaFImAtnVxN6zdlPl+W09NFOTk+Kffu3yu3v7htMAi38M6dOwTCe/fK3bt3rcCMKo+enJza9br72bMrsd6uwf5Z0enic6FCa78XupPceCqQCqQCz6xAaxFkm/LWeLZ+rEAoeHEg1CK6tiWwIhyt951gK0IBKzoqzM8oszYkj7llLDADsGHrA8tLNCBkY/puy4LmWjZw0odDDGFVUQ8BjcZYWxvUgjdNUQGJnDaNE+GiAkKGUfYsPwwLeT0HS/BWqIUVP2MepKDEgMjcHu+BGOCv6ejVdkI4JvaDUyfnjVoTCFdLFEqhO6refrYtT+xHvqKawVuhFSsFrqR/b+dgxildWuyLTjEdOAtldLiIeYcV/B3g4eLZ+XTg1msQIolva9EQ5hTGiBAihMzCqaND2lpHtCI+pB7eQPA7zSs2qteYu/OxnpeQjykghGYKFdWcFuzjdcj5A7SpkE68SaBqq9IZ53luQLgovc3Git0Afi2IGC0uBgg37Vm+IovzjMtsihzEPbs5YI7jeGLQZ4VrkLeIPMU9VjhF/0MDxD0Ut0GrC4aZ2nzyAkt6T6C1Ra8/ZGGakMepGyjPfO0IG0ggfJ5q5rZSgaujwK6aL/Z5xxWH/XexQA4387cBe4C/CIGAQjyGnwBCOIl4Hn7nZ4UikFpF8KhgvP6/aGUzAuJFK577SwVSgSdX4KzylLbibUCoMEEteuUGKddL4BUX4RHy9LwaColFvlddVJVKvFZAoYt71yUUUGk/0fkTPGk7glGNDbanHJ5YGbMuZH3BrFYG0ZXrFiUBDJ6c4s4kK3Diy1xCFAVRWCce8/w972TRQjC9kEnL5QOSbRXi5Edl/ZDbBsKqbQcI2bICLmrLn4s5gbWIyoDjZRsR2sIK511vAN7cTtQA8AaIkxbxXMuBjEVoTHfdKPCZKbAGyAgIVayobQOLglP7sCeM8kZDdPrk1mKzLAbDENPuPNQbIsKKxtCcyb69lnkp7H2obSokGONFrl9svdL6R1LHWBQHYcgoOINoaDjHOFYDeNs23E3e2MBrmHfIKqT4sveFQkbhBMJFnACg0dZiVvYO9sre/l7ZPzwse3ANvQ0GwlkBh9YP0baJvqFjC3NVpVLbgRmuKlLz5JeMs16RQPj8tMwtpQLXTQF9tkcoFPjhJ5xBOYT4ic8HQCEex8/oEMaUAekYQ+tfpLbPcl18kePMfaUCqUAq8CgFev/lf/rDTQuva8VJYnhgdAnlJsV8NUFeXLRjwYyAyhqbKhgLtxKjyxedtej6RQcshnRGGNTzCUAs7qEQyXixVg6b5ft5+CRBr1XqFKTBIQQ8WLisVzizxb07Z9bPzyGG7Q4Y9hj3F/PobOx8hofDsk+e4ATuqEL+oraWV2c9ElGhVIVdvCKQF3/hMbdCORiDNaFHDqM3cxd4mlYbVBRlER87n+5KonAKoCTCmI5R58ryORySK3z66+PxKmRULmUMaUWBAbl11hKi13IOG0Bz7Ng/9o39xn13J3UXCGPIKLahRQh+atw6DmiCcSrEVVCoyqjSoJ3vAe95Y9zmxA7MCcUX3ivIU8RPuMIAN7VzseqiREJzz20BY21LAHZs+YLtTGaTsrd/4GGmB2XmvRDhJqI1BkJK9/YO7Od4PLOQVMz31tpCLUhYwXQLFkMBpEdeGHakwzzLwifvoOcHUSpwvRWIlapVaRsh/PgsAPABCvENGIxAqN8jEMbf7VLcqXKta9WzXLOu99nKo08FUoHrpkDvv/iT/2QjR0WLcS3EJUYEQuXsVZestpRgmX8tsi33cEV7MgKOLt4ROCMMNkCiY6YxRecSjwsCFaaq58oR2yqY4m4dF+AKrePYKoxY6J23x4AjFY6F0MKiNbb92mqxuVoRCHWnUjAU9bSCO2gKaZXZmC+J4iYIoyQQMp/TQky9H6G1+0WxFThPa1TdVI2cFhYa3StpYVCoY3JXzCq+rdmOQecSz8frDQgnM9eFWkQIh+YCs+jUWVEX71somFLOXXdcOH7OEwIe/m3hqu7A6fnRGcY4CFp0+KwYzY4Ype6iQOeM4ZsEfL1W29RjOE7rH+j5gho/YC9+aQ5w/nM+yUmEntg+FjkYL7c3KhO4eVZR1DxitjepLTuRFwlw69sNFCtCNB5bCOv+PmAQDuGsTKZjy1O0AjUGi0dl/+DIQlGnkz1zC1moxkN0kTuqcFK/eaGKpbvCuxRIEFpJnhMdz3fJTCA8n075rFTgqirQdfj0eaJrphxBAKDCRZ8mZFT66fPtRUBhXt+u6qzN40oFro8Cvb/84x+c6RBKhm7YqFxCgU/X6cOFeG793rDg51b03OhGxtcJBOVk6WKuRX03dLQVV2He4i6YZdXTliMXgbD2sbMqpgQwVsD0cEIHQoUUav9WcATOGsphdnIq8W9pw1BBhgMqfLXdIVXJVzp+agpv2+yxCbu9zltcGEB4qCjGw2I+LIYiQImFW2KYKo6ZwK38TgChtrHeqtA6HjEcMX5wS3/pIoDiOKgBciutRyAcrFBIBmOSJnLlOBaG4TI3sxXGaTl6LIwSbzrEsFG5fLvmiJzIFlJEsNXNCkJo0x3/Bmg2KGboqLWJmLCQjI5T4FpzNmvVJuoQ+0viNaMR5wByDHlzwCs51VYsKJCD8bHi7WqNgj90uS3PEDmYXrFUeYwNCg8NGKdTtLXYN93xE64hXN7JbK+MRpMyGI09H3RgriTPx8MXuB0PVSDchsSnuzjmgunpdMtXpQJXRYEIZjFiRddm3EjDN2AQ37gu1yqjfhNwl0sofeI1Rs/T589V0TCPIxVIBVKBi1Kg9+d/+L3qEEbo0sVVECNHKF5o46D0eA3HW6KIx7yGJQqedgFhDCXRNmPIx67csrOAMIY7crsKr2yN2uHqEDh6ZWBhl1yo40uAZlUkF3TSLDTQqrByYc+efQ51sUqmA6EBGZwegwE0UVeTeUAQgRMsYeGgBoSsSirAsRYXeK21OWAoaC0m4/vGc3m+OCZCBwD04Xw3tg1hCw2AoQWhOhVEba31yHBUITqes66jpuPH2CyHznPwCFKTOu6qp+f/1TG4Myh3LYKzFgvd/Vd4Du0oBKzSGprg9XKd+TudOywwIkwK4ASJ2BbGDncOUDibsShOvJmhcdZ9oKT6iudOC5vmEHNuDQbNyR0OPZwTc9D/hwkGdxBQyNBP3ETwmwI+D6zlhUKbQ84h4G8PQDibGSAe7B+Yg7h3cEQwRCEbFK4BHPp84lzn3tkuRR01O5eZWhRi651u/3hSwHvS51/UBS+3mwqkAi9fAX3+6LM/3rDrgqBuHnZhMEa47LomnbVWuYijfxEu5EWMO7eZCqQCqUC9qfZP/+DXdgKh4EgX7HgxjnfduhdC/Rv5afMFQUduUnR9FDIaQxfx2gh0XacqOkZdIMSY5IxFqIxAaE6dh40q5A85YLZod/dEbqjyIdECAQtnOXH4GWFj1weBtfAYEerkkln/wVCF1RbI3nMPlTrxN37AAR686bm5i6xQqnHFSq5sSC8gVLgjwxQjiKKAC74J9atakFLnoxviasNwy0jnQ8ATHUJ9CAMG9wxI9g2mVGAF2siBYyN4AinGgH3GXD2G+hKcpb3OfxfyozuJvyn/TxVNMa4Y5gywV65KLCoTXUccH/aPsRMG0TuQVT6jE6s5aIA5Py0LaFthmy1FGpwyBBhicpyEdQs1tQqumLOYW95n0/JM2SKkfls47thAfeUtVPDeQjgxblBYIRoUnZkolHTfQkkPjl4jGMJFnO3Zc/Dc4RBwiJ6JzLMtaCWCnEbrPbr9tUkgzE+KVCAVuAAF4udmjB7RdVupJ/EGnm4UdtcidTFzRijDi4C1F7GPCzgNuclUIBVIBaoCvf/8979rQNjCDFtxEkGXLsACh25oxi49GQLHhXnMN4v5hNFVFFx0gfCs10bnsoUfEtwiEPJCzeI2BmdW0lJVLZm/peIhBsFe0VIfTLoLqXHF3Ecbvzt9DaCYBxaLqVBHbxdhUMbKmvqAs3zL5dJC+ZjT6O6Q9z7Ewn+5WpblYln1xPbsuHoMG51MCIRwtaKzhX2jCTsbsWMf3q7CgCT0FSwIcRyb00fFtnva6Q6uXDY5hNBjNpkYDB6iKmYAQuwbIIY8EOXVUU+Eu/Zrbz8ArPIsleuH/WihoHkX55mcQeX+yVXVdhpAM+8RY8A25cTqvAp09R4AzAECGf7K/oOCTrmPOq6Tk2NzXnFu4oJArwfsmQ+M1hoeGks3usVtsj0InV2DTT8vsUiM3SAYjMsCTifcZHencRPD4NNbe6CnoeWBGgCyQingcO/gsBxazuGh5SHiOahWOhrjJ0JKAaRDy4dku4rWlVLFc0z7GiLbzsR5nb/zPi+vzalAKnC1Fdh1EzmuBeJnezcyqesSxm3pGtO91rwIWMvr29Wes3l0qcB1UKD3T37vVysQngVjuqDG8MK4SI8X3PZ7z5pls2BKa8Z+lgO4CwgFpF0wwL71oRFD9bANAWHXXWSo3wiNA0MfQYaNRiC0vogBvKwHYEy6woI9zAx19sP+BCmxQArDPanBctl66BlIWo4jnEMu8tl+QWGGrBo5QY+60ag6XgRVFqJB7pm5l33C1XQ6th52gDKGbVIngAu+CYSb0h847BU6j9JZ4ZIxRFIfdLFtg9o/QAYADNy0AwdCgCH+jS9sW4UC8FP7wnGqMierkaKFAkFe4UICwi6Qx5sXsWiPwn41R3VMcAcBhMhJwU+5i3KjsU/93s3HbI5eCysWGFuey/GDsrYQXJ57nX+122BBH++r6XcMEPaJAE3koZp+oV8k3Gq6hzz3amkCdxBAOF/Sdbdj8N6NdiPHCiXB5PNWL8gFncA5dLfw8EY5uvFaOTxEGOm0TBESaz0PWal0aG0sEFIKKB3YTQZam3QNrel9ZcTtbMPzLoTO+7zrcNHNY0wFrpMC5wGy7hoiAqJ+17W6C4XS8iwgfBFa5/XtRaic+0gFUoGLVKD3Z7/zbQPCCHi6uHVDM2L+38PVI7ebxdI5a8ChC/553EUdcDdcVWPEtrp3DiM0RlhsoEknreetDOxx/M+buwNsWFSmNUHnNv3bPo04Mj6V4Y1yCDW2bRik2yIgVJsHMiYc1HVBuChgEI4fgUJAyPECBi1ccIXKnHQImROI1hHMjwQQsu/fpBwc7LOx+WRqjhOAE+6gHDrkDxIgGLIaQ3QAC3D5BF3Kq8RYu20fBGp47mw6NSBEY3fBqIBQJcUBhHJy4ZBZ7z3vewhHU0CoEFPBWwRCzTmFcArgug4i/q05AnDGtnT8mg/xGCNkah+ExFbYRosRHA+ORa4nDLWYtwhtLCoAACAASURBVEm3FoCF/E+vWrtGqw9WlrWxVSDk7IEDbK1PvBoonoOqrdou/j4ajMoShYW8UBJdb7j5gFHPmUTOLPYBqBug2T2g8KDs7x+aU4ifcAhRtdQqlR7eKAeHh2U6Q6jvPovYjCdWqRRgiIb39n61Cqic+NhXRMLzLoTO+7yLvNjltlOBVODFK/CkQKgR7nIS498iKMbr+os/wifPqX4ZY8x9pgKpQCrwKAV6//CH39zI3dITtUDuLrTx97gYV3geHheQbTmEXihDi3pdtPEcPRb33QXQXeEgeq0gK94V1Ov1t7jfmn9Y2znQ8ti1UNV+q7vjDqEet0hAAaFBIXPEFHZLqIDjxX3YeAB/3vePx8BiJ3L84EwaECK0FfmHFkbI6p2o4kmHkdU553O2UFgtGX4K8FBjdYIZq04SCNeWP4jv6hB6uhjGoXw9/MRrAHWCIoEVtqFQzgjiODbsY+ptElSMBTCkOaFwTQCZ8kLkEHLMzNnTa+TAdZvQx7DNCIZynDUv4ryie8ym9iocE13urquov8X5yR6VFEyOJxolKwR1PEZTebizUy/uw/MWcyIB5fH9YTcZfC5Y+CwAzosHWVOKLhBieyiW4y0r2J6EALkpcIo5L3CTAG7zGpVLEQqNHogTVEzdszDSyRQ6M6wUOYWHRzfKwdENCyU9PLzBHND9fXsuQkpbIRrkG7ItS2/gcPgM11XNq3i9eYbN5UtTgVTgEipwHhDcNezu6+Jn9Fk3q7vu4Iu8AfW0x3kJT1kOKRVIBa6xAr1/8P2vGBBGBy8W0ejm5NHF2q5kqQX0tguIXmtqAN8UjkDXvZBGZ08wGhfwgoxYMCSOB9uLf2tg10L6GDLKoh360n4FiBGEtZAPR+AQSaiVdl0YZK4hTUVuX+4OQwgV0lhDQC0nEJ0BEP45KVPkr2FBPyZgbLwgC+FmUU5P5mWxRAjk0sbTgBCVJgWEDFkU9DFcko3go5YqFAMoA9TpWLBdheRK1y6k276Ru+jFWGJhFwGnyoljP4BafMH9YogqiregRQLzCKWLcgAFePgbXTcCWpwfOpZ4I0DnpQK3heR6ASGvKhvBt3vOsa0Yzom/4zE0Tr59+7YBIY4HYbpw3AC13d6LDajpACtc1XpJWusSnnPdWLHzws4j/h7zokHeXgSFZFhIiGGdcALXaxTrQX4owJd9QDGVVhsPH0XD+xHaZ6A/IfRjNdrJdGIu4f4BXMKjcnjjRjk6PCQkHh4xpHT/sOYbWp4hvjEXn/GCmUD4jALmy1OBV0CBpwWl+LkdP5P1O3523cH4t+7vFy3V0x7nRY8rt58KpAKpwJMo0Pvj732wqWCjaogoatKpkmkVMX0BWxfWyDlysLKQOA/D5IL94cqFgsEIF3IIo8ODhXNcvMeWBKoMqeIg8XkCEEFFFMI+QPwBtZ1ADh4e7+Y4RuiIHzy88HMrXfeQr/Gw1NoIvFgrAYTxcUytsIw1mnfX0NwdywkkuBrcIdfL8utY4KQgFw0uofd3PDmG44a2HttAuDfbs4qfClnEeGNlUu5DH6hyKBmKqgItu4BQsBU1FUQBCDFW5c7Vyqre0xFhlrGpfClrg1w8H0AIZwrHGIu26LzE4jWxT2G8+RDhLxYhattQvl7LBTwrHzYCKfVgaKu1G1mvDQTROFn9scaTkYXq6tgjtNo8cfhnLi0rya5XgEG2LcFXOy532mt+IeFXjqOql3IfdKBXK0D2CVtreDjxasWCTtVRVK9NC011yLSWKCgqM6vN7q1thQEhQkzhGh4ZNAIOEX46RjGaybQMByMrnARArXcX9N56wkp/u+7+P8kFLJ+bCqQCl1OBZwWl7RvMPMboEO466sf9/XIqlaNKBVKBVODlK9D7o+9/sJFzgeFoARoXnwQgOmK7crp0GNuunhenCMeoBXpt6eALX20/QoCgpLUmYJPzLhBGeJObFV09jUljVxEYuhTMGYywo/1WqLUqkTbC6qIyBJBhgP4x5c6VV4r0Pm/WZ1D5gh4e2vaFvnMExq7jyWqhs7IHKPRvK0VigLW0/o7mUC3gDi0NyuH4WMsEA0nm5MWiJvX4a/grcyMFQNHtlEMsh1BunUA9hufIIRQQxlYbOp8x/xC/CwjZ2mHPch4FhJoLOtcaVzzP+FvT3vMxvXCP5rLGCFDCOOJ51cIiOoTabzxWhIuq6ijAHF+xYil+HyFkFIV/VOlTLiZuiIT3zJZzHdxBjJOaISyzze+4GJIjr7mAEFWEmVJfhIuyWI5Vq8W8BBDazQeGzLLKad/cZ8tLRB5tHxV38Z4aWH9ChIgiVJStKg7LweFBOTq6UQ6Pjsw1xGOoVop8w+kM7ThmZYAem9a2ouXj0n2nBb3rLn58TO/NXeFdux57+ZfLHEEqkAo8rQKPA8Tn+Z5/3L6e9hjydalAKpAKXFUFej/+rW9WIJRDpfA8hfEpxCs6aXisG74XgbCGZYb4MkGlcsm0ONT2I3RGZ2SXQ6ixKHywGy6oRX9cnAK+5BRqX1g0K6RzGxzgpCisVO0D6AyyyfuywiD7yTUY1LEDCFEERJBBp47747hQYKTYQl45c+A1gxBz3cYGTHD9UDgGz8Zr0ffO2j/MF7ZtaMA8tonlHOKburRFeQzHle4smCPQbSGwXYe0C4TxzYDnKmQUYxUYRbgXDMmpBFzDeWPPP0JvbPgeP8x1nrpvQD1H+4mucwzfFbDvgo8WqtkAJobzskcgQ1UFrN0QWjPJvPjMVn4t/uAucNVCDp71nKRDiLmiUFPAWnQo640NL/rEwkFTO9eYDwTjdnPCem7aHOG5VBEiA3n12zSHUCHTDGu2HoR9hoQibxAVR5FjiCb3+4eAQ3cNzTFEOwsUDzpgEZoJi9BY6wwDRMCmVyeN1Xn9BMbzFs9z9/w8z8XhVb1453GlAq+SAo+DtOf5nn/cvl4l3XKsqUAqkAq8CAV6/9nv/2oFwuj+xZL+ArboJgm4YmGO7fAvAAxduPgVF7y7gFAX8giEWmh3F/+CITwu2IjOimAR+2dlT1ZhRINvG4dX+LT2Dz5QuG1oLK99svpoAIbVyhqSrywXjs3FCcdcaAsMsdA3989cGlYFBUQinA/71thQ0r8ClxWJWdv+UVRmPBqWfQDh3p65OqgOirW7Cq8sFywq05ws5uENK8hS+QjaAmnBRjtnDIcVrGJ8eq1gWw6hzj1+4nlwB+FMqsIoAEqv0XmJDiQ0Uyhm7PWnedad+NHd7H7QC9AaUG9qBVOAFls4bDdd17yL80PHqn3r5oigMPaVlHNqx1QA+C3ct8KoA6FRoYMhWlTYOJcEeWOxXrFc0dEYIZwoxqPKpNyu6Yi5ulnbnMDzCPztvRXfRzpWAiGLzSgcuM5pz8HU61i5FO8Lhpn2ysD6E6KR/WS6V2aWawgwJAzyd4aTIszUKpTOWLxmYKG/AEPe8OiGlGruxPkQ3/OPcg1fxAUx95EKpAIXr0D3Ov48YbB7Lb/4o8k9pAKpQCrw6ivQ+2d//H3LIdzl/kXYi3AQw/XiIjPCB0vsuwMRdNIitLofOzTEh0MsXKNxCPy2i6TQ4VJOoRaccjAVwlZbPWzWZenHW10lOCuWW9c3d0OLekAY4Mw+rASRK7YxwKJejeSx8NV4Y54bFtpqOt/AqEGXPgRNfwNULv5tSe5QOkPxD+QEDocGUYMhm8kjDw2VSfF7bVA+GlpfwJbnqHzHppHgszmDLS8jsG89K3FuRFiMDnHXIQTYRFcwwie1Re9HVuJUD8hdYYZRH40jAj8GKSDEOdG8VH6inEdAepxvAuToTOuAY24hf28tWXbdJEEOJ0Afx6u5x6IvvImAnwNvgwHAs3kAh9AL/MDRY4sJFH9hjp+1fHB3F6+Zo5CQF+OR7g3emccb3zOCwvg+qXPa+nGy56N0iLmtgkNrXYG2EwM4fwgnRXgvK5AaCKIQzdFRObpxw3INAYhWjGbGfENrXYH9eGhrvIkQde/OwwTCV/9DJY8gFXicAgmEj1Mo/54KpAKpwItVoPfnP/qBAeFZUNgNH9Qicmvx6xDVFpgElb7lKD38FcPGdv39LCCMblDMQ4wOEsdFqNO32WpW3IUwyL5/vjj3xuyEO1WwbL0Ao1NW3U0s6N3NU6kawII5OAibc4fOcrh8+wISjTUed3VqvB9h1HaC8FGrOEp3CFAYx0R47FsvO7Y6IAR2ASg6doJnAZ7Ai6GvzaHCdqKjiH/HPouCVowNUKj+e3iOgBDnSeeb0Cz3VeenAZd06P6M8zOCm36PkKu5A3cQ4zHQ8uqlGkfXcYwOlY4pwmo8H92WEkvL4aPjp+eZ8+hNR8xhlNtq7zPPPeUditDckvMPNyTYixLgRqhEsZi55wkqRxK5gdAYz2MfQ0Kl2l3Y64JDKF2UGxydxG03l9cCDo+VggGHCAcFGA6H4zJC6OoM/S4PDQhvoELpjdfKjddumnuI78lsz1peoBCN3VQxyH3YMYwLQ8FghMcXeznMvaUCqUAq8GQKdOH2yV6dz04FUoFU4HIoYA4hLmgxB6/r6FSw8jFHl2ZXARIsROEQYoEa2zvsOuRdcKjFq1y3Gl7pTqD6yilMUIvxBgt0WeQsWsN5d/jMsQsFSAg8LBzTXMXw2k7IpbUKkENXYRI5cYRBASGW+oKpLvxpUd/9INE50IIY4xkN0Zwe7iDAkA3PY06lOT9YsHvBELxWYB4BSNAkSNjl0GK9DhiJECgIxnaxL+XTxWI/5nB5KxIBUw1rXS5r9VSD5hHBFaCkscrRlE4RALtjiXAWwTjOyRhuLCCMTtRZ+aaay+1ctn6Cmhuak3S5GA68tFBgVsZt4ams8QkYNEfOAVBtP+y5yA1EDqnllqIgDF1G6SyNcSNjsWIvRZ0/FBZC+xH2qvQcPgdC6RrPgbYLUFbOom4EdMN7u2HFzDMcsI1MYfVghIVOZvtWeAZACBi8cfN1dw1fM7dw/+CoHBwcGRQOxxODQlif3cb27YaE90O5HNfGHEUqkAqkAqlAKpAKpALXQgHLIdQCUmAoCNBCTUAW4/wFibFSo17H8DnADHK46DjtDlFsC8DoPOL3uACPQBj3sSs/jQvfBoQsjd8gyWBQfQGtwAuBsH0xL1Al+12c6rgBLM3/AURbE3C6KS0EkrBj/QetvQALyJhecHy86mgDstoMo1PFlXmJ4CZsjyGjdAgHqBQJqPLKkQBCcwmHyJWjpoRcfscFfyxe00JemV8p2NpsWiN1wZmOQUCh4jE2DoeYCPIx71Dns7VPoFvE8bXKtZqH8bVdN08uUgzNjWGGcY6aS71V7EfatBBp7DMWg+nejIDeAjOFXUZ3DRU+AYRxztbxWM/HAL74d0G4LFtJKLRU4IaqsQp7jSHIppW3D8FzET4KGAQgwiG0HoPuEuK51cn2YkXRpcVNBd1YUFEdzZOodTdUGO8HFqvxmysFfQ5xk2JWZtOZtaYwd/AQYaSvVcfwtZuvl6PXbhoYDmt+IZvcW6gr3PTQE7TdJIihzAmK1+LTKA8yFUgFUoFUIBVIBV6KAr1/9Lvf3sSiG92FvCChu+iuxTM8x667EIUziH5lWuDFUEltK4JedLW0KK4g1SmCEcE1LlylIEM/B7bYjAtye53l69ER3IING2jrz4c+bio0E9tO4HcLAUQ4HRxCD/tTURktsm1zXD23nMRhG4+AMDpbu5xZ9B/EwBRuaW0DPP8ungOGGbaqqNRzGwibo9raZVAf5jXGHouxAmmEHQFhBGBbrncgXtrGY1IYJlssbBdPiVDSdavjDQvdiKhAtaNJfYRgzl8CmOZbHBvGEY8lng+1k1AvyHjzg/tA/0iEi24DIZ/Hmwa2PXenDT7V23CEXn7M/4PLyNYcaCPihYW8Kmh33FaRFlC4oFs48Ebzmnfxhgl+F2zKlUZeZXSa482eeOOme3OI//ZemhZ2jYI6uHmCYkdDgz04gQDDwyMCIWDwjbfeKm+8+Xa5+fobZeZhpHALrUjScGSN7tmzlNDbLUKla8VLuTrmTlOBVCAVSAVSgVQgFbgGChgQ1tBKzz1TeGF0hwSGWkB2XZWHwQ8OAHul4Vt5a4ILOTFdRyeC0lmLQS3aBZFaBOtxVv9EPtZ2zpI9v1Zx9L6KwSbDry23UM4V3T2Ok/DUN48QfQSVB9YKKka49iaEFQiV/xfz9CKASMMIzObcudNEzRrAxHMQgbDBFqEw5kuqLx+OJYY3qlImx8N2FPFLcL4rh1BAaMDjxXDifIhzp+UREl4Jf96wvZPLuuv9JwiOLVHiHNJ+lcOofLguQGrfEQgxNoET/g4gZGsMVNBUb8c2bstjhUNoBYboascwZ41F4aKYQsw1pevISpylLBeoPkrAQ8N6urXMrVRRm1h9FMWEWIBo5RVxAVXNGYwtOHA8sQJry61kOKzOVzcKIEJzdBzV0oJh12vreWgaW35g3/IM6RYeWRjp628QCAGGgET0NISTyAqm0zIYevEZC0els149c2+30T2/1+C6nIeYCqQCqUAqkAqkAqnAC1PAQka7YZ8KxYw5cNEhlEujxbn+FgFN9TLqAtJ6rxGy4ut3LeYjjGyF3Lks8TXbi9XmfGFxSobjoltAZ7gjd9AKzXhbbW9UrwW0AFZuY1wwAwZ7m+1wVxaXYdF+j9qEBWnukHLa1IAc8BYd0TY+HmAEYXPqvBCJir7gfMVcQp4Hfuu10hptLrquL4qFCPAaPApEGD6qEFLNxHgjIAKrOVNCZVQ89VzCOA5tg8Ckgj0sKlNbK7gz1s2vjOPEdqKbt+XGOsDGGxCav/hTdFN1LMo9jY5rzOOExujtCCDEd3S0LXRzMS/z0xNzCSP06tzEdzGLy+C8NRCzObBaMzdwDrBEqDWDleOXWpvIqY7OtrmMXjRH4C8gxDbkEuo1LWy35aJ2c3UFsm0OsQhTvFmD39FKhfm8AGPkUq4tT3A8nlklUoSJIlwUYHjz9Tf95xuWa3hk/Q2PrF3FaAzYRjEmFp8xIAwN7v0tHCTJENIX9gmRO0oFUoFUIBVIBVKBK69A75/+0fcMCAVZuxaBEVJ2gWEEQoGOwsuw4I3Qhr9HkNTis7uPrvJa6OPx6MJpwcsFq7dZcCiLY2VxG8/t8xA+KzSzAwijuyQgjNAsIBRMtVA7Ojt2TGw+xzIcoRiLXBlB1y743QJeK1hCmKYLxR5+sahLFwgbCLiL42022jg9pzGE4nL7DBtlXh+rZupLEK9/C+zNYQp5coLVCE/b25GLxsI9nBvbDmF0TbWdGCraheEI1/F3zmW1FGmtPDTf1SpCQISfsZ+leiUCBhFmGd8jKmx0cvqAzl6Y17W4kOeOyjnU49o/5ixg8PTkpMxP51uFaeS6crvMJ43a00fblAFCYW3c6HVJqNwFbzF0F+OBUxgd5uigav7ofRt/6n2KceG4T05Oy/HxSTk9PbGQ11L6ZTRmY3tUIkUPw9l0v+wfohLpjfI63MI33iyvv/56ef2NN7yf4WGZoFXFeFL6ozFzCv39yv1t5/i2Oy5X/vqcB5gKpAKpQCqQCqQCqcCFK9D7yz/5zU0XbLR41E8LX7Py8/yprwpcKJjiOWEWzoZcI5TFR6+1kMemhb6AUDAYw/R2uYdtHLY8dKeGozB4sz5wcjCQ3kcHzCCu9oSjj6Vqo+YEef8/HgfdtS4QK/w0jgsho8j9EmB1w1wbvBKwUPDDWjNYGwSE6cEZI4B1Q0ajtvjdQgnnLDaisESCChwe5hO2hX1rwE6nizlf0VGiy9TCYKtDWIvKlILeepYf6UCFV2gf3pLR/q7zaNUy/fwjR05jIoQ/XFCI4+bYBZ9yv+KMj7AcQ0VVJTOGOnfPheaWnGHNB8EYno+5g5+sfkrHLFbYVFP66PgJOAmEp+XB8bGBEWaXjXE4ZJuQMZrHN8d2u+gQH7dtnM7L8ckxgXCpSqUsJmRjR6VZOMKo2OunV+8XRmmyaBLGAqdOIB9vKkTHWfOI85m5jt2wUbr6261ZonPbgHZpMHj//oNycnJcTk9P7ZjHY7SlmFrPwsl037YPSAQgHt1wx/DmGwaEyDOEg4hQUoPH/cMynCCUlPnHvNy0wkvbMChvmrm/3ffOhV89cwepQCqQCqQCqUAqkApcAQV6P/nxD20l1aCBCzAusPl7DzlzIYQrunXNhetbxU2AAkPX+F0X6p5vpxBAhLoBFmsBEa/AWCGj5u0hxBNhk1zw6fXSHgU2VPbf8uXseYRX5pnFvn2AHcCql/l3KBQQcgHPLcsVQXil9mv7tpL7LAaikD8811UzYBY02EK2tynj4cgAAQtlNrvv18bkBE4eV1zU6ndb6J8CCFufu+FoWCYCQoQget4exmW+kYUiUn8BoZ0HF43nkxCnL+dEG4u1UoCuHuaL58SwSpqfa7sJUKHHBNgYgGs81pjcc0iVb4l9AgYVOilHMmqsYUWnC/CCMRC21GaBznbXoRY4Y5sNfFpfygh1EQixXf2t3aRQpdJWoRTzDKAOADo5OalN6eU0TqYNCDFPADXsv9jaWGBs1WU8OSmnJ6dluQAQskqu5rkB1mhk38wnZN5lnSvWUmVtY7HQ1RAeq+M3QMfc7qOADed+1btqxL9ju3pPWkEazIUFX6P38gj6m7u7suO/d+9eOT4mEOIYoeNsNrUiM/jm+eiXwQiPH5S9/cMaPnrz5uvl9TffKjdff91CSW+89kaZHhyW8XRagbhN0waADQxVxbVdjeO8vgLX6DyEVCAVSAVSgVQgFUgFLlSB3k9+/NuGPLYQVq80/zeqZGoxp4W/YGnLtfPeYgaVqD7o1TzlwBhARKizkvN067APVfO0NgpY9MpZsYBLPIdN5bWI1SIbsGFAuGR5f2yHRVPgnAA82BcQi3GOe1NOUc0RxUAWbCbO0EeGL8awOUqh8MnmcmE/cGugR3SlKlipxYZDIpye5g5pUY8qpcgvbIAb8woRQhkX5QqptOPvI2SUgIniJAQNh1TkX9l5pEMrF5RQphFyUW0QpdL/Bvuwn3AuABcMAYRGCg2N/evYaJ0FdgTFBijIIfSiKdbI3AGV82JVK5FivCrYwgI7DtRemEWOEKGUx8GwWwAh2ybI1WrQR/ssAmIE/VitU3miCNfE73ZOg4OLf+s55v45sCtUWUCo1wtA5SILdq3JPDQeEEZx3IS65kZjvgKk8A2XsDnBdKEhtc1N3Njw7RgCeaqq3biAm4c8U9cPNyUE6wbRHh6Kly3RrB56Ksy3k7NqVUy9oT1gEHmCuCmB9w2+kAdpIbToK9grBoR379610FG8ju71hDc/7GbF0MM/WUkUrSoGo1HZPzgoh4c3yt7hkVUgff3mm+XNt98pb7/9Tjm6ebMcHB2W8WTCKqQ23/yga8ZqzCPEHEogvNBPitx4KpAKpAKpQCqQClxZBXo/+dPfQYmRGggqpyrCDmGQ7lnLB2SemXFALNQitwxQ4nDItgaEq7Bsc5ej5XgxX2/buRLIyRHR4hyPY98AQhROIVCVslx5qX+AmDsygBS1VkBYHRa3cHi2gZDujb7lMsgxigAsuIihtVtA6CCtJWzM1arAAmfGHLYGdOaYWquA1oC8hW6uDQKsJ6EtupEDhvDMFvanPDOMORYG0mJaINLGoGqscDwB1ICLZTk9OS4nAMK558YN+gYAqApp4Zq2SO8ZzJsbvECIKc8ttDFYtWbp1J2hqw6EFn7aN6cPYIGqqZprzXlulWkFJ4I2Vv2cehsJOGnbENjNOeScam0nDIrgfFn+W4NeASGOD8+v+X2nyIvjPng8vFEQi88wx4/QwgI2LUfTYH3IeS2Hr+VjEmSUi6fxAOZtXiCkc4BiNHTvbBv1pgnfswzRXhl0ab8e4G06W2EcALTfwADg4flsUSJX2tuw+A0WhZ+eomgOchzdCVUu7MH+Qdnb27Pxnc5Py/17d8vpKVzlVRmNcGOFzjy1Z1N7C9eGe8/GmlZldDrdMycQjuHBwY3y5ltvl3fe/VJ56513yhtvv2lN7lF0Bi5jBUJch4yG+X6vj/uxdJ3vK3vlzgNLBVKBVCAVSAVSgVTgOSlAIES+nbkZLQQvAmEtyKLea7ao9Lw9dxaxOFPYaRxbW+wrX65bIdABjstu9m97qM5ixS26f2zxZrCxWLKvoC14S489Bq2hIPOrtIhWKKVCIREWqTw7hefJIYxukgBAQIqfgo4a7uoQHJ8rdxWPmTtkDlHTV6GxERYFnxayuUAo7KqsMU7PdYMsOEfDEUMuW15jK9SiBbGOs4UHKmeMgGTn1MNhFS5qLtMK1TPZF68VXfG8sMmkWLggINQW+OxzRy1RQKeYe0ogZE4eviIQAjwBgQAvwB3Pt4q/tJ+4eWBtHdytEpABRPANoAR0RM0Zbik3DqDM4xQQRm1wfApzJCChOubYxi0g1P7jNuONAnvfWM9BVUx18PXgXHvc3Fses2520Cnk6zDXoSFy8R48OGbFUfQXHMABHpXRmO41b9QwJ1XHgdfrPcfQaB9LCG0GvFtBnBAGjde0QlLemsRcRlYONcdyflqOEcoq93I+t9dA9wM0oN8/sBsuGPvJ8YPq5O4M7wxFh1BFFNVEcYMBeYWmgeVBDiy/EC7hlz/4oLz/wZfLm2+/XY5ee82cxNZKBnA8qEConFhdMxIIn9MnQ24mFUgFUoFUIBVIBa6NAr1/9qPftMb0tvgMzbvbQpugxoU98tLorjC/yKtDekiiLU47/esEOdpeDOmrmKcwy27vO9u1hzf6kyOY4aGlFcAgpBmUuktT8/rCNqPbp4W0nicojAU2BH5brqkv9tXfj8U3VJ1TYaYMnxQM27ZDvp1gsBYz8XDVBoTM3zPgxE8HQtuOuYJ0vPRV+9t5SwOFPOpcqYgMnBvBLsN4WzgugZnQzn23XDOMd6shvRfqkVtsocFWUZUuWiz6EnPyhPqAIzlyhPtW+IbnhaG8MZdRDiFg8ODgRMTqKAAAIABJREFUwNxFaaBxENDU1qIBl86twE3hoABCuXLxnET9cGwR3jUnFGIsPXGcygnkTYAG6QB4wipvZrT3QANCVusEEPK9NRqODeTGEziWev/h/abCM5wDrUgMcxR184FOIp+D/MMIhBgrHhfcVtffGs7zPX5yCiCkPtII5wy67+/tWxVR3JyAmwlHES0n6LijkBTBnrqF6r6YIzaHWWQG28PXYrky1x5OIKqRvvulL5X3vvzl8s5775lriG80tUcl0taeAseuG0PtGqXzc22u4HmgqUAqkAqkAqlAKpAKPKMCvT/7/V+zthN1we8uIbfb3DotGuWatGIurbR/a+PQwKiFAT4c2heBMFbCVMESWzjL5TGXoTWCF8woXNWAU82tva2EQkK38h0DWHbhMoJDt/JiDGtkdVLP0fMiOg2gHQa9umoLdW29/7RQZy4gQzCRb4ev6rphcY3Fuf9knloDDQKw3NVNDSNVw3ZsJwKKVXocscopnCRAGAvOEGjxbx3/GlVGvWek4IWvD73rVFW2ViMlEOJYYkuDXUCosFcBwWajiqaEiua8smm9cggx9v39/XJ0dGRggtfH8E05dq3KaQs/lrPLyqaEXgAYIYz5cXo9fo/jiC6uHEEBrY4Bzxc84TxJr9EYFUwBX5yh7ZvvLwtzXsKVm1sensH4cmVwNMX3bFyr3zLMeVnDV3X8zPMMTeZRwMXzcG0cuHmgVivuZtcbA9E59NxfbA89FuEQRmjGeQWQz2b7NjbpFMOTrRCRzwkVD0IrCub3EmbxjfzA4ZhAiONGYRpElKK66GtvvFHe+dJ75Uvvfbm8+9575b33v2ytKm7cuMnWFGhm3x/a8z111bYTb+A843UxX54KpAKpQCqQCqQCqcC1UaD3o9/8xhYQqoImF8gqNkIXh5VD3T2y/DEVkIFLx98N1PxbQBahaBdotbxEbx0BJ8HDLPvuejDEUeGgvh+HLrmCaukdIUEL+7PAVC6JzngEoNZqobWjaEU85IjQ3XooD67jdnL536BQTprcNCvAEkDWdMZ29e3bU9ihwgUVRqjcPVbgpHOEbRB2mKsoWGQ+Vxs/z09rKh97JMZzJ5C1KqKxCqwfP8JIlYMpcOoCIUNG6eKx2A8dXrqCEQZbWw5sg/mSQwMSQCHCTbGN6PRqm3LKFFqsMcTQUbxOsAOQI3C3qqnxfO4K7xXMawwIrRRg8gYLmtpPLcQSUKj2GiwQFFqkePEivLeU34exTcZ47bRMpoQmOaZ4fbyhoONnuCjPC9zBOo89VDk61theCxn1UG/NVwc2mzsOhaqkavmI0ynzQweYY4Q8Fh/iNYB5xUzuwzxBcSHsW7mx0hluH44Px4Lw1LtWqfSknC6WBsNoaP/mW++U9z/4Svnq179R3nvvfcsvBBSOJrPSGwzdqwdUt0rAAvtrcwXPA00FUoFUIBVIBVKBVOAZFej97nff3wxD43SF1akhO/OcYjEZLmbxxTQ+5O15yF9wIQQkgkI8tQKFF2/R2FtFRzVgh+MBaECRFxSoUA6VN573/WihT5zZdjOr09Zp1K1xaJHfDQvVmLrgGqF16flWqpBa4SGAYVyYGnR6AQwbJQrDeAXU1ptwGwhj0RL05bYqq9qGbYRFXRTmicIlVoXTQ/GAzpbft1jaIVnZfyv0QVcqbt9qdKDhPSqEjseW0xcBohtWy+qm3spA7TKQsxn6FWoe6RzJ9SUQspAO55ZXKg1AuO1ONucO+5xOJw4lzPWLME4YbTl3Nj0rZNMBVagkHgfoCAqxHf095nrGGwTRgVSTeexDBWq4rWPbB8DJch2nyEtErh1CQdU8nvmrcrd4U4JFVzSXxiOEi6Ja58hzZnE+8boWwhpDRnu9h2HQxu7OJ9+wrYCT5n3VTy1dvIWJbqoA1hDOibkk15PbRSXWdpPIxl2LKXn/xBHc0TGBcLUsJ/OTWlzIisqgYMxoZKHn948flLt375W79+6bKz4cTcv+wY3y3pc/KF//5q+Ur3796+VrX/t6effd960yKZxCfqnirf8ztFJ5xmtjvjwVSAVSgVQgFUgFUoFroUDvh996e2M5PZ7HxoW8uw1eMENAaOFg3g/QnuP5QQoHi0VWFEbG1xAgo7MRF+bKdZvPW6giXSQ2DI9uhhb5ETQMePoob996AD4KCLWwVx6YFv1yNjRWuVzaJ/odGmR5SFwNANTK3uFDM6flirXG7QJFuCcswILiKIQYgVB0Nd1XrG07NpYlyS/CA6FQx4IWAxbGiIqwWLBbzznYUBwDTp/1inTnkYV3GGKINgGAFwGhwgwFKXLQDBxxXvy1VTcrItkqbMp91esNBt2x4jGrhxwdQuUS1uf79ptDR5eQbR14kyDCaoR46aO5yzxPzkE9puqZ0SGU86ew03aDpLm7MYTUwivnCPdkARbAocAVTqYVvxn2vXH8if1UDq5CspsTzbBhfOFGyHg0LuMJwRdfchc1hwj3rBDK90jfiv3oPPkkqe1kVM5Jf5fONu9U/MivA9r2YsWc4VacSP0YNxbaqrYgsYiS8n4xt+ECsrclQ3TRUxO/A5gBhNMZ2lf0rJcoGtzDKbz/4H45na/Lpjcub7z5dvnyV79avvkr3yrf+ta3y1e++rXy+ptvl/2jG36DJBShYoLmtbhw50GmAqlAKpAKpAKpQCrwvBTo/dZ33rWiMlrcY9EOtyE6aIIvKx7iJSnRysEWoaHSIStOth56DBNrTa3PBkKGnaGghhxFa3A+3O4NSDjyLKzQI1ALaFZDbdVOVQRnV+iqjk9gGuFCC+4uECp3UJC7iYtPD5PrVheNRS4icFq1UBxfDYndDkttoNPaAzQAFIo2KEQoaSzoogW9IJOvbZVBORa+pjl2qvLqFWEddBXmJwfNoMxvFlTo84SusyDYwj4BnQ6/1JbuH794THFfOkcxlFPtG2J7Ev29m0MmveWIRjcRv2POWf+/+bzulxDDgicxF1FvOB2fIK3dzGAbE+wTrh62AYcQvwsI0duRLR0IhXQE1acS+yP8Ee4dCOEQeisWAWEMZ+Ubkq6rhXh3+grq/WC6hrBYU1yOvoViezVcPz8CYZvzntdpcwkFgPxGA2AQv5u7agIFGOv1rP8hwA+awQV88OCB6Y1eiGhhopBatoxpeYv3j4/L/fsoarMuk9lBee3118vXv/GN8u0PPyzf+vaH5f0vf6W88dbb7G+Ib8w9r9rT5tPzukTmdlKBVCAVSAVSgVQgFbjaCljIaF1I12UdXZ4YqinHjYts9FYb2jeep/AyLY6XHkKKxwWJWpzT4WFbAi5W2adOBVAaEHIf0akRqOmUaEGLhTDcFEBWBMIY5ikY0Gub69RcGS20tZ/oDtl21fTdHTaugYP7FytcKASvNtXmAnxr/57zpcdiEZz2PC704wJeeYNNBxbrYO4aHUL8Hl1UgiHOB/NAFRLMc4HzyLYG+i4WotrGKxfLzp8XwWkOlRe3qe6xGomHqqvW1JxA2ECrFclxKe2QlGOoc7R93q2MkEvf5inGJ43iW1Zj1HEL5jU3ND/1GhVXqrmdofegID2eC7l9Knyjc4DQVquEOmJ4LEEQfQ/Z149tPeiwtfcEQZQu5dSACvmHghwW2Gkuus0n+yZURhiKv9u4/bnxBkW9WeDi62/d90Z8H+E451ZpmDd/0DvTzpkVo+K1IGoJDfBlYaH379txYxsRvAdWRZX5wevNqpwuFuXevZPyxRcnZbEqpT8alQ++8pXynQ8/LL/2ve+bW/j++x+gAk0pKJAE9xfvQw8tj+c/f08FUoFUIBVIBVKBVCAVeLQCvT/8ja9bURnz3rzAhVwaLcS1cDRHwPOcDJaU2+dVGbVwbOvUBoRaTGPhSJjUArJV1lRomvK5rIebhaay+TrdGRbMaDDUFqRdN06AJ+dGi9XoOHWhJj4nukHmCHnunrZXB1Hz6Oi0RJB6CJr8Rbbo9mOJoXsKzcPTeDwM4eVYBJXNSWuuGp8fe+kJ1HX+WPiDhUC46Gf4pWCKThCa0XvVUYyh5vy1ojQsXBLDPUN+Y8hZi0CK3w0GKxDyPMoFbu6enCrekODjDaYJ9urHxxBS5Q2246TDqfPHGxN0oau7K0c35NUJqiP8xnBlze8uTGq+qrciIGg2Q/EVgDn65iFkkjmEADrAIaGQrji+CIXIGaSrNpui1+LUWozAlSO4wlVECHDTw4DMiu48HELbdcvqvPfXW+6vzwW9l+V8SoN4s0dOYYVrVA21ebrdU1HawyXFseDf0B4O4WK5MIi0eTqmI2resOVw0mTEuE5OV+XBg1U5Pl2W+WpV3nr7bXMJf/3Xv1++8+F3y9e+/o0yGI9Lb4gcRRVEblVl88KfCqQCqUAqkAqkAqlAKnA+BXp/8tvfNiBURfwYjlZ/B0TU0DGGkNliU+6YO31arMdG9nJg5NAJJAGFel5cYMciNAiVs+cDnBwI+TshwVaPHu6mCp4tZJHhiO14bBltqggsKREhqeWv8dHWL06Nzn2/5oh6SGXQuIUnqhWEb11VVzs9Gq1PXHAXI8xojO3YAxz5mG0NXLnYW1L0mAdoLQV6BAnkeckdNEBjw0ECoZw+ubwoeoIFuwOXcv5UOVStCkw/P67ovDJgcVv3GK4bgdCa23uYazdPlD38gu4OhF3AVAgyt9XfahXRzjPngFxogMmuGwPRDRZIySkTrEanrLZfWTSgUwXU/f09AyHBbOkxRxIwiBYbLVQVIastXHXovQcJlGjtMLF5z2I0gEmGVAvanAwNsPRYdOhi+K6OT8/TfMP2urmX0k55rdX5936Y8ZziPYx5YS00rF0FoJUFegCEOBaF5wIIdcNDIbl0BVmhVO9zTKPlqldOT0t5cLooJ6dza1CPhvXf/dVfKx/+6q+ZSziCAzue+hsB1yMPKs80wvNd/fNZqUAqkAqkAqlAKpAKYBX349/51Y25GDH/R/lF5hgxZ8jyAb1pNXMJG1ypFyDhiyF/7LHmDqHnIJlzEIqKRHCsi21V8MRz5TbVaokEwwiItk9zSQiIdEG6hU22V4h6juEgiqyEXnxtQS1HUmGJBBQ5he4FVh26QFj/7aGaqkgqgI3FV6JDKCe15sU5NKIADVxVLuiZb6f2AvZv9CiEm4cqmx46i16JqDKq8xJzvKxFgeeAsi1A6x+n7W0XgNG+W7VKNiAP4Zuew0Zd1YagPYeFdAis/FaRGDpFAnjVBiGQqYUC3681zDHkwwly5GAROmgbNWeVlVUjEMqBjEViNHbd9BB0ykXVPEXoo76xDzhe6pGoYjIEcLbT0DfCXQVUChnlvwH1qBTL/EM4hFahs8dwauYc8riiE27zyV67XbgoAjGdWL9R4DpHt1PHr2OPUGkhonOGudYbQf6+ZK4jt4sbDwiHPT5hSCjGGB1CXDOwjRop4I4m5qj2xznZh+VYVutemc/7ZWHXnk3ZPzws77zzbvn6N75ZfuVb3zGHEI/N9g6YR4j3BW4akQrzKxVIBVKBVCAVSAVSgVTgnAr0/vR3v7tRTzmDEI/bAvBYFcEF8pa8sAQAQ4VjQol5gyrGSnqBC6sWstU0HHmFCiUjWHkRDLe5VKxChVui86SFanU8PGQR/4a7wPyo1tpB4GYLfnz7YlmaaDv2b69Uac20a6N3RYe2io2qxsnQVZmTLV/KFrUOxJYNVZ1BrwTqfdr0uMGOA6aBkIfNacGsBT1+YvysrNnCO1lDYxuW4mNsPM8cNQwthskKlFiyn+BG90pg0XL7WtjmdgXXjRdQwWvkZCqMNIKb3CLs35rWe36jKoW2CpteBdUAk7qqgAzH0P4uDXU+9e9Y/GR7rlEnQZC0jc6YwCYCn7ahvMIYlqmcVzW1B8gdHByUGzdumCuG46P+i7I0Z4/9B3u9CG+cunxPEQqxD+YQTiykd71mlU/mfW7nV9Y550DYfc9HDZSnGI9BxyonVOdNIdH4u0AOVVTNxfM5FwsY4feFQyOazBMIBxYSCu0ArIow4Jja3FUIujWOsfBoHCTc7UFZLvGzj4O2Aj2vv/lW+fL7Xylf+8Y3rdrojZs3y8HhUSm9Aa83FrTQs5tO+ZUKpAKpQCqQCqQCqUAqcD4Fev/wd7+7ESCZG2IAxeIQsVm2cq+4yEXTdLQuoDNHFmJRCLtH7y0BMITq2njIZAMTLvJZKXDbUeou7CtcOcDFUDgtinuAGx+H9tEqaCoHj1AjIDBQ9HBJOVraVwSo7dA7ORANBg1YPZdL8Kpcwq77V4EQrk2o6ChgoaskuGy5ggAM5fu186VG6u1ky10TDALmdSyCO1QbrZpaOCWdM4EBnDu5PzHEsJ57tRJxgDSw8tDeXW6nXLYuEOJ4us5WHFe/D9hslVAVyqlzGMNs69gcVAmUdCC7eYAxfDK6g/hdWgiAsB3L6UPPvPG4Fm/Be0DOGcYDiAO0HB0dWa9EbIvQeFrmC0CSgBD5goQ+3RShA0goxDFyTCN7LwEmmX+4tPOPb4wDx2BaIdw5uLTxba+bKtHJU9hv1C7eIIkuq7RQew4BoaAVDqDappgWJ6iiOrfx6KYPHL815psPTPNz140Ge+8o5LgMymqNojHD0h+OynS2Z9VG0YfwK1/9ugHha2+8UQ5vvGbXEDn9dgPICwyd7xKYz0oFUoFUIBVIBVKBVOB6K9D7s9/73iaG/WFh38I9CX9aWDYnxnOi1JDe3S8DLcv/YvVRLP5YuGJdVg6MNYzPYhy9QIxZbq3gCRbP6m9mzqGqlvq5EsgpxNAW/0WLwhbCGIuDCCYEbBGCu3+L0BjBsOVpMS+vdoonYm43AQ/zqsJmqL6qYi1aoGPbcZFeHVI4cHDXxqMyspBRuCGqsk9HpXVu8O7wFgIK14/aNTBSVViGXtZwYADhCg4Uc/fkRqpypZwi5ZLBTcUK/CHw9hsJcp6ko4BEQFgBcTR0F3k7BFnSwU1TPmHXSZSmW21OPDQ5wqAgTmPR36I7GOeCIEjVMPE65cIBCvG7hUg6RFsbhSWbxQMcES4qIGRI6WlZLOfeZ1HAx9BQAWFr14I5Bcj3gkuWk4dqpMwdnEwYTqox2Pz391cE6XpTwm9+CPS7ECYNdYNE7ydBocYl8NV1QtuTtvi3gNzmhleU1ftKzrudA8/9FUxCBzwkl9TCfZH/WhA22i+9wdCa0M/29sprN98ob739pfLlD75a3v/yBwTCo5sGgLgVZTekFNZ9va/refSpQCqQCqQCqUAqkAqcW4HeP/6D728QGhqdMTOo0KJAC2y5ahUWO73+vFH7rsV2hRwrHkFwql+hMI0WsVpY2gLRyuwjh4gApkW9wtYaoAGQ+gxNCw5RdH+iCxK3I7couk9deIjPwfOWWOCH/WhB3X2eHqeTQzjTz+YEMZcP39IqOqTAc5TlVxEOc1Vtwy2XDOAk/fQz5trJ0UFvO7UGgK7LBXJEV8wNtYU4QhYJK7XoR3AQFbrIipAML67u02BoLqEgQ3lyOs5uuwqFMKrqJl6n5/IYeZOAYZLNJZTGeH6cK9qfoEUhjQIPA43QCiTCUXy3RPjVXAL4sNDLzKDPwiB9/2i2rrxEPQ/7hI7mEC4AjKFQj0VAev6mVZlVMRy2BdE8xf0GupByF9fW5B6wqTFUvT2km3mKfJ/ItRe0S7d2E6OFALcQ3VaplDdl1F6CDia3TWjFdmNeYoRLhUPbXPTIgI3yKC2ooGdawlGdTWe1cf38dF5Orepqr6CzIbpJ9EfjMppMy/7eQblx8/Xyxlvvli+9/0H50nvvlRs34RDepJuK3MPO9SRTCc/9OZBPTAVSgVQgFUgFUoFrrEDvH//BDzZoFE2AYIiitScA5Hm/vRpyCEfP3L8GL9WhCWFrWmzjp0Ig4fR5sGbtykA+bKXiu4t8g0Ir+CJHjmeqC3GEILglDQgFGHIzBJERnKIzpL93nZYYXqjnLN210XO7IBxho7Zdr26qN/K24jcMzdTz5axFIEQDeDiDtRInImO9yinHb0dUgV5zOUItoY2N1gEgdT9L5hkuUBBktawAJiAUpMoN2yrI0hm/wYEXsxEcREeJlU97FRpx7AAowBKgB6/BY2rVwL6ILZew254ihjYKfnXs0EXHIHjSWASFmtPVvQ35o3GO4HfBa+ydh8exTYSWwkHD7xFCMV6GVrdQUat74gWPeAOC3wI43SxRv0jk5THcNDa8Z1sK61E4QnVP3rwRwDEXkVCouYvzGKvp6r3BNiQN8uhaMq9UbTrsvefvP8073diJsB+voSqY5P1CON+8bYZcawPC/f2yv7dvDh/2AS3huGK7AMLlupQhWnFM9815vfHazXLzjXfK2196r7z97pcMCA9uvGbFdwbDkeUa0oB0t/4aX9jz0FOBVCAVSAVSgVQgFTivAr0/+71f36gSpRaI5sohVNQXgg1c0D8Q1S65EBVYVCex7rVV5tTiWgGWyPVj5wPV6azdI0IRGoaMmkPovdLw09d6XmXUw03dDbGwNF/gRjexwqz3tNN4tCiOgBlhSjDSfb0cQtMnuJYxPDXmrdnC33MCY0ioYLQbxtcFnQmqTiJcVIv1HovU4HmEClYcjWOJYKRzx9DUdt7khK2WawIhKsdiGd4rwY2k4ydnEIBjejnYRaAdIrQvNAbvOkYGJ65FDGOVC4ZjgBYKQ4Qr2M4BXTVAlpzcmDPYhTw5oqrYiZ9dyKvz0tupSL9uTmG8aRBz8fR6AIz6ZyoUFk6eboaYo2bOK8NxW9VUFLnhzReOn4WWcMyY+3DLAJoMN+Xcx2vHXqjFnELPJcTfFM7LaqQEwjgP8RjOMVxEVSW1ORDCf+lsAh47FVlVuCn2L7Re8J7vaDcatv043TzB43ivGNx6U3qcO0Dt3h5BDxV0oVMFQtwMMIewZ+GiAsKj126WG6+/Vd56573y1jvvliN3CFGAZ4iehGH+CbfPeyHM56UCqUAqkAqkAqlAKnBdFej9+Le+s0GOH52KBnkVeGKBCLhMIzpNCtesYXvVRWC4GnOhWhN5VgBkiFwtQuN5hQaLta8dW100lwzFaxBqSYBkVFjYrtobwDVzhzM6d4IFgdcu6IvjxN+jm6S/4fU1nM8LhOwCQoVaxuc7jXgRkE6rBtcI+9H2okM4nYzLzPPWzDUrfL1CIHk8Ic8y5I1tO5DMS9Px8byt2C4AC3YDwlbEJRYfUS4ZK13yvA7/f/bebMmSLEkOOzfirrGvGblVdS3dPRxgOByMDEFAQAGFfMAHUISvFIrgHeQv4EvBdZZeqnKJfaWoquk55p43q7K6a3p6uk6UhERWxL1+3c2Pu5uaqqlFr1YFnBhyH+sCr8nnwO8RmSkWF194r9lHAEIAPjl6Yo0JHDUpqcCU9z8PmR8A0zCRkVOnTGAMCPO5NWAdz8m0o6j79MySjgsEPkbvB47DjNzQ/Ee+SWI4wfS28R3qk22mPwDsBG539+XmGsPrb2kq0+ZnGhTOOaNwtVQ/o4oUMrnJLK4BIUE9/n4ncEkTGrBwDwCJdwVDZwzGDQi9xiqPGefUYBFAlmwnpMKUIjcJamYnERP2Ut7c8Ns9yR5JAVAI51mcWb4OcyI1XKM8ca7mosyWkpfCQObg6Fk5OXtZTs6el4Oj47J3cFTmixXvSx0Q/lQfY/24ewR6BHoEegR6BHoEfp8ITP79f/M14dtmBWutN8t9cgASYk6mFRCaETDLYBCnRLIZu/h1SNY0AkIMRAUm7C1Cf+FjHVCdmbSxhNMSU/4+JKKaZZbDYAmlfpeHzPtVWVJpoCe8onRUfVK2x2/jHfx3D7KXtWnrCzOLZEBo4MzPTbP5uF8j+WsDxQ3ggR0E4wQGDoY9ZgM1k64eTcxSbDPdsmxX+6K4NxbYI0T0E4DBYw1av6JAamYICe6SQ2pmzWZhJmRwm88I4xBMkyXABmViOwWaDMjmcxnO+DyZXcP/4/UAD56HmdlZ7zu2Y1bV52BcKDBLalYN+2ugAgbLMl2vxwwKDYAyeDfw9Zozq7lJ11bIYQEIWzHFcwgNesEQsreTM/sAou7Kw6MYPy0fGARp5uEWJJer5QAQQvrNmKQ5gXifzy8Y93w9GYyjFxHry46hNU4hO8WqcwzyuVMP4axs0hwIo2fEVOOLMwWj2IH40qn06qpgH7H9bNRDUBuspM5pXB24J7EItSiL5ars7B2Ug+Nn5ezla8pGD49Py/7hCXsMNwEIk/y8M4S/z2Ohv7dHoEegR6BHoEegR+CnFIHJv/0XP3si4xOSPxy8E0UzVgAT66R0BBhM0AUCx3JHJcYa7cCB6WRvZKfPxB79gWBJor/uIXrjxvLHnIj75PjzZD7TDEP8mRnwKZkejYkIExO/fnzSs1SwAYrW/8e+vfIot81gQ8c9gXQ8jCQ1Myg4voln/sVrMnDMAERjBtTbhe8MGt0/KKCnXkuZfgwBql0rtV0l7QIjMg5xH6gcPQVaDKbMABsUKtnXeBIPmXe/ngHhmCGs6yBMRrxODOjEKGmfAX7NEo5BO2SX2H8Z0WgAet2fGJAuZhASW7GDNqjJjGouZuS1jt8bqHwfIMznITOZiI1MZDSKgo6tMw1cF+AdAsJm1iLm2yD19vau3N0CEMJYyX2BkvRiH7e3tsr21kr9p8EQgtXncQK0h/QT2yN4Dvl1PnYPvCcYDCMhg3kAKs/JNKiUa+ptZW0JusHCzmbNITdmXm7GkHkcEz4HctDLy0vONS1Pj9VUJstUxV62MRpgCAscVzdmZY5j3t0vBydn5cXrz8vzV5+V49OzcnB8WqbzFe8v+lIhpwPCn9JjrB9rj0CPQI9Aj0CPQI/A7xOByX/3X332RCYjzE2AmwwCIC3D/4ttsjNiMoGxoUWADA2VlyTNIM8GE2ARZGwyq0PrJZlrCW8eDF/nlglNaL4hRizQXr6oL4kuiGJFMrDL/UwGFQaZY5BhILauB8ogrIG5ZG5D/SOsLwL0xlBtD9cWkyYQNwajMG7SAAAgAElEQVR7BieVIYw5fgShiY3BvjYgLrmtvsRiCrSKAW2A0EYsYnUFBpt5iRlcO0hmhsugxQYueJ+lgwYP3CeYv2DI/HxOcEIABwA26iEcg3AypAFu/LlmXPFZAkwGdMO+P5uxaH903seAsPUOCtBirRkQmrmqjHUcm8GwgaXHOpgtMwgfX2RmKnPxwgyhASG2NZtrdqAMZQQKNSpkUgspjRFvxZi721jbnEMYQA/DGDY2CKYGgBAgFPGIvlYUIjycnWwqpaIa+WBJqM8ntg1AiLEmMAXSfkn+CllwlsZeXFwUfON32M4yxnAAFHJVVrlyM0rCdgB6r66uy8XFJc8dVuPOzk7Z2d7m2hEQDtBL2XfIolHkeILBDKSjs7K1s18OT56XV59/we+Tsxfl8OSszObLskHprIa/dED4+zwS+nt7BHoEegR6BHoEegR+ahGY/M0vXz3lAelVxsdRFKq4kykIJqIawkTyB3dPS8Ug+7T5i0Glk2QkdJTgARAGQ5j7t8YJe3YfVR+fAI4TeptojPumMjD0yczSxAxSLKscg0HvcwZzDQCYjQxgFrJSf27elgBh9FIGkGXi+yDTD3+OQR/ZxGBdBcZJt5AByuC0AkFs2zMckUTHdg1uGLcEoinrCybXgJBg5EnAdgMsFqW9Gxx1YTBkFs39afg9GCX0saG3i8BwPi9ghQwMxvJM/j4MgtZJgjWAXi6j6iEMB00zqcG0Cji0+Zg+1ixd9eB399cJ1Hx4aRvM4afAmoBkdXRNRik+V5lhcz9ck0kKQFkCS7C8EEuI0SDahgsI7tkVY6vrRfJcsp80+wF7i5EPksfK8GfKmAMQQjZKgAmGMAojZJ/jeq1gng6yBqTqOfR1g+36mGX6I1BqWbCLAnj9+/fvy9u3b+vICcwGNChUX6+ODUUIAV/1SwIQXl/fkCF0z+RuAoTYt2EsGwt8d/9Y7jGOY3NaVtu75fD0Rfn8i6/L519+XU6fvyxHp88pGUUvI06xDI+6y+hP7UHWj7dHoEegR6BHoEegR+B3j8Dkr3/xkpJRgr5kBiKjGaaR1RzGyWHtaRJPFaMqQo4YkkX3nrGfKZJtjz5YBwgNqCoIS1JLs5MGTk663Ztk+eAHoHJgVtP68jJgyiDTYRTgGpni1P6/7waEBpyUQSJJDjbITEseJG6mpR5X7AABbPTPNdZF50HgPJ0TAk2NDqjHH3PibL9fgTHmu1XwoRlzBqZgBwW8kVRrPALBTxx3Bu/YBwBCz5IzS2hA8QEz6POQ5jB6Xw0O5cJpuSqkxa3X1OdD60+AMPeyGQy6fxBgxDHVuhrKbV0gyCDe7KKLBPib983nyUY7ef35NY6x2ODmmEpwO0Mhw72pDZmK8dU5wbmATLTKMh+DqScbKqmmXUbBrgEQrtBDGIUaMuVmTUOmbbBPEEbADZa+AUKDMM+I5BqNvlxLRr1u8VoAwjdv3ujagLx3uayzGS1LzrGSoyoktOqJvLm5rutta6UZhAb+Pp9eF2AS8fpbxOXuAQuyLLZ2yRD+7Kufl5999Yvy7OXrcvzseZnOl2USxQiAQTLVw4mnv/sdsr+zR6BHoEegR6BHoEegR+BPPAKTv/r6+RMT7ip91L/1BUAwnBNoQNGGQG9UhtBJHd4JprA6HsYQayXbjfmxFI6gJM3koxlFyNWUYAogZAdPM5BIlGFYgW9LCDMgMVOVQUAGhAJBQ8t8A5Dxube8Eb/Xv5Voj1+f2bG87bovaWajwC6AXgNAw32WsYr6E/GtHjSPL9C+GBBmGWmeb9ecXx0HM4QGvmKx2hgLQX196T3Rowh3yZjzt1ouy/a2GEL2HNaZeo39dGwYLxoBCbgaiPI8QkbINQKGUOMrspTX50jgRJLRvNbM7AmYziqTPD6v6j8czunL6wrHkAGQQbDZQ0pAwxRGPZiSrcpEqYmcJb0126geQrFnTQ6p9SPYYgYWLBpAIT7X5kvos8WcRqxvAF30WO7u7lJuCZdRA2eAQYx2qH2Zdv1kcUEMqIEzjtFgEOfXQFHnRzEiYzwqikAu+u7dO50/9BhOp9WER9eojIAcL4Nyz0hUj2uMqwgJOtZ9LZZECPF+vPbm5qrc4PpG4aJMynxrpxwREP6ifPH1LwMQvuBoCtwvKG9HHyyu6Q4I/8QfXf3wegR6BHoEegR6BHoEfqwITP7yy2cDMR2SKZtJcGZg/NVAsDIiAELsj8N4gNZ3CIMX9vhRAicGqgEwycjMgOWkdCj5E+gxmJB9vnrWDAoNbOheGIYVAKANrDUwkwFWBoMGQ4S+I1Do7WRwqf1J2y2aBTjuQxx/Xt5WBotmQ8EkIuZ53/25NuzJCb17/RpYC3lpdVT1PspV1J/pY8Q5tMOlgJiMa9SLCMAGFvRDEx6yN0leiZEYcLrkeaEUWE6qDcC2XrL6tzS7Eb/zyAs5nGKg/JSxcDzwmswMGxDmtYM1ARMYMJYyKWnmO1onzTk3A0Ict3sGLZvE68VoAZwJYFEiO59z+wacXt/ej3zOs+zUpjJiXN3rKUDr8X7s87u9ZZ8dmEL8/3yG44AMEsBIgBDHBUC4t7dXdncACJdae9jnkJqytzJ6eOv64DgR95SKLaW0NJhwj6coaY4nr5OIvf+OfYDs03JTwGDHnm6jmxqb4TXVxl7I/VbrT1LZOrsxKRAoMZ1AbjoliAUgvL695TdW43y1TUD4+Ve/LF9+/Uu6jR4/e1E2Z5pByOt49P1j3Sj7dnoEegR6BHoEegR6BHoE/lQjMPmrr18E9hCLRFYgGCuDMoNAgBOxO5pjltkfJ91MuJHwhXuliBCZwTBBTTJOvz87mOa+PQfdLJoS7eweCeApJvLq+krmGXY7jQHc8AId94/5c5WkSyapVFJf5snGJ33AI8YMxZqEsp8PziEyvSFAYH9ekgg6ADGqonJEjk+YYmifY+SCploM+ggVI7nJNJCq49Tg8QwQdYxyX4xzEDJQjwdxzCE9JcvKl+mDxeh5/MNTmXJ8AkZhLApHYsRwdO6HWh4lT+RcQjF9oTwVkxmgw8dnaax6LQNcc4TBI1nTabisUtpbCw0xXiGYZewD2DIDQgAKbD/LEHMfpBlKzyq05BX/b0B4dXVVrq/xfUOQiuHn6N3z0HkXSFyYEMgWmMPQ+MVyQZCM/ddMRbO4Hg2is4/YSvoMWagKGojZbDpn8QRjJ8yC23QHw9wBBrF9FyMgKyWIBVOeQXec8woIQ06qJT9kxmshiOtFDLFHS+Czb29uy+XlRchaw0l1Lukw4oP45cIRtg+Q7/tIOx+xvllfQP+qFAEcawNZ6yZUBDh/d2QIr25vSplsluXWbjk6fVk+/+oX5Wdf/5zzCI9Ozjj2Ak7Ivp54aXSG8E/1mdWPq0egR6BHoEegR6BH4EeOwORf/fwVEUtmrjJAQ6LvRC6zK1kmWZP7mEH4gCQ3XEC1vxsBkhK4SA6aZhLQl5RBpmWGYiLBZIWNP9kImWmYjbxmv5EkfHlo+bp4GRhlFjKDpfyeMXNI9qsCu+asSMASJi4GhOP+Mh4bEtWY2SaQIMAod8QhaKt/S+Dbr8mgFgBeX08a42G3yXCDtLmHQW8+X5UBjf48SBQNMgl2UASoJjiFDBmYQY5loGtsSF1j/AYAI+buoccQib0ILBmnZBA1YC3DOMcGOH6dmTaBMLF+NhOyPBhrx0xlBoQGaN7WGBAiWgaEZp49wJ4FhqtLsmEAhgbANtDBiAOOR2C/rGWsKkxg0DtY02Uwp5ZjPqbxEXaIxT4AEHLEBN57d19lndMp3Dch7dSweXxrliHY0AVdXcmkhry2zvq7vq7Xa1sjze02/87XvdhKjcmobGHcE1pf5pSS1KvEEOI9Zk4lpxWgxrXPAfMwKwpnU/w0K6ih9lizG1xb+JkBIQoBHLk5eRIgvLkpG5uzsto5KCdnr8rnX/68fPbV1+Xo9IxzCCFdpew0QKDNmYZw90e+c/bN9Qj0CPQI9Aj0CPQI9Aj8iURg8te/eP2U5W6WQGaZXk6qc/9XBktO+ilXe3jibEDLR20849eYNDMTKUMT2fFnIxS9zn1xmmXoBJtJo7JGAo2b25sKBC3ns0HFx0Chj/VjQIxAbY2UlExYbHScdJshNAByvOq2yCwG8xY9W+N+rXXgdAwOx2BWaryJxjoEgNNcQchtPfqiGQANJL0ByDRTEiMHBEzrfmJ7cR7mM8gs4Sq6YM8fQAlBMt0dJa1cLGYVEIrpaeNB3FeK7bP/LeJrh0p+rhB1NZmR8YjnJ2pbiCuZNIwj2FqVna0VQarn2uU1kOWd7I8Lme/YVdTMIkAnACHAoKSa6l/VbMIpGXR/1XOFnlkwhPf3ZRX74rWq7ap3MRdVdEySV+tvrdePvbZPpdw/oMihWZHqzYte2iiIaGbjnO83k2hJp9dcNsPxsWNbZlEt7cZ2msxTLF4t1qCvD0WemEXo/Wlxab2buAfg2idbjVmdsQbAgoJxxjlHMQEzSSVMlfmMriWZW6lfdqMCQhjH7O4fl2cvPqfD6Osvviy7h8dle++ABjcutpAL95r6E7lJ98PoEegR6BHoEegR6BHoEfjHjMDkb/7s8wEgdBJZ+9ui30jmGWISxuDEO8gE04AwGCGlgwJtDRAGK7ZmnMLHDtYAYiwvNcthFsX7Od7X8XbHYFBARPuVj3Gc+OP/Q4BZGT3L8Tj7Tc79bVB3xCF/fo4D/k1Hx0iIHfcMCseAPQNYny//jq8N0xrvVx6vkUGAgRWPaXOzuWqGlNaxkKxPibaHq4uhCov/AINI8sFerVaQS6IXEJJHDZGHlNE9eQSQAI8LzaDDxmsSH/pSMHCOBWSHteCQTGHU+zjngPad7S0CNvy/TUkMdMwOukCQ+1VzbCy/VA/hde3dExCTSQzNfNLoiBx3rz0D01q82JRk1MY8AH5iF3n2qqSZa8E9qU8eS2EDnRg4Hw6flHbHkHp8Hr6w33YpBZDleQ3QnNdf/Yx4j68VA0L3GCJejo/XFWeMxjkwUPaYjiY9FsgF28xjfmxOqe4xhCR2xj5JyF6D4Ytjxr6SDZ1vamTF7V1ZrnbLwfGz8vzVz8rrL74qLz/7vGzt7nMURcE5wbE6fmuKOP+YN9G+7R6BHoEegR6BHoEegR6Bf84RmPzrP/9iAAidNGcmwWBuHcgyU5WBFOaGQTaKPjCCQfa2NXfJdSzjOiZuHNgGEJpZiYHceKah99XbqNJIp+HJQXHMdGYA5vcbLAgQav6fQeoYELovLvew5f3w8VdgHYAwg/Bx/2ZmO9cxiDnJz/tsWaHdKA2sPO+O+xLAwX8D0vBgc5/XSUhCIQclS1WZx2AGAc4wl3C1rO6XlgneoBePhimt9w+9dRhbkHtGM9uWZarZyCcD4DEgdC8gtmPJKF5vQIjjyyAG78+FAMcN7/WoBxsVtXMD9GrWuvXHOXZ4r1hSSShdwDAYhJlPXv/rZMvcj8fm7pqlxwaNQEAAhP4sgzifVwBDr09LOb0esXmPe8jXpcG0Yya2WGwoGdkA/l6LeD2l0qmw43VmcHwHhvPR8xQl6SbzuAn596IsFhg94eH0YJNVcEIRYL6cqUf44bFs7RyW49MX5cVnP+NQehjKAAwuVlsqKGihal86IPzn/Ezq+94j0CPQI9Aj0CPQI/AHjsDk3/3lLwgInRhm98bMRGWQNGYJMyhkMgkZHJiEAIRmCLOM0knlGKiN/z/HIwOwDCSUwLY5g57Jp/1kpsjNWKoqeaIlav63E3D1hrXjDaMU9/EFGLQlvxmUyo4khnDMBBpcZSaSABNJLLbLXsnhN+JIYJ3mEtbtrhtEn+c3mk2KGZMGP3h/7sWz8U09rx5GGMHPwBUgRH2C0zLb1ABy9AsCHGBQPYxmZnAsjTWFkQn6llzQgIZgbgHZqUaKGHjg73foqasjFOxaqSKAmboMdsBKbqeePR+n2SgfLw7HgHAMfvK6w7/zqIRhsQLi2ebQmT/LQM8yzsycyXAG32IGB+xtuG8q3LFmOaWjrcUPighSV2uoPCW1hXJhSDUzg+f15PPt7RgM20BJ7K/cfQ0I8R66xgZrjuKCDHIEvAQqBb59r8iGPpTqPt6TUfU1aBbz6QmFhM2yXG7TKAqmMOgtvL9X3yreM1uAjd0sk815OTw+K2cvPisvP/tZeQ530dPnZb61xaH01a4q9utTikt/4Pts/7gegR6BHoEegR6BHoEegT/aCEz+h7/+8woIP2bI8jFg6KMyQ+DXgREEQ3jPHiLaTg4kf5k5y+BoDJS8ff9+HYPWgJ7GCxjUfAxw5n3Ox5UT+zGQ8+v8k6xbsCIZECJDf+Is96H0NIO58UrgNumzKJCQv7lPALshLzSgrrJYjPUAwAjmJrM1mbUZAPYAlt4GgUqAzjAWrbLXzJ7Vc8Ch6zIzARABACQYXC7Lkj1omqtIcIJRCHc3/OmeMx+fDWP8MwMRsInXV1fVhIRsUbBuHhNhQIj9wD7AWMYALANfx8S9gwaEmR2ss/vqaAS5tWZWloCrgnP1IfoLv8/sm48pM2iZwc4SVIIwymSbVLkVMgIixjkTmMO3ixSFTq6Y25il0nhXBngE2TGWwgxdXrdeK1k+63uBX6/tqQDg7eM48Pfb2/v6OzGEAHZwG1YxA32Xs7mAvwx7cG7vy9PjpKxW22QI6aiK3mOaImFNPxW0GM4Wq7Jc7ZVnL16X159/UV6+/rycnr2UmcxiXqbzeWUHDVQ7IPyjfd70HesR6BHoEegR6BHoEfgjjMDkf/ybf8nB9JbY2ZDCSfIYDAmAiVHMrEqTvsFRFDLRp8oQZkDoz3GiOWY+vP0MBjMgNBDwfn0sef4YuHQy6585ecxg8kNGRhJRJvNpVmOW/Ll/0EYp64Bh/twKMMNII8e6grgEMg06anJP1klOjugB5ED3mGk4doodn7fMJhFMhGOm4tFYocoa8oREvyPNahogNEhbuMduon42AUGMAsFcQ8kUDZbcX+f/z2sQgOHq4jKGpz/EQHaNlXB/HrbnGNHoZi6HzAx+se+OQy4EjBnJLC/2emg9fq2/kcAPRY6nBgjFJjZWbnyc/iyPpOA+bSh2dDdFz+NoHEiLeXadxXUnl16zbXgbzjl6OQU4BbzxZTYVP/O1neWquZDjOJmxNaPoPlOAfDjM2sAmb/P6+nbQV4zPB6CmqdF0k9Lg5WrB98qw54rOqgCAs9ky2MGYXXoHcx7E+LFsTJ/K9s4+2cHPfvZV+fyLr8vL15+Vw+NnZWtnv0xg8DPVOJI8W6YDwj/CJ03fpR6BHoEegR6BHoEegT/aCEz+p//2L57cf2Q5lw1aqlQwyRB9JN/VT0hACLMM0B5gB0PUlWWp6wBhBpjrAKEBk9mkzGBV38+Y22epW/0ZG/T8NSeNleiJ93l2IBPnNEewffaEUkm7nGaWkfMDI10fJ6UZWI3ZO85/S3MCc6LORrEA7JTgwemRc+tuAjANJYhTzO4LaaVBVz5nBpUZxNS5dTEHcB0wdsI9AXMT4w7AFgEEeizDvAIySVIhkXwkQAkTmWASs3mJ99HACgUJsINgCQ1uAERWq2XMARSwMHuHWIElAyg0qGnnVsB1LGleVwQYXqEqeIzXm2IH5qs5leY1bYbKclCDK4My7vMTPFBkUmNpad6/3NOn4sGHo1h0nehbRQAAQoym0IgKFx3MmOL/zVCuY6szY+kxEzLWkXMvwBnPNSTBi0U1r8EIissrme+YnVchSUUKM8fbO1tla3uLwBAFDBgM3d1B3gomECwjZMJY2xgZ8xAjK57KxnRSDo9Py8tXX5Qvvv5F+eLLn5fnL16Vnf3DMl9uoSLARsrRGNF6KvvYiT/a507fsR6BHoEegR6BHoEegT+iCJAhREJo1s9gMDMaTjDzz9wP6ONxog0S48kDsDcwMFqpWX6PgUkGH06o8+eME9ic7A/jGM17BKImUXIPofZBST7/pbc7a4w3KbEVE9NYUE04k7tkKQA+mLE3HJUAEx19100HkF53DGZwCB4CELb9a2ykAWGW82b5H36PL0sxxdxp7ANnAbq/LGSNBgYGhBmETzCeIrmNWgpJuWUcFmKgcRYCnpQsBvOHuGjEhWZXqmfwIcYICFDkWYH5eA12OTrhWgPWxfBt0LkUMwDxXoOcXJAYA0LLRM0m5/7EsQw0r12zlF6nZF5Dxuv1a4bQoM/XTQaoXscGqBnwacSIpMGeg2jg6AKH4674eCSLrtFWWBAg5NrhrNChkye2YXDn6zvHLO+316JNebA/GRDicyD7RI8ovgEAMaPx7fv3/Kn5go8EdNfXAvKQ+W5vb5e9vb2yu7tTtne3y2IhN1T1++on2MDrGxQBbvnv2zsA0Vtew7PFrJy9eF2++PIX5cuvf1F+9uXPy8npGc1kNmYYWaFRK76OJdRul3UHhMM7ZP+/HoEegR6BHoEegR6BHoF1EZj8+3/15092BjRLY2OZdb1+TuKdUOYk1f9G/yCq9xgkj59O1Aywxj/ztjJI8A777/j/zFoO0z+DwKGNfz7oj4PJ9X1/BgY5ywRhB7kfmZmYg4ic1AyJjHT05b9Xo5AYnY39UK9dsFp0RpSZhw1vCCI2BG7Rh0VmMObc5X6x3OOl7U6rHBGjIeDmCZtXHItdPn1+DWIMegAI4S6agSDXQABC7p9ImQqUYDBTASGH0eO42ggPcMVmFAE48miIvA5ciCC44HE+VNmjRlks+d4swfT+Yx8ACrPpTAZyXjfj81mPO4A7Xtdie18lwl43jMUTAHiTojaJaXMe9XHl7cuVVuMRsjzTktmxjLUVI2I2X5i9NHZTgJAEckg0wRKaOUYcDQizy2i+Xh0PM4QZEFoSaqaUfYCI8cYGQd8FAOHbt+XqGuygZihCBnp+fk4DIQB5AMGDg4Oyt7fLf9NVlj2GWGOYVfpYbm7uuA38xP/f3z+W65ubMtncLFu7O+Xlq5+Vr77+s/KzGDWxt3dUZosF/56/2LubfqEJpf2rR6BHoEegR6BHoEegR6BH4PsiMPl3f/lnBISWx+UkPQOPlqC2nqoxKDSQuIfcjgzIgujBLoVj8JgT9SypFJiSCyi+soxuvazUh4msMDwHk7GLgJZYt3VSTu9HDlZmM8fS2RlGLyRnzHocZAhhpNHmLK7rZxpLCu0ymiWKAIMA05AomtWzgyRj5TmPaZxHBYTh+mlAwNfep+3c31f2M+8LACEQqc87gSOYvnDGVBwBfMiXEvDim/LH2aws0BNH6WY4uMbrs0TS4xiwLTFL6r/z/Dwxi+KUJUWFYY2kipAgOp65xxXbxzkxIMxmLl6jubjhOK9zOLUkF4zbQLobskucD9Cllrpm4Ol/+7O87rieo080xzuDwXX9j+2aELwR+xpTMNU4Jz6c/Z8qGgAQ4hvxrEB9Pq9D6L8LELKnMVjlXDzRORYAe3p44PbPLy4ICMHoAeiCHQSzh9/h7ygK7O7uEhDu7wMQ7pLh3ZzOysbmlIAQ8tCrqxvOGbzlmpyUx4encnV7U6bzRTk4OiqvPvuifP3zPyuvYCbz7EVZbO2wkMIFktj42lmZhtJ3QPh9t//+9x6BHoEegR6BHoEegR6BUib/9i9+Qcno2IwDwcnAYJ3xhoFQZQYjuQdwAZUEwwz8BGe2jkn0CfgYQ5jZFwPSMXDUPsSW6NTY0sDxa53g5xNvsGeZXz6mMRC13JQ9egF6BnLEAIQGwBmADhNsgZfq9BhjJwwgxA6KIbynFBDsiVwvs+Qxg0Lvd2bJLK9kfHFugnnL4N7sEKWlMLAJw6DaL8deygC4ggTV1IRAgewcXCQFJsAizYJpVLzVM+f9MgjD55ixNCB0zyDAE+WoAQgFnMSmVvANzaEHr+Mzp+oV9Odk4JjlyXiPYz+WVLYe2luufUtO/ZkyWGmAMM8Z9DWU18NA4mnJLXoeA7DnHsL8/jFjbyMZ9a36WhVTy67VGE8BhjAPps+A0NdzZtu9DnKxxL2NOTZe908YMh89rDCGASikW2iRqQ0++yLMgLCfYHUhG93Z2SZDKMnvnIAQ77u51fc9Zg/ajbhM6FC83NopR8/OCAS/+OLrcnx6VvYPjsom3r+x2QAhL5rGDkKqHr/qDGF/wvUI9Aj0CPQI9Aj0CPQIfEIEJv/mX/6cLqPrGDQDkHX9hBmsjQHhHfvaJmU6m7GX0ABpDOrWbSMDJ/zb284gJoM4A0L+roLB9r7MKK4DhE72Dcbyttcxk2ThNjWMPTNIdT+TQ+c4ppkBrGAQ24lh9walfF0whOoNw3DvIRhknEazCfF+A4ZsaGJGETJMMn6JwczyRcSgnqMw1BkwsnyfgBiBlQEhgSD6FdVXCHZI4Cz6I/nTLLTeK8kgjGfEENrNkr117oE0yJwN5xRmICOJrExlHN9s4gKQYqBpgDcGPXi9AQ3kkHiPXDIFMH1udR6wtmGyEi6hwagNzmdyDXUhBbP1wOSBTYNJDvrpxqYyBucAY177vvZwzATWdTSJ2NkGOiHbFCizUzD7ScP0x+d23Zr2OeZnYIxHSHsh0dVX9NWGfHgYq7tyz/mBcDnVWvU6NCDd3lqV7W31gE4D0KFv0GCwTDbLxqaYww32oc7K7sFROXn+qrx4+ZqgcHdvvyxX25SK2hgqO4umOlAIs5uS4RPug/0lPQI9Aj0CPQI9Aj0CPQI/2QgQEProMxgzULIMdCwZ9Wv9uswskc0iezPVXL7o/ctMYAYl/vwxeBtvO4O34d/EQIo20Fy/ATsTH7AO9Ho7+XjysWcQi98j19cMwmb8MmAy+SJ94Bjc5s8fsLJgjyrNWXe2zjQEOKlOoONjcco+MByR5NagEC/hcTChb8PhDWhz/1pOstdeFeEgCZkrAJ97CD3yAkCW5o/4/BhcbxDj81/luBjxHkDX5jjYFxnizAMwzYJJHbOXcgEl2zaDZFXD2TMzaDdWbHvMnFq66nmEdDe9vuY3JGaYElgAACAASURBVI8cexCA0PFT7yVmaw4BoSWqmeXDfuRrB2AcjC7WjV1ZwZbhvf4cAzhuL4yePMORjGUYyOhzGiA0P+bigZlXg30zjlkGPWCagxU2IPR4DwBCAXZJjFHaUb9ik6ei3w+9g5Izt5iZKUUcMCNyBdkvegjJ7m3QSOb2DmwrCgiYJ7goG1OM4ViUre2dcnhyVk5efFaenT0vz87OynK5FYoDXd+8ENM10wHhT/YZ1g+8R6BHoEegR6BHoEfg94zA5F//i689RX1oypDYuSq9jInY68ATkjPOHkRiWMc1bAwAYe5PdPI+BqH5eD6FHVSSG5iWWWGe3ZZdGRtIG+//un3I4KUef2A9JuPMSUd9idXodNirON7+B8whtpsGkxOQBrCMk8PYZgaRoCB9fmZpmbzHzET2h6rhSuwgXVRbj6NBDACIk2wCFBig0DRHO6OBGoguWEj1Ddpl1PuifdDwdA+vF2MomeM6QJgZWTN4Y4ZwOhUbm4sOOEayiZapTsXkGfTYidWMlXsQLdfE/7tvD8dl50wzhGPjGGxbbF8MTQ/2zSyfgeWgOBDOrnRbtewWBYXRWBCC4LkB8Jy9mAx7MG+WvOYigkjItr6FjwTU7NiaAar3P4PCDKC9fnAcNv7Bv9XnGaNDUASIvlZ/BgDh9fUNDWEACHMvJF1aJxPNL4TB0XRaZ5QCDIJZnBIMLstssSQoXCy3y+HRUTk5e1lOnn9ejk5Oy/HJcdkEcwgwGatQ7qIxK2ZkKON7yPg6/z3vlf3tPQI9Aj0CPQI9Aj0CPQJ/khGY/M2ff6WBCyOGKSeL+cgNZjJI8t8r22O5ocauDXoIx0yjexczaMogIUvcvJ95f7W9mgJWhtC/+a7j8rHkYx0n9Hl/vU2qORMLWBNPua0QWOVtf+/KgSlrkmsq1W+gMDdDVaBXpYMNbOFYzQ5Ztkf2D/vzNDTnqccSLJglsPi9ZxnmXjbHEbgRzqWVmRuNtXi4V5+dwB1YytYr6fPGcxr9lvhdZpOqMcxU8w3RO4htOMaZdcuAEEylQcrAsfRB0k+zXgZe7v8zkwcgiBEK+OlZfvhcyzfb2lMzIOWxaZagAaGBl6WwkorKgVRrPU1KiN/hM7B/HMkxFyBEkUOjHDDXr73fsaoyTq5/gHRdwxnw5TVY9yeZEXndGzjy3E+nlIz6cyyfhTzYvaCcxchvuITe0iXUgNDXM/YF76GcF4wnjGDQl4zjAsP4AJ4V8tllmS+2ymy5KvPFsqy2d8rJs7Ny9uKzcnL2WTk4Oi4HhwctaA3tDS8rm0il33ZA+L13nv6CHoEegR6BHoEegR6BHoEy+atffJ7d2iswzCzWB0xYAMgxWKoMDpgRsiIBBj/yekvl8vazbDQzhFm6mcGoxz0ouUU/XjhcrmE4MzPmZHh8nBlsrgOTfF+BfK59VTDrQdkjN9PxdvIxanvYa33V15L9ESVppi5LBrMzrPfEUj7KLwEi6ATaHD99fvLnW9opBkavpdQzDEzqPoWJC/oDAQjlKCoTGSb6Dw9F8kZ9O65g97KBTmX6wGaFcUsuBhAQbmp0RuuDFJDKX9zPmH8I4AHmMks+PVrDoBFzDMF82SyFJjoRb+w7GEIYpdj5VGBWwDcDJrLD6CENU6DsFIrt4Ry4h8/7gLEfciVVL6TGlAjI4duAcHtri+AJxy5QC7bvvsp/McalAU/NeHRfKBE/JbhmaQESVQzwfmmGol4DtthuuOr13OQ6c/z5njAjMgCGrJkMc5Qr6C6K471T7yCko/h2DOEOu7u9HTGc8HgwVgJA9wnzSzbRh7kkKzhfrspqZ7fs7h+WU8hEX7wuJ89esXdwa2fnw1v1eEF0QNgfZz0CPQI9Aj0CPQI9Aj0Cv1MEJn/x5UuayuQJ7VKGuk9O/UoakO2RDkho1TNECV30bjnZROJJ2ShZgEgfg73IoMxJ9ccAoRPZzBK69ymziGYIuY8AhfwGRFACi1EQkkraEMX9fzEbrjJ6BmUGZk7aR7FFH50BW50dGDJRO4SGpK0CPO7HeLA4I6fB7SnBdRy5v4h9xD1LABtTNJyhqLENQOLrR1/kuOHT3WsIEFJ7ztD/FyYwPgcCmDKtoQSQEkcZyXB/wxjm7g4mLnd1TYxZQu83zuMdXkcmUaCygkiArQ0xi+pvHPZsOg4GbAzd4wMZvouLizocHdsE2AIQBCB036DBdGbzAOI8ww/vMztoJrFKawGepmJl3fPn/cT2PPrBZjY8F09i3gRGBf39WsQBf1stlwWA0CDYoyNwPs1E5tEbWldy/Xx8EIsouW6r72Qgm4sB+bjdN+g+Uv/MRRetkQ32nwL0k+XE8VMCWsgOAghCOqr43zAOMJI53D9g0QDbI5N4h35EtA5OywbW0GJVFsutslhtl939g3JwfFpOnr0oz56/Kienz8kYzlerdmH6UuyA8He64fc39Qj0CPQI9Aj0CPQI9AiMIzD55atnMXai9b01gGbzClvdqw/MyeyHoygkWQMYFFgUCPLYibFcNDNHLc/7cGxE7j3MCe8Q3GSTF/XXycxGPYYGlRJiCoSRcTODRlDY2pJags30vcWNY99s9a9fSwYocEkAFwAzM4MDMJgNZDiU3oBQ+0DD1OjFo6V+7Nuwh0ymJe24Yl9iV8cM5jr5HPbPgFAGMMHKxcw8vidmHipqQ0BoOSdBIxhCOk2KITTYVC+hwFOOC4oGeL3PgQEh38eYNNCVWUZLSiVJFWAkOE+AEEyfTWoAXDMgNMOGz7GM0i6nWZ4JsGv2z+BPn705AIQGcHiNGVozhOz9C8loM7URS5hBGY4FRjrLxaLGyb2M2IZNaCx7bcUAFDpQeJHpCw1vRv2hY+mygaFltTjmfHwGhP5dW3OQI9+W25ubBIbnnJWJ650D5q+uyvv35+Xq6pr7s7uzU44O98lU43MuLy45exCXz3SxoEx0BkC42ub30fFJOTl7UY5Ozjhz8PD4lGBxM3oqB4ZHHRD2p1mPQI9Aj0CPQI9Aj0CPwI8SgclXZ0d1DuEQHDW5oZPEKvcLl0GbXYwBkEHhdwFCA4YxyMnAIAOqzFgY3IxZQvdp+TgI5VJflUGCP2P82Xm7+fNypPl7MJ+DYe2pZzA1ieVtjP+dAbAA0NCIxoBQPjkxW42z6hvDxNmCYRQD4GgQlc1mshzTx53BIYFVnhPInsNmWMP9DnkjEnKAOwBBsW2SQTrOnHOI3jKYkATDLIfRodFP6zUN58w4Jm8n/FKSMyikhQJoBoGDAgIZ4IcqGQWYMrgzQ8j+vDCS8efYgMXrGPtloIljy0PamxHMZpnOBEQrgA6wa0DoPk4WMsBMhwGOwLdMdjIgpYFNjNvQKAmY3GD8hfox4UYK+eVyuSK4lfTUhj8Cw+sAYWbefU34ejADuW4kRzbeaeAVstCbcndzQ8ZaxzKjY+jD0xP3FUAQcwghDcXfd7a3y/7eTnnk0Hqwhw0QLlZbZbG1JUC4tUNAePLseTl78aocwkjm+KzsHR7LfTT6Dzsg/FHu+X0jPQI9Aj0CPQI9Aj0CPQKDCEw+P957yqyAk0gnkGOZooFNNi8xuKsALIGwbCozNogxgMs/x4DQ28xgZsx2mQHM+56BU2ZjBkBsNEvwA+A3HgURL3gAy7EGENZGtzSHbh2jOV6DHwOE9va0pb6ZyAqoYDgSTGxmdDKAb2ySmDfHOsfZv9OcO8g1xc7V80lgI3OUISCEdLT14sksRk6clO7ajTX1RlbwRQZU/ZEGHRXgBwNrmeViMS/4BttnF8tsksJm1afH6GPTHD6DPcstDQizUU6e8edz4jhKDjutDHKTiE7LbC4mtfYwJkCYWUeBabPJMIYRoJcEVoxiHekAo5oUc7OM2IYZQgBay15r8SZ6WsdscQaDmU31tWAGsvY5hnw4M6qImYAr5hvelLvbO0pUwfljbYLdhZAYRjEcNH+j2JPxnC/L1krft9fqz7y8RI+mGMLV1nZZor8QclECwp1yevaivHj1qhwePysHR6dlZ++wbExn/JxYjO3S6Qxhf5T1CPQI9Aj0CPQI9Aj0CPwoEZh8drT7UYbQSWUGjAYJdnR0T18GHpSJepA6pJtUHoacFDK6NGR9DArXAcJxsj5mACVhxcBwJNxKthugkfwSElZL6nKPZGZFh4BwfXyZUKMPqgLCodQW8s4MYrOE72NnjIPpRwmu+h3laCmxpnrRal8kWSGBjZzwZwBPNs0gw1Maq9vlkJFk7NzPyL49xVCgpQ20ByCcLyBvxGB1zQA0c1xltjDdMeMZ0led8+jnZD+i+tD8NZA64r0lRluw907fGejW/SJ7iZ5JDbf3t4GZ+/wAbgwo8xq2HNkxNPBrvYvax8oczjHzcFZm0UeZewwrUI81zmOSbjmtCQFDG8t4TeJTNjx0HX15MT4CbzRjlw1sKuAjJJOMe62EODmZ4vgNCA04cxzxWXgNYoWeS3wbtEIqCikwAOEtmEKMo2ABgNCQ1xe+8QXmUAB8XuYwyIHZzM0NAePdvdYBewdXW2W22irL7d2y2t6jmczZq1fl6OiU7CB+R3YQUmydtHYJdUD4ozwA+kZ6BHoEegR6BHoEegR6BCavD3fWAkKHprJH7teKRGzMruReJQNCAoSQPGZAmJPddbI2Awwn7mYELdMzMPDfLdXDZ6yToGaGMDN2Y4nseDmMmUgBnvIBIDRgMEPotDV/Vo7nus/JLqM+Lqba0Z8o4BJ9mcmhMoPBDNwNbNAbmKW1Pp+OkxlfgxfsR+3NC6fWeq6fYICyyUQf0sUFAeEsphyCpDOIFUjVtiVrdb+p98X752PF7+uxBEvp/QAIdf7v9WIgJxZOMlWz1na5xGsMCLPDqPct98CO11aVZMbJqoBwNiUgBnDKw+3NcnotWn5q+WuLs/v8wrAomFdv3+fH+4b/N8vpfazrLUoFYEfxOoM7x9uv8ygJ7K+vQ59TXxtZYmtAiJ8GhHcAc3cYL3FH8x5838HQhtUVyIZlTOXPApikU+zmJkHk/Z3WAF1G4bo6W5TpfFVmAJ87e2V7b5/9g2cvX5XDw+Oys39Y5svtkIuOLGZ1YP3u3SPQI/ATjsD4+Tp+Xv+EQ9MPvUegR6BH4AdHYAAIM6jLW3KyagmdmSMnoONPHTOEMFpZBwgzK5SZQt/Y8w1/HfDx52ZAmAGPt5OZEyfmTpYz2zg+5hwPv48sF50dDfvWM4Te1jpQOP4cSjnTL820ARAauElqKTAxBrVDVivMWKIvMMsxDZjX9YQSwJgljPdil4ZM3BPlkgaE7OurA+HFUHEkRzoYSSIbIHRMM7jJLDP79sJltJ0bbFvb8NeAJcbf7sUOWi7qc25ppwHhgMmuM/zaiIlWbMisXmYIAQZnjMHYtdTxsgyTx8r/smutgOBk0lg9AGnGPvVyen0aEHr8RZa8Kt50OfoA6BngYTt4j+ccej1YujsuluC1iBW+s2QUvYNXV5fl6lpOrvi+vbtjgQQs3oRjSjS30e9l7CHL9n8ArU/qkQSInGzOysZ8Ubb3Dsr+4XE5fQ5A+Lrs7R8QJM7mK263MoTDC+cH3+z6G3oEegT+dCLQAeGfzrnsR9Ij0CPwTx+BjwLCzBxlQOgE2wxNln/icJhgZvdLNk4NAeGg/yuNG8D7xwDNzJET28xeNcAHySiS0+EA7wwsPyanWweCM2uZTxFnvHFguHr3NE5eYME/5Qj6IXuRWbp8TAR8YSqTQaReL4YLrzEgNHjKgMFAIgNDgCrH0mDcgDD3xjXA90DJqGcRikWL8SIxOgGsGcHQEmComZsMZYdPON2KAWWMwRBiWH3ESvsp0xbPzvMaw/bdxyjWSUDT7qWS+zYWk8WJh3sCQoBBfBvseM2IYVvUnsC2tpuJjGSgGKAuN1TKUAG+0/rE3yiTTQxhjqW3+12A0KwvYpTZOhvPZDbQ+2LwzPOpCfTh5PtAqSwAIYowlnFXOXcAaIyH2Fqtys7OTj0+xygb6jhe85l6NnGOEWu85vr6qpyfv+f3xfl5ubi8JCDk2JApzH4g6dU5NaDEGpxtRq8lZyjOBB5pRDPhN2YRgg08OsUw+lfl2cvXZWdnlz2F09lcYDAko/W6+kR2cFxQ8v3J19mPxSisK/p81z0g3zM+9RHwKYWlT91Wf12PwJ9CBL4LEK679vPz9VOOf11hOr/vh9w/Pnb9/pBtfMo+99f0CPQI9Aj8rhEgIHQyntkTJ6uWvuFv7mXKQ70NtBqD1pJTgsYkGfU2x4AwJ2gNjFURZT223B/nfzvJyyMDxmxjPpbcM5ZB1fhGPwaFFUQAEN7HrL+QyQ22Ew1i4xu9HwiOl7dPcBSgcPgezZUzAJbET/Pm1u13BoMaGC9DFHxlJjeDC/xN5wLbfginS0hMG6Pl/QX7Y7moDV44ZqNo9p7PaeB/Ahcej8eQBJsFtsj7KkDIM0h2SSYtAgycs15747SPMC7Ra9PICYC3xBCCJcxy0vZZAIQAexj5oD42yFm5rgkYxfgZRAPIag9sBGMWEaYyYgnxHgP2XECR8yvAJiB2HGH0UpLxw9D7zTZ6wqwmXmlTF/cmei3zcwBWY2SFRnzc89h5/CHLdb8nR7/QAEbgGY6fGAPh7Ro0Il7ed63FTTK0vtbx+ZgXeXlxXt6+fVvevXsnpvDqutw9YGzIhMAtA8JqfoPzOZ2WBUZ/sOd0WWZzuNPOy+39Y7l9eCooE+weHJWTs5fl+cvPKBldbe2U+WIpQxmuMTVddkDY7lLjhLcnlr/rI7C/759rBP4xAOG65+uPAeZ+jG38cz1Pfb97BHoE/nlEYPL6aDcwm5KuzNBxrEFY8VfAAfDimXI12dW8QfmfiA2sCaspnZjxhyHx63rKZJjSvigz83y/AEzcP88PjJ98H9iRkM35PeHGUjfopHf4KcOT1NjCNkZCZEQziuFn3csYxyYvekW8hyMWBIZqhTEOjnxTGMPU19v5szbJ1aDyH5scU7DJOX+Z+WKCnNgrz/PDgHuyTLNZAMI8g7FJHxvw0SxDbBvyPpiA4By5X5Fg+umpgjWwPBp70AC7e/bqqa4MTpNdWpJqgEPmCICQLKKksQKrGHuheHu/ANz8QLVpkLaj9WomEsAFg9NtbkJAF32lAm9TzacMAxa8n4AFbNgcDp5zuqPiPKFXrgIl9s9q3QsoYQTGvIBJG1wvEUeAV4+S4DqI/fDa5HGm0RN3YDVRZECc2aMI0CSXUwHSuC4j5rn/T7GBdLSNodAcUM15xLrBlwffe7g9fmeJLc/fPcZbgM1rxQTsO7YDwHpJmShmDF5yvAfGSHC+KN1kYT6kc43tb29vl52dbX4mvmfYJkeGoEih73v04oJh35yVvYNj9Q++eF2evXjJERQNEKo30evdIN1X7odV/KGpk+9J66r9FUSN3YS/j4Ecmdu0e8tILTCSd+v22NQE+e7zMUZD2/7wYTJ8fRtH8ymPnby/616/LtFeu982S9KFxk19FJjmmH6HOVAurODfuTD3yaA3mThxGy5O+WAHJk/6ZTa48n1jbGKU15D6peO9ae5s+mX9ZwYZ43X7sfPl94zXVn6u1P1MG8HfP3zvsK1B50lvUmHMcW4b8u++a3+9b/m8rLvO9DlSY+Si8/jYPwBN33Mdjtfx4Jmb1tgH6yZdl/lvOW75vp7X5Lo1/rFret35+ZTr81Ne88nXwqdsrL+mR6BHoEcAzwUCwmoAgrECTWrohHzdjdwJvG9MeG02e0GSiaRx/FD3NpW0t344P5jGD0AzZH6Q5JtvBlw0c0ynNN/cfRMf30THDxQ/BHISMn4AjHvq8kPRcVqXxOSH3fhYvmslmtEb90HmY/J+8ydcHmn7L7CiGIeBSTwkM9PqhzUYsc3JZpmjJxDMLkcLhKyRQEWMWGbQdEwC/5Ky2vxFBidKApR85KSIDFRICCHBBWhx7LKBjNlLbAegyEPg1UfXDHd8Xu/uMW4CgFDAG78X06d4mDX1XEVsb7mAqyYMcuZlOV/I/fPpsdze3XKmIvZb7JyAj50+AQhn0xYPgycA0sdHAUIyksndFa/xNYLjNBMr11rE8ImgcxOgMNhHnAmtJyX93Leb25pgeQQEYwMzHvbpPZV7uK7e3AZAfqiD7z3cHq/HecM4iJvrazqBMkZglwOoA1gCDAIAXl9dldubaw6nx3UNQxkMpcdZv3/Q63C+sP2Dg/1ydHRIRhLMpNaMGNHHRzC6cB7eLGU6L9PFquwfnpTjZ8/Ls+cvy8nzF2W5xHzCZdnEfthh9BNu17rXiFFUwQby5UiG00iP79uU1lPcTdJNZYDLXP2IjX0A6FwA8wxPF29QMCLAzXuBmOh6GyfXiplAYUt4dd90zqu1MZapt/93Xp3viVl6npP+j9036z3Lx5t3XwtZ+59cjYdH+JGot53jC3L/uZ8dVFAkB94IVL0/tf3Xv3RbavNTXcD06yQ+aONgXAgdHpJ6c0MzzrYHF11wrrLSxPdEF/zq/lXQpRE7bR7rhy0F66Kjc+/7qNax7o/t/euKBfW+XdfesEiZcZaeZ7i/ahxORHDw3B7vW37m6xxhbTbH6BrnAJo+Du6/C4lrQvDBseC5MbxQBruyDqjlETWU+4+vqTj360B6zgfGgLCqTpIjeN4+Y5KPaU0R5/vuOz/k7x0Q/pBo9df2CPQIfEoEJp8d71VAiDdkUDR+GOXqn0FFvvn7d7ixmqEYVxE1MxBs1xCkjB/GOQHCw6Y9rDxLTz+5fbzZmXeAGD8U83ZzBdF/HwO1dWBuXEUcMjS5wtoY1vxAWbcP66qKH1RIk1wxH88YNBtMMf5gFQO4MAEJ0D1+jwG9ttsYQoAmmdcoQWXC8Ah3Uck5Ie30e3xcXic5phrzMTSYkSRREk0AQvSeMckaVHPbk7SBYABGrU0BFo26yIku19uDBrkbDJK5ehCg4lB6ALtw40Q8sB/LxYKz8mSQA4lixONRckvm9Vhn0cuIbQLULeZ4j/oS2UdYXT4BSBE/9UwKfD6IeQvWr/Z3RgAHfXzBfBuE8jog6zwJZr7I3ZOfYTCuQfDYLofFF/UYXl8K7GH7YIzJEm5vE7Rh+1jHBHe3twSEXD9RxXcSB9kpPg+v8brHTEIaylBOel+uAzSiCLS3t1dOTk7K8+fPyt7uLgGh1wVGw9zf495A6rtszpZlvrVTDk+ecQYhZKMnZ8/LjNLSOfsNI7fnNsbXb15//jcTU3xnabXeXPdjfJ1NUq9ok6YaEAbY4RpI2wCAc6ziw7ldG0SJFh4YQPkYdDB1j/k/LlLU+08cbwZ+eoeQposJPrQPE8R2feTrJN8HBvuTb1I6YfU3Zlnzbn+Q7/rYdQENinPDwx0hgREgtOSZ7rUhdx4rUmIx6HwG6BELyN9wJJAAL86Yr5vGoPM8ZZao9uaqiECVS1tc+ldlGXGuBNQMWBsg1Oe386t/61nnUTxtJFI7jy4EfNh/Lnm7C2sGdu1k6VBipisDsG6d5/e1dYGtuBArsJq3q/vmuq+WBwzBql6rPntdY42d9XKq45U+CRC2a27dfozXsquPFfBHNPJIJy2RD9Gaf1X3E7eRfM+I9znX0Ge06zgXeXgWOiBcu3b6L3sEegT+eCMw+fxkn4DQX2Pw44eeQYcTxTHgEYvTZtf5Zu2HYb4PNymgHxxNolmfw66ADyrjLSnU/hgQxry++szX3fiDxG8k1xr/fcwQYhvjh6KTcCX9rtTr8zJTtw4Qfh/Y9D7n/Vr3nvGx+TUEEZCMVofRjwPCzObKuOWB76U8lTMOAaxidqTHN6RB7VkClOPQ+kM1J7EBNzB80ScYssRNuEyGDLglNlEoiMQCjBj2BaeWEs9gsFApVxwey32VRwLENWdWsXCQGW8IvAXLYPaIBiiLRVktFzEiIarccAANZg6fCXCFz5CrJli8DQLC5VKzDe2MamCt+AVo478fCUghSQVgU89oWy+6piLJxLmINU+sHPMJq5nSxkaVY6uvEmDulrGQ6Y1YSyTKlxeXZPYA5DIgxEgIxAKfqVEdkNqK5SXQjGS3VsVjnfu69QxD4Lqb25tycXVVrsJk5vDwsLx48by8fv2q7O/tERDifdiH21vMMARwfyyTjVmZLrbKamevHD17TkMZsIQwl0GfIeI0iZEpYHy9xslU1UTtUcl5BX/4E/osxczmr8p9pGuW97YBNpuEvNB5vdh1gQQBTa/1wfpfkzjDRXZtEjuCSmKdNO+zbjOZTLWkNOexvr+tf7BodxIgjM/kquaFxrQ9pO3D11YZvDPejG/Sx8UexOekaAuvVkCgt2SwYSZlHdgQmPO9FcdBmTGvdY+xyaA7wCcAUwVs0ZJwryIJ78OhnIgbRgLTAoxk/1hEwLkW0K/gIphmAsJYLQbjLgDg/tKWAPbP0RHwtMlaLtz5eajzYUl0AMLkOq1zFoAwYpmLG96+imC6NqIW4dDHteNZnsM141U6JrjGK0vsZ8R+cP1J3TEAT2ksEsC82eX1qzV+O6wL6lSxnDlcJ+vyE4UlgLB8l+sX77Pp//P1nosq7SXazgAcawlX6T+l8oMi5mgfw637u17znbH4hD92hvATgtRf0iPQI/CDIlAB4eCGPtLY1wdr6r/64CGQHD5zIimAMJRDGVS6Oolbbe0Hixu6EqToTXSfnfv0/P8GhKiQkslRVVIP2/U37fGNdMzU+aGth8KHSQu223rmGiDMCWtmT9eBbX/Gx7a/Dsh+335VGWgGhEmumePhbeURBmCx/MVRETCwCYYQIAGv5Vy5aRtEP5aeihXG+IfbJBEVu4vPJMsIqSh61cAQbcCZEn/XrEQDkgeAKSQVHHyupN+yOG1DQ+rFhMlsJrvMYptIJG0ig8+aTueSKwU7gGMFkINUdLVAf+EG5ZYusqtXVcni/QOAzF25Rt8c9mVjQ6MVliv2HraB9wYQAlbqJdTaz0Y8SkpkpCMJmKW94R6aJGlg5vSn0AAAIABJREFU4STXBaOq2NtNFesQYNAADX8TEyrGEiANck+8DgAQ4BcM4fbWFvsf8XpenzTleaC81Nv0NWzGEPHEa9Gnyc+LGYTXtzecSQhQiPceHx+XV69els8++6zs7+3ys9xPjPN0cwvG8aGUjVnZnK/K9u5BOeb8wdcChCdn7M+EXNS9iSwIMOkOl9W4Linppby5ScMACM1iez0Pk8A27oNFrAy+ZI+rNRDUpPppAzyFBFuyRm3dEjXE0tet8cS6O/GYOzMgNEvMa9O93OkeNCQ1hmAzLemazA7uOzqYKh2PlJdr24xSvdXlIlc4+iofHt4L6x7EaJV6rHgZGCIDCPd/ZoCcmKxxjMh2VYYJI018fRQCK7k7K+4AG5aGikUX++OiFK4XgUlgtBazdVA9YFRD3XESzSaiGFAlo67U1AWmwpu+vDAEul1Uy4XVJmv04yqtUBct9QCKbQCkpnNg8OP7BBdjloUaAiUZY2ViP54fiD0bqm386lYYUdGELw1Dq5oLmFkNED24bvLyyYvZ+5XaCirgDkCYn9FjQKirP6/PISDkcyMXfdK/G7CPa9nu2IlExPvNCmp56R6dGf3MQOq0fcj0/tgA7sfe3sdXRf9Lj0CPwE8lApSMZjaryfRaE3ju43Pivq5S5+14G835sAFCVwvFiDTQZlMUpcqSKua/66afGEI/MEOaokRL1VknZt/HEOYbt/89/t14GwaEec5bfthnkDR+MHzswfZ9i238vvG+Dv4/ehwkS3RlfthvpNdLHqi81yYySsbkOipHU59LGaHIVMXnsK0LPe0BnCA9BCBU4V0yRq8Lv97sJP4OkJaBqVkosWzaL8tbAfDIrgUbgIcyZKIEMRiBECyi+y4lc4UUFMzctEBQW5N2AMKpehnnM/XeOZHX5wF8oNcNEk2AoLtyc3vLeFEyutCsPrqTop8QAIbbiPiBdbu/5/9je2YSLVVDxBwPJleRyBJsmJELsyQfB16Pzwfrh32xhBNADtJQnDs6oAJAzuYViHE/Yl0AxKJn0oY4ld0NV9I6y/FOawB9iQTOiwWBI4AxZaZJMop+yytIUx8fy9HRUXn+/Ky8evmy7O5sM0a8DwBwPjwQEN6CjSzolVyWLQDC5y/Ksxevy8mz5+UYDOFiITmxC1Bk8sR+ACBLkpjYec97jHWd03PdM1LCmACPAWG7vvRifYRlhWbTdM0E1CGLG1ZSo35Am2vlq3oMQSovU1mnKkH0PW7Eqnkf1+XSuk7NasQ6ToUxrblmFGVAyIJHAnq8h/qe7A+qmGK9FLTptiVtxlp/hOlWKCh4TWyOCmuRMLdnSGMNKZGk5DMUBmaEKY9G0QJFlngO4BrFysDbg3Xn+aHMXUUsghceUzCw8dxo8Uz9j2bXBHcGykKGo943oziRCoZSMijGfA5huXo7BMgJKHgNE8fFlE5Lks3IxsKtZGU8ABtx23okxXQj9nJR1v1Z59Zs8eAZ09D88O9xXUWI0rWgZwTYU7LvIc/VuoN6w5L2zBQGqvoAHJkKTAcaFZi6W75GVVto59ssbSwnnBOrA2pho2LsZLrmaIwuQy3xOM9RPM2S7BoznwuCYK0tA8Jc/G0xbnEfFGZGBeZxbvF9eUD+eweEPyRa/bU9Aj0CnxKBairjJNtJpiWgZIai94lStDV9Ma0yrgeCJWJiBsKRc9APp4eVk6C449cHbpbkDF6z5oj02VElDIawSqNGr8/AyklFlonWRGPkGpdv3BkQOpH3x2D72ZTnu2Sj33dyxvuaX59B53j/7Tg5sxFKVT9ZCjP8WQEB3CpZ+UTiJbBhQIif+Bz3y/kY/f+qokoWaHBmEAc3URsJDGWqOiL8jVLOnFxF5dtunR6BAFCll0XSF1JRyiYrIBTA9JqlVBM9aWQUYyh6JAiQ1k43JbGtiRdlajpWzs8spdzeCgCB2UIyhL/V0QrhNkoXTSbEEwJived2JHOVW6wzTZvk+HohyAqJKK8jmtvc1c/0tQVGDiwdpa9Imh4eytXlFcdMIO55MDxAvwCZRoPgfCCONq1Rztp6qtgzeNtmOgr8Lth3iOQL4A+sIz6fkk6djcoY7u/vl9PTk3L27JSzD21Qg+LOwyPeD5bwrtw/AijMy9befjl+9qKcvnjFPkIAwvlqJQfadmXXc0e7o7FRSyTqSoCTtDBAMEGJ+Z01969hoiVgNWbUc1+ZOYmU8g9yx9pHVn+b7lFrL3wBTXyRe4nEtd1XG0u27u35/lSvo3pOBa58bY9f6+KOj9dyat4L04etS17HhTdfd7fsS425sBwRE+cltuf7JPe19mbqNS4iWoWhZ46WqIsVXvfejq6jBEbI0rWzBFThnnYXz3TcaS2FeZTjlyW82i+xcOhr9YiVLIVkMSxm4RKghbK5FhdGzJELnih0ZBBXcXg1ktIzRaRqY7fHz2EBQo0acoFNxyLQXNnNWlHQM1hy14CunGcqpUh+rmSgSwlondWaCrpUgAQY/S6KHCs8+jv13HfFZrDaxKwGG7fuWQ1fZQJCKrob0ltXPK2S0XYZrn/8Rn3kg9gmUKuCJZ6Nuveue6a1jQ8NgMYf2gHh+tPQf9sj0CPwTxOBairjh1u1q4+ewDEgVP44LLX5JpwZQj+8s3mMH8Z6e0vcxumSqrHOU1V55ViLVC10uKq0za1F8dBcB1z9+Xl//fD0Q6ftoz5snPQIECq51mfklhNVyP09rg4OJZrD7ft48j763+OlsQ4QtteIodBwd8ke86iGXBk34GsSXyWOlq81sKgeLgGlkHyCXYuh4+6dUwHgjkyhWbo5Rw2EbCsBbX825XFw1szMX7BlkCQhtzD4MiB0EcCjOPy5SKy0XmMYegxK50D00P6omg6s1+YB6rN9fCGNpXGNBGCUaN7dkuHCwiSIhXyWhRJ9g21UcjCJ0QyXYkojaSCoxesTY+oKO9aTZKA3lIVi5AKNX6abXGsAhtgZm8C8e/eWcwBx3sD04RtJOP6OBYk4wUBmuVrxM/HF6/FG+4Nj51iScCQ1a4njQkHA1y72yYPmsT9YsZxJeHlJlhDnjTGYzySr3NigJBW9g3AahUQV50LXkQwsbii9vSuP4GtnCzGEZy/Ks+evaCiDHsIFj13mOBXkxf3C7CmB8zr2ARiDg3RCMMB/ph62EUvgnRPIUH9oBcjp8wkeovdO+r2QzVXoEf1oAZGd3hpYYC3jHHqfBfgbO2WJaiuGWQYYRlWhnMiSSl6fqS8w/GZCbg2WTv2Pvj7B0uLa9tfgPkU9nJggjhDJTGpy7PRnZtDq+4TBCMDgA4sbHidjh1nJb7Gu62iV2Sz6ZwXOUACRk60ccquGG4AwCk5+RnFUDrY1lwIAgETSYp18F6iwHcqc2Wsr+S/WJe6P+R7IazNYR563B80pxQbxHAN4w7rENape4GDLyqQ8PD3wW6uNHjQh82yMf40v46lnx8YEygtIW23WBRYqnoiTopml2Nep1BR+JhHkxxqvOk86meo+xH3jGtP2cDx6nsRIpFhPjFt8tq4tS6TVkzgujmxgLFC6h+VnExUpod7AZ2VQiWPVMwH3imbew31KDrk2kMvPPr0mekH9DBmY58Rzuo6p0rFXJpw9mrGnDG3rh6yVwHrDaKrhD4FmY5pt5ON7/jAlypLRXIAdMuUdEI4zm/7/PQI9Av+UERj0EOImOmYIx8yQH0h88LnfIW7+fgCw1yikZQIb454+VyT1KNODKGq6NpNx/0SVj8oCXMVHjVfwwxw/q7II09E+wgKMAVaW7I2PJwPB8b/BegrotlPHXoWNNsR8zA66mu34ZbDl7Y8fot8FCP3a/Dk6H9qpTcoxJddiohaAK57w1T0USU8DhJFg2hSAGYzizM8DKAQQ9Cy+SCYQC4+IABiEoQqq6JZkVqvxCFeThTYpcR4pgc8j4KbRDQDhMvXg+QGrB7srtjgnlJ9y/6YCq5wf2HrKGGckpCFV9YB4At1NJImSkEJ2KSfTBggBZNhbWfsZtV1JadXTyBmKmxsxr+9i0EvJ2ZDsV9SMQcQzAy+BTo1+WG1tld3dXQJhXo8A6U+PBGHn5+fl22+/LRcXF5Rhbm+hJ3C7soA4n2YwYR4DthDnn6xfgEbEgSM4kuMqkkYnhpnpJRgHuFwulWQ/3Jf3788pEUVivFwtub8GA3gd+ga3t7dCrqu+R3yBITQgLOgfnS/L9t5hOT7DyAmYypyVo5NnlSFUscXsUiTvaRQAwVXt3qrVoigcTeJnVJfapRF9WWI2eR26N20CUMu5I7ombGkREj/ep/geUQkyvUiNdlXGqt5E/FVuuwJiuTDDeITTMkFKJO7ZcVbXuCXX7X7n61WSet3vDC4rwAnZpq9fFk3Icov5Z9Eo2J4KNIJtNojl8QZbP7xHOLlusl1eW3GuAAaxNiWX1nWh61S9VxirgjWDdUUpMntTUUxCYUTgDWud41USo2XHW1yHet1NOP4uynSmzxFIUwEA27i5vom5mVd8PU/XxqQsA0TyGqdDcdw/qhNxG4eDc/xwj6KMCmIAhQaEBEeQEuMExvgP3AN47w3FSo5nk8MKeMw2NW8UBlsGX349dhbHhXsReojVE91AbH36GLzTrAmfDQAp+Shcls26qgDQGD7sAMfnREEnP0+xbfd+69kcslf2bjbZvkFjzgX03lwYFTrGMeB8W6qptgWdDyFprXfdU7XuDT7JkkY/KT9rUAyy7DP6bzdxz8kmOs20JxC1gi9nL57XCtWimKDndCsIR8YS179zDMdIbLOLJLnftEqqQ70QB1qB/e+a/OVi8++6jf6+HoEegR6BHIHJF88O6TJak7YYgG4QYOBhxmccvgxM/BDAA8jzy9YDQm0FiZXZQSc1NhGpleEE/FT1C9arVgjdG4Mtan7edwHCDPy8v/l3+fgyaNP+uqdOPTvrAWEAsJEM0nHy9nOClT8zV1XzTf+Dimk6Z/5bY+KUSMucAsYMergy8UNC4cHlAIMGhLETctsLAVscIB+XUX0lszaTjFDjI1qyp0RGIxeQmNlVFJ+bK825wm8w7D45SjUR59gv7JYGwQuk6Zic/Ol47EwIcsdyT3y+Ysmzq9UShWIAuDn2nWwitrXB/58Hs0jTG47YUBrAvjnIQOnICXbY/bWOq8xhDECvr6/Kzc012VIwiwB+2BKOAUBPTOeEiSrmAFIySnOXRwHC1ars7OwQhHHNkZ16IjP37t278pvf/Kacv3/POYPbOztld2ePPZC4lpA0e63VmYMwhElyXklHW2+nQQjlYwQqYr/xZXYW4E8GPrfl7bv35fLqions1vZW2dndqz2SYB4l040kvboMimW5gWT07q5sTOdlvtoqO/sAhC/K6fOXBIOHJ6dlvmySUa3tltw1UxbL4BLSi6SyJmbM6GKWXC08DU1lODcSJjeqMPH+QXntvdax1Api8wiOKFd+Khx1GRi0KiNifIvOQUhPeaPQPQmJNNYe13/IeKl8iOwT6xj3TRflfM8lCIhz63uSf+fiigooMW7BDFT0ruH3AlDqtfW9vUrAOd9S9zaDRq4JfMdBDtiSiHO+P/ne6PfhM5HoaxTKlCw3jg8AFiNFsG7g0ou1wmuL+yZQyF7T62uyhDQvYgw9AkfMpwuOZnWb+ZF6f7FvAJS4DrEtzNBEbPGF8wVnYTKLmxv8PF+jUg5M670ePco8HwEI6Yy8MaVcmj3QUXQCACN4m+M+IvAmQk+AjGqGuO/qXGEBgf3DfQ0zTcGIx3ibKCLwPhqKh8USMu8AjbEGqf4gom2SWJ0a7RcYTX5mFDC5jwSzNgbTPQnf9dmGc2T5ssdxeD4k1neYODmOPn4/ezKodBGUTrFVyq7ikb6juEcFhBhA9am799tqFI0EIjsZAC5/rtZhqHOiQJf3hx3I8fyD6ZSf5bxICTqnA1AqZBdFaq7/UCfxoo48I7P79QGu/dAICv27AUIX0OP3a5RW49zqu/6/A8IfEq3+2h6BHoFPicDky7MjCThT780YCPnm7weJb6gZiPgGjd8ZELrPSQ+JoeunHpVKdGzW4KREsqYmr7A0RklWNLC798GSqBiVYG1/ZvV8fP45rmaO/3/MCLZ4eG7TEAwqPrr3yzUzV1DbcVS2Izv5jc6SXzO+4WdAmM+XX5c/sz5oAxBm0M7HWYwB8ED5xlCK9arPvXi8CdA1zQ2Oscq0ONohZGaskiqhICCMXjy+n/Is9yg68buvzflMjEKGycTcyW0pkoMZ1EZSbZCIdWeWh8lhSFuzbIrMDBK3GFWCz1lQvilmEIBQbKZAIJOHYPtw3EhKb+meKoYFyZ0q4zbuURLgawA9mB7nAMAH4IdjR2K0u7vDERhMWMMh1KCVjqLRnyjDmjBWiWvh8vqqvH//vnz77Tfl/dv3NJdBQo3E2iM1mpT5SX8jIznngjXzZxZRMdqoDIKSVKWDTMxgUMMREJsavREOsu/Ozwlksa/b2ztlb39fbE+8Vq6ucpBFfN1zhHvA7f1juQNbBiZ2uVV2Dg7pLoqB9McnZwSEiwCEIRhV0ms0H+DJAKEWfwK4DaSOuCcguY7igpkSmRGprxLn4OHunskoEnDFSPJCAkNK89K9CHEEsIUsMhg+Svo2ECOZnrh3FH1tkojqbuaih5gwrZEKtMCK390TaIPZwmv8erwXgKoaqgTQwhrEZ7pv10Cj3kNooiR3ToEjOdISnILtIuukZN2qDq5J9ABynQvIuhjk+4iKTZHQVwa3CMzxmATgcC1h7eC6csEPPyEX3Q7DIdxHwDbDwffurhUiVFC8iVi4D70Zvei8NyMX9apLYq79FAPP+ZmQe9/rfGFNAnCAxYasGvcdnC9eo5TYAiTpnoJtoriDv+HfAhYzPbeScoKgDezXUqNllvgJV2D2NVqGq33VGrQsF8ZW8zKdaRyNVS8VnD3B1En3hPlCwM2sIy4DXWebZJe9prCudX/a5HnjczfkqewdXjTwyXiE1F2yUoFWkd5x3YZMVT2ScluWwzBiabWIepLxVffDPcs09tLx7ezslt29vSrpJ3BioUDXn9VIKjSqKCepvUy7NIIkim8x15X7D4AevZNslQgm1XkKDon3OoDhzanGx3CBBiMZI274jPP1GlJWwzf+xL3MkuQxIIx7lLYRjrSuCo3YQYrLkytxTgE+Feh96us+JQnsr+kR6BHoESCu+Or5sfDWmkpw7X8JyeAYEBoourHaP20zb8CRJU457HQMpBslHl5RBQ+GUpItfTHByf/+oD/hqdzf3QyYjU8BhN+1BDIoFpjNvQXtncZJkot+2EP4u964P+V9Dcjlz829GwG7k6ufkw2Dg7YNPJBjyDrNBhRxSwGdZCrpmsToB7lxqoKPJLMVRvlgRvLl3rokdRILgKo7BskrUTJbQYYw1qOZDEg8/flMQgia5ky6LL/MlWmxmDHiwhJSA04OtwdDqAq+jWAoNw1QgM9nMh+SOidDGUBLejVN0mX1JqlPVE6jSEjB6uEbx4j1sVpt1VmBvi6qOU9IpAQsJe/SORBLBmbtiqDwXXn/7n25eH9erw+AXXxVedrjYx2rAaDmBMTH4M8EU2jG1kZCeC0AKecV8nw8RVKMpPqhnF9cMIE3INzfP+DrkRALKMjB1rEl6KABzaTcw7QIslsks4tlmMoIEJ6cQjKqHkK8x4CwXgu+2GK9AXxwn53EMlEXiwEwV+9DBAYC9AYG6IV0XyVeB/bukUBNIISs0p2AGa5/S+1orHN7xxjQLfVBrC6ABeNItuu2zMA6s/cLxQyBJ5v5uKeNrrUxMgCSA+wjJMFXVzINYm8qezCVrINBY9JMCSHGqOjceZ8BBpDYs7dzUwk0zXweHsv1dcgwCQgDrCHJDrZIfaySV3pUiYoL+b7mddmYMcr9gsFlweAWbr/ot9O9w8m9WwNwLlGoAAMOYIhjubi8LFfXiDVktWKIJBu9ZeEB8cZ5MCDNQATn24AO5w1ydd+3LGNnL3LsD4oscNnd293l+sb9A++7OL9QjyEYzBniJhYSBZjz84uQbuNYEXMUR3Q+7IJMt2HIp1fLsrValiWAF1QGAQrFOKkwKkAo4CW5ub6zPF/nXEyzWUL0EbqMCsgBcIexOYgz4oO+YkptA/T7mWWpKBQD2D+wnFjH7tHE09Wuzuo1bNJS3CS15rV+rm4E3hFbrB2cS8QR23aRC/c77ct1mU+hGJiXxWJVDg4Oy9HRMe8TOA+8X0XfOe5fWcJc5f+U2otFxf0W9ysCZNzP47pjHzNjGMyoC5g0pcF3FBWnkMcuVPyJogGvlegLtSSVkl8CyDDpiddylJFBYTyjGohMfY5hFGSZgPs2neOEk87ASM0Zxac8950T9RS2R6BHoEfgx4wAGcIMfjITleVIBAHR+1Sr8qlXIDOEObGs1U73kFA+FT2FLLvZLnsECOl4ViFhVC1jaldqXFcwlIDbCtqAIv/0jTb/zMcdnUYBRmywAKkeWK1mfx0F80pYVNbSzNLIVMafRzEaHrZplqKrkfWEpl5L9SoFGGAlddSvw6dCCFQoHbLDm3oy2uB2AJXW7GjAIECo5MlyG1acox/OpgQDQBhMBU4bAUsAdQEbSMRk9IFkxXJR9fVk90f1EuF8QY5lQFrlayG11WeoN4/jMcgaCowiWfBcPw5iD6DAhBg9giFPUg+dqvZ1GDzBrHpU2AWGvjH+lGBLSbCYBFrWkyGUUQ7Oh5NRV6yZGEbfE/ctJGQ4f2YAswNqdux1gstCS3yW450lT14fYoPuy/XNNYfOX16gT1HABgAo94MK1EYFH8lUyLO8fs0MYR/YQxWSUscPCR7ih/3A7wAW2EP5JHAIpgDbBzuJ14FJ9EgSrwvFQwY8rNpvbNLk4p4y2EmZTOdltbNbjp6dlWfPX5bTM42dAEOIZEznPPr5wgFX17Tm0SHh5H4FG0HpcABBuuVijSFe11cE5WDJIOHNDLkZVbuhokhBYHR1VS4uAc6uy93tPfdntphThgd28O27d/wb4sDZj5DdhREJ1uFyOScwQMIu+WDIJ2eSWPM8YlRH9KVicbGAcHFBx1ia9oSszvdQ7Kt6UYO5BZinHFSGRAb7klSrzw2yfEp1b8S4IQa65lQ0MXtr2aQABdi6WE+WtLpP3BLJ+KmEOPVbsXjYjJuqVN33qw2smWVlyjem03J5hXmZYCXRM4w+5anW461mfwrIq8dPYGDB3tWt1RavW0iZXXjBvruQpPE5cPXV9YxzAWZwd2+nHOwf0AAJ5wbxRpGFYPbpiYUm3PfxuW/fvisX5+dctzIV2ii3NyjM3Og8gUl+eKScEQBwsZiRlRcIUsEKQM5AAmHgoHreAy1nlsJAsmQZ8QhjP8X1ExL5UGNQ6VgmBTLS5WLJYgbihXsCwDXAbQPzkPfrdZCXC7htDNafJeN6Hrr/TzMcsVLuH9W/jHOBNYtjRnwAyNgzvL3NnlB8YZ1Bzi5QeKU5r5CG72yX4+PTcnIi92H8ns9tFmZuooAUShQaQyEOun/oXiu1BNcHTIF4DQDgiZ3UayTjJdCkfBtKAP3EvQcMIQAhiyCbuBcFSA91gUBiGJPheo/t2hCMzw0UGqMP04UvqQBUqJnOdC/g/ZUqCX3bFKf1PuLYEGMVQP31hwSEzgpSlpW0EL9/mlnVDx/Z1Kce6++/J30LPQI9Ap8SgSoZdVJvVz/KTSJx92B5VavbAGY+4yMJzgmmq7lmewwsZcZid85HzRSL9+vxF30iYAkTILQpGcFGYrt8gLrxtKa+zA5mFs376xtRa95v/eCq0toBtYHXKOgGfGqtAW0GVjBK8UBxX1HeR44cSOwmgUzqBVQCLCAshlTghg+5JKNsD24BrezMJimMKs9K1Nr8MVWdJVviTC/0TtWek40wYgkHPTbmC3zJOEEMlMZayFGSw55jFpXMVgSs+MAOIwTJEod9Xu41BCAkQ5xGWtS+nA25B6oIEcYPMfAe+8WKfBi0MNYhVyLbuDmlJG1vd69sb68ICsUioVflqUxDzqomsPh9xMmFBUpcowpMpugB7MyU0kgAIIKA6VQsxuU1AQTBVJjHID5gLswCGvx5GL1/GkC6epwBOBObZOqh2Z3q02S1/gpsjsAOGC0wHOxJc2ITazFfm2JCZSyhc+f1IEYNX6jC4zghqSMgjMSNcjQAl5DfCeRE0hsy0dar4x5WSd4EPqZ0bUWCyR68jWmZb+2wd/Ds+Uu6jJ48e0aXVbzWva4EfOj1gxTOMSHrdcm419mJBBGQCGruouWUFxeXTPg5PxFSzzB5wXVAu36ChYWKABz1cVuury7Lm7dvyrt378vV1Q2TPLi24nzd3t6XbwkUwJRei6lAD1hcD4jX1taKoGeL0l8wyXb8VREMxwSppMcrYO3gdzgefl8L2AwksGEGBGbNkm3EiMdPWaQYS8nndB3jAsPSBxC8BiCGUUsYfYmRCRfNsNNnHx8AWFZquDBnR+AwUGKiG5c21gUTeErOAxDqUGsPKIHMJoyI1COLuKFQoHV8LcObuB+R3QsWDr8nGEbv7wwMH0yLtilXxjnDPQkmSxcX57weeF7ZuqD34XjB1mI97+3t0gH34OCA4BCFocvLCwI/SocnZWCg9O7tWzKEamuQayfWw/l79fOeX1yyQID9xiUl11OAlSYh5VxQsFwAInFP8f2X/YkhIZXhjKSYLLhtoggLYCJ5u45V91iZbUEuDsYPbsR3jAHWK1yIKb/FXNLZLGK1TckmYodt4FqwWzCZ6pD5tvuU+upwvSL+eA0AYZtBit5u9TtvBSDEMsF5PId64fKC61iAcafs7++V09Ozcnr6jIAQoBn344d7FTPo7xJyTRf/JP/Ht2bfukCEa8KjiAS8dT3oOaBxPej5lFHRAyXqlPvy3rwomzPNOUUbAKXJNyGDhYqDcZZU1f3TeH5Qwo/fxXlkn2g4NVs+jW0vl1ssHNFFl88v3Rvw2e6BFJD1O0hDAAAgAElEQVQEgJyX6Xyhxgw+Xt3r3hRRLvrWXsR4DrtP8btAVQZktTBdi+zKTOzhoM/O4vgKUVv3zui9zqeUF7Si86cknvm9n/r6/roegR6Bf9wITH75+vQJCcRANhZTjp3GyyhEM+PwU8m/wAgeRmZ3DIKcWEo+l0DeKMkAINRYhHhdSlBtpKH3q5KH2l/tXaljK8KwYSSL9OeOb4p+4JEZiWTKVtm6sckNsbGgMe8o5D7VBCL6grS9Vll0gu9jzyxkfdiHcUoGq5Sx2N0zfrb+hQDC1fnM1uAGhM0UiCMKYOrvvj2bGsSgZz0C1OcpJlcJG6qfkPfoXEpupopsDJyuk6z8GPHOxFiQGCSPDeLB4gc17d2R3OBTk5EA1hRAFo0n6KQnYCFTAUmEkMCh148ghJIljFrQQwsPX0v1nGQhKUKM4TCKirQSIMmTxJ4B0CCxBPgFyPWzzuYjYi4p55oI+ABAQCaFf+MBjkR0b2+fCQJihcQdTAG+8cW+LyQnlOspMTXbh0+zrMnyaslMGxvp5CAXLdq16T6pNusTySxlhjGbkIlpAOy8Fg3oaXwTMkH3+iLxZrEiSYQp9UPCE2w8OD0aeRjkIjOOG4SmYmgNOlFDwkTwWeWvkhY+QKoW30+TaZkvt8rB8QmZwaOT03J4clxmM0hc1R+HJP0eck8yMQB60RP1+BjgCfJKsXo4V0ywQwKK6wsyRsQHyTuZJoyMwdozyLD7aySpMBdCoQKyzV//+tflm2++LeiZxDWB5BfrEqzD2/fnBApgQXh+adZktnnC9be3v1d20Su3EItNpu9J8mhc63gvEm3fL2X+Imke5Y9IZDn/Lr7ifksn3GBECCR5XxX4YfGOyTXWFO6rAjKShIpNrr2Bwdw7ofNwdRYC3e8W1zWvuzD9IBMS94kmhZT6QWtdIzx0//I9SmuEgAljVbY0WgTbNPsk0yYdQ+v31DBw3ANwDgDcASbZj7a7w23iOkMsAXAACPH/uv+rAImfWPdgpXhe9vb4XoAS3LtRTAGYIoBir9u2ClEbhZJRbBdtDXz2lVIuLq7K27fvyzfffsufAPZuK5A6QzP5wBDOweIBKIQJlwsxOE4aTlUpcztuxdaMowtfuB4lYSTwtizejsW3AIQCqW/evo1eToDGeRhP7ZSt7R06NuP8Ik445tbjHAl9dQxXGwcZ/TDdsRPsPe5rlC4LNFEuvlgwBrgOwVTiXo1jQ2EE5wqy8pOTk3J8fEy2UuNwxBCi3aM8oTgjdtQGQbmvm6ZKd3Hd3muskUEb+yJnYO8D5MQ1gTUP1hnffG5DjrxYltl8WTZnc4LWt+/f8xp/f35OwMv7dW1L0LGtlpDaCsTCjAg/zQJ7fUsSrn5u7g+LHXqOUd4aElcWBwLA6vmFcxpu2NHTXfORlFe4fQE/Hx9wv9ksm3F//liK6GKi1kwbWdJym1qxqYV+5SQtvxPwjOdkB4T/uNl433qPwD9xBCb/5r/++RMrjOifSVVDV1lVaRWrxyppDJg2M5UldNmgwIl7Norhw5ksQ4xsUGNHsBDh4slkRDOWeONK/WQEFSnBZoJlY4c6iL2xe2ZnLCEiIEkMnSQl6k1xxY37C1DoPo9kIIBk1mMHck/jGBBSIhdmJ3RlS4O0DaB1bHoImxUyG+D5YWIFBU7BupEp9NDsSMi17+1L86k8c0qyUsRzwFRFsk2jhAD3AACqZMN5Tw8pt2xxHw2ABzPdgn2sLBMAmdwO0auCpA8PTsYjzBEkIUWSKmMP9vFRiqMKen3IQ47EJEq9WepvuomeKxg/qPKK7TkpRsKLz8bnAUyqR0iAVKBRg5cBBukoStmrYgdmiAYHTCLvy/0jenKulGheX7HKjP2Bo6Z75tx/dA2G4+paMjwCQsmSVOHGwx79cO1cD2S40WeF1zMBi1jmh7ZloWaTKDGNkwNACPYLyZ0kiCGrdaHG9u0xy8vJifuOaKoSTo5iDsM4IfoW2xoQq4AeRlezXaxBouZrjD1FYA1iKL17EA022EOIhI2LCmYcy7K9u192D47K7v5+2dnbjxmEkrISFJEpApABgykHWgIqSPaurwIEhpNjOFmCXcE+uY8ToNBjCxxPHDuSM6wVuL/ubG8zgcUaQML893//9+XXv/kNXVVxHsGuYM2hYPT+AkAcrJQASLtfiCkDaAErcrC/V3a21YvJc8tkVn237o/DvbcxR2JjcC/mvS3Pj0vScBcUBOZkUmLgxPXMLE49byoAqe9tKA+M+6tkEYN7LWW1dkMNls1Mvpl7G4nwPsxeSN2f3eemglKY6kThzMVDJMzsTysyVzIIBosJ1l3PCpnfeK3jXoCEG+cKoA7FGfcQElRazkhAqOtNMxjvY+4ozuGKzCD62AA4sLcyn7njeQNYOdjfpwsqwJRBU3kSOMI3zvu3b96W3/z2m/LmzVsaAXkMEdscYprBbC6VA0ZckMUiiNfxyHzlrvb8abZtYwjttGnJuxQRUkywqFP71VWwxLawnjASRsUPXSt4H+6DiBVih/dTQnx9zf1mUeIm2Oj0fBWA0DFDrWPGmHJXVRF13457Nu9xeF3kEZLqPlHWi2thd3evHB4e8lsurGBL436LeZNP2F+oO3BvBtCUmQwKgpplrx5bFjVub2sh2ky5n7dmUHGM7D31useBbEA+uyyzpUDht2/flF/9+jfl//3bvy2//e235fziKhjqKFxAFbAACwp5su5puEfwe2tFoFi1RVEMQ8ECTKBnVOJZirWOYgSeH+z7xBgl/C7aGSSpn9VxHix6Q2Yexlxk+ylHBaMI4IvXYlt4zmgWpgvlKuDJXZv3BMqOw501XGzdshMXrJIEymyVc6mFQj2RtUCpi6n6Ouge0wD4oLidE4fvSHC/i938J86L+8f3CPwkIzD5X/7Df/+EZJSVvcvL8uYNZFLvmODyIgegQCLB/rfGEHLWazSfczg29fzRt0LQqOTDw5D57wSO+LiOHkLeGKIPxVUtg8F8VqSqaIYnlLyF1IWukLWZHA8tVZkJxoKdMhMjcYTlWLpxmvW0dE+GFABSzVDGFWI+jAOYOQlykm8GBjdhJ/dMlmJwtyu8PORI8PxgVQYTAA6V/gf0QSnRRYXa1cgKJmtR18fDdJnfov6SBKS6sypRrMAj2GD25UUluz5A6nzIJgHT8OFgJPlkEVvJEQu3cONTLyeSYFTakYDZqdIPelW6J3K0M1BKZgFMngAko59Q/UR2ZVSe23pWlVw7wUJyziJFsCiIBZJSrFEOoi6PTDJk+iBwynMTxyLm8q7c3F6TWQJDcI0+NYBczgcEu7BXGUInk0hW2EcSD3d8vpNf/ERSRZY79b+aYYeJitk4snDhMukk25JIu/aaHcL7wWQZEDp5dQHHn88iRDCDmINouavOW5PV+bwbjLqIoPjeEXxdXV8GSyFHWjLqBC5yePXIjL0dsBGQTQnQg2GlsyZABpOzDRrL0G10sSqL1TaZozllqjKgeeK6D7MfFhoemLWwpxMD7tHDh6p+FFU8RzEajvW5ATYAFqwIAKNjZgTrDAkzJISQEu7uAmQI/AIQYsTHu/fvuU8YhyEg/cheLQADmstEosokOPpRASz39nfLydERAQbiwrUVclvuP1gUjloQiGeccf7DfdYgW71Rco10UmbpvO+PtehVQZmTOSWIVnbkIpmBnO8n7qny73lNxfrAsWE/LNW2TC8z2WaJyfT4GnURjhLIcF+O3wFY07GVxyxAd3kBpg8gX6yOilMCUbiGAcrJ8GEsy2pFWTauAYN83X90HrC/KmjK/AVfkv3NdQ8LwEhXzWD3ARaPDg/J7u5s77AAgkKUnoEyKHkPQPjtmwCEb8plrC21U8TYo4k+nwZAdMpUwcsu1O7ZxXP35kbMqJ811Z3VUlP2JoJ9AjMFdk0FR+XoAuMGl4gdpMzu48c9wNJHKT/wXFKhxPJP/Ns99C64mvXGZ6AQSsY45qHqvhRzJ6sDdWqzgPQS90IWUQCkZDqDmO6j4GP34Y2nMuEMUJxrAUKAZwAwzDHFPRrnCkoiPAMRK95DbtG/LPUB5Zh0sG6Fkab+QZ+6iiU4d+gbRH8yvgEIf/3NN+X/+7u/K//lv/yf5e//4bfl/fkNQRG+sH5nUygeJmW1RO8pwOBO2d9DkWefpkTbIb/19cOCSfQmqqAhpQ4daMkqwtU2HJg3Nll8gpwWbr8sCFYGbiK5afS+uw8R98YlTMkWaINY8V6Ja6IWU8N8h8/NeEaL8VQ/KN1V8fCMOaoB56x013qKArOvZT75E0M4EIa6BzOKQYxbYiO/L6PugPD7ItT/3iPwh43A5D/9r//zExJMPFCQUCIB+u1vfxt9CLLqNjgihuJDSH1rkgB6KLfYHfWttAcVJFo56aTEyMcYPXTCQcmFLR6q9QbpihPv+u5LETB0ZQrJvi20ydh525Mm/7RJzVDGJ3vxB1Sj2eejBEpJrOZP1SQqAFuWSfnzKyAMdtDJSL7pObHRGAQlunUob/T3Wa6F6rgc6dTrt07dv26p2CBF22aKouohPy8YoOi1cP+ef2+nzZzkeX6WpaAErwQXqlJ7qLWGRct9Dq+VZBNyuWjih5QxLOgBCG20YfkeYsykLBK2zD6wkGDwWxPetMYgv6JcUOvVDyXEmc6FkxJ9K5LooK8Lhh+0bEfc0TsXlVEn7XTzPIfD4HuCOawL9MrgAb61BTOKZtfPyv69bdhVHJlOo6clgDjXkFd+/I7VdQDHBV7ftudk0UmdzWnI5j08RG+lXo8iDvZRTOF7fjvRw3k0uPP6BPhBhVvyRxk1xAVb+3R0vQsoNvYV5h74vq2SXvbj0BRBsy1xePgdkjkkT0hg8RnY1s1dY3AACrk4mbiEsUK4YnLGW1yDlGGBJaCjpipG7L0Lwwr3D+I1qN7jcwEgcE1xpEQ4fvp48PPqBv1f7wnksB2sN7z38OgogMBuHVnwm9/8trx9+4bgEXIzVOiRYILFIhPD7UAeJ2dRA3i5yYJ13C6nkMkdHVGiiP0HmDXzjPe574/gnPP3bgiOkKSTXYh7qpUallK2vqN6Mx1c5zqvMdiegFD3E63DD78kFGv3St//PHsT+8nkNlQEANJIci3xa7d0yBnbPFD2vhk0ROHPr8V1fRfPF8j1wFghrufvAWhwzUOG10bOUJK3WJJxwvrFPRZxByCs8tAYR2FAiHPRzJbkvOsxGBpto6KD599hLQBwGnRSdmgpa8x1PD+/LN++fUupIdhjnC8KNgLUs6iJe0YymVIBq/XAuzih7cvJ1l/qmxPgcQFRcRebLaZRyggXUC0rV69oOG6H+kOjGuKbMuIoPoBxj6HzLKqEMZlHQNAIzfLLYIvpDm0fAOww7zGh5qkME6TzcNk1EJK8H/cEnDssg2nIaqchf0VdDr+DJFNAaSUmke7E0Usdhl8urDXA3yTgiAd+j3syelPZ/uHxVijqUDIK45d5+c0335S//ft/KP/X//3/lF/96ptyfn4tQBgACJgboHC5wD1iWXZ3dsvhwQGv58P9ff4/8VXMyHQuYAm3ijRRJLQDarQIuLjCEUQAazH/1Qx+lYjW/nqd/8Vqi6AQxUmAQs7yJNOItbGi2RIdiOvsYbUI8JsFuPjJYknMdw1xt2dB5hYarUk9I9hLnsaHuQ3BRd2sVDKgHN9pOgj8wyb4/dN6BH5IBCb/+f/4j0+4geChBIe7X/361+VXv/pV+ea3v5WkCYYFMTRY1U8xTKhYO3mzTEGJvhJEgUINykYfkNlBs4LVTCVuqJSicA4Shj6nqe9VfvBUnuhEoUqvzTHcFs2HTMhXbGgynStpxo3MSTaBR5iSaB/RGyXJl3oUJfETMJCrI3us+LmqKks+0yQ+eJjXimUwMRzIzHiE+xmTopC8ImGKajHlXOhV4+w6JeIAg4gD+zfYFI/4gRxxC7j6Ftd90eFzU6YrSqIhoXSfp1grVVZVXdU5c+VYDIbMZxQzgqwY0o3Pw/tlA65ZUZ7dpwRHDoY4Tjz8kaDTvTH6GJU/yCjB2yDzFEOj8TBs51DMkgCNHEcNmiqbEvPcVB2P5JrjHVq/BJI5vB69XAJCywL2Cgwm1wZZJPSwyCzHEjQkp+cX5+Xy8lwOggA6lfFcViClYgHIWMiM9NBWf+EsEnCtrcq6JdMXjyHgfCu7q8Z6ZyWcPZECuwaFQ0A4CUCoUQVgCsHum/2S1LaBFcQBCRmSXVS6AXDNNsq8SPJwjx1wbxt+h3P0QFfYR/XV0IV0m8eL+wALBw+QfEHWJ9bNEjcCQjijXl2yHxMMmKrVKiqhFPPw5HMWjn1xLXv8hQ05bq+vCXph9mGXTrBGh/sHBHRIjLC+b241P85ADecJTBSKXlBBuDcMr8VnHAEQHh2SJTS7//btW76ea4guhVOBwXMYzrwlGBAgbFb/BgGIwc7udjk7PS2nJ8eMN06tnCthVHJOZsgJoAGCjD60lhVnXENz3vbYJxn34wbAlLB55IkTf18DHP8Cd1czPEna6cKJFRpK7pvRkMxqZLiBf/O+6x5fzrRTrJl8pkINe3RZ/JGkW6ZSqQUggKf6FCVHxJo4v7ykucu7t++LWlpxHwO7JlCIOEBu52KGmDHJayWOy7NuMX5Da1qSfX2bNcd1b3DNbce90GuX4GUbBixSkPA8UTK3wXWMcw/ZKNhCMWx6Lkr2aUVN662tj7EAG2Ld9YxBMTKwFSX0AFMaNZMLOjp+yg6jd0zFGrF1+bzxGcLnaR6u3loTXJjEe/w8wHPDPb9kkyDnDfk6WGKtA92HuP308FF82oxIHCvGrngsEFmskPHj3Hncz3wGCeesLOJ5sJzPytbWkmwcfrKQYBACxjd5Fhjw6B6nYpNYVoF+7CMYfDxHIRXlNRJFHfbHb07LN9++Kf/w69+Uv/27vyvf/PZNubgEIIy5mzHux8fh58bRwWE5OT4uR4dH5WBvr963vZbyTxWeVZShrBvPAeYYcvjV+dV1gcIoYxzfWmtSlND9mz2IUM7onrDakgQYwFDjRACiIXkHUFR/u57z6j1FXzbnOcZ1C0AMcEgQGN8sHNDxOoPFAISQoMYMVraxxL1AaymK9ADuVV4uZ+UKKN2a8UOy0/7aHoEegT9oBCb/+X//354gFfTDFUkl5DCojEuCdh1uZLdRqTMzg8TBRgFpJhDBVDM94cM4mdBkSQorY7WfolU2XV11wlKr2yEBZdKFGyVt7GUagBsxbkC4+TFZRfK+pQZvVonj4aaqueZjeRQEWcBI2iVRsxkOpGOSqGj7qvaxep5u3nj4+OabEzI3pGMfXLVTv49MDwxIkdBIPibwrYfKI90YaQYBoBhGD3aR/LCKJxjOuDDJjR6ZmBnoPgZXE+uw3zr0Hb08cK5UtV1gWEYenMPGvphmIkT5E9lCybksP5Q0FpVeGQ0ouW7xEtPg87SMvwm0GIDINj+GWQctbUCovgY9eFisYO8QXCElCXTS6uQWBQnsH6RgcBjc5/ceQSEZp4e7cndzLUAYMmCxOJiNprleOH+ovKoqu9Sg93r+9MCUs6oHuaso4vlpmvGlpBKsFT4ICSj6lLBWWSyJhNoJq+IBQNhYAP4/ChcRb5wbOGF+++bNwFjE4JPz1S7goPg2+tVu63xBAEOwIUjqaZKA44qYG+BgPaoKD1lok92RZdwRW4pjRpFIiblks/ide0fJ0pI9xtiDqwoI2a/CarkYQjCF4rMbs2W5G2Su7sEDK/j2zbflzZtvec4RUzJ8h4c0rWB/2GJR2UEDQqwtyDwBmBEPOyzi7CHB3j84ICA8Ojxg0oQ1Y9CI64/GD3SVvWP/4Lffvi1v4DJ5fklJMT6nMRdTMhxYa6enYAgPK0OI11VZ/rWLGLreEW841vo6AOBGkofPlRGIAC7uSf7KQNBuw2YPbQSGewKLO2Ek5WKc71Xs56IUPJwcQyLIIlqa5yiJdwMWKmoFILQZScyfxH1BY2yaO6ZBoZNdSe1k4kWFSjCEYAn1UWCIJbc0m+77Fh0wmXyqiJMBYXQP+gpVH2Yk4mRc4ZYd7shQsMgtd6q+rjD6aL22Zuk0mw+yw6vrWzLMAIVYU1gfIV5R4TGcQ1Upco93sK/S2NQCinsPcY3p/qp7o43W1AMZbCMZWs2f1D1XoK+R/G3OoUEiWatQ9rgwmM2iXIDLgFAFAl23kvPq2ZwZd7V8NKDvtgsrOXgcsQZYdER8w0yFpjuUH2+WLY5nWRB8g0Xf3d4iQwigSJfhGPmDj8M9E8AM92JLZuW2rF5IFxBxH8PzCyY7lIx6ZEgUs9kX+fhU3vz/7L35j2X5lt31vTHfG/fGmJmRQw2vLdkGMUggJJAwIAvLQpYxg21alm0wkgFh/2ABwoAA8Zc29JuqXk0Z8zyhz1p7nfONqHrtfu5+rVd2hBSVWRk37j3ne77DXnuvvdbxiUDhd4f0D563m+s7VwfrvgyQPQfVPz6b6ezYxU9xd0f9wWqV0b6ZKmmAPnOiFGEVT4zg3M962TR8JTPc8sEaj1UOSWCp7lYCUeusRGqgvFIldKXTydz03qtFg4RBrUue7xiHrEs9Gqo1vpCAS94zPowGnaagjtXp7M/VU1pJBj3+TpQqDYVOnlsd3VVCr+NUXX84jf1nGvO+fNjLCLyMwK8Zgcn/84//7iNZWPeZOGhVL4eoaGeS8uaABhiaPlJZ3VKD00YNlaEa1jl0RHGsSp5omGTEVOFx39EQRKzY5wiaCxsy3xK4GDK5DgQUOFSfmIyAi3YBILSfnaXSnVGbqPIxh+M/RzyAw6OEMqpR2hu+qaLuOYnfmTcyqhzJog6A8G70AEvwRtXDwfPtYJ7rjdTbXqobonUULdDUHgePzuK6+uIMZ1UIK5uv/hrEAhQ40ntVmecyURcorC689FcCTFBK3JiarqesalXy1McQwQ/RGp2lTIaP6wAIKagpbzMylwMArypW6IfqYxoOBR9oCWx6qhvvZ0Bgs2KeIUGCfe5MBxKgkJ9elDmX1Q2ZcXKw6wSCAaEDaHljXXLdiLokQZEqteczv8GzgOazv7ejapIqNjqEmTvXGkX3orgfEvCi63l4MB2HQxRfuQInrsCEshxvLAeUBLPcc55p7oGAHCoqX7yPhEzmc30OP+PLFVgq9lbMTEVbc7YsKLJGAXvfffyuHR4dOsAqgRT37q3p8wFAVPtT7ZItRkfLFWWyaKSMEZ8Tyimfb4DqADQVbipfslSQD9ySAmIJ61yh0udqi/aUUnqMvDsJBgWVVD7d2Fu9x8zVdfWvAC5T2UgQSKWBfYO1Dovh48eP7fDwo4QxGB+eDdVBAGHERmJOP1Dpbm4EnI8OD0X1jIqnEj3Ly3oWAELAm6T8V1aKWnqhqqASPqo8PLSLy6t2eGQ1xxOURjWvb5TlT7KJivTu7k57/WqvLA7oIWQ937TjoyP5GDJmEQpKxYj3cUV8SRXYzdlc78l7y0dwqPhGpGhU6E1iJgkI0SZLlIX9UZW+shZJJVN7RO3LslpJhbDOAl1XAcmhStZVuR14lox+9aoOPYRl76KKk76+T99XP/Mj1gb3ShbQA0cfYcgQAYISkdL72+oiNL0kqaxKHcP3UVAmyRF+h71dlNGysgngALLxfLVuxHCpXk0qaAVIrQhp5Ujm78XltRIDzAWCd3nVAmwrUegzMNC085BV8sdiQUqcljiY74OEo9dPAE8ooQMwAAwWBTKCY2k78DlZ/fDal8PVcd/Y6lp5WHb92RkPThLt61HMfWxSFCZRyd6ayr76d8seJImFIWEbOmE9PLUAVHJPomXlGUgFlP5tqsizjdW2OdtouzvbrtBvLZRMYRxE+8ZfE+YJytVr60qikYziWhmbqMvyZxKCTtoinOO9BpsYs3rog2z6N85V9oHjk7N2fmmlYlunOCGcxLWAbe2ZJDnns031r3J+bKNUW4nPxAt9XOG921X1PIk+WW4hJFSKLQyTpKr6O29vREU2dX+kHzMHBebUB0li0snurOfQuHMW8tns7/aKRchmY6CdAioN0n1eiAYOYKRPVfGKq5Krqxu2zSjV4sQaPhPqTFYezxXyUGVHQDhWEMc+yT9eTB5w/sd79curXkbgZQT+JCMw+d//4d+UymgOhrGq8yBAaGENqHPnCvyshuaqkSmMZDS90RgEeDN2UOJqBodMDgNXekzL1Kb+iFogFJwTfeewUbZWPnPrNumt/qFk4TloOEAV8HE9AoYWYGEzSwDPgc6mEjEEB1cPCjzYjJWhE+umZPMlbe7NUL0IBXz53BxqoXdxUCZ4Nm3DVA1v7PdFjUx10EIqrr6RiQyN0MCGYDkZ5YANYgUCjvOLSwVMur+iRKpy02XoIg9NAOhsLJnLAqfVnqKKy4Z7DXRITQxcGEMFaxWk3NxiYG3pe8BbALx9sBLY+c8cDvo/mSrHO8rg39UlVwgBKEosIAMPhUh9bK4yBDSSkU7wo2CogB/3nwpFQKGpiFYf5b3HQ3xV96ZARX0yj7LUIKP7em9PPSB7u9umu4pV6+qyAaF7ZumXS+UuFV4Fh0NQY2uOIfh+RPmUasb6oJoYIRNRUyvAhorKtTG3t1HVXCz8/Ifn4ApMnstw2Hd+nbwvVSZ6fQGD9BDaY21LvXCATCplgAdRJAEuJzbYToDc/xm6Ufqy+s9OxZIAzsIETWAQk+uh9/g0ZuqYtG/Ys2ttzb5610XdHDwZxx42xk99MAQmG1P7vEnwwgqMJIqY46KLThgTW0jQuwUgVFUOQLixIdAF7ZM/GdfBCPqR6tONgCSKoYwZVZ0kCgKQCJgMKvdUCeYz2Y9Oju01x7XaH3FZwjgnJ2fyIqTKwDO9uDC4Y02w7lAY3d+HXranSiFBl+m/7j+UWFFR8r3+ijpGL3MxEQiAmXuIeZmu5b1jSGSRiV9e0nURxBkkmX4pGxEC3FJQ9pyuYL6AykAXFGCrKkXtAbATErwqEf4wwFQAACAASURBVFgMi/ybLrh6iNXvxB5f/Z4PqmzbZH6FAHsl1YKRApn3kWAItPn4KV6b/u2KSyV46KXsqPcar1ROlLAoiv9gM1GExgGQOWDW9Sg5VntTJYRil6Gk3bIZIBkv7fmVaLGq46qeP9d4ThJEiQBX6iB+qIKLnYQSmwGmY2JLTAT9c3qKRwN2s0x8Nroyj+CVTdbd+Gk17ACwEexaGMvX4e/0eYd6yv3nTOWslgBTKWOGju0xcpKWCpoSw1V9EyCs+aNKXMnQSJ8kcL/6VLFKGamDsTSyWAxnD+qrPAOmHVXC6cZq29/dbW9e77e9ne2y/eA5lJiYEqi+Jyl+zmb6RO7TViOunPfVNM3nBzwjr7R+YS8oduG+6FetXmIov0lQCQwObRCV6NBaxJKpqnBSjV2XoAyVTPY62DhpZ+C6Qhvl8StBVPRQrsl7qxN9eZ3YQ6VCbAYAfcQ36ne2kI7Xk2xXJLjGZ5JkZs2zL9h/lOfGZ2kPhWFS+wqtElwn69RVwI2hUihAy35d+7ZbAcYeRQTP1jfcGoBVB+0BnOv6LgXtZfWBQzOu9T3MiHFyDMmJbk38UOD6HAC+AMI/SXj/8rsvI/CbjcDkf/p7f01HTUxmkdSXOMPKylAldKUQA9466HQg+IsgLnSF+Ook2002MXQdU39MR9BhVYAE8Ohq5Hk7PT8rUDECSPn5FE2QLLfMqVVx9HsksFD/04ODHql3cqgWFYqrdLZrTRsoBwCBcg4T+4eZRkoQFlDszJ4rU6lKuh/A/XX5fTZwGSWThVs3nZDDRwd8BUumeA5Hp0Fu9epBWyTYVb9PHTweH0RDrtRbE38ugoPhWqQ+6CB9DBcsDuA+FPfQWBjG1QvJoKOWqMx8Dg4bkqc5fFS1tPS9NvN6ryeCFLW5p3Kk51I9C32fSiqfHNx8M37cnzKTqlCsVDb41oqeFfApSAT0IbQh82CebfXbcbhSzVZ19VqvScba2VYDPSkOAuaXl9r2YqHAg6D/9f6+aEoo2an/s/o93P8zmrRLjKfosbq/ooXm2nVvSpJUdWh5pXpBHXy7+lCiAepju1GgR/CZfg+Cbz9ff26ywrLwqDHmHVLRJRuOR94XX3ypii60Kle49kVRhMopKmpRNUX7vrSJ+wgqXLWVeEll7/kzgZbmUyVS3O+JubIrwu4PxFAZT7aLdnR4rKCFdYQCK5/Pz0m4WPCGveN6oBynb1HUUgU2Dm7oQxJtUhVf08Ck7km1cWlJ43py6oonVUIHPFzPtO1sbbed3V2BQb5lDF29VlQS2cNiI8H1BGiHnsl4UdGjPyi9rwBp0zvPylCd9b3eHh4nCjKxHKCPTIqj5w5M2e943iQfmGd7OzsKcENT5Jq195RNSPqeQo93r9NYqXHVz9XU9AVqDyuBIf4tfXVJRBFEet2WuJaUYAMmTUPja/jMjlI/Uh5LFToCYVJ0LnomQK1sD5Iw0BwqQHhDvynzXH1GprBr7+sohgI1sbqQvUH6vNnDR8VNrpN9EUCY+4fCL6ZI+VwSmFJ1S4A9gNaia0ZR2iyAEpApEadI7BssWrHSDInYG7iqKCpeCWTB3GBfuqSdgGtVMsyy/bJGqARPgJzplE7mGcgqdpbxvOmqBs19D5+Evqr3LTRMq6F2gDAVuaKPei6ZnaP+zRLviqLqQA9H7bLYIaYiLgukRvU6TCCSprB2qKAJdBWTQbZR1TPpZxo6pNlDiHTd3docXve3Yg9IKmuLrUX1FkINIWkAK6e13Z2t9mrfFfrt7YVAlub+4BlqGw37M1q4ThX3a/fVKsHTeRGbqLukuOLo6KReh5iVPTmv6FmtuEZJIRnFjwm/qMGyFrEpiieik4imQcczN/tjQKFBjJ9tWknMJnGyMdTWRAP2LHTy2dY+9FnTRuKkLNdrVg1nN8m2sZKnM7yq0jmDlHy9JIls0SCNee3X2luGnsSiSBcgTRyXHnGAIr2K09lCSbL1DWiqsGRKqZWexFUnScSMUqyTP8tbt25yhIZjBJF9KOPwQ+DvBRD+ZgH9y6tfRuBPMgKTf/S3/vIjGwkbBpWF169fK8vOAcgh4E3zXEEPgHDYzLoDPr0+8adikxItA/l80QDvvHmKSjYqYCVLdnlZm+D19bCBpreh32SV9WKTu4+iow+GBK5smlS37J/l3gH3l1gQhp4l6JrpOwigMyVjqdGrRKadACvVpgiFuFfKNE9+FkDIexC4AgijfsfPszmHxpWH5D4OZx/5UhDzQMbwqax7gubLq2tVCBM4JguaYMiZ5C5N65vWffsR+VoT+Ca4yYGawDLvkUpWQGFoi9m8c+iOFBnHeTn8InGe9+sD0fSm+ZkBWseDREbNlR3NZ0LFsr+WQZ962hTouOrL6zg8410mSMszSnM7gEH9QwDCJmEZqEmIfLx987ohEIB8OP0qCF9YVMaBsKmEzg6LklUKgiQakk1lLBUAyjsNYRpXZAKsecIJCBQ0lk2KjI+rmq4qeQU3fCbvw5zKXNM9lV2LqW4WkgHc/OIXv9DPWFf00LF2oU26z9HzNc8tFY8IhUDd7AF6n7Hm72ENhBKF2iPjMYlgUSk8npzY2JmAmOe5t2faJvMAVgG9flTDACmMZQQQEnyw1qiqcg961iRAas9hXaUHBmEfAhwAGkrIAEKeE8/DxtcGglGIFEOg6L3cJ9fw5ZdfSjCL90+lXaC97DJQEKSiF2NyACE9Rgid8DlS95tuqt+Rfjd6rQGFBM0YW9sugfcjwN3WeyE8MRMFbuy1DdhVf6NEQSKhX3YCVK3LH889kCRQ3IOVql6Ef5gfCeDyDF0tcZ+SfPwQwursI/q1rEp6/ZzXKAitfXbwnCuFwT4ZlHkd5kUYJlTir7CBoC+X+a/k3eglOBh/yvdsZJmoqvFE2dn0R60psUFKIIyz5QrA6wSMEm3ImpZKs2itXQ979l8DstGjE+uZnC2xNslrs1buVfH1WhCbYW1NQa+C8DvOGoulyShPCbYCk5UgCvXZQNV7vPdv1kpABnuBz4SwFLgOtx5E3APwFJ3psc+zX9/ZZwMIxWQQ7W9sYcizir9rzrgA7SQInNC9U5KDChriWuyzAl7xISxaJTejrshiQHDW67y5wULF97q66gQYexRVfPZbxFpUSb7DB/WmLeYzrZn9V3ttd9dVQquMFguoKtxoBmR/zWc+P5t8Dvhl7E94DMo6BNGrFSj9rrazD7CXcs7ItL4EwZwQtrAPX052uJeV+TwkHgRCnfQY5j89hTW3slbDGuoTFlob6b8ttg/jltiEdZgxT8wxGN/H17K0H0QxLWEr3jdnSPa27MdaFwFonQKu+vLrXl3RrEokFiDQ1ue03/C91aabizZfsM/uqv3ErAn3ITK2gFb288R5ETAdgtSXJsI/Sbz+8rsvI/BbHYHJP/k7f/WRjSOAcH9/fwjoQvNj41TTdgENZeagMogGFjA5Klyx2RIk0y8l8+jrK2U2nVGz0IjpkxHacO/YQ7NCGJnmJyCngB3vCbWSIMpN6Q6QyaaKkoV/WF0XPQJcRxTy3DfgikjEPqzqSbbZVTWa1QGE6mcqQQBJOauKsT7QGvlcThuAChWL05PT6jUxzVUZV/VWurJiCwlTRDn81zcKFEu5q/ruoO/wenk5OgsZiklkyUeKUPV7DH2ZVRED/FbwIQAoH68xgIgEdsCCqZzuTxy/3JMQWmzUVH0IuwLog87X538fKWHJ4Ca46g/BVKRCBZOaGd6WotKYKkbFT89OQjpFNZUKqdVelyUK4eeuvqOiC/F8/V6japuCbaqRk9Y2VlA+3WjbW3NZAbw7eNNe779SJYcARedhKREGEAIERZMthTVTAt2T6eDcanaAQvWwEryqYg4V0hLxqRCnasA4p+rYV0ky/knCBBQraKiqRip4rMevv/q6ffHFL7WW6OUj0GLtyvi5+kP7DGyCPIEG9YWFbutALwkA93nSU+lAiCSH7EPUi1t+l9CAKzufni/TmbAEsEcj10WFkB5k91JaoIbA0FRwJ4eoyCsxsLSiKu/FOdU2U1AZM15DRRIxD/YbgOA333zbsIRg+jEXdnZQBzVVdDThHvs9uTeSWoBBvgFypkO7YkQQQ5XRghFbpn6vrqr6CdCjysDakWT9alUI8Ww9pEKIOuGFvrVHspYmrW0t5lIs3ZovikruChCfl+CNteVKAuDAjAb14VTFmMqmLASwTqG6r3GzbPwowmT2g21aRuueBHY2dndQPVLZHBZqj+3mthIy9a35V4CtTxYppGTcSsFQfcnpo1JF57FRIaTvK+0C3Hf2lHgRikZd1MQkcm6pzt+5ypSAXgCqxsjJEd6fMTGrwYAw7AufJ0mm9BXVgOX06tFnnSqZ115VuupM8r7n/mPGUHTSEuuIf6Io/AJ4Bm4kHHP9vl9XzgKSTLX0fp8+OvpjLWDjM9FjbWNwg+BQR/FKdVWXPlufBWk7MFWYZ5befa0z2b646p++bVVx1SuZPsVeHdQ9YQMgPLtoJ7SMFCBkDw7RNdUg1qXHtlof6oy9vzOFVn5+BQhZnwiyTKfrbX1tpbUHqrC0J1yqajjfnFrYiSrhlquE/HtEyZRgJrHx4HaMVI0jyJI55oSsBdkAhFQIOU+YR+xRrii3RrJVe5NscFwhFoNpNcwjj6/YU7Iqmmqd8hxRO1YfcnleMqZJCmf/zVzsgXdfxRwq9JWU0ftWUtSJTidBAwgttmabHFFvJW7mOc/Zaapp7aGV9OLzYI8wHzRnaqbrs1k3lez09O+YA+UZKpAn6rotL6CPCiRubskHkWrhioA0dhioeEM3nQ+ichrPWmu9lcbThPILSvytRvkvb/4yAn/MEZj8L3//rz2y6XCoE/wRWLGxqQeoAnICUDZOZwOdeju/QEzBhsBsNmw6EpqYzbxhlqpgsnD8moIa/NmqqpWDZABl6odxz52b46GdxN7BIJMqoasiDsoDCDk8ZZ2BkXAFNYhZCGSgQklz/JUrbQ6MTDnxAQrFlF4GexS5N8x9KDM2N+gSa1YuhIrBQQVQAFgCCI+Pjmujdb9AAJMUPdfWy8/QlacNTG430ztH74cz0KqIEhysWeiFL5816UPJXx0sBNzls9I/pOCDHhb1JOLtFAnzopCKMpJDf/RvSlDEe0fZsg8i85muAo8qeA5eRoGVHH4BZpZ896yxUI0rHqbBWUSEvyvLqTljqowAoGhuNNi7/wOANwLCJQHCqLMK1JavUgJCZe8R6Fhqbbba2taMeWpvuPdv37aDN28EAAg6YjnBxQDSHbyhmEoAZmENejpS+c0hF5ElgLjm+MQURvkwYm1BkPgwAlepQlIlXnWvrSoamT1Lk6rKnw/BhipDGBtX5pm5KjGZb79t33z9tYIC1quN1aEnurfPdOdRMS9B91C5fTTdKgAwf+e9WbPJLqfyZiEH98CqcqsKYwUs94/VOzgtGwoEYPzsRF+sORD6mMfOgbCCJ4k4LUskBkDIN+8NaI1xPOpDzAt6AL/++psChBP93JYRe0pkDXSn8sljLFT5urpSZRFA+M0336kywL9H+Il9CxBHFVmVFQCtklqmOZP0EIBYQsHwYVQaPToWHZdeK17HffPFeMm8GiXZEvEwM2C5KG7uI3KVoPYM+oiq/zgiTCSd+ur+OO+8LzLXQzUMZdrjbBEPWQMVILQa82gYMMyFkrzXHKhKg70/H21UXdRLAcRKKBBIqlcZs/QChKydu1tsXK5EY4Zql164AKzxfh2UyxagKpDpxfOWZ9qd/S3ZL7In3rfbsuUQWCSwVfXVO1hAQeb+WCF0kisVHSVq4hGaSmU1Lj6pMnI21JrVvZSxeywztI3pvUzxd/LPwNVvF/Gy9G8izQ2Ip+cSoEmLgpUqSbio57pUUb2OXRkVpbOYFb6n3CsA2H+3ErDPB0TF4gNqPSoYKLRFeC8ZVK/reRpgeszTz+mEiMXe2PtI1OXRyM+OxKV6LqkG+qxV0pWet7KhYO+FbsnnsR4k+jQj8bqG2Uy7u7lqV5fnos8yDnvbJS6zTWKGZCxAZuxBTx+s1EYrUcu1c945sWW/TM4D9hCSOWenbkUh6cR72nJhuex8StCrBOcEuGUPE5XnByuMQnddzC0axlkg8SP8Mt03zBrg3tiD03KSpI3WaLFCUhVkfg4V2Zw5sfeos1CMrBIW83FppVv6F5VsLIsvnj2fRUKK/Rs2BHs4X3we1+6EUZ3yYvTYp9jPM0q0XvNab5VY1WdG4VQeju43BFjTUyiwuDZtU/x5N6GW8qfjwE3opupBdF/5CkwQ0UzDDApzYBQsG70RfyiCfdKw8uwF3weVfUL0+Vn4x4yPX172MgL/Uo3A5H/9b/66KoQBhGweakCOvP/DgzYZCWRUGwgHjJQxpbJ5pddyALmaMHd/mgQUTP8i+OKXJUmvoCrWAc4sElxabc2HAhW4HKSqvhTdyb0C9gt0L9wGHX6i0wAaMBKH3sXfpWx47z6PiwtnFh2AiUXYbm+dwdVGUY3jgDdlDx9NC2G7JBuG4AWZVYHKiwsFjGkU1yZ8dm6KqkR0DMDIvkXCHCCrxvX7Bymf7u6ycRI8r7qCJWpiTKjLs6hogmrYLmW5fkMfqn2lAskODvDQQVZVP/fwuILKZwxAs7MycJbZAZgPqATzBosJsHyQUQWiupmss5MD8nXqqDSmwY7WI6K3LgGgHWAzHun/CiAUZawoawD4AEclJSSoY+sNByJFGWXuhN5WPSQJJB28OotO6Dlfb21rvq6AHyD44d379vbgtZRHAeGqrkApY26qUR96VNlFVMBM0J/Pc2O9gXAqIepPWlpuW1uuqvH8eT3znwQKAZOqZFQPZ1P3yACGS2SA/yfJIHsGekDKQ5H3sY0HFSqqQ654nZ2cVI+ds9Pqc6rqYIKNPPNQjN3nuyrQK9EI+d5ZvZLPI5iQ8Aoy7Dc3qr4Btuivs4gTtEJnr7kOxou1QXBGlb6n/npumIIEGErgGoEIUZPUR7rWVpZI6NyoSmgfxWv1jEqwaoo9yaNA17fffRQg5Bq1XwwegnuqEKZiFfEfVehLsITKIL8L3ZZ9ifslkcXvWfF1U8bYUt2ckHBIT6eDbs3xB/Y+9ppzVQdlYYGojOaGaWmsOwVE5VuJCIUk+GutGnD4PRUoln0DwEJ9lAWkXS3wc1G1qgK5gH0jKQMAVwK9hiWCUaqB8Yrthb4S1KuiXv2FVBZUYai5EHubZPWVKCrGBXuZGRRYdrjixJ7IHk5PHfsP2Sz2N0Aj+2HEyMZ9jjlo6p43YR8uVNtcPfD9SJxECbzOfgVrnpLkJ7BXZRV+SVG9A4r6KsSTvbPEsAaaY9EgDYcM4pJUEiCbsIOUhYSSad5blDQUkHAVjwpU4Ve/UwGsga59Z0aNe+FgEljZVGceQbIqhB4T7p1EgueG91s/37pKQGBVfXVeSYDLXpGsSapwgCYZn5dwFgCAubGh5JJVpnkPi7GR9LL/LfOetU31n3aFJFlv1C/pcVimUl3XRgVbjKCaP6pUiu7r/k8985UVVbZIkslrcLreVtRGeNtuUF6e2C+XPm9YG3wDaB0L+CxSP50Ei+7afJMEtBNAjKk8ThF5u3LbCc9GiWASOhcwHmz1k15QElIRaot4WNoC+Azez96rtrWh2o++Ask+RHOu2NPPvYcwvuy/Q/9ytcVkT1VckH5XzW0nWYYKYSUyeD2xkHoGU+2PGnkUUKGus5+suF2mtgD7vJatDlVR6PqhmQNkmQeeQ0kSqq6qMy6V5ryZz04nzh0brbRVqP1ic5SyaVl5sGdZZX7Tyqerrhqy/y2wd9qC/st5uBDl3sqmtm5S/FO076ihc7b/+q/iAX/vBVm5T3/wAgj/pcIyLzf7pzACk3/6D/5TxQdsrBJGKbPq4bC8v9dGE5N6ZYYlQ++DM7QJec+VQaqqVoqV77Rpnp9duLpT1JtYXNCD4UqQgYc27WqEJ95wcOkMnquViIQ86JDhEOXA4N+uLm8l/y5T49NTBdj6HQUoWBPQ+2iySxTQCTBMy4lalgMRfe4gnTxRoEtGkfNdwerVpfsF1pzV56Dyxm/1PwnUaIwIlB0Iu5LiCpcA4R7CG3jaYeptQJFDIs/U5r2WwBbIrNeMgU01rJdwTf49mVLR0VSVdbUgQaQrN66+SYlQB5MP7SFjWZ6HY6a8vMeWRppVgiY+15UI7AfKuLjEB/rMKO8fwRCbcsdLzcGfvKFkswEYRJihlNjo9yiFVSjLVo80uHDQFvXF2FUYADOpU5lamTy2xXTSdhZTBRpv3xy0D+/eSfQDgGjZfB+W4zhZxCbqn6JBlzWGx68EFOqwT08SgQ/AgsCB54foS5IiFlZZFjU564znHqCZygD/FqU5Mu/q+6wKPmuML1WQUCx9DAjws0nAbeGFZE0N2tPbAuDhZse5Gxr1rXrivvrqK6l4sp4AhFBRX71+pXEiI84a4Bmltwp7BAIsrttiTa6W8XmYTCsrr7XiXheecforBSZkKVD026JJMd6aP1pr9BfaaPq7Q/cQHh4eClDwvngIQpUNZdSf5zmdHlvmyXNAyP1zb6HJE0AnceKElNWUx2TJUru+YU+7tDH98bEANEmOvt+H5yO1Pq3xqRIDYgEoqTKxAuCtKY9KbFFBjADO7UjlVS9W5poEkuy2l3VtIBj6uEUu/PxNLWPfknJreqlLhMTCTOW3qv3OFWwDcRI216ZCVhA7VDVCxavrYn0k4Oc+tBY1ZhFyMt2Z92Hvk52QrtH7IuvZz3lkaWiOUsERIIRuOSqras8B+JQBuYRlGFMpK/qMSDU1AfgPVcql8FnV+SHp1SmyKsiubqsIu5Bc1FwoMS5dcylTh/ECIEwB1olBnyncQ0zdZeMjOjbnAy0UqQ4vl7CVeysBhwZurqZECbUHuSMgdAUwSUz2fM0/bHJIcCBOo2SCzwMqt6aimnqqCp8ETUigWhRHFHf5DxbQQ2RHrImJ+4iLCihq+DXg8apdVD+3QL42aJ8b1g9YaVPUvxEqma63GeyZVUA0z/NW1wZVc3M6bQv145PgMlhO37+S0kraNYGzHQngbepZeZ9FrMl9x45NyrrnjiSNxVRCV2cOSuFWiVSLBGWPlxjW+ZlAIWcWZzX9xewx8815m0jUCbsj93pzj1FqtiCVezd7inaqu+myEPtEAlI+r/h3YgRZ8yCeVut6SOLWWLqFoBKwnbVJEo/0WIfRFaHAML6MCH3OMX/D4sg9xHYptFUE3twCYh9eKY0C2AoMjkCatbpML0R5JZo1gII2oJ3zASswAUXFmFbB5rpWqlrt9poomTI/HY+E9cOF91IJz2Pf0Kj7OOqPAoSDUJNR8G8USueZ/Ea/9PLilxH4EYzA5H/7b//GIxtoqFNapAV0IjqhKpiU9M51UJFFZ2FD1zItzD1IoUX4/aBgWgDj9PS83d3cKTiYz/Gec5b1/IJAyr08xVQYGuvVP6cKkKWiI0dPkL8qqhI9Emvt+OS8fTxCiv6snWASTZ9BBR8izdETosPSIMgUJXrryG7bnoEDnY0n1SgOB/X1qLfDQVVM0AlmObik4FbS3bzf7Y1pLRwqosbi+aR+n6VB8pr7JOiEtjjbRD4bQQ1vsKHZEqB4/MjwrvtgFd1lFKUYQaNpoEi7J1BwEGnqTDLlAQKplHDQu/rBQezDWn6N5UElGFEiKgPwK2qnts8KzExjseqke8bI0FqNLv0T6RXjcDKN50rBPKDB12fKHGNsAF8BYJlOR9GPn8mnrli0fo7uS5VfI/6FBFpUZstnLLRfBGW2pkttf2euQ/3d24P24e07VfKgLkHb9cEXwGsRjptbgxfdbzcmzj5TyTKdkM9V5lniAx5L+/BZul0HdBk78zYEJVEYZdywhDBIvtb7UK1yXwiUpzNX4MtaAVpS1qf64MrLbKSylnnzBr53FthwZRygsGYRjAK+kQ8PNZz5S48e4iuAQpRM+by9/f325uCN6Y5SvyMwexwy4mSABeavb2xvcX7uQKqMnG1nseSeQpJLZfugsYBypAAq/Zh4jlXlrEzEWZ8EeienZ1L1pDLH5/AZvJb339reFl2L62X8TGWOibppk99997F99ZX7CG1/8tAODg70vbW1KMn2ccz0/qrgR31wXRUTgDLvdXJig/teiEVJCHpW6TlCvr3ESKCasnfSz0rgyjpRJZGqydyqrDwPgmqoevYDBUQ54PS8h0JPBc7CNRFyYt4y3wCWBp8GfG1iIR6SK44F3TMYAQz1YFViwAIiZ+75FhukKo8FCp0Ec/8V9xjxC1cubeuTJGJAK4Gzgt5nFREl4Za83uWt2nlwqmIG80O+uF6HSWCpOFXVO+9LMAasAmwrjlL2rWA61fIEcA4Qq7qX9+2Cal9nKii+bp4la4Y2BFtJeP9TH2Upv4q6pyjbFFgDPtYb33WukLi8NksEEKB9QnYECdBtP5EeR1sdOKGh8YK2qsRdVSNFA7W9k4WwXOVjL1tagsI4c6/ZzNXA5SXOOX+WAvpKsoqW+8j5dqfz+PT0whR99dY7GQfLhp+zz9KvKfsHwGopaJ9dXLUjqJkXVxonkq0JuMVSAYSuRrQNkLfaNpivsp+wwvPaOmfxqvZu5rHWD8BxtjH0IrMXAgYjUMNeznpnfAAxVMbOTs8LEBpgCUirejtWnQeKNokH9rQSJ0sfMGwOJbKx2rq50RpG8Eaft1jo/bAzEi26EyeyGIt75iIANiRwu+ozz819+wYiVhm1ub3jqRsnakna1Bhr9Sp57FYAnrXtKPwerBHiNPbv53T4XmRMnzlxBTxVV/aXsDj4OUku9U6fnw/98DazJ3HlirWq1lXBD1UYIMteSUJHiS5ovUrOOY7iXogbAfIwTmCe0P+OhdGUeBI7LAmM4YsIJRbLMccGI9D79dXAPsmfOKWPwXsg9wIIfwTo5OUS/8xHYPJ//vejD2ECVTYIAmFVCm1r1QAAIABJREFUBi8uTHkrmwYADIEOPlssbjaWZJRSkSHAm86olCwr+Dk+PlMQw/sChjhQCBrOz69l8MvmaCAwVnlEXSxPMhvK0iTuQ8/A0wH80Sny72ft6BiT4GsFGEPVy1wZ0Q0FgEoljUOX7GQELjhl2FYdfFihNL0u6pGoAMiN27dtZRWJam/WfZbVtCz/LgEaoJB7tRiOM8yAWKom/LkhtTVXu0Sdrd4Yi5YgyQ9YsdqeBCkq6DBAGalikchOv5r7CC0wEGop1+RMaKp4HPC2xuAwEMe/vK+GrOTglVS+kwWmU51zfOlgUCC/+sbs9+QKj+TPq9/EvVwGORb1IPDncLFvoAzdYyDMn6oguGl+oCqJnrpSGV0HX8yTVNeo9KmyWsGdxILWl9v+zkZ7+2ZPdNG9XczptxWUSQGxkzN3lbR6f6rSbCzoaht9NFT0TK0zRYv7G/vEltRz6p4NU1oJsFNpdLJg7OHh91VlKopoqNupvrPuEnADHCSwUvRcAEuqxwHgeZ4EGQHEphF6nJ20QGY9lCWLJOSba6ECB63yV199JcofSaL9V68UrJIZ5zMCUC1YYMEl1kfug/sisAMUutfF6nf8foQSBLZSAS/hkQAMMsYkT1h/fMEyOD45FSCEBQBoUj+czMOd0CJwm5dHIpW4VLxNuZsIxKX/MPMPVVbUWff391TVJQgzNRIPRyoEJLKg+boPhkQGgJDAa3huCAuVF5gC865nyMEe89usCgANCRmqXMw7RBhC02fda32ce7+N1YzFH6pPV8Ir9s0M1VxsCdHY2U+K/gx4LPof1LiMReaCqsmiQ5oeD0A2WPfctthVGaWX1QrUMH4/iR1oaaI3yv+Me3SFLIBJ0rNFtXX/0xjYaQ6zH1WijmeceWVRovKp7fzaCo0Z3Go5qmnXFcj+dbVeUyFOskwU1EqQ3LNHdd6ffUWmB5D2YLwvK4n7hkWM9vmy/0lVduxHrL7lBPOiWVu1kwqc6YN4AgJ8AGpj5WME+QZd6Q01g6GjGmbtVt/bRJ62nD0MCc8DcTbTeDlDQsuO1ZGqrHVW+dpgZtwK0J2cXgz2EgIeasew//BtWZkABKleSjm3tXZyftkOT7GncJ9hicMOz2kFQLi23NZFHYXtQKVwra1DmZU4DLYUPvPUbygacvkWTrGvIQbhfD93pREBKCWAtrU3ZU7SusGalVBKAd3lybLo6E4YONkYRsxqfCULEAKAZIFFdVAaCW4RkEaCeggX2s9gOvl5O8FrP11XvQ3qnaCNAJQrvFaLNhg0CyDVaVOuvbaUtFWFsHr31OphaymDw94ns1RrSaaqym9AqIQb/qzT6aAHoUp1rVXGJ0lAJTTLLirqqvwbYFgKrHVeiD2juITngnAMzBpbcIVmzv2oxxBqaVGKByuK8uKVgNfmrPotd10pxDd3c7PNoJXK0sjUUtgVvB/nFkqm/AlAVOWwvhwBuPUiCfD8/KVC+GeOJ14+8Ec+ApP/+x/9V4/21RmBAQspDcqhi8Y3iwx0RCzYIL0ZW7RBwKeyZpuba22xtSIT5sPDU4kNENgACAFzfF1cYBh93a7UNwWdzHx8BzvOmImKWSCBwIZmdR3eojxN2unZZTs+hS7CQXanjK6VwlbbilTvDAjNzXdGTXScDR/IbIIQSkx3cmDM372pO6UqNUuBAOih9w0afXz+TL8IPdGzwT08Fs0AcFDlTJbb4ItmbPdVcFjm9yOkksPEvW0uiSkoUF/K2OPCj3wAmZoUsRgF912FMFlG+90VPbACWINXj4MDqFEgZqgoVsUvACNzPoGTx8qZ2FCX3ENIxa6EJeQjZ8ogVeFUOZytNd0wtNH0O90VnSdZUII/ZxpXK0jx83K2r44G+Q/6GTP2fP58c729e7PVPvnkbfvw/r0AORlqmUTjTVaHbfpCE7gSCKbim3uN/1wsWAJEAITyM1xe0vrg4OSacvAGsIXWGVoT84I1RuDBa5KUYQ1GHbMPliP2lMDWgaPpSfyb14a9xUIFcrBi4RbRXgEk6gHzHM97Zd1DhaRC+Mtf/rL8NFdUfUsPIQCGzDwZc4IOnj/XmntwVY3AzgIWfGUcModyWEPdG6rQQ5+UxaWmM+xfHFCzvgFiAEKewfUV/Vh9nyrqr2SgZ/pOtTfrmNtFfj6WFaw1Agnu69Wr/fbmzRsluaDY2dz9SiqiACWB2wKcADaAIFVuQBvz+Z5gvOs7A/wrQBfNi57pZVe3q9pvs3hkagwIlSGHmr6yIlDN/RGUZj/g91MtcIJo9HfTfqKKik3VLfzjoFNMAfa0rocpFSf+dAKIPj1Xd131NiDM3OGaUrWzqiH9gFjBWMCir+4JmA0+eTbmC9vgCeW97l8UvTuzCTLH0wOaygvXEbAXGkkqneILVBXP4MUBd+ZWAvPQ4QMItT9S7SvqqeiUCsCL5tkDxxLikeKxEoveE9TLXi0HonVWn7T7sbwO3V/o+UsyU+cTPc3FsgEUyYMwr61qYRgfOgfju1qlPa3xYkbY/45k3FhltIgXiVUngXiN+xTdS8gYqqpY48T5yrnLGXx2ftVOzlD3dbJQrR2NpBx9/u7lNgsDQGjPRvrQ+B0Ss5dX0B29HxdjVHsr/ZJKvkEpnEwkKkP1bw3aLNdHQkdJDY8ja9ctIYCtNQFCvkkmsS9Ay4yIXfQOqA5RVQ/zxP7BfKYTHxIrA7BeQ9u3sjAqmSRruNeLSohQGVSlHO9F1HIBOasrRXWdaq1F9RnwyrW4RYDEF3GNK3apumUeO39RquoST0M52zEJ96CEbCXOOKd9npelVCUjAWTs42lRsV2WkyxO6lyqt5o/WQNRPR3etyx2Ag5jT8GlJSnMn47n6GO/UPIN4TyPm6nI9AVu7+4OfpDa96X+imiePWXZs7Qmiw7OsPC+7IPcA/3VnCFUsaGQUlzALxGaKXviTCARP11TTVdWEaWxMA1JQq8vYpWKV7pAvAeMHvZ/FiX0uSDNH/36F8rojxz1vFz+rx2Byf/1P/7tx2SIEphT0YCSxaYVQQP6SmQULeGX9YGeFUVQqGRq6sZLkMb16WqbLwCEruCxWbBhbs6nrhAKdFKFtAoofwcouI/LhxnrmJ6doYcMKetBodKLFg/Dc33ujSpKaoKuTDkbt7nyo+G3g9WJwaAUsixuoCpT9YV5A6mNFplz+hA1FgRaVCQIPrsG/06I4PuAcHmoPLJp59604et77PMSRSxBfUBWZRsVJEgWbDQB5rOS2U7wkwCKKofuI+bUFeT0lVI+S0EDh2OU7qr/AlClyqp6SSKwUgeQP3igoOkaqgIwfH6ptOq6KjAi+ACY61lJct8VQq7BldbWbisDL4AzqP/V5xVIF0h4MJVL1BtR0wyO5SZYwh4C/vhf7Sza7/3koP3k80/a+3fvlIWWqqj6LOlDcuBlM2g/V9Hiqro3ujc1BevffTws0ZsHi5LQPF/S3g5m7MNE0iAHUsBSX6EJSEq2WBXVqtYyHqEBJWBOpSMVNj0GP4Uh28zvsf4IHvT3Qd3O4kQCCuoF4hE6AM4z4/24TgJ9aKM///nPRcNiXZCRd1+P1fT4Bhgm2AjQTIXP88pJEd4/95pgSUE6gcyg+usqVuhWsl9Z5XoRrLgV0wCD+KPTE/Ur8W+8Z7LslvNHXREz5QBCJ0p8j009hFQJ+ZN7Yu4RNAFs3+BLuberQIVlxhh/9+13AqHcm/o4p9PqtTIoTFCnzwBMrBhcSxxJPXmmr4vuXFuwgvlBYALKKIAQiX0HhFSdRd+UdyMUSAs7CMDVM3U/UiWeRFOzQIPnb+155ds2WiN4LmROZL/Q7BHLw4miCMu4kuXnYbVHW3HIY1Z+kZdKZPSJDjEtCvgK+Hsbrf63VAdT6RqVhfMeqYSP62cUrxqAXg1kgFeVIIfAuAeQT+e/xybgUu8XUbGiiWZMuOK+4ui9yErDSRoStGv/Alyo2jp6yw57oPavvJd/X+fD8pIqZAirrNPrKnpvZRa1J6YiiL1H5m+qS5i5u49fyQR6lcvHDpDnNTFSCdWrWAJsPmmcUPCXRaxIrkD1pMJ3cg7ln2rgvYFqUWwBetf08Isq20RndUX4oZ1dXKpKSLLU/fdjV9YICFfd2iCa9Ibun+2R92H+ch8ARe6NhDHz2dU32AdU027a/YNtaNQfOfM3/2+rDNPziVHcy8/lud+OdYG/KWCR+U2cI4q/ACFsk1tRwc8urLAsBsuNPZTN+Am4thosayYJR64B0RaBm5nVw7NPZ69TEqbOweyFvZCXgbsr/Fq/zwRnBKxIXJYfp88SV/DzWWkvIOHFOPDvnE1pMch5EqCpHvQSFeNnprs6Keyf0U982T4eHrbvPlpkjOnAe9JC8Pr1m0pGuPKo6hw90SUY4x5+r5ckvO0FaXYKCTD23iTaoJaSyGPvTpJsgSBN9SBSNVzfmLW1dZ45ANFVw8kSzIQChZMosD8FeI7nRk9e4+ueevoCCF8w0ssIaFX8H//D39QR68B9SZsgi58qQQJPbVIEyGrqduCVKgEBjXymqueJfho1SpMVXF9qZ+eX7fTsovoqAIq2imATuaKJ/ZLNh4wzEvgAQgfnAoTQzMhWSrDFgZVkvdPDRnAikGHDXAUfVZFSwJkDUHSaZI+dobX3k+mMkhAvwYWBDllVQw7GqP1Z6Q7qBP3TpoYElGU6GXDWAVJ9hoO9QAnnDL83ADoy1K5SplqSqpfoLcOBEqXQ8XV6dnUw6DmV6IQCnvp7rq0PalypsSjH0FNUMueqbhTNSYCQg7HUSHval9/ethMWt3hawRwpHAHXrlxwAOcQMX2HbKJpu3iRcYjkeeXa5fVVtBMXt4pqW/Qn5qcsNqoqrN6RhvjAvL092G9/8c9/3j7/7EN78/qV6TuSaGcuu3cnx4OELJDxvr62hPfZ2UDPJausXhV6wMoLjcwmYJDqEr21oSGnb8OqgKFL3gwBueZd2bpkneVg5nkwdgGEyqxWljOVw6xDAaqYNtfahK4DVTHP1hXi8kqr95FUvgKMUf2T65QI09WVAOEf/uEfyt6BdUkgYAEW9+2MfW+jb5noReUP1wNCBTQVrCaBkf6u0Jv53QRGlsQnMDIdXYIV7COn5+1YfW5OAKUqOQiZTKBku2/F1ZOIyjhg/PjxUN+APP5fYgkb9PTObV2xb2Eaqd9NHtu333yn+2cvzLMxACaQRhjGPcMG3SuifcFQ4HpgRkBxpfIgGh3VsqiAlsiGg3oCW7LgFZzeWt2Reafe7PIIDTiLiIwUI6sKq2qoxLGcZBKNutav1lEpkaaaMIDBolUr+VO9ifJxrYDTwMOAEJqe1DyLtZHge6xMe/1qV3nGYsj5ksRj9r9Q5/IeAkuD2vIoCNQf1U4cjSqI8d0LCyJnC++d8Y4wSwBhz3Tos/0ZF96rn7OZXwPNcqCNGp0qmSRgZ1qwqiGltKxzhXOrko4a0+WlNttYFSCk0kaCatg7h1YA93vm+rROKgEiELq21uYSX7HNTARBsl8nkevEgfsZNR6u2Q6JQkRjVDmj6kt1+hJ/YVcDlRwrgR3+DUA4WJ3gSVoCbCRyL2QTMyZskwDhiKRPkCqg6LWi8JMowofwXn+yBlEX3VpA/3SiA1BI1Vt99Er2kOy1j6/70t3X6149n8OqAsofkH3Ioj8AQiqE8UsFMHpOz9oGAG59faBbymLjzP1zWt9V6Y+gT2ihuDSYkYLdzpoSZewfUFj5O+/PHMozyBwZ2DIV/+gsLCXp7C8C99U3mGcvPdBOZ2Gsypv1wesSs9H3zbUzNlE9DdDs533WL0kdrpdnYHBt3QdRZi8vDAilOk3/5kTJz1evX7eDg3elom5V0CExrepd+Y4Wa0UV8juLE3K/fFFpdeJufI6hzvInP5svrP7M/ghFFWsL2VrM5qKUrqy6chhaqhRLK4GiJzRUBq2oOsYrAYBJpz4HhLqj2na+Xy3s94x+b3r5+8sI/NhHYPJP/+F//jhkVUv0I32DfXAnmoFMuEeaAxmeLXncrA/iBGpGhypXvXsxWDVIcpbbFBp855Cwv2s316atqJla9gfOZqtixCGo/sLIio+S3xy0VAWtiAdIMEXHFSsHDmzaEQpwMFFeVFWh476SRe8N1oe+Pl1ngaJKrPqzysunUwhNsJIASAdgZww/JGa7zYptx9YQYzUJ4ClaU1UUlWGUqEDRWPuKpO7dvoTPN6oeROgZ81wqME/XP89D9NqqQBD0KXiHAiIgbjEeAt1s+mOPhrPsw2FQVDAFhAVIh5+JGlvN7OWZpSxn9VyoupBAqu49B5juraofpsJR2axsKtRKzcs7Sfs7q11iIpNJO3iz1z7//F37i3/hz7UP7w5kTL/kC2zLCBqUHYf7atz7qD4uaIFHR+3o+Gig/6CY5ioJwYcFdPg0ZbiLJkoQQ5AWZbfMCQcqNnxPcN/TSRMM98FEL9yR3+PPBNCMJzRtCfkU5ZTPo9qbnrf0d6bPQpWmUKqlLJvq7FjF470CCL/44lcKNrint28P2vv37wY14QThCZ55NqKjVnUplNFUpgJiuUari9oSgoQPv9dnyhlYrD/Ul4j41OWVKmcYZV+cI+bj4C8sBlOTHgQGCSYiWe/g3kbV3377UcENVU+mgKXPbUpPICcvx128HBHMWm2HH48kQkM/ZQK3eGu5Emc6owAhPWGIodCr+/jQjk9OVIk8Oj5V9cGV01I+VVXJVO1kyKWsuWzV4gRrTnaVAnM89zpmwaik6j4jBGtMWx4BjcHIeExlPfqZjHR3rys/h34uJViE2hUlVAlaoIZYLQJK4LBnqW+RClHVomp8khhKlTOVzlR4hypvLDRqD38OYPvKy1gJc3Ui60bnVKc2GhCaMUmg2L9XqjappsdHbgSXtwL/2NLk992faYDEzHOlkH418z5VGS5qaUCy1rASnlhKFCAsIRXvQ0/DCT4/iZTQCznr4sHbG6H7vPS5mtf2vbrDntjRYvlAErEkLSTMReuGlJQLEEbxhkQRlfpS0lbvLvsQn1fq36bDpp1hpIxGUGYD5gTeo+ojpGJG4uSmrUHzns3annxUEYghTnALAi0T9BWuIT4DoFTf/ij8wzM02DcIyX7J3kBMwTkqv9OV9XYFJRQqNsI0JYIkeiI2WWgmVAIQiuTpCdZVtoAQ+KIqiqk9oEnqzaXqKhEV0yjTi7y3tzOoKke1l+fA/Ij/oxNeZmb0LAeuy96OBnn5HsZa+6QVSD1X3XfI/5O0on+QCiHvyZjGm/aHPi+aEOw1ToohquX9GDo8glmAQJhiZotd6tmQDNx/9bodvDkY/Ed1DpTAXlhWUZpVfCUFWzNPNBbVg8415vqzTtljfG+uBHsvx6rETIr51nZbwFaR5chmW5/SgoSVElTSNXkjokw9AkKDwZGj0e2FEdoa08HdAnwBhD92cPNy/b/5CEz+53/w1x9ZgKIPnNOUfa6Dvqf+uXpo0JI+sGS0qBASEIc6ps0yvVMl22/xklLJFC3NG5sUJOVbRRXO/5akTvr3tJyLyumst6mdARcCQ5UZh8tiNT4HapiFe6OJB5jlySWLXuhMr5VIi/sWkyVOT6E8DcsLkXsT6KpvUyFLxazEAQTCKgDraZS+3jHj2z+q0B0joSmqZAUUI+WqhAbKUDkb3pgFeyqenCx8xkkVPnH6yz/rB4QXcu+D6MDgc2XqKeP7/H1VES1a60B/HXoqDVZFU1GjSxeAdmISg2BGgZ2AYT+XUBstrOGKGNnrouZUsAIgVEBcNh5SXVxbax8+ed1+7ycf2p/7yWft9f6eqEryPJLMOXTVEgYShcxG92SIjw6P2uHHj+3o5Hg4wLa3oRTOFRgAmKkiGuQ9DhUpCRAoqzmKqTAXx4zzCKD7NZYgJeNL4JIeNZ51qtlZZwkmSNBgh9K/v+g/U6tcWqADKqPXjZIL6jGsRID6N702AwpY42SaoYz+/Oe/ELDhcw8O3rQPH94/sadRJb6j4gVMcM3ptVHSoV6XICdVaRYFgJDPzPxLpfv+oejiCihcOQMQUilEZCaAMP1yvB5AyDOK9UfsEFjDGNJT8SPA6QGaVTrXpDqLhcXOrjP9fMY333zbvvziiyGYISmQ55tnJYGRUoIV2FlaamcXiOC455HrtT0Pk7l8AjtqsTLzVcE1DXq0myAQT6WhB9SqoqiS4v5bhy9jX1sSEVb5HEUYxgTNmIAK6EjFIgBNz7B6jFPxznPM/mMAUt+xs5HI0xjsploXwJWKXU/L7BkBfWIt15Dkw9P9Jz3fY89VH2hn73sO/gKO8l5JsPC76eFNEK29CPXSWyc6EiayN0lopXo0dc6UB6TYHqoI2uu2B+SiUMqjdlWgUL1z6jcfzx4z2vxJaVdgrjOOucbQeGPp4jVomyYLN9nCwHZIph47gWBmDPPQSt9YLFxILOf2zhT8COf0gMTz0FTS2DJprgKIS/Qt1VExeczSq/5BBGV8r6iTIoJDQo5xZY+GYbG3uyuxL5J0HBVOtLhX356KqM8S6I8tIDxf0xxdKZMYyvmF2ASAW3JE0w0bpBNj8DPATnpkt3Z2tN4BHXweFSxsG3jNZfksKxHE/ru8onWfnmn14l/TX/yga0CYClC4u7utfZf5k8SOKJzQMlNtL8XOAP4wK4bx7pLD4144KlsHPLmf3vOGPY3rBhRyL1GrzjXrmXcMkMFKrFRUeR1zi/lO0uzoiB7psyEhDNUzjAZ6CPf29m06X2I4poi6F9nqp7YH44yF3i/RqvNzzVF+x8kMNChq5+oSy7LFCa1e90e12JYVc9oVChC6z3Ah6i9UUgDyOvEoaqXMCRIFabDtGaLavByB+dPz3z4j8/wXxp89T9z85mH3y2+8jMDv5ghM/snf+08eCXBPT07b0eGhelfYFFi0CTqV8a+sPoHwmJUnELapbg55mwS7mVj+gkJBXnSiuxHcqVcF0GkVMzZr9ZfdRCQEIGGBE6iZ6WO4uwVAOvMa4LhcFhAKBArwKKAqIRTRQyWa4mqA+wlv230nlCLQUTYT2WBdxbyzBPdgDG1wE2WrPrAQ7bDUKSWu10UBPWhLQJbpkKDF1Uwx1Tx+RXEVsB1MaV3d6fsR7IdlmiMZW4+0RXfUTxd1swJXQ6asqqhDdq+y83oDPZjQVEohoKqvCQT1XOshKPAXbeppkJnKQDb33HMfgFabkcBmeg2UNS1lUX7ugM7f9AdKXr2651QRKJVaVVsr4NrcnLbFfNY+++yg/eQn7+U7CC1JWfzlJWWme0AoeYQHBw3Hx0ft43cf20e8+E5Ohv6xnZ29toMXlaTHEePAG8+KqQ5cmWurTwCDKmDyZhtpy473nAHOeHIfoewkS0vWN/1rBOQRhyAoz/uKTl1iPanmsgYtvhCxA1flo+Krz9bzsihFKjYjELlXcEGV8Kc//ZmqZDwTlDipEEJFIlMcmpHo3Z1gQujA6lWqvsgoq+aeAxJFbyzQ87SizXymImOzcsnfXwLWz9vR0YlonwGErrQ6o08PIeIEyJpHAdX9RdcCd3xTIWT/iViR1+REAhHc2/4rnvO2qs6AYQChDOgvLhTE9AbU/C6fzfPIPULngzp/en5RfoVWRTV4MO3tqZCTq5ia/7VIDIrKm7PM4nvqsGl1psVqTLVPmAaeiqz2p7IrMGisBFatpxhS98BsSMaU6bp7ury/h941ernZW5SxFDVWxuFQG+0vmGojf6aqEZpfEhv57Oxz2TP6/x+CwwoUvR8YM+V6s6+mEtgnW/p5lT2oB4lZm1wT9xY6tKjbSoo5YSExn4oLVZ0vkBQKn5Kkqn5VkFs2FP3Rzzxjr4RCaaVR+/PFx3QA3GWxg6IxgTlzn2uInUlARyqjXI8rvAaEfbU3/Wqen/Q3Q23GauLe/apn5wUCDeQikJS1yvU7eVu01TqTrP499mZVx4Crpl76bW21LJgwpseuamOtPT7cibLPuM827A27t7vXqK65fYDPIj4wVXQ+J8kDtRoTethEnmuMuxMVBkaiWp/QA4hdhEVxFnOM7ndEH2UsSXSdHJ+o13AXmrhA3K72w9g2fPvdt1LctTn9dYnorLfdPWwnsP1Z1ty+vDjXNbIGAYTQRqGfs48wj0K/l8iLAJIFx9I7p1iixMPCxtJ50CVutQ9ISRvKJXPhohg5rqLl+XMOsUcBaBO/SXW52CoBbhGSiXgU1xiAxtrhOgCVnIHMu6H/tNgH6aUGiAUQMtvV632LFoTp/HxB1SU2dHXQavXcL3OX84MKZp+UUSxUCeDEQEpE3N0PvaPyNtxaWJmU5BxCYPQ4l+H9DI/DzXlb25i11fWZgaGSdEXnHijT3apMiPokRjcgHJtJxh/26+J3M6x/uaqXEfjnG4HJP/79//gRjjbZGzYTMk1sClYlGwNWH3bue4rYBpviKJYw9n8QkCoooc9O/EpTNW00bwsI9cYIEHozMSAsw3RUPmOyvDZaOwAY8fvzAVyVJw7gyq5ykBGI5ABkE+aApjk9Sl7QVESp6WSfHRzTZ4FSpOlWFkAxhSom2QlqnspqO7Ank9nTPp/2A6Y6WL2aRfMw0LWMeWg42YbGSueoHmkvOTfJA/hkVK3evhLEKUoTY9NXZBVcRdjCbX5d5W4c3yGjXr0mev5d0izVRYCnhQnq3kvNM7Sn9MwMIJf7DWV08IW0hUgMeh3hGYyGbqW5VVTVCmdNS4qwUG3k6itVk31ToIU4watX2+31q5329u1eOzjYa9uLHYkZWNbcynYCzbo/BzW8x/kFNJlTrYMYj5s2N1PgwCGG8Eg83JD6hk6jYFi+dRZgCQUnB1uqL6EeplrCe/v3THtLdQRAluSMaY0OMiK4oYA06m6DOm4pLJYKbyqEI017BKYEhMwnSYR3PS8Br3w2gcHPfvbz9uWXvxLwxasP2qhtGvZHu4TKLOceAwjpK+Y79zrSV71XaI8gmCgz9vye9x0TfUwzRBG2vNK9wRTTAAAgAElEQVQur9wL+J3HhyDD4Jh+OwDhtC3wTtx7CggJlA0kjxUw2utvFM3iuZFE4PkCfAGUzDWJCH377bA3IsCEVDqvI2vNffD8VeEsGigJNlkzXF+3Y3oJj0/l6cW+yRixtxlc1X4zGLc7yULwYhqcg+pQAHtqpcfF1V6NVYQdynYlYjHuK/S8iiegs0ZF4a7gXmu73kcqlJU3T3U/leWogGY/VfW7+k4BhQDvu+pJ7Hs8kwRJIuB5pTsAMK/LXpT/T+CYREqy9Nn/Agj7CmIqfzka+0BufJ+nSZnQlnOd9vk00BawHDJYTmYGeA5AM32ZdTAO56PGH/9bMz0MBqkMYr1gNV5VqquvnTmAhRJz9fSU5AcV5tFKAFCRqin/7vOzhEIuL93eUfZDHodH+8IBoFDWJElyY0VbEhdUB3U/PxBHcN7p7K4KsGnBThiy96aamflqBo//mfuzvc+ywCB9k5N2L9o+sQFU5MUmlfmttr21UC8mABzQxzzEUxGQtVggOGLf4ySkuQbOdpnMP2Lfc9aOj050T/d3JGjWtQ8DCFlPiKMhkEIyiXFlDe9pre8JmNDecngI7fK7dnbuvSX9ePPNmfY8qmPaT+8swBRAaE9ExKHsoWhmQrXGwA4o6mnWTSp2SWgk6esz1xVmfp8vswZuG/2e2bN8Xph6yrUHEEb7IYyFiGYlORaQyrWngpnPzpoELJrpcatzh2+SWEk0RRlcnqfMU8Vcpu9HUX1YtxN8mOlTxXPaLRbsmwGEo5jOeM+in0bNWGKGV6Zko3CPsFnEaFCUntNPWICQhIP6DWeyq0CEBkqpvtcRxQq1FICYwKZTQHo29wMHRwGaqiS+lAj/+dDGy2/9zo/A5L/7z/7SI6V4FqtoamemCShTOZiijv1jysaXCao8xyrIIYNFRihqVQgsuALjwE/BoiqDFmJwZlHMkQEQ2qvNB5PAD+bu61Yj5LWxfeAaRkrBsgIxNlL5BUKhKyofy5eDl4xdslkAQgHGouDwXqHPhZMfQEglszdZd9BRIhypkFWlR5UnVchCgahDs8uginVZ9hAJ/FO5sRqXj+M+e52gJmA045nsYgKSHCx9AGUqZifHXtORFp+enidIVAcQhxDy4H0DPJ8t4FoWHqrelYCJBYBGOmvhK1N2U8YtsJdMfH8I5jV9gObPMd039zMoVhQIJRBRFTbjq56w5bbY3Gj7+zvtw/t9fSMqg1gBZrcrmOYicIDUOcIhw9iYRswcZU6n9yN9FmSaOVAIIELBARgQwEGHpvme1/LNoRiD9NA1+Zzn1ZJUiFgvfJ4pjE5y8CfJGd7PQc/oJ5Xf49+lTlp+anmehreehr1ynZMxFvMR8Cr5b7/GgUWoS/yc+wBw/eIXv2y//OUX6k0h+MKi4e3bt/qO7cSwvktUJs9e5tdFcwsozP0FYFARV7Zd6oBOCLlqTRIhKrTuE2qPSwpKbTD/TWWyjyto4hneKRgAEELdiuCGelPvHvQZZNkJrgH9BIbOlF9V3820DJN3pTjKWie7zTgk+45VAQE1AU0y/UoI3Fxr3LX/bWwYyN3eqvqCuIyCbtHk7yoh42p/qPH9+u2tWBQQVk9c9oIEip4v49rNWomwDGsj+6SNuQN+hlli6r1EKywQZUq9A9HBU63YBK5iu1fSYjgzj331hEM/5JuEjr47U/ms8wSwSbzl/gIAswaen5x9lS8JAyWcKq7LvOqTmP0+k/1z2E+eVel7sJjA1zTMB3lHSrUXobGylIi4j+12RlApumTtlX1QLCo7AiuAwc5mwdRfWxCZugxINIUYSw7mHsmp0PDUS1WV/9hCMK9IPhB0UwXjW9T68oKNOmVoptyX/VSvpNB9Lg/U0Z6kH0OfC63dUPEt1U2tbzFPRjpsfkcU2WLHcL+AwbAyAIOLzXX1WdLvvQaNFAN6FCfnVM6mmqPsQ4iaYJ9BknFnZyG7KmIBKoe2gnGyCHEYg4e7dnR0rL5f/3yi+QnFm/04AI11LAP7M/dFp9pPrMN+ml48YqEAQkDeYsvCU9tb+Nf67PCebREce4mu6xmG3p/zRYmcSo7153fWdeZJYq5RPK167hVzuRIfaxj34o29cpknnitu+eGeua6DgwOBWc4unl2YFdwjr4/KdRKOzA/Ti+03y74f9VTHCvzHLURJTObMzPN3kroEzygCqHLtymGui7EnISDFV+yJKkmVfkT2VBJp3BtfjI/A4NQCXKp4w5xRogMlZGjF0EeJPdfa6vpGm21utc0534u2MeV3+RNBGtaY21jGOOPZrjNUDkMfTVItr+spps93rJf/fxmBH98ITP7rv/rvPLKBAcbk1Rez3krxhc+dA9eKnPa8QXzGan+uonkjsSpdJIxDNXJAbIlrZRDL9NZqliXpPfQGunfF2dqioGoj4xrtoZQse3rbGHrdg5riTfMUNWfd1RVv1njsmFJD/5e8qOq9JLSxYoN1vlS1LCob75sgyY94BFoBMtlA/eujUeqY6TYtLd/Gk3XvZZo7bDPP6IQOfFyN6wOqvPew+ZasuYO5mFk/BYR91a0PooYgnqoqYLzU/obnXkCCgByxDwLHAaSWp5mCPJc2hx5PHSDV0t1T0zKeAYlPgrDqv3kSmAD87i29LTAcxVkqzQ8Wa1gspu3165326Sev2ycfXrd373ZNFV5daw/31h0lwFDvVfn0GQh6vqQSEwoY/+8ssIEJh2t6dpzRp3+LwP9GyRQOLv6M3HcOOuZx3qtvqo/6W5rt+ypHbF/4twDCXpFNlXoSGwUKA/70DAqAj0EaPYzu8xrARDXu9xVCJXsK1Flk4UKCKgBC6KPMXbLg79+/bx8+fFDPDGPyQ4BQc7mSJj3lL4mQsUI4GRRdQ83mXkgmqb9E8x7xCNavhVfwE6Rq+cUXBqrOcCPIsFR+VqigImmeir8PdDMRTAHEwgI6aAI//g1xGSqDgEEUA+lTZbwYC54tIP3i7FzBtoPNhe7fY2awrX1pfW2wZ6BqcSLT7svqIaTSeSuKXhJuSbhkPRvcFxW0NoX8LEFk1k1ootkfkhgAaA+CT0MfYRIs3qOEY8QYGMWmDDod6Aa0xzbGfVCubsYnzvulFZLt5WZAGGCUfaUHfLnW7HfjHpmEmdd45kr2jf51NmJ/mkTpQR2vTYIhFZDsnf3rPE3Hulj22vx79oK11fVSOYY26n1EtE8BgFB+qbpZLI19kr2QSgRVQYAgf26s2XOPahlU0VyTevS1L1lBk2wIwibsDcxRV2zweXOVj8BXgFCJISdUrgCDeEmWGriC6OWVEpjCQ29D4kec4RJpog+XCoyE4tze8fxMSB+k2DKhvneKl/3YGQAxl7wF0actenTR9OezjbY1BwBy/+ttvUSdGFvEuGQBVevN4i/uzXZyZ6oEEWc31+75N5VtC/EDe9XHj+7/8x7r/ZrEDcCDeIQv+2eaHSA1ywIkzAliGClL1z6uhPctVherbbbpqhaU0WlVAL2HeS64omzrkT45N5xhVWnOXDarwQmw7I/qW61EfL82iLfYM9i/JXh2diZQRxyScyV2GZkrvH+A1yeffNLevXsnUMjz4nc5X2CA8B31T1koFbvFSfSNIaL1fTkGSasPf5HAVJ2TpoZ7P+DeEDtjTlrBeEw0MeeZw0psVLJTZ2UJykDx5Ovq+nLwQeQzGWMSB2sb61ofERFchQa9vtHwAubcQKWVCchYokw6FyDkG0EaxIv222yOQNya6KTxNRwLf8/K+7qacJQCIAMSf3xB/8sVv4zArxuBye//h/+6fAiHI7GqQfIyKk53Dy5KQM6ZyAsLO8ivp+tzI1gObcIB+WrRTO05SEAlXrzUNE2XVICTg0aAxpsrm6wBD4EZvRyjiTEgLtltTl9ZRHRVCmVjdXAYDPJeprVZMl5ZuwRmEtuwWlk2PcslF8W1sqMOLkZqn7YKATVf6xNbhmfBht/bh6Uzr753WWoUGO5BYf/QEkT1f/bBTALEJ7/fZa6HrG6nt/U8G5+Ai3EjMBmC9srcyZewxoNqTH4/PlyaJ6Uck/tzBcKw0MHFaB6dv+sZdP1B7pkoc+dUL5kjd/ZeCq+foFfZe2XdV9vBm532ySev22efvhFldD7fEKWF7/ZIFbmeT/VaeV65Bw8xGeZyAJN6YssrzwlvS/Cr+lLAPFL/FnOooOzqaui7GIK3kjZPhccUVAI6V15ZR6IS1hjwaRGU4d/SNzQE6FJuc/KDzCvzOP1rop1W5jMVEh/YY7M/ExD6DVVPvp+D/rw3AdHXX38rg/pf/OIXWjfMccDgp59+qiCDIMm9uaMn4AA6O9rh86pD7kVCVfjaFU0pdHVlpJfxm/TaWF3heqfqFzk6Pmlf/err9tOf/lRAlc/mutY31lQd3N7Zrt6iokpqHVhEIz6mBIUCaycng9gBARD2IXwTHJnC6yoRvntSnkVw4uJSCRMB/+1tpzyqqq1AhGqrbHVciaRKiGm3aPCr7i9UteVZlSoY2v5iY1KpX/N5NiPY8TrpKaTav5QwobrVCyeMSSWNP/1atB+WOmVfITYgdKCrgHUQeoANMPoijnPWVScCbXmEljXQc0DI+Ahg/lDSi4RiRI9KaVGJw0pGaT5XYG1LnRKtevZ+2QMzRgF1fcIle2efVNMcLYGeUPaowEvZs6ro/J7GWubsy6J9svdoLRNsA86urUzNvsG/CxCKqr7cZgKD66JO8mfGIr3SAhYSfSFxgOUKVVd64nxuurWBvakYDvcPrg5KcdfzypYRo3eezMIRl1rCO9AVeYF3ia84gRqPxCTmRFsczmXbaIQZ4paJp364Q4JXz90Ln3yOEwiAwhVVB7cW6217MW/bVNQI5Esl1GenReuouFMhZP5xdpOcsR/huE+rF6/sWogpqA7ybQVh0+9J2rCWeyZD9kL2w8zBJOY05p0/X4R81Pe5aouYWH1EbThtEqokD3pz30/emjmDEJETjwb4jj+yd6uHnKp0l1DlGsPMSYUwgjCAePcVen6EBmrqplWbGSf2ar7fvHkzgGISaV9//bUAYdoYqIACGqmoSml5bXW4XgnxxRJFSVnOVMdlZgIgvMQZZgaVzsOLC30DBvv4hufMmOtcg2lQPqfpTUYkkM+iQiiAfn6mCcWZMKNdY3VV+4uAJudmrQl8pd0v6HNDzB4+o+wqUCbd2kI0bL9tbe+ISgrdFCEa0W97hdeBUlq7yeMQdVRF8Y8GhH2i5HkC6nkS6o+CJz/0uy9w5mUEflsjMPkv/t0//8imlIOGTUQHWzWmK7gbdjoSMw4G1OzOgi+qV4ISHUQcluvwuWdtNmXTp8+GjZ6g2Q3v6vcTEBqb0vtD2hkgB0ZRSDQ/3XSm9HgIZBTooOcitBZeI3lu+ZFBOXPmTkI3pXCp/pA0OyioGDPTQ6arQGZfPUoTe7/obZXhsckh0S/m59nrgNxQZPuewx8CggGe+dnzzOwP/XtAfp9ZT69QDxxzbfkTi4s+MAu9i7G2aATVEBvLa3MvypMBoTmLPfDLteqzq+cxP8+h+BwQ9r0sGisoUDJGNl2FT0qgRWZwPp+1zz87aL/3k7ftw4dXbTpd87OVPSVUN9Q2oX3Rs+aqtt8XQHijrDoiAkkQqBdtPtc3AZBk5hEXwpuqo8Mmc5rxTAaYsRwb8Def0EFDq05wbwVKxAlGKlKytoxLMtl5Pskucz0S2CnhllTj1R9RqqFjkIAiqoMQ1pXoY3hxbUx16T045++8N2sbeiYVwp/97GelznkrQPj555/rTwII3svz2QFOnrdgWBf493Mi+wXV6KHaWfRzsQvI9Mognn6iG9F9UY+D+kMgy3X9wR/8ga5Lwc8qFYGZRH/4llF7Wb64GsbadxDLmLqqclViMeeatBZXmCkYsp+Yqaq8/k5m7BeDSinlPioQBE+hU432NU2BNlVBwCuVGPxUqcZuzGaaawTxgMZUryKa1K/zjFdftenFQvg7vx86LvdsUQ5AVIkvlQ+e39d7YAJQ5NmZK+nZSu91AFRvFTQmI+xNF5m+gCzGib0ZIR7ayqSy2akUZw8aX2+afx8cBcQEhLr6OHpY9hRUPj/Jt7yu38f4e17fVwr7JNiTpFUlNDPWWcdU+9j3IpomgFfVIKwUUArljBEI17l5065QVbzGG9fMDgmbCRCu6DycTzca1TJAoUNfMd8HYC/ZfAFC98tFAIT78Bfr28BBlRi1SFTCp9Sk2e+SkFLFXUkb9xqaFk9PVwHI6mHO+Ode0taRZ6A1HlXuDrTk2boq3BuAcyZy7ytSE10s1tr2Yq3t7+zKZmIqE/PV8rB1tdOUSOKKC7GDWI/px45ZOvfL2jM7YVUVP/YDEjwApB4Msz5fv96vPrjVIXFFYpl9g/HTMyol5OxjjHuolKJRP5J04vlNTTPF/mCxqOSu90ufiZ3faL1nEonshX3vXhKhofIyFjzTtKmkepgKfgBh7DXYB1PNzNwX2L9wCwPjwHsDBj/77DMl8Pji+cOugP0B6yGvozccein3BxBneUaEhrHn/gzmnEzMl1oQolNQQli6jvPzJ4Cw39vSq0ucyHf2JFVySVI1A00StVwvyUGdp5sIxdieh32Un+mEVz+8GSRUCNOCYwo/CRHaLuYNs3v6QAGEAET9/86uzkKEaMaqoav+T0QUkuD8QZuKPmp7yjp4AYRPx+bl/353R0CAMBm1eMBIUrtAk4K8HAKDya0pplLSOz0dsvsJGtRAPoVisdCfVpq6tsH0xZXEWhw8snCKulRBhuijdw/qcZK3VtlV8GNXE3PglNl5qVEqK1QZuChgsulI9a2jcdCXoKB1EAsogYWR4VZAByP05WrotspcqiAOFC3mMLYSGhCa/hG/pFFJMoFPL0TggC++ilVHK/pSguqMaaZQgpg+8A6YSsZTr6kDe+jurzcYfl+UK6JjX2MCIV4G2EqPTP/5/C6gm0qhhCcqiBIgrMx+YsXnwZaCig4Q9pl5/p5rH8apu16eFYAQldnlCRW/FVU+EmDt72239+9etU8/PdCfO9ubog9KtIaeH1X3ECZB0RKVXPrIrvSzzAUpCcZzkYTD6qoU6jgc1dOgHlZ69ky79DdZ05L65/AvPyZVSe7vdYARtDhwGOdCDsNki8cAHHuI0UuMf0+wr2DhWYVV71nPaqCedTLbCWp1sAJ45ecHpe/eNNT5QodkD+b6Q57rQ8AFQIhJfehFBwevhyohAQRVwgSRffIhx2l/HQGNmmeAk9U1CwlVxZM/B8roMgGUgZvovvQczTYFOgj8uCasMdiDpBI6n7X9V6/a3v6+AGHMutND1e8dpsci2gH9iqAiwIrqLRQ2xHasTCygTjB8iwLfoXzKmAf8jAy82AcYbVdwr8D2+rqdYZNBvxKGzNiioOq6ti7qHYAR8BBhJWiI8VAVTKrqsdaGRKBs/aNqAVWGosUrmUcSbjB4ruuoCuFI4R77wIf+VQKoFfv2OVA1RY514EqerUPiCzvQ1at1xltV+p6XVRlS8i6qx13vY+ZFgvUeYD1Pbj0Hiv3/Zy45mB7vyfuuE3r5M+tF99SpRbuaM/YnZ/8LsNQ+V/2PACjGHMCb6ln6/tZlkm6qoEYCMR3tI7QbJPnl4FAJInrNputtaz5ti9lUFUKNX+laqO1gdUVnn4Rc1MsLBdR9r4hz5CxWUojqTFm2xBJC+8HKsqpn9NOShCColb8qwFEWNZ4/BM0B7bwmycxQgJ28G3ussje7K8AMF30XxT/rq9fcUEJrbUUgeG8Hv8Gp7CV2qhdP7I16P853gCDzkGtkbKnah6YvJeFqPeHfzUx4LGXo06Juu+/QbRskbTZFA48oF88hffsRpwmFkfHKPpbkiPboW8bsWuMDRXV3Z2foIY6NlZJzmleuToZd01OCWb99BTLnJ3sI98iXEknn54OQnUEOCuquiKntRrHUpfYu9hdenyRKDwhz/gAEofkD+LhGAONXX30luj1jQOJA/oL7+0M1NclzxtxnBx6C7gEUVXdmUSPGa1iTZZXFXpf7VGtOscAkBldzJhVCzkZ59sL2SlLx0f2vmv9i7lwOoF12TqsuWowtHWa4aU2XGnmEjxgXmCX2p7XqNpVEehFnmwuDQtlY2NuQ19CXmB5E6UrIvmLsF4zJT/5FclFD1XxMZfdAMDWVMY4bApzvo4Pho0ZA+kOg8ncXVrxc2Y91BCb/5b/3FwQI2XS0wOMXpz46y0zr0KgG/gQeBAxsgni2EZCxKeVgJTBGlUuKjDP8YdbUJ6RN7NyyxM5uB/TFJBmagNVG9TOoGgOgy8GRjLHBobPy7sehdhhFUB4IPYQGOhZIcFBedgl930hlaB2sGnCqMrDsjSdAMJlmb/K9sXPf45eeAtsk9D47OUC57gC6ERh5CvUBte4haoyVgdbmCzgiG1nVTYK2Qdm1XjdWa+reO2+jbOACImVBYMXN0tVKEFpAcaARyYy45kMpmnLICXgTMIUy2t1HD/ykYiiF0nQVfn/Z6FAooBzVUQUfVJPvHgUIV7AkkULdukRjPrx/1X7vJ+/bwcF+AxxCzQot17G1G+DlHYiyngQD8EQCLFbfTFFBU+XhdzioFott9wouTdrNlftOfXCR1DBd08ICJSawuqpDmoObbGd6WPJs+TMgL0FqAkbmag8Sk6gJ4H/eE6XAY9lA9MmBoXPkqa2Fe4bOy2T4SpUq9cRsoabpAJjxCFDjT+YHNCz69QBfUIwQXYDChSchWWcCDQKJVJHzHrqeypb0AXnuIc8F2hj3x++lCp/+48lyUyCMH6BUeOklVGYaOtujstzQWaFx8jw2puvtFX5gr18PFULTSQnQqBjHKcXVHG43YgiRuHcFKJYOZMKt7Kq5/dhKkOJMKsXOltv6QeuU3pdUigQIoaWei01BwN4mlWS6f5SdDYE+4Kt//hmXjF/AkvaSqngy5wIIVfEtyuhAuSrKqNV4C3B0pu/KxsuGB4qVkxCuMpGscx+55oFof0kYlaoz50SYAFW9y/W7IZEVNdF5oep7fXu/a+6TK/AqANJR5NSTVAGj1mHtT9rforoqmxLP1Z6iF4aL6Osk7BAaq32I+4nQGCJo4/1RWfA1uBLswJLPHfz70lYQxgpJytAgSz0zvoM9QJLeVQXAtyWUhqDVYrbRduazttg0IOz3e+YRRuy3AEt9mw7qfn1TQk2hLvsHJcksxObefu9lSWYhFsffuZdUGtkHPLZp0fCiSG82z8R78KhymWThc+A+JHoYr7pHxo+KaPZfA8LVtr05ba/3F+3Nq622u0OFbSHxMl4XBhBzZWhDgR5Ln2bZReW6DGIRvSPhQw+d/UnZ2zwPnRDIfgLVFJXSVOH8M5/pUexkPmJjgB+i9rGKbaAsAsIvry7UC8dzR2FY9hJz2y4MNlZDtX/cP54kaqu6FJVP7jNngQVpUCa+swfu8bGZKlXhg97PZB7V2E0lpiKaCmFor7x/5jrXxx4fVWiSm9w3sRpeg/Fj5fOh1fJz/i6WmBKTo30J6tvEcDxfhHwQ60nPX5IKipPoNYUyXVY5iOFIBZwxL9Xb9GWStJBQz7bPWH6Hs5nYRn39907ekiRIS5LsVtbxsqSinISE24+UqK6CgQGhz2UArA3u6aOlAlktExJoMu2fiuEWPsN4TUJFlu/hQj2IKJZauHCMkQRAh/qh/9bHOn1yvt+nhogn8WcXhz6PhkgMRa/iBRD+WCHWj+u6J3/r3/9XRRn1gfKgwFcB6wpVwFsFLn0FQ8AjhshsyBFcOD4egkoOZXt6bQ0mraagXbWzU+ggUPZuh81bXlpQQx8f2tUlgRLZNgMZgjOy/bJbqMCXzKi8DK+czea6o0yVTJEOMUXhqeSMCp9J9iQRk541ZYOrly90sfFnzqjynY0+YLNf0xFj4PDP67iM8dAz792bR9i4adZ+SrnxgcH7uPeN12vz5Z5v/R7pWQpd0D1Bo6BCDp0hYO+oXKIgKejzITpkwSqIzM96sCh/yVIizKbHwa6qaLdhpnLgVh+qBvZJTB+hQHoC3AIiI2Am+20FQXBs7DxA/A9c8v1EVK39va327t2r9sknB+2zz94KIJKNFpCq/icHiO4lC/1Fh+jpacmaT6RKFsoKm3A2duaA5aoxuV1qKEwqeFJW1IEJoFC9TBWUM6CHR0dKenAgkxThsM175qDnmpJo6LeMHOgBVrwuXwFTPSXKPZKjgqReq0Spe4iSoU7QRCBAQEAv3vY2AioWGuivJdlm/p1AC+8+egjp1/v2228UpBFoIFaQXkKB5qLpOaHiHhMywglQAvgGquPSsgQaMjfzc6mz0jvcyGa7ykaQwbqHTieBmZU10Z3IcuMtBrhiviAjT5WQCgJzks8i2HevZPW+1FHONM+1oT5sgRavOdMlbQ2huQHIKKqphHxKOTBBMq+PKIQ8zQoQYpINNc/JNQfa7CFSeby60h7bV6yUnEs/bQm/iOZaViLKTk+a6KbPEwq9qqy3vgKDpfo4rNckL6iiFgBwIuJaFQquyYDQiRT/XhIrJWxVySIDa+9lElEppZr0lDlgDpWYSpttREzpLYGoEtiSJ215yKYXXEkx9V6aAuw5ZuGbgbZaFX1619c3/LwCGFTBKE9E9W5WoMoemQSmrin7X+2xAaS6P83jyvyT/CkrBfYWVaOqIpoeO88Jn2cC27c2c2dPAhDubm0OFcIkBrlPKbiurbYrzjcBv8d2QT/d+YXWIWuhT+YlWatgtNStmePcuxRwpxh0LwtUir53ZWppH7hq/+CMUfIy54yTcmVx+z1qb/aj7NdUvH0OcxW2YMpc488Awvdvd9uHd3ttB+GS+Vx0WYt6OclIxd7sDdYL68KTyv3/bv1I4M0aca8agNAed6IOVoVYmgIIy9FbjM9j7fEGO07oxYuU/SZCYAFW9/gd3jiJzdjxzTkB6+n1q9caX95TvXN3tg1K28hzxo7GSwIspqkGLAGfMqQAACAASURBVDn55F5H5qx8EA8P27fffafx4/0HL9VGRcyiMjkjYHxEXTSAgWfiNeYe53jG2jrCoKsXKuK1uffoPvBeAbrMMYHYayx6brSfA5igzLJ39+eYQaQVRdPHCEBMIo61J6ry5aVAHZ/7DgXUvX3dK2CQ/Rx1XcbePYRn8sgmUcX7T2eokgLu6H+vpNbSsoCgK+nxqHTrAuMKGATwUxkExAI0lVxcpUVgU16GVAipFMrfcL5Q3yHJ4Pn2jkAhtlMr2rPsachM957nOZ9k0tix7ejS5/hIb/8eIOwP/2fg8AUQ/rjA1L8IVzv5/f/o31AHnhrTy+yVTYIFmupYApZkz5jgCT7ImrBZnJ1i0E0z860WBwt2vphLuc/UDnoXrgUILy58MKUqubZuepd6FwGEl1QQ1fxlz6YNG8uTPeXwgpLDe12cX6s3JxYFUu2LKEFJItMvaPBZ/W7x0+kWXygv8UFkI7Hp66roOxxW7jfw4TVUQiW4YDDnwzH0KVsxJODJxmA67AgIFXQVJSuAzxTS3p8vgZhpI2R2nWnzIRQg4ufhTKIov7dRcwUcGcRbNt3S8hIJEDAt4YOy7jAL7FHVEGELVRBTXS3T4nCc6ucDvbQ2xlQak6H3+FoQIj2fZnc4y9cHKNy7x6gAIbS1MnsWxL+ftJXJctve2mzv3+23zz971969e93eHOy3CQFYZc/t9TVS/rgmDouoyOHtZUuEJTeWc8CQiR0qqQBWzyfGD0DIbVN1hvplurDpe+mnzH18PDzSwW1Rg22Bwv7Azrgms9oHT6kQBhAmM857h7b8hHYnKuEICDUfGK8E/SUKkowytE8OXmgxAYQOAMZ5GUDIv3OAA8g4qL/8kr6TL4d+R+iiAEKAoapoZS/TA0KCoMic595Cr+K6ybiLFqVsv5kD8kBdQvUP2f0zVSmpkEA15zCm32NzNtdrCQQBhEfHR+3i4qxhXLzdiSK4D8dBsr+t7BhanCloBFkxwvbhrupVCU0p2YLisfzORnCQirPXkRUgyeYz9tBBUdx0v6BVHNW3VH9KgOXmagBLAs9F487nk2hx4DvuB94vlgU2EqwNyYMKnPtqbaxZ+jmW3uzMb+Yj92B6HM+A/dLBdarPnr/piStRGeh+/ucBNAUMJTAyYBzFpLJfZY7lWrN2ch1cS3rmUonNGnI1G8r62K+avtwE/qGkhgZqwDFWLvpKdkBEv0Zz3fyb/+7WCW7XSUo8A1e0Hwx0PjE3LKDhs9PJyBvYDQ+PotVji7O7mLU5ge26+5w1PkpimTJ6DSCEdnpvM/Kzc8zWEegwIPTryzeQJK4Spfb7TYVsujEVgGHfigqpEy5JRrp67LYKJztcsc0Z4eRFEh7PKXF9gkvJiQDCqrDHioPxA+Ruz2ftk3d77dMP+6ZcLhYOokuMCdaLeiblZWkWURJE3u+cnHOl2PZPmbdJdiVx7V5an83pgzWodD9w5oK9f21PkZ7E0NWZ1MQ1VNH4Pjs51WuoaLHvASR4P6sLp5/ea8Zngw/QrCO3PXiNZR8PIGTf4Pc4mwCD33z7rX6Pf+f84Dla2Z3zy+burhZ6f+T6Egtwn7kfrpFrllhNxShWWT0feidZL7EySSXYZzDXafV4nd1qE/F6gy5KH1727ieiT1Iddf+5KLmymuA5j/2IAoRrTiq+PThoe7t7+n8SfF999SvNA1PqbYXG+aP3uruVUq77vOnvx6R+S/OXawO0U2HN/bGn5v7wK7SHs62LxFZYWrFNUVUFoZFahAa69ab6Cxc7u6KSAhgBilQOYamYRmpqslkUXn8Wpaq9sgoBfjZdN2LH3vkeQOyZay8Vwn8RMNaP6h4mf+ev/FuP2oxEb/LC4yu0rWwSCSgSOIb2I+47GevKCslTDU9CMl+bo8eMMnJX1+30jA2JTb8HhN6o+aLqByAkcHKVkIB9rU031uQ/I++3uzu9x9nppSqYMrmP+puyw64KsVEhGELAl58DLBXQd03xzwEhrwVcUR1gW2dTTO9CAGFofxEVGcVhoHqMAjO5L2+yIyA0GExGM+I5Vtfss8Y5eFXBq4xTaFg5cMjyIieufqwChFExG8alMz3XtYjmg0CKZQgJRrRrscVJvTOA0PRD/kE0IH/oAHBGHr17DxVYdBWrVJ9D7XV/p45MfUDuL6vGh53HStehSqKBGO+7toxK37QdvNlun3960H7y+QeZkEMdReZaoEKZYapCUZd1EJH+irOzU5k9c6AyrszhBPKe56mYLjcUz9JTyc/IMCIbj1gC986hGYCT7P3h4bGSK+nN4FBPciBU3j7Tn5/xZ09PTrUoY9SLICSIFRiX1Pco2c+9kIFNUMzPEjTJOuHiQkEGB97ODn57FnQIbbSvbMtgHdrm+bkOa0BhzOCpfEZxVGMoWxcHRwKyFQT1Ag3JkDtJM1GlgOCV3w0I4O/MDzLEUFQRjIA2iofpI72CM2dvGV++oIx+/fVX7auvf6VKEoc8fUORTfcZi8iP17QSJwJBpql6rVAVK8pdeXBF6IXrjBWLKhW1vzDPIhJBACVPrKpEmBLqfQ5AyP+7/wfQxX5yJ1uBgeJeVXdTkIuGLTVJG3U7IKvr6/zHNJ8qBb8kqqT3Up6nAmRLQj7pETZ1+2nf7kj7MiPkOXALMMq+BW2bccj5wL/nPTLePQjtQWE/V/u51r/H+F5jJS/gyQF1KM7eR3IeJVGZKsn3k3JjP3hAYV/R6fehXKeu68Ggny8lm+QluKqqn6pR6u+6a1eIIOG7pj7C6pWv+QeAnM/W28582jbpjStAGN9VsRPakvq09X63d+3sApVFKlSunD3ZL0tMzeyOCkgVoNovMpoA6T0LwyDPgjGm0s65YdskK8iKiVK0SoPPsL+/3+rAeAAI4y2cCmHGkTnAfRoQ7rZP3+8JAAAKUR8VM6gqw4AHJXpLrE7VuYtLB+/Lpv6lfz9iT9nb8BSNKij9v4AGvu0LOLJEuJ/sQd7nXaGL/UT6a5eWJ6o4kUA7/PixHR9Bld8RGKQn7zkgTDKBlpSeFp/kXfbC7P8ZnyQ7+H/Az3cfPwoQ8sW1CBCuralqZsr/6cB4YdzSBqB5uWKrDa4zVhvpPU8yxF6sF0PbQqi0fEbOJCdlHDeNCdxxHQIIoYymSprqZ5LiJB3i4QvAd1XXgBDqLc8p7RQAbIAhc5h9HKEbPl/PiPYOquPnZ9pLmR+cv1BNAXGcP/w+184HoMYLOCaO5bWqZmJHQRw6mw4xJuvLrAvsLyw2s6pYwf2aahPA5J7+xi28h7fa7v4rsWnmWzttc2GQzusnpUxviyTWoM9inSXydS1xil6eptp0Mgf88rH3cNiD9Be/X+bXk995+Z+XEfhTHoHJ3/7L/+Yjk1vVk+oHNMfbJX0WPZuWNtLwwm9vlRXhwAnNgAWdCgAZHgJ59akoMI2SIP1bqDk6ULJwgWWpyWSyqBQoXRE8mWajjRElt3UyXwSOpnwoW3Z2pWwPh6eC56JKDEGRqh7OdI3ZOOhm7pOI7QSfEnPlVPlY7HyLfjlUCE1/CsVSlTeue5kKS9FsOupIAqJROGa02MgiDyj0wTj+PBm/BABDz6IqiGUuHsAEINShZ188Pk9BU218oZ1mU1FlC0GCBweZfJmOVbYYRf8ycivzYQChXjhSYYcgsSqKoZiFOpp+nIDPCN1kXIrTW/uh6YUO+oqGBgVJwQBADMVYVOoW7dX+Tnt7sNc+vHvd3h7st8WcpvyN0ZevlONCFU2W1qCcqhL0K0t1K+FQGdr0f7GpmxpNZdDAJg3xBFr0xao6sAxl2hUVSfyXuieHNoE/c1/y6LWGuNEe8CU4CLgL7TLBPNeb4J7fDQ2nr24kH5kA3v1hPtAUKFb1z+p9zr6LSrWGPycZZDL1BhABZHl/z73Qne/b4eHH9s03X499iBsb6h8kSIpHY0DsUNmsymPAZgISroPPQcYdoQYO4YAAV43oobqTeTxCLgTEjClrFc+p2dRBAb/HewJWf/bznyqI4Dk40PDPTbVmLF0ppNLAHLM3o6uSI81tpIy6T8VJC+Y0CQkBD4BlifyYCn+hz1WSqERotGdIPAbxLYNCUb5kFeKAnzWYxAiRg3vXxr0q4AY6qwM0QKurI8MaUrBQFD0SMUXDzFw3jTNMhFJa1j7jPSTPZQQaYTmMVdIe9KXykYpS+lgl6kUgJ0qiT6msu8yvzOvhPbJf1zUPgVAl65IYCxDM9brKkrYD31vo0QGAAXlJDub/+4RMruM5IOyrX6NojivHjCXnB1YTVAkNCN3fxbO+uMbS4bpdXDmpGX9e/Q57x3RNYFA+hPIbtP+d5uLdQ7tWos5gUJW9osGlnWFM0PbJtErQdV61ocBz/xl390VWz2E9f84weR8ikFN+gW6TYD/wtXC2ZRzYBwVgK3Gp82FQKR7nTsYW8Iya6s5i1t4fmDK6vwco3JURfcSYXLmiEnpeyZ+YsJsimfVrIEiF1jRQ1jNj1xvJcxaw9kkKeQ250u7nNPa1et9173e+Fc8UUCdx+PXX37ST42OBqOx17Hc5M0xtdRuJ+yafVsMztzSnqs+wT45kj+fP+J0ed0bsA/DsKoRjcpE4yOIy3Ge8USOgY5xhEJ/KeyjyfUU9Y9PvCYBBKYsW5VEiMLC0ZFSPqMx8SLgOTKBiSaVCCCjk+oYewrS7lE2SqJyIvNT5S7IStofA4NW19spUtbMXMJ9l/9F5TEpNWj2hrn4CDOnx5kzG35JCAt/aM7WGi1FTPYYRjuGs5zxd5myXddpUdFEA487eXtsFEEIj3dq2QreUSWGFmKa+LGuasXLocaldrQN8bvEvj5LnYLCS8vrnF0D4pwx3Xt7unzUCk7/xl/6VRzYduN5kb1iULEIWXjIwbBhsFuenp9oY+XkCv3ikoSYqW4Iq97OAUXqUwTTiLPJqu2vn4pBDGb1ujw9uxjU1iyB80u6RLr/lcE1vwYN7NtZWFfTLtFfBMT43lm537waeVIAzb/4CsbUBEVDx//yuqkYAwi4o6nsI9T7K0JtiZr+bp1llakZU5XygFCAMiKnKn5XOqn+uRGT6yl8CplTbQukIzShUzrzHEJR1FKyAxj4gyuuTpeTexiDC9TwFCDrUDaT56l+jKy9+vDPEpsBoDyv/slC99MupQlTP0QAIq0oh70KqkXmfjiYbOqoCNclXF9WmpPP5f6qDU7K+s5mEYz55/6q9ebPfXr/ebbvbC8tWV4UpNKOMTcBNwBGXm8OOucqXe1MM1nSvol2uul+tJK6hNEFHVYZycyYaFPPoFkBYCnMCkaur6vkh+MKgPNLvufc+IElw2leEEtj2P8sijjBEgngdKun3rAwx89sH4HSgCTnj2hnTVwUKYMWhF2Cfatkwd0qkIYITgOjj4yPtEWRhGVv2jmR5Y1IfgDs23Y/Bayi78V7kmQIIGaesDwUobgAWBQgDeSijAMK7R1Q1vTYlWrW5qd8DEP5/f/j/tuOTE4EzzOUJCAGNvJllyMdKA+tMyo0ofT48tNnMPYcO0Bz8J7Otilmp77r/bU2AIIG2hDCur5zgKnAiqjlBtYACgb29IAMI6SdUp1kFKQqseS3vU4qn7pNZl7gDyTiDaPen9ftceiPxiDUd1PeRam2SBaHBpm9r7J+MSEsPAnv2wpgsGtZwVdJdgXE/IGfI9VX1YhYVnUTfEyXJUudlXfdCMFmfCZSG/m4l5KDI31lIpwC85+qVK5mdP+gQSHW+uAn2JfrTMUOyB+u8KGXK2iDHXr0HqqWPSkbJimfJfmj0Kg89hFTJqi/0/PK6nWIHgHjajftencxabdN1bCrWFFhTXWQPYQnzu/EvPIderB55AyInLLxPZZ9IQqCn2/f3EnZEGBLaoutsdtLHZ6vOaJIcSPbrOS631aoQImojM3r1P5qBw5JQNU/z2tVPz0azRvrzTfsvTKO1NVlsQJN9+2a3vT3Ybft7u21/HxGTLbWC8AX4Ojo6VAIIOwWrp1pgzkby9BWmXcOVHdlazWZa132iCRDAewPg7EE8+gZn78yZl8RVkhfjmrstCuNXg08sPn58s9+JxaDYgNYN25K47WNsgXhy7lYVv09uJAGXNZXYiWoYX1ybVUbtoSoqJa02EUC7Yw9zT14AEn/mPAs9NZW/UGVDy8/88H04xsnezz40CK9NoNVu6DPUm4qNg+i7JURYIMb7ofsIrUzq3k71iJZdWMY59xYqL/9OdY8qoSrDVBJvDOqkLB4Kf3n4QuuUsf1shgpUu5dHJSq6JA6vdS7Ln5diAi1HeH7W3pjEa2IDV+EC0EpoSi0XJFYNgOkvRHgGg3sopCRTqSBCM4VeOp3NdeZypi4tMxdgXKVaWErDfZWw1kz2m5zxYWn5/6vq+FIhHIbn5S+/3RGY/JV/+7NHFrqyuA/08Fl6nK9I5mvzC0cbQY6zMx0GHPT0AqSSqGw5qlCY1atxlyqiKy3O0hPweFNTc3T5EJrn7wNJhxdGyTcPPozqEABcxmCezQOzUwWIlVG1CiEZoCiLTmRaHvEPB2reYGV2Xxn5gAALsRSwlEAI1b+VMoV1Jn2o6LSxbyugcCj4l1gKG1gygW6ad+YwB7f5594o8uXD4qm6W16TLN7zgCYHW4LwvL4XOOjpBvk8icPEmiKBaRQFiwWvILUDhOohUl9dUSqTzZKYQPU6Mna1ESZgHiqEdf8GwVBBxwA0Y8tzEUWTJAT9LniA0SCPEtr2Tvvkw6v22aev29bWZttazFWtI+gIXTF0k4x9xrsXWMmcGIBP0aOkUlYbsYGvg90c2IBCKgIEdDLnRvlN/WGm2YmqubFeKrlVIa8+xud0Lc3zZNl7umf1uuQQ70F/evFCBw4glAl5iQmY7rIhikyCj4Aehn8Yh0Ea3WszGWodpgVw/dnuWTOdlQDtWoFSqKcRL7Bi6dZw6HJt6rur+8l6YO+ABhr/UuiiiBPIfypzqOYY08iiMlhDmFVA8GwRk4n2HQICPguxm5/+7Kft8OhQ9HcqBKihAhpZx6k6hyIGXZSKKWPDvEaJMPfooG60hFHyq+jQDiosQpL5zZ4XL8mBUl0UIq5TtFvR4WwITsJLAhyMqwS6VpRUIagR5b78vpxMWC8xCifRQk3PPufETIHXUpdNsqYHb6YEej5zv5b4tx9dqrV6ZkOv1Wgen3vuFZPdJ+V+OlcslgcVX3/uSIkPgPGcj8CMf9dMDPd3KTlUQjrZs7QvF902VVL1NJWYhwPMUVV4rL5UAkviEakC0ataYg8VoPdVzDAkBkGYqqLxG5szeoyhiJqtwLx2L7Fp/lQHL69v2tnFdTuVmTxzy4JnAoQFAAUIq/+QqhzzAOBFRZHfp8KoZF0pow7AbfC4TbWrmje7vTvnaA8Is+54v7GX1/sqX/aQdeLLFUKPT67LVc7x3ErQT/Wbf5f6o/qmynuyWB5iEC3RI7zRtvAHXcza61fbYnfs7mypQrizsxiqcYBBBK9sA3NT7RGmdR8dnQgoRlSH54SwCOyGUCq55vgX8kwJ4gGFJJFZQ9lbuH5V8ksEK/se48PPApIYq4hW8RpeDxgEZBqEhlFhNlTsZ/rCz5Nzt2yufighmPNfSZxKcIcBoGQd67XOCldrA/BdRWYPC000NPoe4PWAMKA96sncV4BiACS/y1gC0j1eSyVQ4z0+tPvEEv19xtKD9wooJBlJvNZX8XPPYUHwM/YjEo08axJ7gEK+1gFmJDpLgAwGDM83ZwuVTAFBJfecvIsaOHGjkh0lYsWzz1mTc5s1VhPELS9FvV9DvGxtXdVCi4txrs5sdL85a7MSn6G3kF5G+tcBjFgjAQzpV0eTwONT/TZ9vOdgbYj/hr8MLTkvgPD7g/PyL7/NEZj8B//agSqEoX4Onm+iUfkgZQHJQ+f/Z+/NfnPbruy+xb7vm0Oec24jlaxSlaUq9eXqjAqQxEZsOEA6wIhhJE+GgQR5yVte8odWXLpXuu3p2JOH5OEX/MaYY+9F3iOX9GA9SOQFwXvI/e1m7bXmmmPOMcd865oeojgYA/62u70j1TDOkQWN3DqLEyMGIIxKI9sGBiOAkGb1iMIoe6dNE0EGU0dvbuD6Q7eq2g0oqOX4B7yqEXJaY6TWod8gSwhBRqJUIK1WaorBAEJKOED9DwskJeou+fTuWGUQVXbnjROHzsIL9BErNT4yDFUPZmMLTaV64qXnX9d0+T4otLGPozI6ddrS3m9AOnqWbAz/ARIGwJd+iW73oHPWBh5igp5IFF43fR/ARt87EEAYwF190WqIazTGHoYanNBVtMndlqBNkeSqylqOyBwAvYCw6HkGiu+gyN15kyaqvL+33z78YLc9f0afOdO2BMKK8iNHpsQj+ixa7/QZzJr+p9pRZR2oQ7VirdTDalcPIDSVpN4L2Rves2iyFpUhms1P6hAAYqr1ggoNcCylz2zQedcDwO+CAuMcdZF879AzHql9CfjoAaGBjdcI0VCilXEE+FvqZeTwUHNhiZABDDJuya4q8l9Ofe2U+pHaWCK5yRLyeztfNPxdr9fuOQZQhzmQemTOG0BocPOu0XYiTlgiuBJ/qMw7tgJH8OoSyuvbdikBGLK1iBs4s8i1Xr9+1T77/FdSeAUQEtEGMAYQlv+vzCLR3T5DyE0DIJmHXusle16qw/ydNc5c9cofhaQc5IqynYWTyLzbHti5ABQyt84vkFV39lj10dDVJJblGhhADsIIFriZuAcbdZJkZjphK+7dmcXKBiaQVP3sxmxb/BwrP8aWy8mcmHavsb2yWAn3rGxa6o1rDffZSD6bdgr6TFGwmBuhdPaOYtZenMbMadnOcsz7LEHvCOc+U4rQZzwC2nP+MfjmwF1su94dgYkKzCS70mezMu/uOeEdE4P1voYDuOj6czJ7gEPZEFpDCNC99ftFSfsCyqgzWtiY0EXJCkIT5bNziI5J4OKdmtgDCAkakFWUbUb4S/MkyrcB3vdVX5ORDjCXME2pgJsyjwjbjai8F/T4ow9p6nxVagBdFKDrfcylA2aIBJyQzdbuM7Q0yr7roKLd3RKjIdBYiqrYZ4AgAmC02dgkiLe+IluxvbXRNjbWxP7hfo6P38ivIFDM/JIGwB3aBO/ay5ev2suXrwUMOZb7gLLIeQBorHNAH9koQAxBK46RsN0q1HJnzfLuRX+s+mPOZxBqCnuy3ZwLX4dvPoet2d3d1TUtJuNWJhZgavq966hHOne/r2t+dqIyCbplHWTNChR2IkxaU7V/pjaXzzjj6ywq94KdM1izUFHAjs5XNFnOZTtuReSsu6zboeRHvRBpaXHikgrUVTfWBbAJzNKjj2SAA3MdnbhEVBLUDiCUauzNu5Fi2rXQCoOGe+H6jDvzALVVbBODqzpA+giimps5i1BOldlwn7xD3rsAn/7mvq28GzHVukB2ag6z32U9jGvJyQBst8pwxFhRmFrBVqiiiMsADskOokyKUqma3G9siVKqlhXqmTjfZquXoff80YfL/PgGsK4Ai6/roNPj1+MI/C5GYOqvvrc7icrU0CD0btLJsd8OYBELjYFEcTBG8vDgoG1tbukYpPxZzMen9Hmz44NUr5x2KX9RRN4kIU+dBfWEUKnYcEntQwuMQpgcNh2XnoVsEi6UV+E7exYbRkle01EuKpbJqsgIaHcbAZZqharX1OAUFDhLA1VvwuaaBzjFkZGxg/6QZsOKPllcQeIexXVSc+FSzHT9h53s9Ca0wuZYpJ8N1w6X79cZC2cXzQ4co0kBpENtR82WPlpnf85GO5k+gcRipz+cYKHFDU7c8HnXOlmIwrS0RNOjJheKaTH9ulP72lYZrX5EEi3w9/wcG45FfjgHJhOjzzu+Q1VS0fnltr//pD17+rQ9f7bdDg/WS3YeGtPUUE8S+k9fC5eNVgCRJvU4CuVoq9F3qWBm0wwg5Gfaq8RJYB5BG1UfNAAuNMSuPiN1HPRiUxapopJcs6cH9U5AsjkBbxn7DCD/Th1UKJ0Bf9pgyO51zyAqTtUQ9ht9aueihGmVWQcr+ghy1k7mUS9IkUbRdryo9znT3IoaHg5Jf002Zt6dNvKay3xGRf+VhYwUuEBglA5r8ybykutDGUW1k2/VDN/RIBmRKWqIrgUIv/zqC1FMYSgAsqg5huWQWkALyyzodxY5cHaXQcRxTPYMJ28Ui3F9kID2/EJf9joAD6srI0xjIREEIETtRDp+cUkUIv4NFe7klNpVMsqThghMHCKe1YDQ/b4ElheJhBNpdm2L5miyVsrC29iQqXGtl2td0z6AQwJ23BbDdNesiTyjAwwm/6GkyruI7aBVzHgOZyNVR6bed27DEtqglS8r2v6e3au3TbFvmdu5Zh+8CQBJMKVfQ6H15pyZw32WI1mfh4CQW+sBY56vv+X+XsVQWEEIZkHZPfapJQVJvf+cFU30+OyiQRk9p36Qd4y9IwvHmhSQ5LOmjCqohNiTgNq1PmNqPTRO09e0DwRwZX/RRmE73Ads3cZjtpxgAlJmoPBOHIC9apdQmwv4xPkNUHYQLtlvwGoyqc4W8p5FGa0ehWK9VO9D7UqpN65yBJ6X1kDbG6ttc31VYwd1j7pLBGWgc6+vszZR87Q9SS/j1PWhI3BxfqU6vq++etFev6acxWJUZAcj8gI9nDVtSvtxOzk51nNyHCyB/f09Z5QqECYQXP/PHMEehbGQtZHaPO6LcY5idOrBAwgJ3jAXAYQAT9ZsgOe451tN1TXCrlsOC4uhixAV12FMTQ01RVzHi8p5o8qMBG6VxS7/gusAitNDUAHz8hU4ZhTOsi3LmnNm30ENA0zfG9cFZDGWqsckA7YG8FmRAFh6NIet1AdXoqHC9dPiAho5+0yEx+KT8DPssmQq+YyEfAIIa3xiJwc1XO0njNW1jqXOEzvMWEpZtQTltAhqvcS2yE/QOGOzvf+xXhT0E/291ONrzQ2B0wkBVwKYbkWF2ihNPzW2OAAAIABJREFU7wkCi0676p6GAML1zS23sVhZFzjkWMAhQcDhq2No9ft9aKNWLh1pp78LQPB4jT/sEZj6ux8cTpjkOE+KuC+4+BbDECMdZ42hYlMB+GEYMcg0PZWRbFMq5lWPNzj/F5dacHKM59J7CuETMh1uQXFyAsf8SpEeACHcf/UcrOjg27dE1d1I1zz9RLXGInHOBX3lrqLwUe7DwZkXLc69lWKkRRkiitk34i6VttAdHDFyur6noGLA4MKrt05R9Njg2OhGx6Qyc4MiqJ1uOyBW+0s/LdUuVtSuB4S9Ux5j3UfWU7NRXlthsdT5pZH02IrAvQMjVz5KYvdTX9dMplE0wVE+WfS5ApJ6zqI0KKLe017LcUj9T85vCDpS8AQGRVOURo2i5XwGpwTnyYqOM8rE4qCSgT48OGzPnz9re7srbWNzTrVEGbsIDAQQJjvIM4Uy5QDFte4ktSfpb9gfPylHW7WXHc1OWeVqawEYFOWqqLICQbRbgfoMFYnVoEbiJcuvukU7Af21QtsJWErWjHGLs5dnk9JcnYPrBSg6s4Q8PbUatNFwzzYoMr1z7DXu3llkPpVtJDM6zM0xCJH1ztyLOqkdoxnZiT7zqAjyIiIO69rcQ9nlWVjHoYNyX6Gt5V55Dvew9HruMzSafxJrsjKvg0hkXy6rHsWBAD7nRssv29cvvlIdCfZCPd0WnX208+QsOZs9dDMLL3ldci0r5jmLwDxxz0pnU/gd50mEWm0+hvpgMqtV6yUxEARkfA8sB6LJog61Kdm645Ozaoj9Tgp1cXSgT08QjkAQoea2beJCW8CR6OoCqcdljo2A0I3BicILFJYTFNVUj+9Yk6TMQAH0zBHVck+ZVjrQYavO2qYwVHxKC0ZF0SGTLfABUB/7tAqQVKa7t2+xlQkAZL71do977oM5fX2TwaSpoAGuPSDsHeDYgGREEnCLXc2cixOd4Fk/F8mgAQiphVtGFAZKdtW+XV3fqGYQMHh8et7OoQXjAFc9stapssszYsGQXSRTqEDa5E7HAgapISRIwNtzwM1ZOgXpQuUf1oi74/Q2wuqbBgK8gzyfghQlzmE6uJkEshNiZ7g1D7ZQmUXVrfk+oXxy/2bJeP9Q8KHaa/D/7j1YQtRdBpGAHoBwa52G78vK2mjfm24Cg1EBRt337Pyksm0GDYg2TU3NqHYQxWayg9BJj4/PKrtpCmNaQOzubuvfZLphL7i1zqmORQfh8PBADnvYBAFFCQwA/pztG+vcmUMRKRFggP5adWvYgjFg5gyhg+oEv9xC4htBh2LfJLiRAFICagGFvC8CWmfn5/K/9M5obZFyC8pVai3CPEgAThk0qTVbXM6BRlNNky3knrLmEmwZgsW11mOjJfBzeqqMoBlgfjYHlCzsk/UtZk0BUIMnB/Kg0qsFBIyOYvpw/exf2CHeD++u3x+kFFq14MwtWGbQmmMnQvs2Ff9tO3rt2lPeF+yYgGNonbEPFtiz7zMEsat1FBuD2Ara791Pd2gdMomiOtRdAtjzopEykRV4kyiRmXTQRJUxXFtvm1vbbXMbULjV1je32/Lqpqmk895/+z3vIQQZg1EjZfQPG6Y8Pv3vagSm/sVPPp4kgorBTDQfw5BaoR6U4HwSyYY+ARhkQfP50NlUp6DiXvqGXQ+MxNCDcLowENTTHB8DHi/l+LGovGl7gYlmRYSwACHogM3L9LJS95yeUhYRARrspep0rqCr3mhDthqgJafTL9AqnNBxboY6ClNaHZ1zY1WAgzOEcpBKNMHy2O9UsAwgUK3GooFsDI/rg0z3SxPqvvdgeoylhjBRREf+Qsu5v8H24x/HagBbXSQwmcVseNqYBiEAG8Sc6+EE62kLQ5Tebm+bTEps5UGtod2VoqCGk1fNsH2fUdMqGmsZZByMEi/TbYDRMdJz06aB4ozglMzNzLXlxeW2u73dnj991p4/e9ZWVqFtuLddqB4BTb1zmOfJBkS0kwgi794qacuDUc6YerzGqJx6Wkpt1EEF9T4jak/GOc4an8FRuiaC64yAYbIbD7nv4xilTY0e9859KCuvPp2mUyZzFrEm/s5xFhcxoIyTm9peAhR9hDv3nAbIXH+Q1y7qlPuOViajstfKLkpdzUEh7okegLR9IArL+3RNjjNzfIV+lUhvDwiVvX1P/y8LZZjqVGHvwcHKpk2QSCBJzoX7b7KuoaMru1bghb+btfCivXz1wgIYauqMcqDtSVRG03dM6sF6J6af4Qjj8JjaCnAlQu+eX+6ratCbOiExFSo7y/UFQG5w3KC4O7JPVJ/7BBCaojvtINgpjt65VZYLaPJuoDXhclALE5EimAdkOqHVJrCh8YWmVoBwsDPMwaq5hnJGmwTen+lSACc7taKNKttpmxUgJTA4E1vprEGcTUHMYiwo21qAMMEN2TtJrJOhdKlBMt+6vwpg9CCrB2IJBvD5fCmo8Y2+cQY6rEsBrBIYiw0V+Kksx8PgSsBTbGCCScM9ZSy6ut5kMSUktbTU1lcXBQoFDBfmJa4CoDs5u2gnpxftSIAQWrP3HykWVtZbYKvqmTifMAMBl7fU3RdVtIR4YJcUo/4eGIwTSfZu6FVZtcAew7zPqIm69l29UjvaYIIDIyBcEGi1+M2sng3K9YLqQ6ddTyhhKkRmaJdiZW9TGU2h1zcgpFS5Z6enZMuhiNJz0WUV4lgIDJK5Y21eXUHNPHJgZmZaQWYyMAResT1kBwGFriG8EjDFsIp2urPdnuzvNwAhASneOTYUtgBZQv5tQHjoXnNFo++zv8yHzBnGyowcfzso5Kwqazw2wBRV20CXoxicJ6Of8/e0UI9vhGhczxl7nqAQ9ocxhfKOTcP/CiD0fjL6JAadY09FAqfJ9gZcpldp+iSmVUeCIvZLrJDNsV4bLh0goH91eTHQ7lHG5fm8tv0t28w4lTCX91EL4Cg7eIHiJ30T2d8dgOAzChZWv8TQcJOEGMSBUCe9S3/HMVgYsK2MZgnJHB+dtBPEiGinhIgRIHZ7S9k672M+1loO1aIsysSwKKCVSsfCQajBTyqRO4IT8R+lQaH9Y1Tgjq+B7zBbgVeuv7W13dYBhjt7bX3rSVtd35LfAWhVBrOUzO8LyZTPNFjCxwzh7woMPV6ntan/6e9+oD6E2fyS1mdwiLRBDyXKY6qJHXfaADx9+qwdHDjyxuKArhEajn/622phUKis3meRBIzCraLlUMAU8ZqJQl8fGb5rV5fO6rBZkL3k88oiSqxmpl3St1ARVjII7luEgcI5M8C07HQ2fjlBFcnHEAJVcNimlZVEwMBOxeAMFPWAezRNxGBQGa2ZGSvGLWHovRmzafZ0mtDy4rQYrFmYhZOw8aX1Q4QaVN1VDlgcsyFDV0BDoKOjHPRAL46fat/SzmJo6TD2OUxEPkCqB5sRCnDEmW3cGCfRyWx6ceClDoqnOJYUeH0lXTjljdz/rqoTOZe+H9TtoGGtEmkVpXO+zc/ifK20na3tdrC/r/YGM7PMBzfW5do9/SXR1wBj/pbNz5s61Lh3Q3R8BONs6JYep24gNVMAqwQTuGs2Vpz20KkUWaxaBdXcMD/U2Ns1buw0DzMXUXZkjgEw0jqBzxIZZTPmM1I2KxpQ+j317zigXZRVqfGNNYRulzE9ODOMk6W6100HnCKQ4qyWAhgFCJMJS30Nf2f9f/XV15ID5wtA2NN8AsZT4xEQwfNJWKJaXyQinWeIE4ZwUIDAEGUONXq6KMbQ6EoY5oJAgCLOYHfEpW7akeqaqTE6Mq05FE/VcDriqwCT2hXY6Uv9TRw57Bjgy7VwHk8DQo9rnEGrEC7KuUsGy9lWK4ES3ZeolhgI2BaagxuUXl69VQDs5PhUdk90wi7IxXjRN1Vqu9SeAQglr5+aHdOcsG9uidfR+qqO0BkcHHfmoVtYiHpUPRaZ48naDmIgrAlqc2YchRcIqJY9AGKroU5Ljt0OGfc51i+lV1lsvuoQpS5tgJCG7r0NZg7q+hFdKOcyrWeUxWSMu0bimScDqF1wrW32l+w/yXpmPgWgJguo8ySANeg62MHra6pjD5XtIvOwstg2qocgdh/RMwDg8fmF+uueQhm9sjCMAKGEVdISiKbY3julUK1GrwjKkFU2fVv326uS1DrgPKq1FnvG2d3p6Sof6FRTLQxtNofWWfoDiuI+1lXyCpMpUuabOT0/r6wnWT0A71qJ6DD+PAt1judXb0VvpT5Siq8llqasIgqlEmqxHRRImp5pq6vUXi7YTlbW3/TKFT0/majXb17rfnlPtKSgTos1TrsZqKIcAxg0VZwxmpaYHWBvd3dHisLYJOYfgRzAFD5LbGzUiLFRQ5YJoFDlJjzL+xgc/B5xFYAGAAl2xMb6hq6bjGNeV/Z1B6A8/n3WETvJ/pZAWwAhczY2VHV0tEW6vBwAoY5TnaKVcKen0/tzbHei+nXa6ShLtWBFXPo1vwO4F6hSRthBPAdu/DMg2GuLtUogyOJhtG7QfS8tt7XKjprCHiZFNZAX5dwBJ+4TAAZTLG0n2FOxcwmeqQ9uNaZHqCdiZIwXgJAsNu9GFOYKjshPKNs+AleURWleD2sNX/Jc+zeq1Tu7uwKFvG/GIAJi2ZcSyBQIrACLEoOlbs4YKLOquWw6KccabJt1ovuo7LnH0euX8ZHozMqqFEnXt3ba2s7Ttr61e29Pp86f+swkHByQHns8+24eAeEjUPvdjcDUv/uXP61chwGO+NcVPaZJ6Oeffy7jdHZGxAYONZSrhfb8+fN2cHCoBYIxRRVKjrjobt4EWdAUs0fdjAW0vIRIwnS7u520k7Nz0cAS2QxoDBhigTmK7wiOnc6KVJVDhtIoG5QbmJqCKs49qo+AQSlGjUpPimSXQEMcDBVJD/2abCSzYfZUo/Dr03zdmVUyhI78mYbmHlJ9jVacUF6rM6U4S6YgpO7H/slY74ezG+ETGfB7lX9jBNmtAsfMn6AWmQBAgWo2U6tYwK5k30fBGU82O09RFiy/qJPKRtI+WYIEEAYwGGCaDsbd/B2jZ10jbAwwG9xUevzdKTLNprND9Hh9TSIOHMPmtrm+3vZ2dpSVfnd30W5uz4YNKGIBXJJ5lsyAsrfQIwuQeMP3dzKbptK4PtPtBCy4wnecSLcPqfcieqEFkPI7nLvMBxx1hBsUFIBWnL6DaizuaL3oW7XRIJ2t9VaOAIAwjkJ6SrFZRvRJzvKDFiFk7JOp4V4ImEhef2qqxBJo7AwgtCpfHCLuVfNUGQTm660bWpMdWFrWbGPtfvXVV+2zzz5rn3/xhdYN0c293T3RtSLRjvOhdUKbFgWDHG3WOi76lB2nUVkXh4PgijIXHW0Vh0SUHomyeU3xxbvh82ryTmaTIJNqSG7keITeHmpVouXK/lOYXzT4vh8j57HDA8g1pYwgE1M9GVs5KASXAFJLlrlP1lbR4oEdYfl3NdUWIHRWXc6T6FtNQSso8GQ7yBKissz6HERAyORR51rv2KwJ06XiSLodgdtPRGTCDc0tEkT2nXmtwMN1Gpkb9eBQqn3Poh2RBDMAETjv6kknu0qU34ExzsPLgB6FAA7AnCtJWr6k3QUIS7nUjn3svwNxxjmdbSkQ1s8JB04cHEigJ7U8Bn04tp5TzmJTx+dML1kO13977iUgGUCXzJocrrKXCqZJeKsCZIowjCDVc9BBN2WIF6CNAgiXdV0ylICks4urdnKBOA81rtQPvhUgfFtK3T0gVOlCOZ0B46FjOvNl252vAbgqIDFv4La4qPpqWAoJtup5HSFQwp15p76WpVqpvxcgZGyTIWRcqPElCAfgXV5aEHjjOdfJmM/b8edZoMWSCRXwpRxEdbC0nZgMPWJhdihwWiUejLX2awIzVTrC+qJel/fHeyOTRzDHa3xeYAtQgw198/pN+/rFS4E83j9BHQckoa5jz2jCvq7PbG5sek+9uxOAZA0aVDjLHlaIAt5VI5Y+pATx1PdOwKZ6Gk/PyCaqllD9Ec/UEF1lMru7AjFROO7ZR2494az4PdBXgZi0PpHoHiCigLDscvWk5G8AKvaDAFsFY5XBN6jzno+5cN0w5THslWFZMc6pZ3bwkCD0jOdHZVn5nICM6kHZ27w1kpmzWJrFyLgm1NEhEChF4OmhzpGxNh3f4no8u31Gi/VItXNmVufkWGwk8wLtCQDhxuaG55mEmS4UdGUcvbfrhhzgIIsp+n/KcBx8dzaSLP2p66DnFtruvvco7L/Ln84HgB7fAC0BB1fwD6vncgWYuFcBU+35FhRjD2B/tGiNg9o8dwLRyriGGaCgWPVtXNloS1sHbW1zt62tWxmXeUTDe/Yd5lGSFw7ixwYkmPdrtQTLVNReEEZWF4f/3UGJxyv9PozA1L/7Fz9R0C0RE4xrQN4vfvGL9sknn0j2/eLirYwJmRsaykLDwEFncRHROnrzZqAOMMkxICx6FhXRGRYki4s2ASqunZ5R1I2ouSP2rtsJgHDqHsfM9WfszaHREalLal+qpdRxnJ0rQgsty+0UUAZ0NE1gprJSdjJtUHhwq1ABGkfVrDizycLcywS8fVv0GmeUcNj4tpH2/SZKj/Mpha2K/hpkmoaawA+ZJAMrO02DQ8MGn5BVfnb1erq3+n0iVbrv1AGqZ5ZrILOBTFQHYj5/X1f48HkHEKf6kFKY41xSoBvrMQNEdXw1p8+iyDni4MU5w5A64wDpzfUQODg4H9ub6+3Z4WF7srfTtjfW28XFabu9uZK6HyqjbMTv7iiy9zxxVNZjz3XYvNmAEnVN1opjEn3kGD9D6soYe0c32bQSrZWybjb3UEVLlt8Bk6pJUy2BFQOzMWWDuE9TsWiO3nXNxtQQ8nk2LQRRyLSzXtS/a3W1bdBrjw2DButFqVMrl3JqkoHmnAAI0Q+Z89Xbi3MZEDrjqBoQxAtK8S4Ag3tn7gC8oE+ysfMcX375Vfv0l79sn37yiaLGZCkIBlHTSTG9QBHNeGsuAiJ4QisWjtn+UMZ5N6GXWyCiaS2aYo6TeauNNPVQyUgjBsM98Rn1qSrRKtFOJxb3oJ4kkf5ssGoUXEBUkWIcdoninMvZUrZpwc+8urbaVqHwKlM4LcraMT0Xz84GhxUwiDO4sY6kvZ+fZ44IBY6J6cwGKaI+SmmOjJKj/9hT7BWAKmBetoTjilo20uedZXNAAefHLXvSfsLAmTVFzaXf+807t/bhG3VjbJIDdQB+atjo2+lsaOmXqFUMTnvEv7gmz8WziApF1BvbPWuaHDYXB7pK3Rz8EBhzpkE1ibIXzgzFkTfGck1a/5XMcexGnGyv7bEVjwHhrJ4BECOMp6zGSPXr7WmAqJSFyyYS+AgATTACh9j3WtQxOdDSW9Z6AhCSOVunmTpBosmknV5Q03ol2idgHxqwVEZp5VEBC0RhVNdVQkmx2apDlVNp+y8adPXRvW9XrU7Nvrm2Su8116iFJi7xFP6TrXerI41F2iqJQWCqeVgVjC32lnmPTdiATrlAZsVjylpg/w4lFxtydHyiTPzxyXk7Pb/QORMgJJjH510n6H07AVH5FaWkm7nlOjTsJeIltBk4sjok63DV7V+YW6cn9CY8HgSb5JhXzWNYMEvLi21nZ1sK1ASrOC86B8rOKdDkIANgenXFoIb7kPqqMoNu5yJ2UbU5wCnnHtkjXUN9qvuUbsLGpvweUVCLWt8HO8ayj6KSV/2m2BKldqvgc6cinX1eCu/1/iLIAqiiFk/B8gKEsQXq0ceaVZmFgYrsrrJe0+12Qm2xVZMlcKS9x1RT7gffw0FRZ5DRerBy7q2CSdDXM+aD8CClFgDC5j1L4jcKGhkQ8l4STAuzLPuhRbzMoFleWZa4EIBwc3NL93zF2jk/q2xcWuRE3dvWwmU9toGuI3bmEZv+4tVLPQ/3rHKmzW3dD7aZhEVKTLDbCv5VCx75EopB2s7GV4hflKTAUGdYTAkBSanrokmRfti2awaZDoi1mfnWFrfawjLqo8sCg6jj5ps5xfgqg13iUPKXaKdTtZqdnqD9ucHKlj2VMA5lFq5vf6jj8PsAVh6f4b/8CEz97//qLybUQsQgM1kxXGw0ZAZ+9dnn7ez03AILZAig9a0std29PU1svlj41BixcbDYkSfe3qbf0OZAncABY0FKuGYJispC1Rq67xnXwyCr3qHoNqbuufYgTnxqQQIC4lxQ3E8vKCKLNnzOQrE0RKHpVNC8gB2J1uJNVKaj6ITdmGMSoefe+v5qOCc4WgGE4vUTeVOEEAqExyTGJaBQRWgV0S0ViCFDmMgrDz7oila0WtHfWvAPM3XJeGaDSpYzzwAgzEZkhbgSoSggaal/c+j1ma6/oMBg0bt8/rCuahwrzxxDlHP00tRpzdEDQpwri4/MKzv4wfOn7WB/t+1sbrSTk9ft6vJUjsr+7k57enige5ZoR1FGuZfQD1OonwhgAFcAIXPMfd78PkI3DZjhd6mh46cwDjVibGIonk45cAJlcMTqnmesnwgRpE6Q6+RrdBrG/m58JoA2n1WG6fJS1wmIS9uGvN8ALdWVVa1qHCQ2OmVCUDAscJLnykbo2hdTmnIM/x8bwHF8McbQRX/1q1+1Tz/91IBwzoDwGfWcVf+ooEuBllBec4+Zg3knXDfPGjomPw3wTC03fdP0qsxdO5qmKqpdQmVi2YhVz0h0vZ4pzZsVFcfxLkefdhAAGQeoHPXPOwIope8qDjHvH5tl1cKTQRUQ+wUgpI8azivARIAQIQgBejujATh+x6Y/AggNSC9VC0nwirnM50NZVg1tyaxbYAsn3/RMZ+xwhohcEzH37FLUnPVHhmTKTcMFCOn/hQjWrQ+kxxw01DiPDmRUT1C5ia7l5ppx7Eyft1hS6sv1DrnG9bWdwPruFWnFFunEpzIfYrfjnA3Bpy7YlfmbtZOxTHAJR5CMGbVpaZOQ+dcHoIa114uoFA08xwcoESBRJrTskd5ZqbtyP1IJBTQhIFb0cYFB1f9R12lmCBRSAKEyQFWDNPRq7FSoEzBJxlBZm6JVjj1rTcPnXtlz19dgFFD7TI9WZ6DYY2S/Orqe1Eo7AavQAh18sIiSwNfSkgRDqOdbmJtVdpAgLgFXB4XcQ1P7O2Dw6FiUZ1g92s+qbhC6qMVyXM6huVNKtNqvoQyqh6NBsGsop3T/bm9waruq6y+Z0l5B5JPTE1GxuQ/WM5nFUNp1rvm5aj9hxgLzNzXKLIqAEQNCMzJkT6fJoDkDjt9BIIefCTLimPP+9PuyyXw+zjzgknP29in7ooMfo+BLH+gWFbqCmL175yz4KDoWsGVAeCXQYd+nasmrJc4CgZrFxbZM1l8BkjHIgPgU9cam95rC3qCc0ji91IKVea+ssQX4EEADJLsdDcHyhXnT5LN/WLV5ZCJw36xvA32zITJm8utKlTrZTsYHGxpABLjmfGFY9GUg2ZsDNl22Y2pp9kjOx+9evHwh246PALUXRgyfz34Tm6Sgr7LtI4OIoAu+Z3wEfjrgb92KPFegmNgvtX9nn0pQyu/VDAOB97updtOW2sycfV+CvGQvSb4wBgBitfVQuwo3uI9dbfJ/q+2FnA7b60g1jH6Y2RMR3Bkqdf7LY4jHK/wejcDUf/gf/nZCDQNfopCsrGhiscAQk6AHEEaReho2HxYJGUIKZjGuTHgMugEhzs2t5KT39nZc8zUzI0MX5ytCGlzHUWxH9TEadk6t+MXET/Q+tWCOLo0N4kdnQnwKuTTK0lV7A4NBFC0duRYwq/57LiMZ4NaQjUtGAsCmeozUdlRWSxHqEjywQSCi7IizF+tMOWgTjZczhGWMh3MYPY0lK17ocWZ0XzhTpRoXIKB774QXlAEsZBKnqZ+beRYdUwAvQG2MqI+qo9P0xpIDmhqbyqvWvfSA0AB4jNzzb8Nvm6IREI6ZgDiIhOOSIUScA2cLKvHu9mZ79uzAGcKtjXZ89Kq9vTxvq6tL7dnhk/bRhx/K2KtOq5Thkhlks+H/mSsp+g89kvtJ5C/05dSXpGbWWeqbocWKP2vpjv5ayaQHjMv01+bAe84G6EjlKPE9zKt6QRmLzMFsdLm/RJPjhHN8D/hzPqLGOOQJlLCB5d56ylI27KHfaG3APU2VjS800ABGagi/+OILBYdYp5wfMBihBgPnSKCnN5fFWnKPyQ5a8dNzONHjUKsiisPn2CixDzxTMor+XCK4ZTfeur2DsrlQGdn8i+aY2txQmXSuylxgX0IxDa2JPdd1ls4iAPx4h9xnZOn5XBRV2dAjVBFqZWpm+PcARjqFSGqgyApa/Kr6KhbN2c3unWWhd6MVny2K43oWnjmAkAz5SCOSzBHxmylp+Ro4XuMIYisNCFX/jaKv2rzQPqGyCYooT9pU0b0VoFEG2o6doufqpzhSsOUMIq4lWn7aCs3rmoDdOOR9MC0OXdZiAjr9OMmGlAhLfh8b46yI+0PyBSBcp79cCT71Nqe3PUNWvRzWvgSA4wIIEYXK9fu1NDj5lWE1QHdZgQC9BJJKffOdVUMpYTAgNJh7+Excx/1XZxviK5rbqj9qAvRpRu+8r3MBzhAuq/aOz0IgYZyZ73r2GjDeiwOjblguumjtGfk32wGZQAAOgY1tBF4AvGQHl8eyjNizk9MzZQj5yX7GHh/Qg41kzgAKBRiq5t7MFJxmK1J6n/KeqhYZxYpgzbDvGxBasIqvvu2D68oi7rTQllccsIrd7SnfCXYxIKk/ZQy4L9aV6PcA19k5vUNlIqGEnsPMAAA5M8X9A6b4fWoB10VRtTPP2BG46YN0CWQArBRMKEDQA71+HWS+9ftTX8uYgJ2CbGgdKDsK1TY0+7u2SBudei6V42ivq8wn7Cyo4wGEonXOtdn5Re/TVeJCgEF9NVUeAdMGJeTz9vb6qs3PubUCQNSCfqasxi5nTrGusFkp4VDmUAGLq0H5NTXyHAMQwj+EPsl5czw/s16GPa5qwlmXmZNhd0Toi/skX2q8AAAgAElEQVSwuiz9CK+HVh69XRiMcrWyoJm8BF6K5ZHekwlOJiua4KSDmfirDsIMGd/KjMY3HdYj+xGA/Bq7TzAEvYklNbGHJisG0MamWlQwp3Z399rW9vYwJuhaCBCWmqnXkdeV/Vjb9D4f2JHJHjOF/Qt//P/faASm/uP//HeT09NRpCOF13bUDGiInLHQTk7gaNM3BzrbqNrVR1Xcb2ZRhpOCb4wYk5QFDN0LQ2mny02s49AnYp+MBcbAVC47hnwl6hQj5Kyb6UwLknd342jR4FTfYqVP0yP9/zLaJTIhENC1n0jEh/OIhoRSnwryXcOn/nji6lslyvxzHF9ToHw/1auruc9ZKKMBjFUZ5c3R2xpewDAWzqhBD5lWDWCcGwsG3O9b2APCHpz1jtgAwrhS1c30Tpbv23NFbRN0zS7rVxbGDahL6azosb0IzlB/WNNuuO8OdAckqGG3GiHPuu/g1JQA4N4uRnGrratOZ7ZdXpy2u9vrtrG+2g4Pn7QPnj1zX62SBE82Jpto1Now8AF4UVzL5mxHzk5rr+4WJ4/3O2S3VAM39hBM5joBimxc2eST6U4WMnVsAU0B7xn/1KQmENBnxORod8IlffCiB4ZpjZJoZhRCOT7BlkRGud8olnKtbNZxeEKB7LOdaULvptGm40LH4Tt1NHKgKpvHMQ8BQYBxv7EyRgGBcf4SSQcQ4iiw9hOJdkbHtSTYEWdh6YNnKjmS32SxPDeu2gWtby4djNHYQLmtTTTn5D7VN/X4WOIREq6qFhrYKL44JuCR++TvAEFoY8k2ZK718vVxROKQ653zDPpJ9hWhDoRrLM2ePoAIT1Cr5Oyr67BV+wrAU8YvAiQFkEtsgbY7EwRvB0BYdZaK7TjTmvUnumAJtiiiTN1iAcKo7WXuWQzEgDCBhjzL6KQ64s79ETyEpWEq2v160t4WJYD1DZtWwY2sqfw9mR5nFqlbmynKqCPmv/ar2A8BeVlXeZYh+3g7BkWTxRkyOZp77onqOi+yowbnALDUY/MOL2mp9LbqhDtA2K99nomgIvsoyqOm76VdiOnPsjUOE8r9M4AzIJQQhfaocU/gPhh/U1cBqjiuzrjnvXtdXmsucA5lvDbW2+bGmsATLA1oqc4ELWh9np6etTdHR6rPIjsI+A3ITTaCZyDDyHpwfSAsBdftjqUaFnNjHJPFYk5bjOm6Ag5kY4oSS0/Oiwu3sar2C7wzwCDX6IFVanAtNucMpXvZjk29E2gJaKWVS/aCo5PjdopwXomoQBnnvnHmmc/JZjNeiNnINlWLrgQ2ehvofo5WfRVwosShalShalsgy+OYdWm75kAXayd7iQJWMA4mBL7I3rpljubt7Z1a0iwvOPvJO8MCAFgIrDMHLtPuCNupFg7UyS8qQ2jKKPXR6EK432lrqF2fSK2dubIwj8K1SwgeBjWHYMqtlYUTbOG4BJw5hneI4Bc/+TfHYUOtKGsmiGn2pvcGeAZgs7azv3FsgqdcU9TPSjpgy7kG5+rXd+xQ9iGOV2Jizdlizh3wnR65vJeBxlm2z/uBW7fElv06m2ZJBod08DuvrtAUsK+KdgA9HQHa+n+Jz9DDECrpbtsR+25L/QvnlfVeaLMEehVccf2ma4W9xGJb5E12tvCROvobYaDHg7oRmPo//+1/M6HHjyN/zpDEuCUigUHCMeQ4HJIsKBbTsGHDvSbafX0tQ8xEh46SqFGc8Cw0jGquE8MfZSoWdK6B0xkHPE2t08eMc6mJreqe1krevYnSgoqfZYbHpurqe6eCaIM2R9KddYzRicMAtQZAOER9pChpJbWlJW96vi8WobOPdtQrgiM5ejuu/ptRlzpNZTOQSELopi6WHqLKZB6rz5aAcyccE3AgA10ZiB6A9RtNjIXshFHlQO+Lgx3MFmcwn+9XynCerm6xBykClJ0gQhzi/lzZxA2kSixDgLC1gyd7bX9vR7SouVkyc4Dxa/Up3NpYa0/29/SNlyQlto7Kw7hzzih2cs1k6vo6woDCRM+ziWUeD1TlOMEl7JM5nk3chtcZsB60ZRMPZTDgyzWH/ko2TXSkc9exmZbnjHgPIk2T7ASDaux7KqonoAF26K65RpyL/j31dYv8vVc2zVrlPk3nsrpwwFvGnI0c0BbBm169r48M9+OV+9Ncvrsbosc8SyhFicxiGyQUsbmpMR6c9nKEIgZhutOUHVjkvBcWtZ6576M3iBp4bAlKEZl173VTfQJgsWlkQY+O3sjRj7PCXEqGMu+Jn1yL5wYQRgwgwYQ+up/3do8+rFYa1PjMyVEgg0cwDqcbcAEowK6grItzbTGs1q4R1ShF2EFIRvXKFtXB4VCV4AzwIRnCZI8sTJAaZc1ZtW0wwJNk0uSd6eHKZrkNR+ygAiRV23ZvTavGBQqqsxZ8M9aowALUkxUJMIzjm7HPuTJ2mSvK0BStM4AszmXOiQCERCdKAAgn+L59CkgsOmzoXdVWQ89eTrsDcuWYV91jAGHWnwB/iahw33JI1TB8BG7xxK6uqWVF5dVgDLtt2vLImhAgDMWSbGypEWudlsN7HxDiJJM5XhQYQgSG+ezngIFjKjIsHoIhyVxCieSUyj6X+BHOrMSh5mH6LCvLis0dACEiF2pzA2X6zG1nXr9WdpBr+BYDeBjfibOLC2Rs19r6+pr7Ekth1uUaYeyQ3ZXT/84iVgEUPKv7IM7quXpKKWsD4RlsEPOV50eYQ1ns6RkxRjy3qFt2iyjZ0Oq1GRAjKnZlIKFYLi2gb2Bl8jdHbwQIsR2xoRLVUs2x6bHss2IQlNomwluA6gDC+CixtbYvMJMMelVKJlVyK526xtMBLu6xD1KFcUAtJEF4U0ZpYWMGQ8RM+DyU0cX5RWV2eQdck9pMMnxkBwGFlK8QiOIm5uYW2/zicgFCjr3RXGRuocbO509Pj9rVW0orCO7TjD4g1HtRQBD3nGBY9n+eLUHV2NgI5GDfFYyo9mbYz6wn3m/OLXZElT7wO1PqnbmNz6g509FUOYbAHtfKdUZWgedaHzSllm+pxFw4N9ePOBnX5NwBhPFbeJ4I0+XZemDf27TYaTNXLK5owTMnOiQORcYXtgYZaxT0l1ba9u5O29s/aPtPDtrmNrWqZDFpVbFsNVIExlCtTplA6WOMJSyj1/YICB+x3m87AlP/9//2ryfUCYmrfnk5RHowjEQuUNbDqaEoF8VBL1wv6tQ2pQaP4mci82xEGHh47Yn0Z2GHdhblRBYbTmcP9sLfZkHy+RgHFiwOrHvKWYwGJ3BhkQ1saah/AwyiODoAMYmDyB2vekEXvg/0sqopS7TIjiCbVimpKcpscQH+trxsZSgbPjsddlYshx8HVoBwoA4R6Y1UsTeCiC/YkLg/YkQZ5DhW8bIc/A4YJEOkIuKONhog8F5A9wAQcg7GbzzWIhABdQ/P0UehevDZA50+WpaNsQcjybwZTLm+C7oR9LUPP3gmQDg7O9Xe0dPt7bmUR2lBsbm51rY2rMglgDC5GxTMPAdouu4+cpw74jJ9FjAbdgDJMIYdRa3fzBVNVBZz7IGUZ+2Pu79ZWL48AYZkJwMsHMAYwUjoiKZIW2UvanihfsYJzgaYdxxAmiiknJai1uQZ44z32Yls2BwbQBinJgrDAdRqKtzVI2VjD63SGQGvhawd7jM1HnH4Mm69g92D1T46G0ly1j20okSA7TQVCCo6HM3qcTapy2Bzx1YR2OI+X72EPkTPwnfedJeXtD5DRY9zQVSZHoYvXr5U9JfxwTbxXBzD51Pbgl3ibwGsfb0mY5ax6qPjsav8jYy/N34LayE+BSBEdRRnHsceGhqOOllCnFycZ6L9ABI7KjhcOH6OlKvuuuoJZ3DoAJA3BoMETlS3WwGDCLwgIJNAEjFsnMBwUCUuIwGWojRWPWHmXRygIctPbZhk6HHO3fLCip925BJ8yeeGzCPBjgoOJCMCUAm9OKCsD6Ak0u8gHADWgjIAwgq3FC5LT9cStBkk+wHAFuMKUBhq1KWk6hrqvuaPZxIA1Lpm/rjZtxxh1WSXIEV5ZNQSmq6L0rWzwlZz9R3GdjpD6EytBa5Gav0Q0NOzaZQE/qhhxPEHeEE7A7hhJ2i7dHxyqkwelF1qTKmXZW0w3+NMy5aUeiS2TRRRxJRWAJfOuFKjaGXQBa0jWj+8fPVSgm2wbjKfbH88zoBL6g9dB7WutcNxPDvBAbdhgmZs5UrZZ3rCFiAyV8YgX+qhK6vKwGl+X1wou8RP/i5Rp411g8YZeoZarZPx45kc/PH9h/osW17BO7WPUWsjnx+wxbidXRgQmk3gAJ567BUlV/OylDwVZARc0i+xsuChWMf2GoxA26VFh2mQolVWX1Lt9RJ8MvgIwIjNVJDs5KS9OTrWs/MqozytXrmqAaRdE+qXKO663QRzBUAocbJrAvRvGyrETECyS2QHARf0HWX8k03jHQII+TwZQmoIuZe1NdfiuRbZmf+Av4C5lCYk+5cWPWHGZN9wcG5uKOng79kreMYEZLOnJPPHPpS/peShB4gcx9/jQ+Z47if2J35nasC113U1hNmLOUeCs8y10c/zO3oICPP+MyYJOsfeYaulsKoAiLUrLHCFCjyt0/xthtV0W1vfaDt7++3JwdO2f/C0be/uq13Uyuqa9o65BcRw5q3UP3GgyWuxLOBjhvC3xUCPx3cjMPX//If/cfLFF18O1Cn+xqJlIWxt74jjzGLCKH/++RdS3ALoKMpTykhEO/iMpH+RVD8/k5FGCplIP/zoOINReUy0hoXdU+1CXwsdIP1+ON4UFjap1zKSLHhUFQGDU4MqKTVm7gcm4ZgSCmABudm80/huEWHAlshUjAz3qh6K7+5TbkJFWV4magav3rx7vsdoJ05RJNtdx5HN/n5UKaI24woOkJRzX4AwgEMRxe47UcsAgx4Y9oCtB2SuRB4zTr0TkvP04OF9wDJzZ4yMjYaoB4Q9eMo5+wxhmrezEdFi4vmzp8oEXt9ctWvqF67O2s72psRk9ve2FcmG2gIYTIYwICkgKkEHNqi80wCVHqC+D7jmeWLYlUmR1LQVNPP9cJx7a9KD7DgAOT4054DiBEJSd8b84XdRsVRdXNXZBBQqpFH3wrHKoGheO2vRR5sHx70yj/xboKSyn5yLtcZ6CpgMIOTYh6CO+7ci4HEnvhJ6mdc/34kaBxgHbGau9WCJ/+d+AiLjOHAO3il2I1HaUMFQYwzQwPFNv1EawAMIpSh3dNxeUPt8dqGouGqTlhYVDXd2hrYFDmjxPK9evbwHCAN0uSb33VOT836SQezXzcNn4z4JYA2UN/pY4ZCurimIBahDbZQsQLKEUlKGzrS03O5QCZQkfgCh64iweWY43KrGiUyV9SJoMOfglNUFSzmz6NlxPKVKGTJfMleSry+lOmXUiiKWXmAl9x6bEOBmxoXBusW8pBLvOrtOUTbBpyGDUGUAyYwkeDEEYirT0NtMzWnR/h1BczPtMbA20KUs6HsP+PVrnkyoQbIz6wY5Bjix8QY7zk5jz9VKBJGoQbG62jvcax04Zan/a2cQ5QAKxE+LFt/TuQAr2D72yB4QDnaG44dn8zOT2QW0IQLDvppaaebQq9dv2osXxfQBuCZQWMG3OM0KdKLuW+2h0AMABEL5VOuJFWeaAFzMXcCSarPOUQF2gCE2Te+KOY3KqMDkitRJ1Y6h5oSpte5ZiE2hLi3iSwp+6l2UkuR0a2ur9BfcVD9C2Ybqz5qsD2A1ZSQA+6trZ88Rl/K6tjCN2RlW0tWc5T1UGYoymasWMtEaPTtt59SkX5sKqOCTWDl3EqrKF9OO+asAJHW+S8v3ajQD+A2cDAYBZNwftfnK8lbwTHsFQFkAwWrMw3Vhj5SgFToOau7eDAgFtodaskmbnULBdlY1kYB6Zj7XvbiEAnvV3t6+lZomLCplThdMASW7Sq/HBP3wiiwIxL6AjoOVkgGDfDMMybj1/gV2PgySBGB5P8zPlC8EqPF8PAPMjwQ8e3ZIAqlhnmB/U9YQG5rgbwRuImTDeCZwF98wmda+JILx0/lXUZN2TTvPxd6T7CJzIOVKYc0E8Gv9VB0z4xA/o98Hej+AdwP44/25RRTvvHqCZj8fKKAkWpbb2sZm29rZbXv7hwKHG5vbbXNrR+9hmb1jmQw8da5mCHhPv08Xla9wr7rwEfc8jsA/PgJT/+//8W8niEZ8/fXXooSyqDF6TL79/Sdte2dHRhNA+KtffaafLNJEq9Y21qWMhBKVxWVetzdvjkQfhe4HtYpvFnCyEtn8uU7oEnGm+sxNnMzQWDEYGIYUD1vkYUnGDoPFZqyoUNF51LmBPnEYyoqqqYan5NHZpOKwZkHHOOOMpSdRIkbZCKF9EB00gCRiP8p94wSwsdihdl+8gJGAYonVdL3aUn8XwKfFTOaqxB0UJX8A5HJONsUeaPVALAYrGxVeYxrBD1HoDuwEuOX4HiT1U+k+4BzFLarE8B6nPZ/rgeuQhbxr2ljpO4iQDEIRpyfMnbN2e33ZPvzgefv2tz5U9nCD7OAUdGAU4UwF5Ln7iGEEQrjvvv6U6yWKGfDzvqhsAFPmgKL48wY5fAWE9cAnEUKO6Z8xtJm8AzYp1lYc6dQ5pkYt9XlsWNlMObaPcsapTjBFIKl6S/XUxMyjHMdYBHTl3XJffIYxC3hNgX4iwQF1OS61dDii2bSzIfeAuZ8/uZeMUwInWeeh02ZTjsgN98R1ko00RdvvAiDk7BgRcLMRiJ4CCK14fNRefP1Cf4dio4zB4lLVLMZxtIBFaiRfv4EOP1JGQ1VPhjBjwRjxHcDOs/bvun++hzQmJjC2iuwOVCx2cfrXfQMQLjoDoQbRN5Z/J7PjPrDUWY1tQSR6QW0h/TRLZZR7UOudAkVmNtxvD8I4pgZZcxQAWb3+SL3J1nUcBosi23nnXSd4NmZu3zlPJ9Tjfn+IeaXpd96/Al1D7y8Hw2L7+ZmATGoX+wBVAloW5DIg7IMk9wNuFtjvHbX8PcG04V5SG40tVAbRYNJZLjJFdjaJ8vPOnEF0P8ahh0yxPLz/AAitDJugh+j4pT7JPSfYhCCZagg7Kp7sT2UVIyzDnsFtwqYAMFGfzxxlDh8dnSig8dXXL3VtZ8Grt27ksis7OTj1GuuJagYRgRNYqV6EZIq4J9Y7ARMEZchC0jcz420w6LoxqYxWOxMA26DKODXdLq9Q4LXACLYbFtEpQZLK+ggQVrABp5YANK0IEBwRjXF2ZmhwjiMeQKbWOpOJ9gLoeIy71VFhNRkU4qNIPRI1UaiftJ9YWmpbG5sS0+EZmEMKIAOeit2h4Fp6z3bjpgx2gUrZpRWL6j0M1A5gEAAcFeG5ERAyZl5z1AHeup1E9QDN3gjdHTuGTwYg5AtmQei4EhqBtTTFXPH7Shb65gbfg4zuVbu+vW6LapJO8I7606oJnJ4W64C5QzYRWroZLdQ3MnctnoLdxK66/6HnaQBPAvkJavKsycDF5+O+EwDg/MxZ9jf2pvwtf48vFrvP8aw7fE7T+o+KoWWl557SyXimBjP1iClfCNDMvfETyijBOd5fGGphcygYLPFEZwgDXrlft+0ys6pfC7FpPsbBfgVoh9pLei6bRWLg6gwsiQkFTypRIbVpsUiW28bWdtvY2m07u3ttT744ojM7bXVjo83OQTmlHtR9h+N79X7aIyDsR+Px/3+TEZj6v/7XfzkBDEKdYsExQdlMkFRnUbN4ieSRGaQnGcexcKgd0QLb2BR4ZGPi9/yd7wBCaF+cJ1G9RJSSxYmj3WcMMfq9kVXUtuqp4kAnam8Vs1k5I2qWXJFcMgmAQEVPtGAs3ZteWaYCVaSmFnDuRWBBKfix6FvZmNocoGhQM6MNEUA4T18eOzfpFZaoGfeT+p1EmQSoqPYpMRcHnUNrtZMhQKiIn7/6RvJD5q4DKhmjHH8ftI1tJNTrqKiiD52pOPUxZv05+sk0/n5gmpVxHKNU94qbH2TYekAI1UViCcipT03a6elxu4Xmcnfb/vi7324/+Kd/3P70T/64bW1uiD5HLyykyHuHJBtT5pTqsIrOmPq2vidSHHhF/4vW1gO7gDv1d1JdhsFeAhi9Y9k7rNkI+iwgnw0YC90mf+ezobpwf2xgrBMyYxF44fNy8IuKyTWS3RKoFBXL8z6iJgm4aOOreoxsRD1w43dcM05WaikTUY3zGNpWIqjqw7exoU05wCjjyETIu8kmGQcijn9AeQ+kVM9TIhJ5j5w7EV1HamlEXhluVFJRc6Q2gx5aitwb9OHEfvXVCzmdOE6chzFzu4ZSxiz592QlT09PFFLlOCLYiWIHECYDy5jHFmRN9FnoPGMcg54KzxpGORjHDPsBuMDRhi7KN8wL0YbJaM5Tn02GqWh+1UAa0apQNBkLta1QDyyyGbf+VibLgSIFMQLCZAMtbyxnQaDPGRRlFd9eyy7xFUEOnBiBEQVEDIb6HpMcGwVnAKBr5px1u6vMT8YuLXPcDH40fmoPFPQZkJXotkBafVWvU60/UTedseuz3v2+oWesjE9snUmUNUc7cNrbzahs9XsGbRDUq7BTDs5+8NA2qu2HygUQB7HiLkACcJPMq+iNUqMcAaGd+mQuTVmXo9ewATdtckftnwHh3h41rAiuzSmLRyaJnwwrSpKsFeiwZIoTKPW7DEMEp/Zd2V4A4axrFJcXtaex99AoHGBBCQZiNaiRp/SCeQV4UNCWevcZP+MA9pWhnK7sqsVZ6OfJmrSyKDVqZAijkUgboOm2vbXZnjzZbwcHT1QiQGsMnj3OvoGzFUSZQ7abblyP7eQzrlEj4ONA2PU1IlPnCnpgV8k+7u3sDmqiaj9R+wCgUGwOrb0SsYpycQUh048QjYTYyF4UxYrAVtgMM0R0UdFzASIL7i2qbFGyrq4BD6UaewAgJPgt0Sn6WVYLBAe5Z0UXBQya/sm7sdL5za1ZBRdXlwKEgEGCUMooL0AzXtK7wXZyjZPjI/l3AGrGjPcQID2I9kFXLMEenjn2OvXVAXNDn1ZAS6mCZj/x+3GQz76SwVFKPALc1Buz9CcYP+w5PuqLFy+01nm/+Xtf/9+XV2S/FN221MfZr/jWGIsKPyN6feoH+ck5EujoAWH2/LSdeAgIY4MeBtW9phNAsrBS6KkSHESsSoEiU0ijCUCYZG5+SXWFAMPd/f22/+Rpe3L4VKIzS7DUlmlRsSJQmL6t8a1ik/5zelu93Xr8/8cR0B757/+7v5hYnck9tDAAckoqtc8C4otsF9EqjiWqnmj3xvrmIL8uMYejo6rxu7J65Pa2aoGgk7AQpURXvYdYfCys1Cta7t11ERgCDKqdwzEyzeL23xx906asLdONUolCSqlT0XH3yJIEtlTPqiFxZQh7QBhHItGh6RlTiLLwk8kkqkf9D72VFCWH9iM1QKfulSHURurm2fxU7WJR9aLMRgQyDpKnopduDMpAXRl6KEZYfJy4kVTPuZP1iqMS4DZk+h5kCHO9e9esbORDUPhwufjcEigceyVWguBhgbNASDmgybL6HpuoLktVvwAIvLg4axOohK21H3z/u+1nP/mz9pMf/1COApvcawIXx0duiF4Z5rQ9ibMfhz7ZJdGZS1Y8Bp/PisJU38lYZVPh3zhGrssYQU5AXOZFNnCOSS1UD/jyDvrzZtwTIIjCLnNFVO2i2/SRyWT0eMbQZbh2mq1nU0ughM21B8VcnzHIvSVCy/mcdXKAIxt9ggbJyrP2Wfec33LZpq2lLUbmO59L5jZBnoDiPhsfEJXx1NodWs9YcY65kmtZdRMHz2qMfFu0yXaC9cPfk8388qsXEsKQIuW8JdNxGrENfXbYY49wg+unGX/sFXYrmeBkbwNkE0jInIl4UJ4zWSGeLe9FdS0EnqbIKCK7P6eoMA7oxaXZBNwf12TOoR5okUZHm3Ecdf/vvO6s4jgtB4M+sgQG3pJNlIgEWYcZOZB22Iv23NsZrdXq0zr0b3T/RDEiZghyVT10URehlPG90CmOcryVT28NTO/IorjVAHtE1JFlTwqMxAFPoCVrKFlJMRnSC7WCMTb0ks4RaAogRNimtyl9BiPBDzMwbG8MsEyJVY1wxiZ2r/YGZ0M52L0+w/Togx29nc21uD/eM2BQLUbeXg/2A1qms4u59oxooBGcEdtDQUyzEfTeoK4WDZCMsQDh5oYyhNTP8zS2ia5DBSw4WIlwUbPqLnvllUsXMuZR0TYIZM+dbSvLDs65kfyC51bRfgGEtLNwjfuYIba4C0GAemfVXL02s8bhfA4geHxypjXpOkfmmhey3ukMtYgzbWd7SwJjgELqEaGguqffbbsqdWjmWgLE2IywP6gNRK1RbVVoJ7Awp2cQTRWFy5sbre9dWh7s7Q97CLRQ9ewr4CcAoxpRB1di226L4YHt4xzbW9sDgyOURvsn7CsjIGTMsRH4N1KJFSCEQmimg/0DA8LYRfdAPTEgpL6uxGc0XwW8bSdESRT90+diHrL+AcFkTxGVgR7JPbvFA6I99NFF2dMqy/Lpjo/keznrNq95x9jZHkSd2qyoBBIj4tKXAfkZ3baHz8Z2Mh+iJxEqfur7sgdnz+E49nDOE+YI+hWAQsaSMYq2BOcKKI8/ybUcCLDAGF98hnPyufg2vN8EUhNM5Z6zbwW8phaSc743E1dBp4fMB/kN5fvxvhTzqpZLEVDknh38t2AMS8Jrjiw1dmu2La+tiUJ68PR5e/r8g/bk4LCtb2y0tfXNtrK6rmwiiZEE/7L2HiHO4wj8tiMw9W/+6nsTNhJHcYm0m4bGxsciYtNJxo7FRfE6FCc2dVYHnP8UAffOjxzv6SlFZHpDgANHNB5jkgWMsURmd2eHzAiZgNmqvXH0L4BwBDhEtKs+D0n1emocRDY/OdxaZBg2U0vcyNOgSw5d8bnjpPabpZxmevKpL88oBJBMDRlCR2Chqlk+PNmOd7ejwiXGBlIpXusAACAASURBVGMXUYcRsCE/72h6gEVoow8jPHJwOnnq/u8BhH3W52GE6l6WrwBhqFk9AB1Ayj1Vx5LGrvFNJlOqfAXoirU1MKfsxI6lNonS9+DTPaoMJvk/HKE5ifPg+N7IuaAc6s//7E/az376w/bjH/25KKPnZ6eKMrPRxeinTotNzVTnVVGOUmOTmg02h4dU5QB2/pb7Yw4nqqusSDmcocgFDGQMk8lj3BPEiIM6OLU1h3pnVXSSqvPJpsTPUF2T8Q3FlE0qc7UXqwkgjEJa+jBxbB/hZB5yTJyOCKIkIBPxlocZsWyqg+NwcmJxhOVlgabQ1lJzGDDU01Wz5gLykpEM4OqDP/34c2+8T64jOqtECBxEwvZIZfPaPU7TuDrA+esXrySVz++5Ds+X3n05JjWUrk+6U+Q+1+OayQT28yPvP3UqPFsAep+dSrAitCU5RtS8me9o2XBAHMCB766/m4EKAScLvEgOvlSLEdLhmSPuITXHYj9AEVNN1a1roRgvnGPa5HjFVuuYaldgIatRKZDnFMhVlmnsHZc6LwFCAUxT1EagDyC06ibKjAKEAEo4bB1VQHU0kuF3f7TYvmRGZEOlfGo7rb+X7cv/8wxuRm8avddtmArVOzZZzWIm5Fy28fqXawULEEZgJ4C1ZwsYjjkLKgdvoIyOLYGiJKrsX9VkMha0nyAD7EDClARkVGJQ/WulplqtizIWNp+m83oOjYCQ/RkQwH5KgEwZuHfvtJdmD2fckannb9zzlTIgV+2KFiw4+KKeVjp24vpG3qcEvJYXVc9tGilKnhYLYt1Cv07bCcbBAbmqX0LgB5Kl6JkW8uBaZK35C1RTgDECSlYrJZBjZe/SO2lM8cWFWfkA+2prs6P7QFFV67DUM1lPnD9UdeohDSiuBITJrhOkVQP7JWrEnF0lQ8i9YQeSIdQ5ADjMyVuLMAmkVL9jsoZk4FnrCuiUKAp7SwBhGE8ppSHrGrZEgCrPmab2zmAuCBhknjHGFnFykJl5yfsEELolzqUo4CODxwEhB/HQMZh1v+QKdpHJJjOIn0XwfWFpQeBKIEo9BR1IYNygjBLoOz8703iRWQUQmp1UrbZmrNzK/XEP2UvS5oFxlQJr6vOw1dXKwbbZQDVteuKjhDmSYGD2N2xv+rxyDGMPZZSgZPYrBwhHtkbsctgIClAVwGc8ub+wWvgb74b+kwGjAYQJkDJP0jyeceaeOZ+F/xysHIJABQjz7gYGlOxXavls97n/zJlkJMuKWdui2GBisqkWe9JmmdcrqxKY2XtyKPro5haN7XfaxuZWW11HeHFJ+xelTMky/rZg4PH4xxGY+q9+8HwSypWcuGolwUJxBNwFtlb0IoNjBc9EflLAzQJK5g4DzDZG/VWcpVDL4oRhhBxxsbIYUXl6m6XWkMUfNdGAtWyazsTZeKtLUy00GfZqmisuNtkdbYyonCFy4KXHIuM4zhEj1Dvv3JMiudB5CiCFJkEkTn1hKkqOIpkaSFe0Tpsw9RIXF8peMBZWBsRw28hq41Rkf2xHodqVAuI9CO3pVRY9iKPmaFP6GymjmFqYmtcCbX2/o/p3lEwHB1HOl1VQ87xjneMYWe8BZN5FnOxs7t/8eV8CPtc0BcMUiglZ1xm3n1DWcG6qLS1MtR/98AftZz/9Ufuz7/+pItdscKKY0GOp2iKMlD8oLwYpT58+FU0ZsMJ8VjasnEeMZQx2ostEjpPJIAptZVhqqm4EUEX5kiiAi9CZA+lfyQbqTB5RWjsnAUDJIMWRlBNbjkDAUYBkoqW6Vq21bH48Fxtgxp+5l81HdNG3zq71WdA4P1l3qZNQBmrBNTbJjkQGnH9nw8ra4HlC5QwoTIQ+mdhEcrMZ5xmUnep6FMbOqO4IZ6yrkYyjl0yqaG43N3puHDCcCWS3RfusLBZzCcA3qg67HoMxfvPmWIItnC+AkHckEIaYztmZe5zRt0r1M6gqW100z5UsRN4V/07UOz21GK8EHRJ55meixXEOlWHSRADImi6GM08kGFskxsO1we4wfpLzN5iVcNWNe8NeXkBfNMDTXFC9GD0YaUJtmpqcuaqxzby1A2MBmBHMjTVBAgxDI/NRBEVUQLXcseouQZJQkZwhxI6SiSEj9raakdNUufqWdjV6ttE+ThkBwEXXbsUgaXZsp1PrJdkDhjBg1TZkzCbe+/9iWwj6qPUBMv/VM7Dmz5DJF3V27OkX2u+wfgtYqn2E1IcNJrXOlfV0WwIFjwgiQvOm7rCa1OedLhabRE3pae2hbOGoMJl9DvDD+QS4dBUrdGKTmQtkzTbInigT6T6Z/BRYFvXMYkjcg+iryqJbgEk02/pCtMa1iZO2OE923L0JlYHc9ppzOxHao5y1oxMHWGSjCxCmxnHY124Jbri2V/OZNSpaO1S5K6mVvr1mDpiGrGyoBHOga8+13Z1t0WEBbShMI1YTO3VLBrwAIcBP9cfs5cUmMsjHNppWCCtpds4jiFIv8xRbANVzZ8sMAD4DGFTdf/X/k29xc60WKmItFNuHvZQAi1hP29ttc2Nz2IcAhIBSt5pwxnwILCpwvtq2Njervyh9cm+L4omIH8DG/kGYSPKzzkyvTR9C9yiOkAl1buPnAIOMJ30OWXf4DZRWoBjK3kX2TxT/eTeZtx0ENJ4N7YWU/V90gDusJ87Hd/ZM5lXE/dgP+H/+FsZI1OO5zzDGnAW1KA7vMsHUAEPGiTmcIGlYZZwrgDD9Yjlv7HkfSOJcyQqGopr9KMczn9n3xJa5uGjHJ6jVO2jveWX7a5VU+xLsPSRFMGHZE+Xf3lMqHns05h3Gh1OdqNSIRyoV1wgojZ/NWg37RYJQCCpRc1hBFez70uqaBGco09rc3G7b9Czc3VeNoUq3KjuL4IzaXfwGX/HjBpvQ1/r8Bp9/POT3awSm/uq7exOiZFKwQixh0f156D+UaL1EXebnFHlQFFjNb6E4ueYlDmrEHnC8MNiqC6uNM85wHHnTU+3QhCaHEx9lKugBibrFGTB9wf3a+J0WU2UI5QwUfdTZHPd4ARAqWoQDps2MxegmvqmtiGG679DRB9AbNr83HRAn1ZS40DRTnxQHl/vCaUsGAcPrMXL0LxGmRCRtHMMzN53IgKKa0Cu2n0h4VPEqgq7Gx73kulNzkkaoSHU2keRH2Tji6EQgwpmCEgwYMqJdnU8ciG8YC9PX+q8+Qzke3oPC+9RYjCXOMQ4B/iP+yvLSTFtfnW0/+fGft5/+5Efte9/9jqLXRHkBgzLmx8eKGlJXELoOmxJiBB988IGCC/xb/PzKBGSe5j0LfKiPW0lqKzqcXlm8x8t2dTnKYQdE8bwU5OOk9eBMEcCqS0w2ORtHAFyunWAI50qwIVnMnrYZegwgJQ7sSD+ednQbEYtylPo6ijg8XCMZxICNCDVxzgDORELj5HM/yfyxblmPiQrz+7RgyL31UVNhn8rC9OsrgDR2gfMkc9uPjaKoEo1aFHWMmmZo2oDfOBSqHb67c4T73AEYZczalOYI6zB1ebYrDmpBX0vNtCPYN6o9ilAOPwG5Xod28JKp5d+hpXLffEXYqAckGYsAQoG0CuiwZtjoeW/YFL5FG63mzAEQCqgtzsuxVc3hBMcW8E8Wm5Y4ViikhoRvnP2bd9gpep/icJpeFZuaeZMgjueK7U8CIlbCC5XN4FSBQjWyd2ZJ9yeSvr9sUwFAl+3y4tINlFHWi8pFepTKyQGkVHuWAp+sDWWuK1CggIGyhQgxjFmnZGD7+T/Y7GQUu3uKXco7TEYm+4jqe4ZM6H1AmGuNAH0sCwjlU89ettpMiLEXK++XuQpjRQqw01OixtNqwj3yUlNoYBkQClBwRnZKIjQebwc01QtvEWERaoOprfO6Vy3S7TuDUdGAsQvQHc3wIBAqcBjb1gUJqUsEgC7OT7flJbehEG1zn+bYbhxuauFRe/3mqM5pJXIHBkLg9k9ROyn1KLqsHF2y0JOpdkG97AXrnTlW9F+qOQCEszzbXNulvm8XOuam+7PVHmzhHavu8hy0tOLvzIVoBwyAWuBj0dT7Jer9KVXpaOjLK7IpyjxKqRRVTgKNPkbjev22nVXdY5g+ZHOhpXJeZZtW14YeqthX7i3rI05/7CCfA4iGiSGqoObLlLI7Wt+dvVHgp0TpZB9Viz72O7YdNzXbQR5nvcNYYY6eX1Czadq8A1600lloszMOGMC2wG7Gl1N98JwDP8xT0W7RS1DttudP9qaocvJvCfWUmnxfemAF51cDEyyslNhNnjeZt4ib8fk+Myd7fUYvSqs18xWGSdguEX7hb2Gp9cHJsFXiq+oZLi+0D2iPr1pPnpFzqxULokFrbnVlyqjrKrNOM94PaaLZ72MX5Sdc36oM5uGemNrJjGvaBBHQEXsG+m8lMpQhhhYqP3Je4G9ze6cdHj5rh8+eWXRme1eiM/MLy9oPfpOvR0D4m4zSH84xUz/+aH1iyqabTePkYWBxtuGvQw91FJqMmykkoqrU5mIjNrYywLlwYfGaWgWIw1/OauhTopTc3hYl1XLIic7HaOB8YnRirAIKMXosFq6vLCXXFoNsyiIJ1YRXRdfU4SgrUK0g1A+JTYXonQFegJAci0iZk6ZXc2bXmMQJTN+gGLLQanvnmo15rH00gJ2fTxaJ7EVJyUsJ1X0O2VNNG3lPxLhqDfvMweBglwx7put9MDZGz2OcBMUqwhjjlM8MEfieovVbroOcK5H7hx93hqJoa3HceIZ3ODsGhHwbEM63n//0J+1nP/tx+84ffUt1LshhY0Qx5IjLUFfw2WefFWXqXE48QPD58+f6BhymX1pqM5gXcdYVyX1nwRYMN06AgiCVvSBbSHNgRTir1jW0nlBSmBu8N0WrS1qa++R8fAVI5Jr9mPRAKaAwc4f74NycN3SfUNz6+ZcsQMBkHBrOl3vl2gnE5D1nroVmyzVSKzFGQscsOveSjRnbwGafz8ZxTDYw77+nvSbCHOc/zk8AYeZ3MtSsDWebRlEYHCDWbTZ7yXlP2hDFpyG3bIDoPQZarEc5DotFk7p6WyIcr2TfcLq49tYWNTbuoYYtwiYGSGBrMvYBy3k/vROWdRawz3kDqp0h1EJXbTP3HSVK7vFcDcUdZItNooYVpwzqHACAoBLONPVgPGsonrbNi21CHVezqmLe4ZCNrRpmBeaqn6PH0S0YMm6ehwT9TOm0w4py5Lyc/wA00Rorm43Nd+bgSoEHHBfsrmJFlUoM8IIV4ayVM4Ruy+B6uQQLVKogaqpVZQnaJGiQsc3cit3Omsg76IN7AXc9IOzXUP+ZfO4hIJRqZ4FHtZFQDWf6xyYoV3WHYaEUHdiAcLotLczqucQ+KcXR0JIzr3gnoVGKfirqmAOZBoSLVetF2xIHNz02d677qnpSBaSqEbbhu/tW9uNoACWOjcDY2sqSgrhkB6FtWmnX7Z4AhGTdCaqy5wqUqzbcIi+RvU9mTBlC9cK8a/RmRJDm6i1sBu7VNa88W4C0WCGL8213h2vvKANHRpUs6rCvSYzIQnDUnkf4yIDQ80nP1CZthefYhXa6qlYaNIi38MpEFGrEahTsJXuI2vLFufaV+DUChJTInJ4OcxUAquwsYJA6OfU9HWsFuTfvq6OUh4HbtN4boDA2knsOdTlrNL7UsAbpZ1mlDvS8xPaFjmt7OWNRqKpfx6boOqhj6pmd6eQ6zDP5KcpEVp9FibrY7oRVwLsEFFJbyhgyVmTs47uFWhmfjvsY6yPXhmwu5yPoRsA2a73PEAa8J7PHODI2YYQw93g/onaeUqY0AkKOCzMtfmOYZdnn4mMmeNQDNanOogKvAAC2EptrW8c6N/WV/dC+Ke8vQfMwp8Ky8tzsa5RHMS+u7RYT1WKsdBfGLDBg3JnrAE0JBinIN9cgtDmg4uA8VsYicndS1V5ZW2sHB4ft2QcftqfPnqu28PDwaVte2WwLS7Sm6NbOg4BZ7F+CmPl370P+lu7f4+G/ByMw9YOnSxMWAI40bSZwijBWZOg+//zz9uLFSxkcpayrvw+GxRuYN6MIvCSabA44fZJWpTYKPz3CGUmRsyj6BqRxUBNt70VZYhT7bEt452xQ2XDd5NM0EH1Xw2Q56hhURdiqLcXb0bGUIS4wmHo9nDGprVXTU903jYa7DFsAYcCGVN26wnRvDm6NAKVUxd+qtbkWRcW1ClWbgrqcFPwsAGEnxdFV99tyKi5Oif5egDDO9K8DG3WygRbVO99x3mWgu8jx++b2N7OB41HvMyS5546teU8AIvcldQGcpikiz62tLM221eX59pf/7OftL37+0/btjz/U5pSmxjid1Id98eWX7Ze//KWCF2w+vAeCGmQIv/Wtb7UPP/xwAGvK7s3Tu8cBBb7j8A9OTPXlAwRiyLXZIzePk14987J591k05gGS4Iyf6UsXAoQ4TByf9dKPezJkniOO8CbIQXY5wCAZ9Kj0JmOdteCMiwvoQ1HKBpN75SfnS81Czh2nOuproYz2WcbecQ591HbhhTax9JWKsEoPcnvQGYp1fsfzOpvuqDz/7v8mUQfGvSaPaWOV7RfYMxWbjIiyiZK2r/rh0JHlHCMOZEBo8Hipe+fb0WvqQWba7q6VRUN5YswC0h3N90bfg8QEp0KLD8jN84TCFKcRMMQqnpvFIZsuippBKzVafOfdcS71eFuYb+urbnWh/oNqSA/97qIyhdcOgkHrorZuxtLoAYQBsu5355yeFElFUbIDi2OZFgxpKM89q3ebVFFRH1yU829xm+pjNx3lXQPcROcFBkv4BbQwBOsA6iXeEceW8Yy9ViuGEtZAZZVMmkRaai70Y8NnMl9Vw9fV9OQd5WecnoC8AO7exuWY/ueQcWIdFyDMes31euD50A5rXaZHJMB6nn5x7CljF+kI/nDeZApUGlDqou6HS30Y4zSl8gSABeuuD2wJ/CkbaPAVsC3QUEFclSnU+4P2rmykqMWUbSyqTntrfaXtVI0cwnLYMKsMH7ejo1NntW9d6iHWieoQWRt+z4yZ9uti5Vyzxt+SAb9WrWyUStWrUgDO+9rC3HRbWYYyutWe7O+2vZ0dPSuZVPZBjW1lpwWOC417jdkHGUD81KStrq3Ip6FnI36IahxLNZR92O/B7B8yhFDIAX/xNdibFXg8ORkyXNQzxlbyDqjXiq30Xmfxu9hV2YxSkgWIEQyI3Sewk/kiYZ5iNoygcGwEL7EbeluSDaaVRNVoTjVT4BOMwZaxBwJmUKI1K8WsISsEu3SFDOFInx/7CBoYEUikFn+lrW+sed6rPc7F0D4iATnbKPdldNDItXbZywi44UeGLZU+t33QJcdzTtN8TdknQMlzSbfi+Nj0/qKVYiMiGAc4jx/JvcQvTCLBftSYsDDwcp9I3l2/J5tZNqdr854TvM7nE0x1IMYgrrcXsQ05j0pVHPLQuZLh9fmw4Wf3RHd62zI9O2OftVht9lERaGIfv1IEhvYUe3tP2rPnH7TnH37YPvjww/bRRx+3tY29trK6qQb2Ck4M/uR9OlfGPn7aw2D9+3zAx9/9fo+AACELgGwKtVdbpZxF9uUXn3zaPvvsczkPOF/0K2KhsABZDExOU9GQkb5whGd1pR08ORDthKg2PYeOSpm0lwCOeAbORpxDDEBAp7J65cTGSPcTN84p9xZAKLGSIdoNwCq1Oylv4WBW8biyg13LCRM9/KbLgbEkuCMsbFzcg2W7ven50BFc2OF1FFbqhzcWdnD2yHVs/Nsbcm2YylCashXlu3tRnapFkUNQjnHv+ESNL0avn6oPAVppvRQGGwvUc1w204g4vG/a/zpA+I+BwR4QhqY6Gh9LlZaCvOpJNtYW2s7mUvurv/xn7ec//0n74NmhHBbq+WSMaSR7diaHng3nyy+/VPCCTYB5dXh42D7++OP20UcfiTYsue9VpNVdCzs8ax6yE4RRXSEgUDL/NvoIF9BcOI7+4ODWZsM74TpS5ZPkOBQuAOH0UB/VRyx7QMrzpEYmcz7Ars+Kh5oqqlYnl6+Gz6XQ2YMr7jEbdQDpQE3psvucK8pwidYmosvwBFBw/axHsrKMO/fJek0Dea7XR35zn6n1iDOU9d47+nLyKpDjza/6hRZl06DZdRxQQ7lHQJUEP2QrvO68ThxQIRPB8RJXWXRGAMcRMIh9I5DA/TKmiFkQDBspV2zIthG9A9RnT3kuUe2rGTf3mOBC/1kBVjLPikZD7YMKOXUPEArQVj+1rHWzFAiOmCZIuwqpd0K/u3B9E+dNnYkBYaLVdqIDnHBGx+yrg2J+V3JDPKeqhpTfK6NZUXPNI9ZOqbe8u7sVXXTsFWiAY0VLVJXT2LusascKUN1kOWOR9Y8tUGuGqidEZRVAGEbDkP3p7OCQXesAod97AaL6Gccnf8sczTi/z37mGCnDluMbQO3MGD3sqqYr4hHVo9HZs0TznbUS6EGNuuoVLXJGzZeVRzln5pptpAV1lBETi8LgnTGhbplWAlpXQxmCj7MyqOuRklWojc2BAAVxXZ8LdddBOGzASttR7eCmqI2bG+vV2sGZ35MTam6pVbR4kMYu6rOoMS8486m6RrVCQWDIZRpkBc8uriwmc+Pn4KPY1yiCAwjXVubb3u52O3yy357s7wkQQku13R9FuPQeKxiNoqdEc65GkSLuY3WNtln0asS5X1N9esooJNhTtfi8Q9YCAiOwTlz/CC39VjWEBB6TVSU7SGZQLAIazKs1zNiaKnuba/2992sNVzBGFGUFLiJW981dNntlL/Yk26bntd2D7qia0YnbenD/MLkuzi8F/rnHnR3YXsvK9EmcSmJGrj03c4R2SgjEWIkTwMX5mW8GXLSqQLEVUD4z1KirBUbN5+xJKZdJYDPB0pR1JMAZamfvLyRQyGdcu7cyBOYY9yiIpwcu4x2BmF7pGhvFeMfWptypH+EEQ3hO9mfWm+2j/bzYiQjkhGGTfXHM5Bms94yDBNcSJKTu0KwhJyd4Tj4Ds4PnUgAXwcS6h8wZgcUqf5LKLWsN77CUSFlfKhcguz49I6VR6KK0o8Df+fYffadt7z5r61t7bX7RY/KPAcL/nN/4+w1/Hp/u4QhM/ejDtQnccvr+kG7GuWNxfv31i/b//af/1D759JdSBGNibWysKeK2vr6hY3BgKMzFGAEKoTexmTx76vPQaPzN69ft5YsXSvljtFl8SfPHQMTBw9ilnglHyIXPpmTYSTVlRKIwqm+6TxlVPYf8QRZQ0S+LuuTItykUbhicTdNS8HwskT3/tHjCEB1SFoOdbKSD8O/+M4mQKjpKf5kChKkfi0PSUwQeRmceRmlU+1jRRINQbzZyTsoReRilCoUhhjfnDChMVOxhBCzniYrovclSeDkxpmEUygkaR6VUWc1OvVdjGHqQeocVxdfSWwaEUeTa3VpuB/tr7W/++i/bz3/20/bkyW5bWphvd+9uDPJnZobCdjYMAOGnn34qR5+NgI2C4AaZwrWN9ba5taVNRrSSmZmBwhwAwjhkIxkj6HaYBeKrR1uKzzHo/XvPxig6nehtdijUOLjqF/uaW6v3ItbgLHU2xWxI2WgUdAm1rnrthVaXOaWIYYkfKGjRgYA+ehswkM1IDn9l5SKvzb+d4aSNg8FgsozZ0Pgb4BtAxVhHjS2ZtTFY4g123CBNv0nWLFTRIQvTrT85jFFbK0AmkDg09sW5tPpw6OL+29gk2uCROr1rRcU95tCo3okqyv0zX7hH7gsHinGIY8F998AiTk6oUry3UKUSpWa8+L2o7AVGuO/8Dmoa30MNYTnXopkDcq9Huqhth50VqHTQ06TAPEvU1xQuC0+c6bPYCVAatEGyAgEvaa0AoBvYDrKdVoJ0jTHvGnbFyE4gAJL57xpCZwpUR6g+cG6RIFsrw9QG59Q2E0BUIi5lt/g9gFD1bYCBjp4eNeKsJQAhjvQQ3R+ymbY0WX9cP3O+Xz+9w5YgmufQqO74jUxh1V/bgYLSOFENj7eUsnApT4B2q/k3AoLYZQGOGffJ4/OhjM3L8YzIjT87KI/Oul7SQSBpDRbYKGCnWj+rPqImyHxwa4U0OX+YsXCgxH13zWwJIAyzR43eZ1ATn2sb66ttT4IuO21dgGdJTdOdfbtqZ2fulZl5qj1EGkmIcCBS5fVNCIA5buB4IyCDuM4pGW2pixoci/2i9eodZXFhpq0vL7T9/Z32FF/k4IlE6Ti/56Ip8Mxh3mcojBHTIkDC2DKPuZ9kycgOSlxG68J0crX2qHmjINydA4wAQvdIvBAr56oCbakrBxDyrQAQ418ZsTj87gVX6rgEEeZmHBCswEb23ZSHeBzGAMZY729bN/ge+CqVlWJvIXOJ/UPRnEASwPX1qzft+PhUc42gPAEuQP3mBj2iCeh4PQXkBBDyeXwzvpMhhJUQP0yfm7O9kaCb2mh5/SWw+TDQlz00JQYOkN7eUwXN3pv74ZzY09Slc33mHaAyvRj5N9eK5kRaacRmcM6wbMKGyXX4aRaNBWR4Vr5UN1n9nmMbEuhLzWGArgM2FVDp6NcJEsYOORC7VGI0AEICey5zwk8e/Fn1KHU9rvqRzrDnEIhGcJB1W21eVOs8W5oYCRw5EaIG9pR7be8oQ/jt7/yT9uTpt9vO/jO1jiMQENv1QO5hkGceQ6idnXvESn+QIzD1l9/dm+BooPKJXD+LjE3k1es37Re/+ESUvMtLFg+ywUj30txzQ4afCU4EDUB4fo5zaEP89ABAiDrTvMDgi6+/0mbCgkq9Ig566gVJnVsU4q2inwDU0A8wgG5+Co3OYM5S0o7cyyGoTI2VRO+s1qmNwwIT6u1SC5moqMRlskHSbLiiQ3GyTcv0eukdVuXxJmMkqTfgOYeMSjW1ze/ikPSZkT463QMzbxJeuvxeWc00BE6dXXpvlefsjSNqe57H+GqRU5djHurWg/Nn1t+LmleEql8RD7OD+Vv8pMHo1IEBgw+ND2kMJQAAIABJREFUUEBhgG0cLwLi2SCf7K6154eb7Z//7V+3n//8p4paE10nUky9FN9DlO36WmInOPj/8A//0L744gvNI6ijBwcH7cnhQTs4PNT8JqruLJGDDBjiOP78m01kqPEopVFt4qWGGjqK2xSMFN5sjKJsCeSZeuO8r99jQEKyScz9bLDZtHoaabKFfY0Kf+daoVXzOTkEldHkOinqD52OY9jYMgf7jZ1nCEUmWf8AQq4V9dHUFuZvZAf5ZsPn86zl1N7FWegBVepXBoU3sQrO9Px90KSPyOr5C1TFcReguLlVo2ycIjuTpi0aeJlVoOzXO0f+eV43V4YGtSabgD0hu8y3x2y+otKu8clYJZMcRwF7E4eRsWB8YEzw/Kl5cQazFDRrfLlvR4ctiCQGwbVrHOM4J/OSde85wbM5y6x3AfW8RCHUYqdq9tw4HMVldTctsOSsH05gMnyZE3qPpapn28Jn3OoiLWEE2IqZMGSJcWzkVDrYFkVNrYQCga5hu5OCskBZL2ACTfgb7Xaq12GXdRAArRqxAGvuZQhsdTTUjNcA2CpDmKxunLT+nQ7nrGumkI15Iqe+qLWKVTGi1ZrDDJEEuUabG1sG6LCzb+CsWs3ak7gPwFfUTCO2gl0LKMz+cHfn2nbbmFwztEnaicyJrggYJMNoG+pgaYIwBsdjTzOpaleGsA904Oyj5Lm5ser6vd2dtry0JDB2U4I1mWeAwszTBE3nZlD0XBiamhOQSO9D7BLHX1xRowclmhpC1y16bWEjXX8InXZ9ZUmA8NnhgQAhzzbVqJkl+HOneYxADPM4DCGylgQFsckGKdRcu+8e61LN1hdMnYs6rAIbUR/Hxkzu2ilCU9VDGXAEIJSCc9XwMZ/ICgoUVv1ggiwJvPHeHTiqQN8cKsGokC+azlu9VQMgo/jrwKBrzfpAUt6lWUNkX93eBdoo9PLLi7dq4wHV9dWrN+3N0YlsC3Zic2uzbW/RnmRDNcimuKbxvUGClV/d3gIfbshkVyst0bfVI9iBmQAfPhsQFoAev8WBeoOu7F3xFUa6rMEY45D9inOmcX1aGfFOKQWByRHWDMenpj5U9hFojwyNHN+zU7J/KZEwBOwd/I+N51x8hnPH3hg4OrsaQUKDy/vfCbByj/jUgELsQZTh4z9ELEg2bRo6OoEO6rhhkNl/GP1D+5uy5QQgppkH1a5Mexc1xdSMrsrP+fDjb7WnH32vPXn2sVWCKxBYrqJ9rN556xy7+Cp/kEjo8aGNG/7rH31rwsIM9Qn1IjZEAB6ZFxztszNT6DDGRNs4RrSnathLpJoInXotLSyoRw8qXjhaxygTvn49GMOk+wMImewRkMHZinENdYt7C6UhTbf7d6eodknNp24hGUIZ3E4a3FHSUEUthZ1MXiJeoblFRjtG0g7aTJuhSKdAlaPQ3twG45GeWLXssrDvR6YD+GwUezA5ZOkCCJXliGgBIM9F6zIgBTiGKHo5LDa2Pnd//ojK9GA0Y5nr9tfvQWD//73Y6EPh0Rw3/Hyw0JJJjMKar9fUd1Aqo3etHextto8/2G3//G//RpTR7c11qc25hYfBft4B44qjzSYOIPzkk080b3luDOLB4UF7+uxZ239CfeyGjL2d4WupGoYmF+OuIAUNxVHRrcgmhtvF4aNgUMYpzrLoITjFqk+4aaj3QRnNe2dz5P+jZMl1Et2OU5uARJzbZAgDHLPh9GsDQMi98plENnMe5mdAX+ZBrsmayuYXkJrNPFRQ7jVZ/ABUNno2acAU65Zz9KICAXWMS+pp+X/sAtfhd1xbzZBPTvQek/VM5pTjQ+WKE8L9s35Z40RZiehDeQpwTQuKAHsV30t91aqk3P/yshXjOGei1/ye6yMqo16HlYVItimgMHS+qOsxjowz48O8wknh3xknfnLPURXk36nDcdNyO41RY7TqsYVB7Gw7KOUsoUH94jyAkEg/NaG3eu84dIBMqEjKvN2VKEkBSpxWHEQ702OrD0XSlZWMamu1Ukh/wbJtcbZkF3G4K8vAT/cqqwCWgkimWkg4pur+MvaZ07JkVWeV3/XZvFDa1H4C5yf2ugOE90zKN5SP79cM9QB7uIdSLlU2TrQER/8y7r3d1POJkWKKGf+fZ7YdtS1WP78ScdA7VD0d4Lj68Sm7h62vTHftGzjc6e8Yp9uZAQug+fbKatbPAH31NJw1yEyp0Lh/Rf2VNeAWEMwvA3Rn6JiTXBtaIYFc7CwAAjEXMstk5gBjOLCnJ9AKz9VnknM4a8w3dZ8ELHCiFzUn+Dtzk/ZUZxeX7fT8sp3TukGA0OA1dYEAZyuMUiu73FFGd4cMoXoRSyTLwQ1KMNgLuC8ySK4xO5MtZ76vb6wrIL2tlgG0rUB8hfG3Yq7ew2Ss2ST7hqgM9uzlK4tNMYdDaXYm/a6U0y0qQ/9lQFZYFBY1IXvjwI+yWVq3c215gfpl10z3ATCLMY1AyywmB1J8nLNwCtRIQMtZI/Yv1vzJ8ZmUX98cn6if4PGJKb1cE0E/lFphPlAbStbXLZJSP08m120nAgizVl0TSpaboKBbFKnHZgVKQutmrXKfPXUy2cHQbBm3zMnMb/aXgMrYW9tn0+9TL599AkAYMN0H4LifBOD4GcBpUO5WFwmeZj8iQ+gaetNFvaTGAHz8QO4re3wAPL9LvWr2ZN4zz9PXmTNePIsp/mPtdrLtVpC9HCi6+AlavyJ9uVY4wd+MsYJVMCbSExXNCbEFsO3WqCBLePj0WfvgO99vTz/6J+47uUSbEWoZRyB4DxB2xrQvK3rER3+YIzD13//N9ydMaIOI6ba8ilOEzHCToY3MPKCPrwVkryWD7mgTX4lWR6wixhIqCvVYtAvIRs/nhiapkoKfkgGOgxhHKvQBjEMcfu4Hp4qvgb9OBETNZd3PS3VELu/WcWoAXRu3AaIVzlSDIGrnKAfcU1I4g+mpBns2ai7K5iviC3FmAursyEUUxnVQcWp9rAGQnT2ftweEY2TYjgCS4Te3Y54NwzF87huAkE3eEzm0scG5yfx+j4poAOJ9UOgPvC8z+D5A+L7jfl1WMbciek1dY3EOmXXXfT19st2+/fFh+9u/+WupjOKozM3Sh+26lAsdocwGEBoitW2Awr//+79X1JixRFjg8OlTgcLtnW0Z6tTS9cAqwI3f8cXnEZe5UQ+vqLCN9J6MWZxIrQXGVu/bdDuJCFWWSiIdk4mMNHMaRyXgLHMs8y+bAPfBnFEvrBKa4Xf9fcep5zOpfcicYl1nQw4g7CW8uZ/U8iZjGWprFFsjBJAxY6wZG5wnQGHopWzUPFvEZbif0HC5Z9Y9x/B51jMZRtZ9AFk2Ud6PNuOqSQtQ5/75HRktnoF7cOaPINWqbBfOVMSrWAcR0cgGHLVf7i31kHE0tred5QxNiDFMoCXZpv7ZsUU9oA6YjIMUm5EGyoxB+jlKXENqqdDpyPBeSZpcrQUGdkNlqwoUSnAFMFiA0GrGb9vZ5UW7ODcgfHtD7RbR99Fe4Owr41M0Zde1OCuH0y66adWEGXQbKPiZY6tGdWCcRAQyIgAzmpXRqUqjb94d/89Xsh14Purl19NTOxXROELJEGZdxpnGsvY2UjaqYz3kfh7+jI0N0JdNruwQx2Ydx3nNT47netcA7gqw2C46Sh9nUftbAeRcO/ceam7EZEIT5O8GhN5LM+48q/amamsSGx6HfNxrnIlkT1Abi6pH7O2igzJkMm6UIRTFuhRSGTllQ2gRtUZvQ4DDkoCtaiChjNI64/KyHR+fCYDofdJCA6EhwJlk8KlRQ3yI9ieIG81oXhO0eXN81o7odYcfcAU4tY3MHMWukx2k5+D6Gi0vNtv+7rb6EQISGVNqrQyScPANUDgF8wu/4fUb6JInGkMzkDYUlN7dda9B7ccTAnQOmoktUyJIyuZP7tRi4vjkRHZJ9dEStLqTE573vVhiJpTDENDeWLMSJudknXMZUTrPYDydKfDBOlmq/rX3fQkLMY2A0BlCM58AKwZlgF8LRnG8s6pkCAHnr18ftRev3rTXR8fuWah2NC5BYN0zlozjpuooobkiDuXAUGwPmUHGTvWhFSi1roE9KNUSiko/r++e7REbmT0j6zJ2swdSts+jair/7n1I/pZxDKMFQMgewT6TfYL9HLYPewn3GwXS0EnjF/R+ZGx6wKop2V67aQMWlk+CZrHjCcLGHrjm0gI7YbkE/OaZvJchBLY6tAbhXSdAmez2xcW56wgFXlmYMHZMeY6WBvuyv8w4iNgaFFJovxynlnAKgFM7ut8+/t4P2wd/9L2htl/t1x4B4a/bGh5/343A1L//V389UdPPk2PRsAB8rlfB6JoWKuEY9auBfjUlXjKGyspSi7WwHAEX7Q6aknpKzbkuouqk4qj2Yhcsor65+ENqAAufe+DcOGF9ZkM0KvGk59qF+sm475gVQy2nLqPL/5O6r8ySpXtLia+idjFeuccYXwxLHBo1u6fxa9GS3LpiLE5OtijnSFbBESTqZrwhS1Gz+i+NUaqxbkAOChEhorQCrrkH00BTq2Jxg9Q5uuF9jMdwTOhP3tUMWn5NawkDuP7v5Wz1E2ZUkk+t8vDXhwDQwLGvubxPIO3/tQAgpP55MmkffnDYvvfdj6Uy+qMf/rnqW2ZnqOUblTR72mScezJORBPJELplyonmMXNoZ3dXjgLzxWIxrrVQ8EJN3509dlbPtXsEQQCFcmyL7tMDfN4vXwNlqKTYU5zP+8Ghisoax6bWztFG02tcN2Shn94xTWAhG0gix2mELuqU6H8j8Mu4mN7yTSW0qPcGyLEWA0R7dVON2c6ON5zq+5nARmwCY50ekAny5Pl+XbYsG23a2nAfyW6GoppNUM2iK/oq6otqyqZkA3i3zLeo+CZDqI266KSpEx4zse7dxabfO9+M+eamxbJim3rglEAXnwmgxmYmKhzqUuimeZf8O4CQZ1TLlLMzB66qjpn+g0T7obiqlg/KatU6ZfWpefeM63/mZnCS54ZG8G6aXdLxAEIFTSIWQ22WVW5F/ypQmPsMpZaMQ+xYKJGjc1ctfcrWiJcg+t3Ylw9D4KCbM2amtlm4JoGTIYBTTd37wFlAfwCXnOwCnf1uLSBUIkKyy+k9q8z8KN6i3qNE/224ByrckGmrQIuzcHfODlYGhGvfA4eIjyjoed3uKDVINqGe1kI4Vg/lO4rQbu1hhVDRAStjLDA41ArSAsH7ZABh9gzXuxvcj5lLZ42jWqhmEoBBaGfzdiQFCmeixuvAg1qwCGSwB7pHpPYwBTtbm56ZakvI2C8vCpiR9YMKSjsg21ZqCM/b2emFxyv97jQfESNiDNz8HBor+xZ1bWSsACtvjk/VVuXqmvqr6C5aOMeAcE7tLqh3I/i3s+0WMMtV+/bu1hkY5nZsrcdrIhD36hWg4fXAUKJcgOb2iMowvqIBM44FCDVv3nkts/YIJgNYsRvUFRsQ0jfU6tFhPeDXAKo4P4Bza3NryORIhRcQXRlChF8ErACVXcuPAA/Tt13KErtaU3oIGHs/QCXWbWFiD7hnVF9fvHglQEiG0EwDggjvNEZLS/OqCX2yt9MBwsVOtA99hhvXTh6RZXUdYcRleBYywM7IEcR0UIlzx5awVpiv2OOIuCTwb9qk1Yn5Cisj+x2/TxsK/s76SnZOwb/JZPD58Pv44rrsSVGD5lwRm+H/++B6AkjO1Pk+xkBX327M4JBz57u3Ew8DSYBBQHTGKuUj/R7m+stVgULbWthN+BQEVxADI9vuoAHZb80RZcqnJQRklVNqPz33XJdqdWiXGZBhTW3ivPcMkjkrK21ja6d963s/ah9950/b7s5uW1lbrZZL/3iGMN5arwfxiJb+sEZg6j/+L//tBPl+vr9+8VJ0JCs9bWjBAoBY7KdnSP1bgpmFBSBkwjN5Uwso+sbRsf5OJFkRQzUYLjpSGYbQBWJgWMyuE3TBbR8twiBhHDAYAYSKrKIeifz2yooAIQ1YibSLIkaUuwRfiHMFEEY0QaI0qqkYnYhx0zWF09nBUVbYjj/RXCuLSRK4nFWMj2twXOOFUQydYeSZc71xcqGmmd5NwWrZEAaq2MyshRqQ+bZvM2QT7fCUoEOdNo5oDFqyQnHKCKsGDPqaxUXvRBPuZQnv5RrGe/9NqQW5jz5jmrMoijjAVzcmnp9FrKK17/zRR+0H//SP209/8uP2g+//SVtbWdbvybbRt8e1pt6gQgVJ3YIl0p29wmnn2rwTnP18xtSvO/2Ogmw2GKn8laMWdVEyKClO5zOJiPa0GJ4jUVPR3OSM3SgDjRVnPierzftQC5KiJY7OnwMLiSBnfcSJFr2vKKf8rQeEURnl+fkKnYefrk0ZQSGfzTi5ts5jkw2YZ+WeuG7kv3OvofsElDKvQxtl3WosK/vJOD/MciZTmQ22bwwve9HLl5cTITAoNbg7AXnoMWRdAeoWQXBUPc6h2jFcQKE8b+kZyt9D1SQgk4072RZFkmemSyyC1g52mmLT+HveTZwUrs39JwMbRyLrPlFl/t0DwsyFSPeTDRft8+JSqovKeOJQl0NkWp2ddtMSofIxx+baXTW2Tz3RlfoSXrWbW4SFRkAoOuK8I/t9IC4AJAq13IfnkFd3gEdvU6ifVl1dpwircSxAGLCkzFiNmzGZM/pybgIIH2QIh+xEp6YJ8I0Ny88EFAZAqKyJG6JHvMWBOavrqWRAfcCwNsl0jmANIIkhDoi08EiprpINLQYHan9an9b8G1ggHL9QLYqs+GkRGTeUNs1cwUf6BNY45Rhl6Lv306+x9NFkTPtgZe+eONPmvXZxYU6ATk3vZ6FrW0DjGmpyZQZpVq32RzMAV9fhSzDl3Y2ek3OQLQSg8UwWyTLt+rLKQkz5LTtGP0UFiN3IXHN9YV7jTsYNoPKGdhUnZAhps8S8QPuo3kNj7c6oPnxz3RTH7a3/n7036fEsO7L8rs/zPMeUA8nkWEUWyaouNVoLadOAAEEQtBAgbbSTFtoIEAT0R5AA6StoIX2o6iaTZJE5xuAx+RgeHt74nWPnvev/jMwkCUhAd4YTTo90f/833HevXTtmx46tta0NgnRWyFxeREzMCpuuOXYAjhot3jN+yePHVptOFsl6CHttbx/aqVtXMKujYotdvr56LfDDN/0SUccFxKolzeNHAtIEvtfW12V7UkrA+GDndrZ3RElNEJg1ZjqwFckNfFwPxrVid2MrxIKorJHBLlkiA0BrH/jL+7E3f2HCqSYQR1b0yy8ft0ePjzXOBI1hEr1+7R7Ki4tzAoSH+7sC2mR/UeqOWAwn4poE+t1SxE3kCaQaXE1r/PEDod96/1wc6J+xddx7egRGZMx9qGnq7mBraufYl7GBzOcck2w214zdDIDk2LSb4DPYrwh4MY45r0ViRsqo/TM7W1zndl9ZWGQWfXMW0QH2/r30fkvvu3BeAiOAZ3xRnpu9JfYtIFd+KXV9yyvlC7p8gn0LQJkECPsmbCJlFqvelEw9Y85z8rzZpwafswChg+/cu8XAGEfm6frmVvvgR79q7//gp2JHUd61sGRQngD811FGM+eqKc53Cwm9e1qNwNT//N/9FzdfPPyy/elPn7bPPv2ivXlDPeFS29nZkFLV2tqG1ZEQYjh+ItDGAgQoMuEjOY+BI+qPYaZxMpsjqqSolUEtyWYnmfRyUrMImfSh/fXZmIA+A7Q3Q/E4n8/fcBLp2cL9WVyBfkSe8tMzc3YKiqPpfkx2EnAOs2HHaRmzg862JeMWkJQMYZ4lm7bBgmlQcbBzz6ZJpGjcs871c/620XftXLKHIyCccVRIfZ9uz1hFDwcHx3+Msx0jcmtTSUS9S+O9DRCOm5Ddu9s5vbr/W3m/r19J3wQIlcUd3E/XEM7NTbWF+en2s5981P7+V79oP/vpj9tHP/ieNqaZKWi+1Gc4C52x5mfumffAJhI6R4QGQjNjDo1RQrc4QaJ7fWPDAIZeYAFQ5dDx38mW5J2mZiL1TaGK4IzZKbSKYu8IBKjFOeeecy/JrLOuAgoTSbbjMNafZGMcgFw1q41oTU91UwuNApKJ6ipzU0qi2YAFzsuB18ZS/Ub5mWACz57P5p7Y4FP/mw0+m2//fiYzQGEFsDFGxjzHK6BC9L/qk1WZVq0xvMFCQ/c7ZoNN/zGJRpUqK7+Dgunruv8ix9pJwIF10EbrvWTHyaSl1i5R5TgryVwxFplfOAScPwGBvA/eqwNEtgeh9/L7AHsLcxBsaoMoEKtZWUAawJc9TFCKTEoiwnIYVWzivlbMT1E/AYRXUc9z5siCOxaAeVvknnfKPSGo4fHEuTEYshS76zbzpQb2AoXlpHZLX7mz9EtNHWJlvjMWGXP3izVjo59XjK1k1rGnCq6UeE36ytbPrOObG9f0cV0rR1sJ2sqB2P6qoxuUO52Bd61XFKtB4lb467MBUYKUEEkJkKTcUMFDxgIwBK2PjJooo24D4Nr0ygx2gFBrvgTAzDy5KRqwBSsMFN1/U7VkA3tlHAfbugizOLDFPUCvXF1ZNI1zbt5sCkTYmKPsE9TxDsqH7CtQDysQe3aqLAXZRTKEUBwBhW6jY1vGeuKeAgj1LnGmqdNaoj6Y4PCqQBTr4tmLl+3R8VPNrZcn5+38kufxnsL8dTDzjcYMZ5jaRVpOkB0EwPA8gGXuQ+wNOdSnwzteKcEMbCaZsk8/+7yyTFNtnzKBw8O2f0DrChqrQ611TZwyc6jDvn49ZHnoQwgYZB1FbIp1hSO9vbMjYCNaemWpVDe8vt7W19aHdZ5Mjt+hg3DQVFMyEGZGvw7NwDJYND3YojiwrrJ38nfvCdYO4CeA8PHx0/b5lw/bw0dPJCYDiYhLwn5i/QLQd7e32sHergA2gJssXwChRWreyH4CcACEofFzL2p3s7KsYCl1iDw/GegeoGD7eC5ApEoszs+HQCKgPCUEACeOYa9gLmETwyhJ8Is5E2CVfTEBNH72AS1nV117yb0mQJUgZP7GWulLETjebBvTY227ofw68NT7b/1zGjiadaB6WtVdujdihNF4/8mKev+0qIz3EFTMycaa2SIwqf3jUu9ULYWkHEwfxhXVf1KfioMYYBs/0T1krc6b8iPsKPs7yZHNze32/o9+2d77wU8lEvkOEL5Den/JCEz9T//tv74h2vTpp5+3zz79vF1cOEOwuUlj1131JWRBnJ6fCfCxGDAi8MlJi+/u7g5FwBgUVB5PT1/J+CraR5sKhGrK+Tg5ISpn58OL0Zk+O1SOWlml0YYtlDU+nyxi6AVSHJuzA0Wk/Fyy7nbSFA0W794OmtNrVRgtgDlSd+Lw2zjZibATNhb0O8PhGsIAAWconGVMhrGnLcTRNgB2JDuA0M6HX5UXd4Gvqi9UDQFF04o2Q3cZX2swnTaJAoUxWImk98AuDtRkZk/3F47YIB9fADrRyQlQ2OPSP4dakI3t1qQsMOi3JLV8Pd88vahWF9rf/fyn7T/5x1+373/vg/beg3vupTRNpN+S/snacU7GO+ApQYUEHeKsc9yZ6jpMbQk9LpsM80/0ZzVwd2sSzTHO3Sl0ZhztzBnQpTZQ50L4Q3x9ZywulbH2Zs/5+wL3gEvmRqKNOOXZAALgAiD7+TU41gI0zoQkG9hvpqm55VpswFCd+OKajAXPmOfIGuAeOTZ1HG+jyyZ7llpCNrkhY18UHT5vSrnba0R1LvV4qYsMZTSZdWVhS6iAzxHsgS5q4ZsVZcfCKMCOELFVdkl91exMCwheulk137m2NlDmTNGeMrZRzjR9z/fdU5KzxgOak3G0E+eMxWT2OA4G54mzH0BtdoIpwtC2cEZnpm1bAIQOWLlH6VDPo8UW+6TuVs44QbeqZ1V/reurwa7Yftnm9QGrHvDybDiYifIz5+U4i6o02sPQc9WLkBmuhtjV8BmAIrDj5t8BeplTGaN+3vJeFbyYRkCoWgJVDRNO9KQ9y/yPA+lglrPwcQBDvY5NkEJoOY626ekD5wBj7LOyg1VOEDuV6yNsA4BRplYRebeUYIw4n+q8qn5QQiw4+FK6dR2ghH6kHunwWgBhAi3uQ2hGiZ/Dc1gtVEpQxnuKgazHvNgrYrAYEJJJW8XhXwIULsr+RO1SIB92y8Ki9kvepZRAqcGi5YDqrV+rXo9gMC1+AGLqE6jWEFVLfjPVbqrPr8ZHQcmbtryCg4/65ormAT39EDt5+PiJWk6cSbyIZ09m1aIurV2Lmjo/PyOF08ODXamcbmxQy+vsbOoZuT/WnURBClTMztu2PHr8WP2SU9Jy5+io3bt7tx0dHQ69DLnXAEJmMJRRZQhPXlZQhrYYF4OeAbRnHOzdUl6XinBlumMjoNneLhNxhtDv1hRV9izskRSGT09r/3fG/DYgdIZrcdHZJe8PtNyonnNDH8Xr9oIevMdP2xcPyRAaEF4TIHpjNhRriszr9uZm29vdatsb60OGUC0oiopIdonj2XcQpSE7CmjjCzDOXCBbFbVW/K3sF7FljCF+YfYT0Wl3d5WdijgM56WMAxvDvBlqMDc2hvPJ1hco6/ew1O9nPwwYzL4U5k728qyl7KMBanw+pRf4oMwjs0UAcmZlxMbEd0qASJa3WG4S86qAZBht+XuCvtn3APdKQIjumeziM7FLAODMFQKRouTSa3YZwO41zLlYf+o3KZtbrYQqECUdjLIr2C5rAay2ra2d9uCHv2gPvv8T9RYHENKPUM9Uxu0rmcKOIeZd5t3Xd3UEpv6H/+o/u4Hv/ughi/Zhe/nSaojLy7NyIDc2NuWts5iInqE+enFxJfoAhcosfhwMjBmKpJ99/kU7PXutCOrG+qIiVHu7uzKALNIXL56L4hHJdxbq1haCDms6Z8RavGCtfsrvWVxwrnEA7fAbNLoZPY6RFQi1gOqLLdyF2o4c42i6RgQnenqkCHY9w+z0A0at7pcsgaN0juInw8m5Yzx6IJbrGwxp+ynaboQtAAAgAElEQVSxhrfn3LzJ+1M92FO9jGogKzrYUUgCpgSohufy/XIvYxQ912Y0fGzvVEUWnmvb53R/w8FovKUFRb9Y/hxQqHMH/abupwyUGlx7iNriwmzb3lppv/7V37Z/9S//Rbt390g9qYhszs2YxpuIK2AntMdEAQM8nMG2wACGkq8XqN2WsqUj8K795L44Vhmu1TXXzFyYkrhAvci2hQlSLxGnk8/JmX7J5vLKwQsa61LTOjsjR0DZ9AvTWUJFTCE9x/OOQr0M/ZJjtSGrl5EBVS/UkihoMoE4elFKTQQ0lMZs1HyGDZrejNlQAxZ7OiR/S2PgzCHVvFV9R94h98P1U9eLE8HxPFtfDM+/OV8P1FNrkuxlKKo5J2s5mXv+pqby2iiRTadeeeyJZerOC6v6CRQ6m8H3xcUrZRLZvAdqN9mk6g2Z8fUm7looouLZ1HvF0wCHZG/iWCSbm3fi67qlSUAJ50kwLPfm/nWuZ+SeuXeBwdn5NktmRu01rIQn0FPr3oEjUxJRO3bvQNcZAwqhi2IXAQ5jYGvsB+lsYWyq61N4htRFAgxD76cuZajBLmVKzzmDFzttrn8aAiSVaWYcs17CQsh87QMb3DsU2DiZA5jvbHhvS/vst7JkzTYNoJYgXbLeAeiATeZTDwgznrk3Adiia/QZcTmJ/E+AEOomQTpEdfwtQCjl1WrHUUJKiAahIosip+cyJQy2qLlmriOaeZ3rFiCsbHYytqHyAozGZ6WUwJRRACF1eDiVS4tk9p0BdbbaGVNsBefLnGPeAQYBRbxDQAQZQgIj0DjfkJ0qqquoaSgmzswq0DoAwiloeQBC062heD95hgrxcXv05LhdCiDzDuxqkpkyI0a9fNrs7JTs/v7eTrtzdCBQSIaQzKEUtUsgjUCDexJ7rbv8Y1pjjD/x2WduN8R7p//s+++9p/0DYMMFe8qosrutWRuBzDiskjMYRm5zwDcHrKytuRUXAjKwSCpY4kDAjFRwWfsjoHeGN4Fk5oXEeYq5EtCUPcSCMqaY2g6adYUvxFd6J/MOvOYIMrzS+zp+9rQ9fMI4u92EACGAHV8B6vnMjMZxZ2tDGcL1Vd6PFVfVakQZrGUF22BPYEd5bsaD5yGwiXIsQJ96NoutJGhhkJvyDABfAqOMF+2eyBAK1FxfN8TePvnkEx2PnT+qNlD4lwF/PSBMgIdzTgZUwyhIaVHYGNnv+3rBZA7jmzmQZ1aKenAqMGhAGL8ptprny7vN35IwSBlC7q/3CXxOU/S9xxOwspAWtd7Pn4/lLPhiZAdh4pGNhfLNvWAT+HpV7TvMDrWAGvsh3050lO4BaqMLZBdX3Y/wo5+3B98zICSTTpBRtqeM6TtA2Huw7/59y5//b/7zv78huo4TafoX/f6gDJjnjVQ7IgJERl6+xPmiLgHKJhEkQCHSthaWoY/P8fFTNbLHKC0vzrWD/T1RODgXx6SROBEjOO9sVjJcO1uKHGVBRpKeSZ76r0TmkynEEQz/EudChqRUQXlINiNS9ar1GXj4rhchs+KNaWxU7EyAl4uEAuZvR/7D207GwEzUsQl0HMecww6MI0/j30xbHB02v46cK5tlEndZvDgjo0MxLm6VFXTRzxi/Pps1ZEAnmn/3zz5Mik6EJk6LnJhu1uTf3wYGv+m44bkqIsUmurI03/b3Ntuvf/Xz9i//8dftYH9XjsIGG5IaN9v5ZH5CQUk9QrJtEW/BIIeSInGQmxvN7WfHxzLIySCH4sZ/U6/EsaL1QSs5P9O8JiCytk6wYrkAnLNdGbtQEZMhhPrB3MFRfvkc9Tcy6m703oOmBFG4NvfWU2oCUpP5TMaqz3AEfBHxJ5vDebJJh6ITYR3ma/oypjYhGTrWUBx60U5K+pvf8ZyqsbmE2uK6oVAg+e84BKECaRwLiOc86c/H35LZ6+uFGZeAXq2TjrbLPVCTBDC3+A3N0Wfcxw9nVsX9Hl+1vkG4ojLIybSYcWBqkfo3FSDMmLJG1eePnm4l7uG1b+qWwH31oUsWlnHu6b0JGuXaYj9wjmr1QDaN+US0n/vCMcf5Y6zIHhHEYrOXEyFhEgPCqOFl3aeXKs+Pc675IYEcKHXuUXb9xq1GAhrkS9wKGFkhMswLjo1jHMEuzbMBJNl2ub0CAiJuSZAWIAms9DYuveL6zGqf4UvkvQd4doDtHCfzyu9iu3qgx7n0pb6sbvHQ2+TItg9AXs3lnSFMDSQZoIBEP5edsPw94+bLmDURsCxqmVoZmDI6KHxS8439UEa8AGG1abBjOILCnF/01i6IF5At8ZaCu3lY7w3ODsoRprZ0GrENUz1xKskuEJiSbau9TVTfemfMExRAL6kvhIYppVnXjAGerOwJXdfUYKDTkL3m3WNvqn0Jz83ftW4oAJ9q6ol6/PRYtYN8v6K2TTQ3VUNytsouex+kdpzaRYDg/btH7fBwT6Um/D7sERSzuRfVEV6cVd/Va/c4PD8X+KSejvMBYt5///324QcfCBAScCA4R8Q19lfrbGpaugNSilSLDITzULVEsfSZ5v/qGgHvPdXD8W/XZ7rVgrLFXd9XB0aszBtBN0A175av0PR7lkpqoBNYInMXMRLNI1HfR7YU6/vyle/1+csX7emLlwKDiPcwztRoMm0idAQYJEO4tU7pDvXXDuQwN6wKvalyCYJnEZXBromNIZtrQZ6hzVX1ZU7gJqrJ6ttYrUhIEODHWXXViQRYY4BC7CP7AoAwWcLeVsmP6Vr39IAwQV9Tc12+0Ad2vT+RJcNn9V7d2w7eAeUmKXlSZl0lPrb1An0VtI4dDyBMQNi9rV3ImTHIPSSwKnEY9qlKPIhm/QZqqpktBGAsqPZE85t7JSHiQM6Cxtz9N80S0XnlHFbrIQQflUG2Xeb87Gmie6+stc3tnXbv+3/T7n34o3agYPqqVEjf5r/1vxsC9u8yhN9phDj1r//FT25crwOtgQiKKVhMNtf4mTfOfyu6TyT6FfQGN8hdQlmsFhQRNowVgg5U6hF1JzsIIMQh5TgW5GeffSYDcXZuOsrGxlI7PHAGg2uxECI13KsXslDjvKR+Sa4K2Qn47RjfalrMW0XBL2IJOIPhUkm5qyLTNkhjQ1hlHUvems3FC88gJLTPMSI00gzifJjz7xobIq6Jlo9OnR3UHONo4lj/58iPi++7cj8Z5bcBwmHTlJNSPW9EVTGVlXfrvk+msPQCP/wtAiqDcejGL9cbrltL5ZYhye+CDrs/9seV//aVxSa6aCUm11aX2p3DXWUI//EfftW2UJzb2tRP6ky0sZehJJoZQJi2JIAXviwqsK+fdl7fiBr1jAwhm31RU0TpKbpaIveiF146q4RDzwazt7/fNkW3pMG8QRJzwLQZHHdTV9WTqyhgzJfnz7ielXHHKLAFW9iIcdzYdHBK3E/rhahefCXCGCcGQNRHIl2Hsd4WiPqW8i33npYMrA+pB9f1eY6MC6Aw2Sw29Zy3r4Hg79nwGV/ug8g19CHmNBuII8uuI+QYA0c3tFctxLrpRonAqqn8qVtGRLKbMTW4JahkFUUyXurBRmAGG0QdkNQTmd8G26rJeGm1Nqt3UqvkiH/qErN+8q4QXmBOhl7EfSaTt0qt86Iju/nO303tMgjNucw6MMgYAhJyONwGAttIfbNBn/seYmOvXl2XaA2KjAsDsMr7tuNue5Nz44OM9DLAKEIEvk8FPMiQqcdc6ujG+hrGUNmcqp1Lr9iIG3GN2FXGTcCqngsnRGCCZ6w+rAGuyWYp2NYF4bCVao0xN9bE8ffcQ+949EA1YxgnKDanD1r1a2IcG1MXY3/7d5I1nezc5DllE8sWxNHnmElHcgDE1R/MgNBrQLVptF2g/nNmRhkrKf+WuqfqyYp1EkAYI6jATzKE7LERpCnbTWYhz8U79p5hu55+ZVLpXJhvq2qavlJO5ZwokeqfWmAYdgzg4uL8lUAUpRX02gMUsta09pG7X3QmCAwm+FZtRtzyxLRTvuUkF220ODCiyrK2xcRQw/gTgUEDQvYi5en0nKLOIgg1S/3jXLtzuNfu37vT9vd32/rG6lcyhPgTjCX3jp+B7cHX4HpPjsm6PJNPgt358MMP2wfvv9/u3jl02QX1pahEB8DVvcdWqC5YtY4ng80kyAYIBLhEHCWKzN7qDFi9jma1hmK7M6+h3aoUZmZa11dGFiXPF2Y1hBbMPSYYJwGbhSULYZ2etqtL18gx58ReuaQe+ky1mc9fnrRnL07bi5PTdvGK+jjWv2toAel70HD3UENda8vScYCR4kDA1uam2F3b2zsC1lAYuSeuJRXPZTMIqEsmU2X18bHGFVvYK1Zzf+xJfBawKbtXjAmYY19++YXsFsccHh60zc0tHcdYeY6TWXUdX+io2Tf57wQYI1jGG+gZQdwbgHB1hQzr6tBDsg+MB+iZhp8erw6sBRAyN8lCM78SWLJ2xJxakCSIpbVa7XkSIAy7x+VPrh10bTPgk7G0Wn4YctTtcs/sxw7kFCCkprFjE6hmUP7knBrQr65tDMw11aLrWfArAIR77c6HP253P/hooO3C9ui/vilDOFlW9J1GR9/Bh5/6V3/zwQ3GT+Ir1eTbzY5PFUVLloKNU825S9nPDtEbOWwSaajNUP17mMDQdK5fS4kLiWYoayxqjAiA8E9/+pMAIcBnfW2hHR3ut7t372qic242FX5iAKIsFepFeOsCjTgvUGYApjjYFUFisUrVidYBUk9802hAaweJGhmroTlzYeGXRPfY4HFQ+eYrVDFH3U0pjTMRRycOkrMIvo4bSttxiyM0ZCuuXYOTYnHTvAwkQyEVhi0klc/nmD775nOY2hRHyUzVrkawtrDh7/aObkfSOmpnDHXWhK5b/zEJ9Gp/9N+h5n7DQorBCYM0lFEi0hvrK+3+vaP2q1/+bfsXf/9LGchVpNBXqCHE6bWTzL2koDtzhYwzGwibNg7BgwcPFInUO4O6pfYpJ+2k6hgclXfkmWABIgxQkp5Jett1sigislHfu3dPvQyXllcFCgBAzmRY/TW0F7k7EqfwZnVSoikBS3HyyTzS7iKOBmsldSbJkOBUs7HHGeW5uX/X3E2LykOQJeqbARFyGqq9ARnC9PjkleC8sA5xciIHzvOElpOsYyS6nYWz88IX0UZAHutCG9wrGhuTpXNjaNfIuLchm316E2aDxF7gFDDOke129jS1HAsCSXlmCX0UmFHQSVkcAkaus2J9c131Ijt+2p4VfRSaKOuUdQ4Ytfofffdo3u5Gydxj6Luiv5eKXsBugHiohwGdzCc5EwRfhsyO35+zrucS1RKonLfTrJ5f5xb44fkXS3CAZ03EOeuSteM6s0SwcVYQF/DYRciqLMNwbBQ2B8GREngJpTKA0I6QqW5ReeZaYV+oFpPsJDO7FmkEVkwXTZR8VEA0PdGr3rbIa6sHfzY3tzNkPRWLv2cdjZS626rII7Adm2SHEZHPa+9JEKzsUH8fAYkBjgqQRWCoA5ajI5nniiDNSBFlbhoQWkkbwGEwyJryu3Imcnz2mEZlYdWywkJUzHU7xg7guUbImUDvOR6L2g4qiGh7s7y00DaoEd7cUJaP3+HEIygTJW2VVMCYUb0pLQoudZ8G8039h5NhlJiP+htOmxZJQ3jRSL0+1RtvoPqy15uWe67+eA5uqU2FqHkWPlKmXsJpo8vJc1IruLKyoNISKKMbmwi4LIuyShZ2FjZP9rI3BlVS5i0wKFBUbRPUkH19vb333nvtwf377WBvT2PMvqGscwW5NWeUMbJvwP1xr6Ha85OAjgNgG6rD4rwE8LAZquesQFDoolGtDOuEazjbQxsO+05kZSUq8uy5aJ8wB1gD1CpSaoDoD+PKWz6tXqtWH3U/Q+0TypJeytY9fHzcjp+9bM9PLqw1IJ/CgJDg1t72Vjvc32m79FhdcVsM1Vu/ulTLjE0yUysrCmJhP2MT2JeYlzfVh9n1qK5JjcaD7a9bkfF39ivsqAV4nB10CQN1mZQIHVfpxIL2LauQuo+j90uSDA5whUmSfZZjAHlRtI+6OM+hjCtte6jHo/4dRtnamteK2o3Vuqo9lvEzU8AgFGZZMr+Ms2pUFdQf9SFM26bOOMHCufG8FbwLq0FZzgrqObDv+mHVESqLazYeawSFUY7lHbD2COi4bMH2JKJa6RfL+QgyrqwacPO+8J9Rn55fWm6bWztt7+Co7d39sO3duW+l0vKJ3+aS3WJwxSH7MwUDv8HFe/en/4BHYOoXH+7fkIJWpGveLSbIajx9SnExVDo7DpJvjsJdQ23pTJueGg2XcSTiaKqLVAekFsdEp4Er2QkMH44T4jOAwvMLN2pfXVlQZJBicBYomxTONAsTI29BiWXdD8ANIwAYJPWuRrlTU8pULq2sVDrddUgvT4iyWY3QdRy+tYiFOOr6pp0jif3KAhHKfM5ZzCZOc6hMBnNptGwQlo09zgx/55kU0Zn1ubJp9FQHHdMDwjgjMlTODhZTa1AMjFPVZw7jhMXpybvoAeTghEy0qRjPZwc0Ht3tZF+cuLcDPZPJJHro1/4tgFDjXyIy7g/V2rQom9NStv3+h++3X/7d37Zf/uJvXO8gShY9CC/b+dmpQXPNg1AFHz78sn36yacy5mwaP/zhR+0HP/iBHAPeGYCQKwn0XZzX9QGWbsBrY00GiN5ZUHCoMzgboucPHrzX7t9/0Da3EVi6kTFPs2fuH8cr0VVnOtzHMACOOR9HNE5gJKrZDKBBchOpMeOnN0rPz3zb0TrR73lOUXOoDVlaGupaAwyj/kZ9h9ZJnZMILhsynw89RzV4FxfaZEIL5T3xmVBeuX/3HnVdYNaGousSJXimcUntRcAg1zIgNM0vzxjJ92TzeN7QOIcgS60Jru0o7qxEVOIg44xAGeX9P3r0WBQ1g1uCVVOyWzgnbOa8NyTW08MpoAj7IvGE9XUHlUo4QRt7BxScLS11OtQhsYnlINrxITuLc0Jz6KsBdFkxlNpCR9Spa/RnudbYAzLzgybZ+fJ4uIUHf8eRN0XJdlbXrR6ZY5bOwaqwDkKp7O1B6JvJEnJ8ACHOpvoH1loGSCQqjqCPI99RPR3FVQLi+r0wtnHMAtwGeJN/Tzasz9D1WbXYNtnd2F7tPZ5byWAERNnHMeUtAHpQQq3M6aBkWust96BMadX+JfiX+zXNE3BcNNr6N0Ip7gtaQZZSLB7sb+d05R30AVeOy7NnP/F6GW1AasDZpzgd7wY6IPMXQKj6o6kbOcmsTX2+ArTpY6aeaNXj030Op+REs1agCgLEDHABu66XFBgsGrWCM9PuQYfNhYYqNV/WgIDaCwPCk7MK3rgPIuJoEcrRnFD7KPb3RZUGUF6yukYPtyWJ2ijzmpp2bXroBLg3qeteXyoTic3GnqQtAQG8u0d32s72tp6D9RcKtvbimi/YbbfduB5YGtgxAcLUlW+4fYIAIT6Bgji2zRYPS2uY+EHeT/h73q1aoJSvYdDpvomhWarJ/cbG0OOYe8UupgSCK4V6yrqHGUF95udfPGpPnr5sL89otWWtATOT6ElZgHBvp+3ubDbYN1NTthmMB4E97Dj3GPtNWYTbJVjl1LRkz7Nk7SLmksBjgFBqr6WYWSVEpsnSt8/vhy/mDv6cQBBKsQLYpmBGowE7mUwz92A7bkBo1pq/HUQ1IGSPB4AD4ql59Duwj8b6NQvMJSfsB9mLEA8MSyD+mdu5NM+NEg6Lb2RhQVP70VsY1in3X0GhqBIraVKNajxP7P3AQLooRo17INIyZknZTVHQpZIM28jPqVZKp+cKBgBKtScIEAJMZ9vC0kpbXd9oO3uH7fDug7Z9cKdt7uwr8Kh9M3T43jhP/HsyePcNh77703/EIzD10eHaDQttjbT1yoqMw9Pjp+3xkydqEo5xWa4moitLRO7oLTivCBYTlSJyJLa1OaCu9vqqIu+zMuZsUERgEt0hyoUBdw2YKVikzel1A7WUaCRfl8jlV080Gxs3cpV646V7Ej579tQOEfx1FhVZl/UtLUyMPI49nO2z03MLs5TiHoAwtTrOOjry5Q3WUu0RnYhT7swGBg5nL33BsjE4ixhHFYzK9bA7FM33DrEpZ5ZLV1SdQHwphY7R6w5YDYH6kTIa4CV3p4BYv6DjOH1l3ibj2P2hj5jH6On8QxGyC/InQejtY8awUrKE37ZmyPgBltnJ3rx+I4VR6kj+5mc/ab/4+c/aT3/yQ0WpmYNXV5ft+bPj9ujxQ9F/REGjKTvz4MWL9vDLL6ViRtyXiO4HH7zffvzjH7UffvTRoPpmIQGb5wQrrl4RKOC9Z2xdzyWxlJcvReEkknvnzt129+69trt3IEPsrBrg0lH4ONM8M4Z8Us2Md+7eRMuDeifXjKPt7K7vIVneZAfiIHJ86J+8M84lag+ZreWlQSTHm58BadrAsNbifEToJcq+nDdZwmTFQsvhb8luGpQa/mdDZ404oHKuLF0a1XMPbPgAVjKSieiOGQ8yZqY+pRZvyJaQMSnGgrLtRZ8TQFaN4ejck9kHEPLuAb7UMGttVSaAjCaOFg4c14YSBuXMx3iGyr4tL7Yt9VA0TSqANO+Hn9iq0HGxc7Y3rm9mDJQtpd8aoFOiF1bqlLDA9RurIKsp8fnQZJ4axQgQiL6tqLQzAtwD94+Dw/hxvwlCKPtUFLSIK2hNFEgyYPM5cCSxwf06jwOUDCFjk4wLVEKof3xJ94OmyaUGqqxo9UhzZmxOCpvJooZO+zYQZ5vlwFPupbcRk9nD3p5NHi/7Vsqgsund+o0NTuZrEhAmuJIxDiD0/HKNIc/MOwvI1b1V0NNAzk2h9e/cR2WdRB+rGtPUFQ2ZvY6On4BEIv1xXDM+WSuuKQxN1LR/vz9nSS0EQ/ucVal5cz+AXrfnudB+jFMrZg+iXMVuSV1sAGFqryQ8kjYN1fpDe3j1S3RmfUG2FhDovrBW9YUuCyMnSuKsTbWrKMVUBXMSDKz+wNQPrq3AXAAQ7ra1ao8A9Z7Xgb0mU8UXezP2AJ9DFHFoqQDD6idosLHW7hwetcODAwW+BMYq2JY1kvUdsTccdwMQB7VY54BkHO/001vfWHdLjwrieC5faz0DilOPFvuRPTiU9DASzG56pLo65gdrKPV0fDYBPeZR6Nje50etAtpsfPb5l+3zLx634+en7fTcARyt1zcBhAtDhpBawuUl6swJNN5uh8NzxBb3QloJ4CljVXV9CXylbg47x+8SPGMMrGLqBvZhgjh5YMGf+FXZh3hnXMvBdoIfbh0VwTKevd+zxkAetdOum8ZXJAvMeWDOSAhRXzbyjKkFAP3fZiYQEDY1n3GWj1lZN7OG6MHpPr4a22pDFduD/ccGOTvugINsTVGtIwDm4IH1KtRKpxhs2HtAoajM1AGrjh0BMsB/1Qtqf1gs5smZNDEUoCtRRMqeUNpdXdtsWzv7be/obrtz//22tbvf1ja2xIJL8Ozb/LF3gPDbRui78fepB5vzN1DYqGnCwUk9FjQMNhfqE5YXl9paRXRkFGfn2/MXrnlCLEGgTIb6tWiZRIkk214qU2xGEW1ggnojuTCtpWpliE4CCqOo2MV0C2y5Zicb+hjRvhAQhZaxuLyidDqris2J6CFRShY8kRmK47OgoQPaUBDdtCGyYKkjylAgYqwI2nMNg0KM+JT7aHXKdIooK7U3GmYZhxnTPXJsHOvQiHrnyU7TSMUapuBbQN+fMz1vLfK38ji77J+cHj+/s3ATGcGvyfwNp01a8dturD5AjQpZQYAxOxk1gtR8/PKXv2i/+rufqwchxv7i7LQdP3ncPvnkj+1Pf/pj1Wq8aQtLyzLyL16+qGzxEzkpbAh37hy0n/z4R/rmHTJn1RJCkUUEBXi463b1io3ktSLqOB3MU26PSJwEBqrP3s7ObtvbP1C9BU4CA+XgwEV7VSImrJvUdJEhcF3gswFwxuFydN0Ryjh9txzoTsRicihTdxfAI3GQ5SVlqpLhzTvn3ABBF7AbEKY2LjUTibQm+pvNMs4Lx4fCamfAmfQIPfFMfHFMACHRYNY051YD5x3GzDVH2Zy5F8bOdTfJuNvhidMg6nhlwXKMae1u4smxCFxhg2AbwDrAmVPWvQRwcA5xDrg246L6I6kkO3PicSQruuB+qVVD2AP1RL7jqDCWzA12fsYBUG6VS9Q6HdUXDVbCLFYl5jqqTVWW0BRZHIO0tkimFhsKjYjjuQcoVUTyDQgN3CWoIyfbohOivF1ZpTAUzJGGTo83A2wBjYp892CEcRS9WRS1E2e3iqZmKZbRGbVz47mbub6oAKGDeNzDJAgK8Mpcjv3uM2E9WI3j2zvA+Xs+Iwe5qJ63gl+iijpD+jYQ1s+/3NdA+RwEI0bg2lNXU4cYMBHwnTkrUFqZjjjzzLFb99yBysm1GLs7AkGriXqPMvhIptJZO96r6W7qYbZshVFMGw6qs/5kFUpRmay5Bi6tN8asKrduZoBVjUXVrFpa91d0UMGgx1Q1KCGhudsWIlRzVYDQauAwdMhuSlW3JgCgu/qra3YJEC4vtt3d7XZwsGeKpiijqINWT78qT4nK5fUNAaWLdnpy3l6cvJQvQraQ+4J6ebC/rzIV1qeYTaVwHkCY5/B+a2ZGAiLYL74Ze2xYehByrjx7ylpCbWQcUmKSIIvGqBMSS0AQQEjwKiIrnAtAGI0F7sd6BQ6yD/txRbCwM59//rB9+ukX7fMvH7dnL8/a+cW1GDoEyyRgwpxYWBxqCLc3YT9gf92ShmsOgaiOLh670M9Nt0FYkr1l/AICU/oSO5r1Fsoj9w1Qpndk1kDAYA8K4xdlfxGtuRg32CTO65p0ZxU9hZON1Rtsr8WSoOTnjXxP3lnWZ29v+kCf/z0KtwjUAlhVkz22lBrsWYLkFRwSxbsYL8O7imhfMX5Ytw4c2W6mFhEmHuBQY3n1SnYZf5KxU69LZXhpH4Owz2LtlRaVkjkAACAASURBVNhl2tl4PVMPj1IHZSxkA/cP77aDu/cECNe3YA6tDy2p/hyw9+cc822u3bu//4c/AlOHS1M307NTbW19va2srbZXEpexSIN60SAdX4AQfnai/VFGJDoHxxnnDcPPRk3KnsVLNE08/bMzZXtc7FxRCxW5O8uCASDdv7HhuiPTM6yKReQn9IkYFgyX6QgXylJSu4Clm4PSBlCgeBpV1JPiuL92PRFc63zddOn+bLw9wItRnK7oTvjfgF4V3StKbPDkz49ULRsUX0kRHwHCvr+f/+Z6wTFi/tWo+HiO3HeOGbNaI9KbBJd/7fTswWDO/hWAOHHyPxcPpsBQtYMA8EouUjNy9+6d9utf/br9w9//sv38b36qzeT4+HH74x/+0H7zm3/bfvvxb5XthfpE9oTB5f2/qMa6jCfO0e7uRvvRRz9oP/nJj9xHaWOjrS6vuL5gdVktLOhryEZyfU109Vr/Zj5iqJk/zOmnyKc/fdrW1zasyLa+IdVdqByihhXtg8AGG1pq8NTfSxHnJ5ofPRUzYIznjqx07zhqPpTM+BjJ9mBHdS2OoRwUKU06q9UDGeZH1ihgLYAh84br5H4zh+OABATx92R9XCPnYnvWtlgFtfGyQXENaNxkbInYYgegwKQ5MXYjvd4sIe91n0Uix6fESaiLlFhKpyaX9SKGeFEGcQoJXCFpHkDIPAWEAZZNH9oo4LVQNF6Es04G4AIIlNR3tUpIBD1jqYDComuJcVbUq4v6j+tr0XWVhZBdIZtKFtCZGfXkEx3PgJAxSl9E3aOi6VbyGwChxHIQ9HKdI/duQIhqZNX/qE+mBY1wxN2bjXkcu2Rl46gbp04y4Cb0s9g37s21oHbiDQidIbSTOTpgfYeqYU4vuE0B7y+BhT4LF+dtMng2gp0Sv4rwVc3jfu4H4A1BtwKEfbsI2Vr7h55S5ex/1aaOYDEZvsl1018vayOtKyYBIecPvTtjkAzKJCDkvgLaQyeMPUiws3e0Ezz03mJq4pBxUnDLysgLcxX0WqRlCTV7V+2yaOAJ6HBP3gNH0SRnJZ054T7sqFs8Rt+lwigKKVlisrHse9WfUoFdAh1kvqXwC03e6+v0jL350m2T6rUQICX7MQZ73wyAcGfXlFGCwrSzIniHaqdrul6JLaQ5pA/Tnw/Qe2m1zaJ5co/U+e3u0LqCdY9IjnuKZv5zDo3Z4uIwRxjzZKVS38W4OSizVq2vDIoyn3O8RbleS4AGe5dWQQmABXzFZnJ+gnQAQnwjzpcM4WhnLCSTwBDzxtRhU3M/+/TL9gmA8OGT9uLkvF2+emM9BAJT6DrMzqv1yCAqs7Helpdm29Q05y2xrmJCMMfSdobrCRjJNllRekNqpK5ZmwSr2Ruy7vmJj4ev47+RfXP2tAeBCYSFYZJAkgMprlcM2E7wM8C836u4jlSgh/rGq+qPvTLQ/WMzeM6snREYjv4bxxHUcR9hB7d6dowDfFaMVY0yQLQCYJpbxdBIK5JoQYgGy7pTQMVlD0l6iJKKMvQ1WULOD6uutYVS6tb+oF6b2Pwr2WXpYpwiIgR75kbZwb3DO+3o3vvt6N79dnT/gURnFpYBz27JNvn1Dvz9tZ7xf/yfm7qzOn1D+4fFpfm2uLSgDQVaHlmSJVQW4ZVDGSUboT5gjizKcMINp27mggxhmj6TtocfvixHBsU9DA6bDgAvtAQ2Hhk4aq1OTrUgoGxtbW1L/QopXiIl/N2NPJ8N/O/ecOoeTk91321qpk3PzImiwuKhNpD6BhYF2cH0axM9a0KaPUYiG7OcChUfuzlz6HJ2kLwp+fdFAa0IXjYNO7D2TlLLUu7VLbGFOE+pO0iti2vbRrDXU0MnF3SO8yby9klrst+3f+mRu+zg14HD/kzjBv/t5+8dtqiLYoiJduMQ/PSnP22/+uXftV/87c9Ui0J92Me//W37zb/7d+33v/+95hqgYGlpQVE1IqZWSaSw3HMMkYX79w7aB+/fa0eHB+3o8FCqajvbW/q5srTQFpFJF0WPiBsb0UW7uryUMBFOD9FuAM7Dxw/bwoLlwDc2ttrKMoEOCt8NCCNgEWePzU+1NKpxeaZ3zXwdMipkyypjLHpZASMcHoOOK2fOJYTjzTF9JjMn41QqaltNwaOAlzeQDY37SMP7MbLqjTBOfaLkycRx3jiFyaKrrkWb0ZlVUiXFvqY5xTOQOaNBNEBYwFpCT47W4nwlUq/FUCCEZ8zm29NzcKzUl7Ai+6IllWpbXwvsDOHzMUP44oWydbRGYMxxwnhvBl4AwrFBdLIFdqoB1F6nccICEgyOFwanX8qtCO1cXLq2ZW1N/RE5Lj3FBNxVn4QCpwNGpib529ktO/OO1ONsORvCXLRj5rY/jDV/J8CE861sS32njuebAGGyGn3GLP3UEvXn81KIPjHbQzWvlR0sYzc4FmEwMId57jBBmFtxEOPMZr72jnTsXaLqfRYuDmkPunKuPqOo8/LCOgc9INA/XZt82y7ebvuQDGQPCnvb3V+Pe1RdZamS9mC1v1f+bcfd3z2AzbrkmD4D42Dh2N8tFDY+nz3EY+4I4wBo1IbF5RgGboA4BEmK9YJdKQEROdqiprn2sc90OfNo9gABYEBU9uhkBdVeomrJNPdEqXUPPWWqta5SP3hq2rRUVq3qCwkE60ZQmJpwt2wwfR+F0bWV5bYLIDzYazsIjqxhY1lPruvGzmpOQl/W2qm2J1ev3S4LttKLF3qG5aWS8aceC1Ep1T3OD70oeXZlU8k2FeNIGSkYCyXGZTEchFLmXNdVqqRSiy3RIoJeMA4ENIqqGGZUb4sTqEuGEFuJjcRe8m/mVIJrHJOgQuYPdij22SDprH3xOZTRR+3LRwDCi3YpH8d0evwasscGhNvtaH9XfQiXFmfaTTObgHP37YMCUkM/D4jlOci2Hhzs6/jM7z6I3YM5q0y7tnKc/75Wnr9nRSSwn4x6AGFAn+s+zZZIhpDx4fpmlrl0RyJMAp9QPw24EgjL2GkfLWZJfLJeuT0MGyjw/LsPzGjfrCBk1nH6XoflwnUEBtVqzDoYCmLIJ0Ukxj/xLaxPsVTMpCisRhjQINfreb7NY/tZP5Ql0NMTlhrBa9UkTrWVtY22e3Cn3bn/njKEB3futcXltTY3D5OpqynqXLN3gPDP8FO/o4dMvbc1f3N2TmZkus3Om4oVmgJUUeoToAURtYh6EouFyJgk1tXHCAqTKYczswC7xSGqJkD40o1v4xxjOKGIKuL0yvWALB4MNxQzGpuyObA5kV388gtEIx4NtUEuwDYl45hGshKzII1OjYRl60WrQpJXTd0NBmNcZcSIYFXrgFBIspAT2Y3ap/diR87knOG8lQqVFbh6oRlH6DOGAZiiHFUErh/jRIGD41JPGGegJ25GKCKO/XhMaKZvB4QBdT1w+xrcaEeqB4SFIvtM4dvWSsDmt4LOLoLPsaLVEumbmZYownvvv9d+9tOftJ/++EeqRXn86FH73e8+br/73e/bnyQc415LCwvuE0kAYIhQ4oAIFLa2s7XSDvY323vvPWjv3b8nILi3u6PvjbWVtq6CeupLLIxweXmuuUjWZ25hQeck6/Tpp58o0obU+rZoSGttYW5BNWFktyXDP9S3mdIM0KG5PffPu1aRfSn29htxNlPVEhQ9CCfOa2tsoaB1o+w30tTe7KyeRu0akULLcieK20duIw8eak+c0USC++zUkEUa6pSc3coGSRYAYZZEu/teU6Gn4uxwLUXrlaUzqyBUqsxZ1QeW0xuKkJ2+G4HNCB7k+tRDAApFQSs6VTKE1OM8fOjMXejeFkdwT6rU/YTmm8h8nGjqsXwd93iz41A1YrXB24meU9RY7+bsrFRMAZ5Q5HGYrJBsB9MKx8wtvaMC+Ngm2aKyJXkfDgDZ0QmQiaiMhWlu5GQ7cDSKIsSJ85hHDa9EQciEV7201lo5RFaRNALGmZI9ryxPAhS9uE2czbwLPiOxMfYFAZPbdOAefOaaPaMh76+ncwX49RnFSRvaA81SzRmAam8TAwgZrOGeOxrpJFANKJy0q/msAKF62VqAon+mSUDYA92eLtoDwmQqBrZA5+T2dNPJ7CbnGDKEBQgTXPJ79rxQEEc1WdT2IRJEcCIOsZ3NEYhW5pFgrbLhzogrICM1WiuOxq47+2mhGpgaBssWTSI4jOAJDbgVIK4oZEBh+tlFWRo7TXAO5gZ2ef9gr21XLS/7AWvn4hzlXmrQTC8fsjyqzb1xDeHJS9G4eS5sbaiiMC0ciHODdMYzoiaAsICLZPtCYxfluwRQGAfmQYJ3oRAm8+psmp8hgDDBtAQ4ct2oNyeQEz8j453etKFmOqubfnNWj4Ya++jhs/b5F0/awyfH7aUAIXTgaVEImaMBhPu7O+0OgHBzvS0uch7TiHm+PpNJsB3/Kj0Sud9kjO/duyvF1lBmR9/IAYqAt4xPbGgAIRlJPqvWCrTUqFY/SSyYSu82T6IdX1oFNHM//1ZWl/ZDpdju9+nlr2CigrqXuu9ch+P5SpAldsmBz054q8aYCZueptmbsuZcv97VQXPea1R7CdK5VCiBtsFuab7id1KqZGEh0aRZX9XWw4JnURB+M9QIc7z2BvkWgPmpChRfK+OOmMzc3EJbXttoOwdH7c6999rOwWHb3jsUGJyZ87P3X++A4HcU5f0Fjz310eHqjWpicAJnnRlgIsqhW1hUllCbDU4IfPsqwo3jAFVUkQucFU3UFDUTFVoRfUwqUGWQFVVXhmFVk58sCIDQBdbTok/Qp+bO0aEMLdlDaoQQjmBBY6D39na16LnPJ0+P2+PjY29E52RWvFF5s2LpEJGFpmqZeJwu/kaxfag9vcPK4lTE/TWOUkQQnC0kYsOxOEuhQ6i5LGBXDtcoTc74ZXNWbaXuBQDkGsUsTksSD/H4QWDm/w9A+HWgMPPHNSf+r2+jjObQPxcQOjvobBEnRzCAXjy7O9vtwf17ahsB2Ea86LPPPlUR/aNHx3I0uCca1cPF553YKbHaHUXe3MPq8lzbWFtoH3zwXrt/764y3OpruL3VqKnY3txww3uayF+ZlkS2cGNzU8CLje2TTz5tH3/8sVUjZ2fb4eGRqKOoRFpQ5qotLQLETJnD8bp4daG1o95zpxYn4Hh6lEE17fsoZY64DswtNQClAERl3B49UpaS3/c9npiDiSTj+OEEhMqdiGiARehQzOlEhtOUfDIzEUAYhzlZFP6bz5IVAzjEgeFnosasYbJnAEKuZSBsQBiKTMBngHCcqzhk2YTjPGCL4nDDNiCrxvvPBg/FEbn0AMLjY3pMTqk3Yyi+iWzzDKh0xm4lY+u1GOEBN5eWrHwpUwYUOFMIddTy/QBCt6kZo9cBRh4rg+fUFGIvpBZ5fdNmqBUpVctkIu34eJxTLwYIZo5HoTDqqSMgtHiQx7GALLVwM7Yxziw7o5JMhcGg/7vau+s5lD0tdUzk8dW/rugGbkFRjotqER21t9iIKa8DEJmoCc11B5tSAYZkz3qQ1zvQvfPSZ+tyjClytyPg/XxVYCstHKB01XVz3gTl4nAOP+tGJzOEei8FCHuKaQ8OAzD6zGCcwzz/AMorqxfHOKAzNVoJoPZAOs5p5u7QwzD9Za3CMohgRF0TO8UelLELw8DntmOsrBDO9JJBfhz3lEbErtvxdy2xWAwKKFCP/bqdSijqop1f0NvQgLD6eN9irihTWNlCWEHQEvd2t9v+7q78AjKV1HTbLpwWNf9C9+/sCa2umHOUDHA990DV/qwM55z2AJ47Tdp51oDJ1EDH/iYAlz6cvk6yrhYR429paj7uzRY8ERMChVbquRfMJkjwOWtoKEFJG4RufSUjlzHn/AkM8O8E+LhPhHqOnzxvDx8dt4dPnrWXJ+eiD17fkDmbalSWqQXEwnI72NtuR2RdNxGVQX3Wqp88R8aD+RdFz1AkuWbYI/fv32vvPXhQKqgOvsZv6veJ2HTbOQfADJovFeCLsnVAWtZDbDnHmg5JoM1BlwQtMgaMZYCh90AztM5O6EVr6jzvIGUKYZJxL1lXfX2mKdj2ebUWql1NgjoDdZoabJIXwzOZ5SGbx/opVVkJTNXvE3x3ixYYIAgivdacpB0RyuAEEAhWeM82Uynqvtjc2Fgyi2QJ3V6jtemuH+Hq+rYA4f6de219a6etbmy16Rlandgm91/vAOFXhuTdLybnyM/f370hwyYHIMXli265QLQNLj+RNn1Xqj7GShEsOb+WsdYGIYfAkTgmvCKVQ7+jROioQVoVyAyH3b1sZiXSQDN7KCQ4LxirLz7/vH358KH473C8namBCraoCCE9eR4rWkYNTDUCFjp13SCAUA3m5SRUQ1EBWYPCSGqrX1BFgwUoX3tTs94KNYr0YpofACFZIhZ51Rkb7BXXPE4Si52xGQFhiTQUB9QtJgwIHYd1fHtS1gV55N4A9+9xcNwmKKOTWb0erH0TGOz/NrSTmBSZqRvoz/lnUUfr5Gk94c3VmUIcHBwSMoVQhol0YvCPnx6rVuzlyzM5GqoXrTqXmbn5auj8ul2jwiWVxpu2OD/dVhZn23vv3VeAYeqGmjkUc+nZtdJ2tjfV5gSAiLCB3csbZQhxKhA0ABD+9uPfSSacOY+wzNb2jmiIEqChhyZ9+ZQdmlJfL5wTAhnc49nFWQUS3I8utRTQthBXwDFnzNIcnr+zXti81FaFerVnI+00mbNksrknvtiEkm3I5plsWw++mOuJDGd+xnmdpO7l94nIKmqtmiH32EsEOY4PTkbqb3AsOB5HiXvmZxyBRJTj5PAzWbfcc98IOs6VaZtzekupqSBaDiCk8TEZQlQCWVYcu7W93dbX1kVXDUiWE1sqtXGqE2XO87pBcprNQ/W0Y2OnzSqDXATAl3OFDoUjxnEODri+ylF3jr0qwROnxUWYGxgD3vx5j+p/JfZBqXsO/d5wGgZpDoG4wdHBBlWNzHTV8ARgevwMcOVkRTG0A4bYRjlwEs5yywTsuHro4diXXZKVKm37AWBW8PBtgPA28LDBCDCbzJ71WcU+Q9B/5hZ4lDPW0/L9znpamBqgV4P2ZCPfBgiHa5dN67OKA6W//pbnzrP1wDJjkGd723Pkdwm6xoGMAx3V3QH4doa+BzWmxFkB0mPERuKG73me/p0kY6PgpTIr45ywbXIzc2qwExTWeCaoUKyXAELsgGugvOfDxsE+mNJGUMNU0ayv8rdtr6glJCM5N9vWVpfb5sa6qKIEA1H8lZqohOfO2lnRN9O4XM/Ms5Mpmp52kEfAw9k02bUpmt573WJrYR71WdlQRvuAnHuIOnDN+AXYMQasYQJeCdzxDM6ezg5sCZ7B/VlHRd/J959Xmd9n7mRf70Fj7GPsubOK7vP47NnL9uT4ub5fnJ4LgBMoA5y7gblrCPd3tgwItzbayhK9pqlBQzzKjK3sG5w7WboAJp6PMaCuPxlC7i9gMMcxVgksmsrJu4AqP1LgkyFMm4k+2JJ5b5aIlZhj87PGGIP4nNwD7w/Qx5zCb3xGIPLFC5V9sHegbJ19rqd/5hy+N9ggZrIMuhYFvsOmyDse9tuyj8z7AVCXfU2QTXtjGtgX04S1RoIhgU/8TILEa+tWkGY3ENB+TQDDatpsdPjWzF+YKXzR0giV4OnZuba2sdm2tvekKLp7eLftHR61JfoTLq4oo+iMpL/eAcHOiL775zeOwNQ//Oj+DS0mMKpsJqn7kSMHF3tuTkqKcmjIvFV9RJT62Dz4nLIj0N3k/JiqsbZG4TbGeVRIE1CsnisxJJyLxb2wOK9o4dbGpiilLFyczEcPH8pBDmhMgTG0MqKTJ2fn7YuHD9uzZzTRfqVC9hsVRy9IaIbUehwobfZV6J4G19kA8XsAtd6UQ78kcmSoQ+ofAQ8cI6v8nQ99F6XsV45kH/U3ILRqmM5SSp6BfqnJqaVLdYU3+KEUf6wL7uuDJyPHect2mvxfk1m9gLe/NjM4fK470V8LCGV0J6YmjoKix2oW682W+aIocdFK5I9KQIjNd14yrroHnlt9hq5UGzg/i0LubLt390iNeYkgXl3SyuRKoJNN8vvf/3774L0HkjtPQ2dnPNxr7bPPP2+//8M/S92U7BfZ6+2dvba5tW0KqCTDd1VnAl0rPciIUhLBBiDyFfDVAzcBB65y7bYNvDc2MX6y1sgQstHxN+bVUNdTyr2h6AzAuKLSnDdBjRHkpP+UKVc9yEvmPvMpjkg2/h5owgTgO453Tz3jfnCcuG/WLGsorSfSbqPPQMbRVjataJixKa79cx1hHGc3RXfbA4Fc2so8p32N213w7d6pjPecapHTYJnjHZQpJWCxBiyuYaDk+rfekeY8cZR6iimiQjx3+rhxjKPWSIS7V5udUtQekaUv+f9LC7UwduoHV7RXfsf+n+fkv6PYPDqUrmNOL6uA6kTXde+Dk2pg6TrntMdhpVkwwqDQVCQcx4DYnDOAUM3E1cNz7Is4uZMM4CiqueVo5TkDjvPfPdD6pl2pd5g5Lg5kPq/fVR14DyQDBvNT75tvWBzd+8049DY0NUQ6X6dmnWvLOZ3I6r4NDPagtQeneY48d8Yue2AyL4z/5FeeMfYjtacAuLQUSf1pKH39+bPWHLS1GuMALsuBBWgBnPjOPanEQevJ1NEAAjnv1dyeOej5Si19ZQuZN9VLd3ze29wR2g4t0Uh+dbVtbbiHIgJgzu69EbMIuih22/3prMIIGJRScwVQECHpM1ahXRuYsDahkbqdTMZN6sxL9OVzUCYUzgA+xkciWFUTCoBKk/TYywTEojQMmFUgsMCLGU9mWnGeBOb4yVfsMMcErOf3YRrkvQfUBBBS6/vs+ct2/Iy2G+ftDFB8xXoNIHQNIYDwkD6E22QI59ubGwT6aKeE+rX3gjCtGIvYft4v/814UX9/587RMF4Z6wC5PE/WOLRNsl1eW6bBJ4sae551nDHJXuaM4vUtW5i1Gjov/83egM4EgS7e85PHj7VX4o8RSD46OhropfFXw/zK+rL2g0VwMp80BtSOlghOvw6HsSmlz+zrsfd518wbyqzye2x2assj3sN1qEtFyJE5g3VWEFBBvbFnr2p+URNm7yMISRBGtn6qbWzutN09MoN328Gd+217/6DNLS63KXyiTrbpHRj8pp3m3d8mR2Dql9+/c/Pk+LiacJuSSfbOgHBZtYMsNCJ2fQ3cECEqA3h2YboItBFKg3A4VlfmJN4hJahq8ssEpQUF0TRFOSuipkW46Kwi12Wxw892H0EDAih9Y2SLjcHRTLJGNGolU0jdDiV9LJrZuQXVfiEKIqcwQE9Fwulp5CiR+jfRvLwoEThtVgpl0/DGEaDHerMCmkF0vgL4eseEP2eTHh0Qg6ER4IWXOebYnCH0xu0vU3v0r7cox0wufDkmE1m9twHCHjzemhy51oTAjI75cwBhjzonLtxnEgUMQ10aaLeOTJtnb3lmUSPJUnM/qsdD/AURBTv0M6qHMuUPYEg5zdzslGpRcTbeSKzlvF1enAksEpmGTvqD73+vffj++zpGGW2BBgstoDIKbfM3v/2tsoW8V6iIu3v71ZhxSv9NVltNc6FXq52AHYOT89NBiCLOiABBR2FhXbGBAi4DYDgmIElgsaK5imTW39hcABsJ4AAmQ31xE/WX1RvJkvJxXocMUCeJn4wf183GmWjq4NAo+mtAqMhl17dJ6mtFqUmWkIgtm2MyhFyDyGrEc+IU4ExGbTX1cGYXrEiwJfWZEqKQWtucG0srcu/ntJoqwlPUEhv4AdBC5VVEOBk00SUrHKNMs4FhQEjGIA6PVJLPz8uJIzq9IqdUdaKKaNNX0HVZ1BG67m/R/aamZ0yZr+MSrKHuWgG4ytbE0VddNO+gBK+yHrE/6Wtl595CNbFVEruoOeL6ZdQgTcmOzTIgMriTsIicHrcZUE1qOcdDxL4yo8mC8rnMoTGjFvq7AWiyUz1Im7RXb7Nd+d0kuOttWoDWkF2oXmG5ZhzHPrvQO56AwrTd6J8lz93fpzKLQxahxqx6SuY6fXYnn8098rM/Lu8xoHR8V2MfW2dXzFjJeTIX++N5V8l+AN4I2BrUQAdEcdIZGjINCXrkPARsLXQ0Ki46A2FBGZ1P/X6dseCbOaMAHWBxDlBhdUW3jrJSsANF2LHUFRqYhF2TOviMibLZU1Nia2yur4q+j0ontEtKAdj31DReys+uCwtVUEEoKQKzZt3CKnVouefQFhlvA11qz+z4W2zKLQzyjtXeqFq4hOLN5wySUET2Gu4DCQBNOf8rK+r/CJgNYOZ47j33HdAXinyAX0BEbG3mTQKI8Tkyj00ZfSkBHxTUn784U4aQUpmLV1YfVoawAA1Bz4PdbQVEyRAaEFKb/lLvmPuzorsBTAIBEbvhv1F93dneHiiw/fwMxZRxT4AhqpkGTNVgncBFMXochEvLk5H+73foeuuMC+8vWd8+GJR9xRT7q3by4oWE09ABSIYwwag+k8n5AugNRh184RoKGpQvqlrA+nfW9mAPlFBwVjR2f7A5pWCLsq3m6fSM9SwuLiV6dHp6Ij+W/YsSFNYUc1nKu5VKl1BhtR7Dv9WeonrhWntvAI83bW19u23vHUhIZu/wruiicwtLbRrG1MA0e5cdfAf5/rIRmPrZ/b0bVLq08UOVoOdLycoLtM3OyamB+4wb5chYerWwOSBIcK6ibhw0+nwhesUkX1meaWsrS5J+xhEcRFyUMp+3cmllAVLQnsiKjHRlDmwom2h6bHYYXIABCk6Ly8tyFImYPUc6/bR6H90ACKkpwElbdg0U4h3VXJt6SaIyPLc2d7WFcJRMRgSnS1HOalZM2TbNzavmyKqAX80qyMCo5GZsmJymqCO1ol+yXrR2TIR2ou9nGuPQmN4Ia3Se/KLfljUcHMlkCSvSK1yW2puJc30la/hNgLCbY1/JEH5L+jFg0PcCMDb464u8WX+OnQAAIABJREFU85wECNhUNM5VuO0P4YAvqLAaVTXTmvBIOQ763HWbvkHh66bt7GyLkjQzRb8iRApO9H6WF+fb3buHAoQ/+uiHUjjd2tow5eW16X1n58zpk/ZP//Rv2+9+/wc5XDgT+/sH1ZOSmoVl9Sfc399XncSGmiHPam7R1J6fvNtkydhY0utT0XXVf71RvS6fj0hHgFlUzOzIG3ilQTqbe+ozkk1lfqQmxJl398tLFFSqvJXBy+YYZyuOYzJPbNJsdrxSHL6oZCpKX0Aim3dAFU4LAI2MKvOd584aD1hLxqLPEgYkh56J46ZG2wXWTMtO/yw3fDfNyC1yYAcQ+U5GzoEcgJNr4Xg2jW1lFzLHTL3z+QJAAooYPxxB2RvVuVrBjnM4++drK+I767+l3yRgC/vDucYaSTvM0NyhFue+TFsa24dEvCAA0s9hVUc7JgYsphmNapa5/2Q9qSUk0EANYbIQnMvN6tNmwAC2z2RwHTdXd81l7FxP4dK90WbolgCEDcMt8YXUIU4Esd4WwEqWbhKwvQ1wAYJZ+wGIPSDMnOxBrjKFVcftwN1IMZ3cMof52WVxeefJEIoJoqCCH7YHgpOgFnpYjsEWODDqQF/2E83VanxtEFZoqjKhabkg4Fb1fQo8aA0aEJKZEZhB7OrVpSnqM67xjHiQWoqorYlr5EKL5N8EaQGFOKgE33p6HeJb+AKIzGE8xQi6NJPGirr0xqy6+3o+U6ITJPAYuX5+Wj2ZYIKQSUEBc2vLwWdqyCVgUzX6yfBG6AbneGQMYJcAhGmH4xoyAwBTWXmPUmItQMLzpq6ZdZqgStYotgTb6cb0o0BP5lifScq5eA8wQrCxzAhoi2Gz9KyOBG8yx/vsYT/WAVaZU6w5vrjX0PLphQwIfHl6oe9TAKGouhbR4zP4aFvUZm5TgrPZVpZhSVm1lXnCF3bPCqerDnRVzXbWvPeOFfmDtkEOQmWtpR0Y95+gVoKpPr+zzn2AvA9ScEzGhXOkLU/2Et4l14p9jo3mvyP2Q99WZ5Mt4EVQV71hJbwVm+lxccbSgTIy6oxF3gfzQYHTyt6GaZO/D4A0dqNAY4KwGpNiAykAUVk9/Ev2CfZDxj3jJ9skzQ32jrFllEqVVJvO3onK9FqpkmKjYadNtddvplQruL170A7vOju4tLrRZucX2wwlXj0g/MvwwLujv+MjMPXB9soNEWtHj0d1KRVnKwM3q+wgmwQOABsDi0cOTzXXBAzi/Lrw+qy9ukLpESGMGQl5IN7BpoazDQUkGQ8yAKhzOeJp51/QQI2cHUXHYc4myOfUpuKUaJB7v6EICZUMg+jeRzSqh8Lypk0ThVHE3pkfDI4b5b65nSGUJLA37hTJu51AFeh3TdntyDj3ls3/bXNodDr8PDGiVi511LnyFHYM1O/wbQIzHJhcX5ou375iQOFXnKzOOZOT9RZAWJouX32E/w8AYQ8GXWtpCfJ+rEaXEsVa17nouUogAnELlEUBhLx3nELoterThSCIsi54IgaHoiJt0BqAzBKb2itRkuZnptv21kZ7cO9e+973vtfuHB00VNnoSRh6XTbAjz/+XfvDH/5ZkVXmIrTRJ08s+sJbhJ6ICM6du3fb0d07egQ3tz8ZNoBk8Nj4ktXy6zBNBQn/7a2toVl5ggeJyObdso6oX2MTZA0AmgCSrMlENXFoAGUcx1zXtYnMzsyIWkM9TLKuzLk+e5mNT2C1Nn9+kvk3OHqlgnh9VySUe02miecjS2iKt+k/oWyNEfxRlj/Ovsas2nDEYSWQNCi4AginAU6OvgqoKpNhBUhqa3iuiD+49i+Oodcf/Q0jcBOw0J8r66+nimIz7Jh401b2T0rDBAwMCBPJj1gFGznOK6CZr4hSGGC9kioi70ZOckWaycwMwLQU7QxqTZk0vd3gD0CYn87KWIhmBEdVp8x7WXS/ukTKlR0qefTY1by7ZCakaHpJPaydW2fNnVXKPEwD+N5w2MYZMARUZUxzXIBYb6sy53pg9XXHxeb2lNH8LmPZO51xZA0uzGOMvYmjOnmtfCZZAe5dgYnqg6fjO9uquspyNoeKy5KqF7Aou653JlGesv8B01Vgp+tFbKT2DI3ltQFUAF4yhFq3pbbtOWtxFRxjicTNGBS69vONSjo4LmAggQBlz9TP1FRiCaZdOkPHvMIHUMPvlVXNAealemBW9lwZQqkdV7BCPRMdTNX9VzZXYKfEjOZnZtRmCtus+jv5G/Ounhdwfj0wkqgrzLo1ddxZcMaL9Yn/wTpMhlV1uNdeK7Y/C0Pbg9BFmfNjhtBBGwAhNiQ1dj0Q9LoflcqjtJwsPOPnIF71TSy7mwB3MsD8DOhLgKXPYo1+goM+2h9K18CUw5dutXR51U7P2WPO28lbACG2ZHNtte1srasf4doqLBErKTs4RA0htFBE/tyeB2BLJopn4Jp8hcWVvZCfyYgxTgE5I0gbKbFRPe7BbdZo1j8/E/yMWFEAMPMvNrLPtiaIp6C8WpMg8ObMt7O2ThK493OAoFv5RAEeIMm9p2Y8gUvaTuS9xMfMO9G91loWQ6aCid6HXqsfYgBsfBYozcytiK0lkKcAqLL1VksNhZh2Etw78419fWtrR3N/aWm5zcOKmqNMZlYZwd19i8lsbO+0mflF1RbyfYsy+h0HOO8e/y8bgakH6ws3yOdaOKUyW1UMy2aCU/4GbnptZCw2AB6ZCZxCFo0MsiJrp/o3jVJZjKsrs213x73fxO1XNO902GhWV1ZVWCuAKcrCVCkIOvLIouF3XItIlmhpl6/ayxPS74g1nFvWVGBqSjx6WmgokwFFSFxtaCJQRi2KEcXPOJP8NwvQGUL3ewFk+CvZQUc6JfgiZ2CUa9Fm+w1ZMY9psmCm0UidsJyKXIf4ks81niygyT5FmhO7D1mO8135/0ZxcGcORT0Y7pX6vJGakGmSbEP3xKXeV0cEDPepwFyvPjQYd4XC7SmJAVHPPWRWCwA59pqsqMdPkWFFzcbnlHOlthQoIpYiqbK0UBahT864HvSmasOIvLc3Ar4IEAEIV5aX2+rKsupW5+b4C5wLevtdt9XlpXZ4sK/WFHfoV3iwJ8oUDrQ2f2WOp9uXn3/Zvnz4pYw6TtbKypoopH/45z9qLkMb/fDDD9udO3fawdFRu76xk54IZ++gsgmpcfPp6UDp4jgyNjRTFgAqRbxsvNmQ7Ow5Cp66XNOVNtuy2mjMaYLhqAHKRKNBWCFF7jMzw+9Zi0Pmh/Gt7KNfjbNroneifHp1VX1HX0q4STV+pR4aEJPNMZHsKAfHqeAe4hS9zQHiGZOZlCOKM1f1NwIiEoyYawuLqAuPgNC1wWP0POIQksYX/duZAr7HWhYcBvdwVBE/TpcAldeVo9WOpOOkOJM6UoTcoNg1o6n/5Hzpe8jmDdMiTiSfN/WUc54rQwjFPg4f17d6Yjkj9byOctshNHPBPU+T7ZOTVuAQJzrUUdsGg2B6y6oPW0cRFmWp6zWZGkiOk/jWjUFsHH5/Fsq870fnL8doCFRUkG1gQQgIlFJpZx8DvvptqgeCkwAyZnhgnde5hhBZgmgTCqDJMsS5zBgaqdimMAZx/noKaADqkCkEnKUpenaGWiM5dnLb7UFmnikAIwHBSTDdnytrHrDJ8WJBVGsIAXiy3WpfUoGRErxwIAfFb1t+Bz78HhIgCSB0EHbsYUimguMFCCsQwmBxHIFbbE2CBtAWFXw5O3MbCvbbyghaYdQBVWdxYdsYKIgCSGBlbq6tLC+2jfVV7e1LA/3VYJBvZZ0kImImkWmc4xwM68d+B/eRAFBlzVWXbcADpVM+y6LrCXnveb/c28U5vWwRxnqu2uTQZbkeYIFgT94PcwmK6/bWtoAnD65MbGU2s65Z/8kqBtTF9nnNm66b+7DprSxqBcb5nIIzxZZydg8RqDcChC9hKZzR+gsNB7KjDuzzfLCzttYBhShqr6imXhRF9XF0tBv/CnuFmFpANwEI9i+BvwJWAl1is9gO8G7YY0gAcBzPGt0HThwaeuoInZkb25r1Suuc02DeNjugKZlKxiUZ2dStZ14ni8x1erp4xnJY40Xr93gzprxv98dW0KDstfzQWtvJ9Pb7Z+yIAGG1U9K77UCp5ha2uQIlZtaM+20y62dSRkXR2dRYyiE479LSikRzNje39FPUUanZrrWllbW2sLRiMZmDO1IYXdnYdJ9e+bEO2PS+4F8GCd4d/V0egan3NxdvslHJ4MkRxMkqOWoHOFVPx09qr7Y218QrJ8MHlez0zBE6MihuVE9kbrptrC+0/d3ttr21qYWH8YxjxIIUfaPoqaGh2mlyzSBf0EWIlIgGICnpV7coc0QnUV5CYARbeAmVJRFLoi80p11YVBqeYx3psvPkqLudXk6ups+FaSzb7s1HdRMsWimzFajS3XmzVh+ab/gC7Og8FfFTjU/JzDvSXvUWHXjL320As3mN8ul25lOdcfvifcmetocSvKH1gWhPHYdfWRtlABI597kGH+4tgLAXxuG5NCZ8hk2/RG0SHaT+xIa6+nfVs8voX5UTWzQ2g9j0eBwpuToXIFBOvB2dFF/b2fL4+TXy15qsabgsejISzxRn37Q3ry/bzfUr1bDs7m61u3eOBAb5Xl9f08aGuq5BzqzUvdg8qE9lwyVK/fHvftd+89vfyMnH0Xj//Q/azu6u2la8fvNa84nPJyLNfbLpAdKY2zx/QBT/zfOtSSTJEUXTfhzZjnMLIMVpUdQUKo2Em9bc4wkBnhJCUEbq5KQ9fWYKZZwM3pMoXqqlNUhKo+Wo7/IeQ9NMgIjNjh5/NJ5/9PhYjiEF8X3tSbJHifamHpD/7v+WKH42bJ4tUWP+JiAiIHapiKscyEHVlP5NCPhQeG8qcYAS48L4ZBPXHK7sWq4Zp4IM3igk42CLwGAtox4QkoHQ2ugULNWkeGqmbIgpfske2glcFCBkfPjvgN1QTF+e0iLH9KHYXuY46zxjoTGrOinZmMq+OMtqWrvsmCix/o4tStsK7kuNxhfnb1MrFYzyuuU6Ecig1jpUOVHx1EaA+3TApafR6f2VAxvQJRAkBVUHoibjZKGsx1oNwa8ucPV14HAMOpV1qyjYJICMUxjgMgkIA2aTJe2pe7lGD+AGEFfP1Fva/l6/zvzbcR3p/pPPl8/1x92aa4xN7S+Mv8B7J6zCeHsNXGlvzJpwltZ1owHmZH5Vh818rRZTroUzMIR2r7ZMqrf2uVgny9C316EWGhDyeUpDsGV8e364BYsCGLWewoYRQKzMJxUY3D8ZwZXFedk80/XIENIvkD36Smuf9cCx7iuHyvAorhQ7E1YSczWAQp+vDOvK2oqERlCexI+AiUFQbxL0YzeUgXvuJveMAW+N51U98+qqqYkE5S4vZf8QNnmN0nO1w1JPuQKyouF2dd2hxHO/vf1Pa4Tcz631j1qxgujUDr7Q53jP+DpvbtxyA8roiXqIOqNPRiriUytL821jdUl1mmRi19eWlZUlqO+57vcduximCAG3+GoKlk9ZCZt7id3ms1D0eR7eRRSl3RrH51RGbVBttt/Uf/OsY+bRdi1sBH4mKcDYjErObhGR42J7rZC7qLku0F1tYlzb7eAcFGsAl8fU/ip+qkqjKC9Sxp2WJ6bjj+M9tiDJXjLT1bWyh6YOHhBo6rDp9tB7ndjwnOPbwUb6dVo0Sb4uQbr5OQWXd3Z29Z0evmglzC/QTmOzbW7vtY3t7bazdyR10Y3dvba4sqakiPa8su3vAOF3Gdb99c8+9Y8f3b0RpaMiz9QYXErK2TWDdpwssELEj6gehgUnlKgSex1qip7cbnpK9Ioawc0NGyIyNHxhHOT0VcG4i58x+FBQzTXnHCnslvLowqLqwFB4VBFxOdUYSDuAl+2VmjLDr8ZJg65Hw1AiZq9EAZXzWACQBVM5NW0gPKc3T6KZQ4JLGauITwASAU2J0oaGIEBYqqV5BSktEYuoriQwVLzOOJ+J4dyiGBVIFMgq5ypNVkURfIUogKOAMvp10b5mMTVTiuZXlpCooKLJyqaagpbiwzgQyQIkyTc6KvUclfGzQS8qZ2X5vIlNSyggjFo5UkTfqBfFoe+EK5hrjuwZTGfzNg3L0WT9rWo0RacoFU0Mvp2PihTL0VA+RGqNur+B0muVRYloKPtCHhY99Ks2M/WmbUCp2dlqe7tbbXd7ux3s7cjx4RsnaGnZmwj3xf1o3mqzuW4f//537bcff6yMD4CQDCGgDOPNewJ4b25tat4SzIhjmo01GxobiJTPiDJLwMmOSSg4nDu1Hc7Cn1SG3f0W+TvXAIwSReS8oaSeVDa+j8xyPaK/inxUFDpUzjiuOT5ALpsjoi1Pn78YBB4S4e6phNng2RCTyUoQJU5PX0cR5zcRez6nfl9QKiuAkvtRnzFlClAZtDqfQWTEEk672qE4DohCuJVC6odU79M5FQZSmed2wm4rn4aO6VoejZOoy47w9yAEZ4rfEdUNKMTR4jNkGwkqQK+HSRGHR5F49Q600zSeM71Tyz5JTKaagQ/1Ug4MmXWYRuxjttDKjHbiB6BRQZk4d6xniz4YGHAc8zyCOgGEAS0JbA01YaUEqvPJGCkC1TmPtzeozIPc76SjmHmZoMUAHL+yz9VKL8Cl56vsesBrrtU7kBrj1ACpcbSBeA9Ue1AoUnoFS3Nvb9tye3D6dff8NoDYnzMO7nBPocoX+MZGjHWvFldiHagOreo9NW4FCJONHAFA2CU36ldp2rDF2UT3fVPObdUfc73VVfrsrSp4y1sF4CWjRoYQmwLYNE2v2DaywvYd5FuIheQ5KHGXhbk2T20iIi/Ly2o3wX0gCCbKaNX/Uduout8KAMWmJItkfwG/A5qj1wbXSj9SfBR8Fb7XNzb0DMnauf7xUrY9jIAXL82sCL1QwajK3ES5lGsQYAQgM+Y4RtThieJemf68o9juZDOh8kfwK4GYfi7ZdgSgz8i+hVWSLJNKJa7fCBA+f0m5zpl6iOLvuH+y99eFuZkGKFxfI0O6pvIdsq2mhlroJXs37y2A0LRg+wn4SNyD9Beql3T+NvZYNeDh85lvfYY+Qb38rl+T2S+S3bUtTAseU2bHLLZpufmOPUvgDVsX8MxnElC1wNgoHmY/laDjhdYAYBLfyLXVs87u1ZrKXtWzfAgIsi4AlwK1gwCTHUjWiGrbX76UzWcM+UyCb0PGl32AUiuyvlJOX2i7e3ttd3evra1bpIgvxBGXV1bbLiIyR3fb/uFR2947ajv7R21pjVYTy9qP5Nu+A4R/PRp698k29V//p39346iKHdNELjD40u9QjypLSgMIAW4rK8XJX1oWBQGwRDG7G+BSb9PkSFvBioi5+6hYiGVsXRHudGpYWDDh8stJLqrAzs6OonsYeRYoiwhax8uXtJmgmPhKEZKpqVnxqyWKQI3DmVXXBPbgzgMOqUEoJ0C9wqiReY04TqrHPCvAU6orVGbPjpgNkAUAgsYqH2XnpyTkbTDjYFpgx6DQETH1sBvolvm7lU7lFJZjyPXS2JuMDw7+sPGpyZMB0HB+VK0KMKoes6L1RL4YY92XJO/dqw/o5GBAJOZxJH1jAqwDCHRgwNTPZDcr2lf99AbKG8dUDR3zYhYHQEJEC87d0c+O+k8iifXfQ4a1sn+90Y+D5OyJ6VHZdEbH0mOdXmv9ujaYcBAAOunUzbXA4MLclHoQ7mxDp7HS3e72lsAglGjRTFeWBQoX5lwknk3i4tWr9oc//EFZQjLjZMqpQ2SDgILMpgSVa//gsB0cHig6HeMe2ifzwIpvJ+3y/EKBDr6S6WJzJRgAmGQtsTZEhywgEcCFU8L6uHvvngAp89mqm1YOJrOdDX5wUiu1nAxPAFMyJNqEis4UB5Znt3jUeYFup57lUBiJV02fHQg5biV4ok2qEx/hPhQgkTKsgxNyyEu4ALBEtiOLxPfg9cimSTQXZyaNgi3HbpaCzl2qcTw3toAx4Tt1P4xZAOEQkY7Y1LSFKnqVV4/12JNQdDLqaxYQlMDBtHMVGjTXB1z57+7ByHhiY7lXagiV7a2ouzMxo9BJ6kkMNKvpu5SOTTdnvfTzyHM/zIViLVTdn2JABc6G7ANqrUOD7KJsV8AlTiJjm3GLg3kLENY1EwzIGtZag/7d0cMmAc/k+u6DApPBgx7ITYKs9HKUvermWNr/5Lr99TJWmd9IuvcNpSftS86B2Hv/t9iYXDdg8G1gt38//RrrP9P/OwGGrAnVTxeYwmEdnXmvq1CtQ7EbspqllCobWE525r2yym3MDjkgC4C7KpGOCznI7N8wArCHysDUOQnCJGBAU3rmiFSAK0jCHgs7x0JwDgJnbfr+sef4E3MSq5G6+PJiazcEq7x5RsnTmaRxzsdWCsgR7Lkg4OPzJ0s+CxjinB29Pf3wIvDV18DF70gpSu+TcN7Mw2TKI8R1eXFegJAM3NicPqAu8yygirpzBEawKWGBZC7xnKnrDTWS68YWxa5iZyRWQs3jC5gRp2pOj70XTbdYUChtCxSuLLbNTQKHm3qf6i9dWTOuk3HLvGKOZA5afdWqqXn2gPFky0aqrn2kIfDUBbgCdDP/Mmf7AGLGOGM/ZMTju6hm1KVEPVDEnvM83Bd7H/XrvOuUGiVbGfuFj4siqdtjsK8gZIREkZ87gDBzPfN2ZKpYmZn7622LQKJYHVMCg2SbGT8lVwT4zBjKXDh5+UIUZZT0sWUwfA4ODhTchQkjAZmr1xJO3NjYageHd9ude++1o3v3287eYdvcodXEUqMX85vag+U7vqOM9i7gu3//BSMw9b/89//ljWWk6S100c5FZ3JxugO99Hqphs4qeIXrPDbZDqWtj+biuEE7w4kPXdCZqNCbIo5S4COO5YwBTZzdLERF99bXdW0DQpqrEsljYbPgqvE7jeihU1RdUcCiIl3qXfZGTrtqCGahDlxJ7e/VKwDxmHFz3ZodKRalmuxWJqrYpSUIM4rODEa9+oEWXtMYKhqt1hbUKr1RA/U4xW6cmyitKYqmaTjCrqja9FR7/uK5npcNcIj2V5QbwBfHTFx/ZUxHeX3LiS/oc2p8fuXNU5mvorwma8fGntq/ROp4n3ayEkUvOlih2jGCZ+eKLzZtrsXnIloAPZboLRllXYcIsn7nrIu+O8crDqAdDQsJTDpecX5Uh1i01N7pGjMFFnOAigQYXFuZa3t7OxKWoS/h9kYV36+tqhcm2UMiqTgsszM0lkfVztRCAguffPJJ+/3vf98ePn6kupQPP/ze0EdQBn6qte2dnba3vy9qUfrqZZNhnj8HuD150p4/s5BBHCx+uibDdTuiZpZoQTbNrBNRmlZX23vvv6/jk2EHPHIPzLc+W6dNH9pX6cIznqm7G0HFCAiZAxwTUETNWt5BACWbUJwm0aqKlhqBjMFBL0dDawGqKM5sRVeVdSqqcqhv2cDtsBRVGIXZoswxFtzXCzVrpvbnuUAT8w11Np7V1CM7jBLGwLldXdNcybuIXH6CCtCuEsUNBdU0UtfyEInns2QALSDjWqHQp4eIuGTuocJZCCeBKoH+EwS4DHyvEUNSIMhrPsAtmcKBUl7tJxgLRIvUxqOjE47zPlkgaoFuZ2cEVrHNApqjEmtAVeqrPG9M4U1WZgBH6ala9WB5/wmYYTxlQ96Sdcs+kUxrbFkPgvjc4NwXsM06zz14DhYf/msA4dtAWpzdARBqHtq+5Zr9tWLXBZ+6YNTbQF7mU//5Huzm33lPub9+74zTnay41lgpmeqa6SWpzLQDiIxl6NaTAJrzeS92JnQMhKAqTnsWlDednRMgZH+oNcycRgl0bX1VjAlsUBx46P6wcMRaubQCsVo9id5G3eqiAiJmF1wq+KF7KWCqqXFjwRqAJllIAULVGlYmsVr4aP9Wpsx+CedU7S/ASJkcKK4E1EZaDoFqBaNVb+kAEr4KgeUEacIyCr1vsFvUCK6uDiqsCRBlPw4VlDE9PzuVsAk2mkDixoabjScLmb2R+2e994AwdiJzyYqljIPLBLJ+8tnYademQem+aOfYJFhSqi+2f8Y+acYA9fSA/jmV+mxsOEMoxVjRcC2Uk3kb+6/xLSp5glABhLHzYZXYr/N3PpcAZAJbmfdci89nroaCmvfLOOS6ybAqm7y4WGrSiOq4vjMKrvzEP+Tc2P98w5qJ2FrEk7gPruU2Ira/U9OUG804CFF7DOCwDzJNBpGylmKnslbp/ShhpAKE7O88oxX8vadyv2oRI0XbF9q3nvFM1OtPT4sqit/A/LOS+kzb2NxqO7t7EpEhQ7h3cNS2dg/a1s5+m5lfUGmBSoOiBfAOEP4FEOjdof0ITP1f/9v/eOOm8hgX5HutYKhMn5VKVGBuqqLl/1OsjpFVFrBkyyNqQITYFM30VHLUiu8stGxkPV0tEZc+GocBgQqXRrLKVJApQWK7OPVsCNQCsiCIzLvub+z/x/rWxqG6BAqroaEsdLQo+N5FaSlHZix69rlcp+OkBZuZmFFpkExtRtVIVNmh21WorYIzgKY8OgsS55c+NaYGehOQY1nZoDjHjBeb9FPUz05MkZUTldqq6ofEBskuoHd3dTVEhPl8In8y/EWzkxNSwiG695K2drbCjkbvpA1OTP85CQcYZDs6ZrVWnBb6fuk5p8jY0CfQDrhqKdTWgywr9SZ2WkdgV/0Tk0K9lf3w1PV7uK1k2DvSPSDMv6U8JyWw67a8ONPWV6FnbKu+YmF+VoCQelepdm6ut62NDTlJ6qWkjLIdMPfhetO++OKL9s9/+mP79NNPNdYPHrzX1tbWZfARDeGZlhBg2nSfws2NTW3IKbZnnAGCNNUlosm31D/r/SWCq3Et5yDORepOeM88H2vj/oMHqmsxcLFiXmpfTQc2kBsyfyVWwe/7XnsxDomAx2HgGNeHjOajd2izvrPZK/OeLFWXvempSgGaAQeZb70jH0fDgi/Uz3ffAAAgAElEQVS+dp6BeydA8vTZc/UhJPLOZ7mGMquLiwVm7bDyPllrvUCFaOylVBoqcrKBAd1WR7bIDEEZAmYcg6MpAZmhl18a3hNwsoBDnld1P9W/jXO5RQ8UV2zkmzZVvai0Zqp/oMVz7ETp+eWz+N9pN+GgSejtAxu+xJigflrZlJqgULOhwPHtGuk0vLcNyNiGiijKU4F2rb23NJ+P4zqAGCLuXwMG41D26723N/n3JFjK8fnpvWZse9FnJvraxn4u8e8ebOdZLfA15XraoqQlGOUNS1XJt2xUgGWc6B7ATu5zk2C3t089QM6/+z3S8f6RDizbXzYxNDh+F/ZCv8/mGTQHu6Ch91xUQWnc7qwF1MzUwNmJvZJzixgXdFGCigT79Fkooq/HvolRh8SkM6ber9nTVgYgR10e72wM0F23m+srAUKLthgQQhd1zaTXMfegusbXZCRHUS2pjbKnVONv1qPGrUo9WHuytbVRc90oN/YZwtR0p9yF8eP9pH9qWEupleP5AijFUnh1oXmDbWGcAITJ7gUQ8d8S3zs5kZ0n+Mc4BhBmXqanLGAg4J17cc2b6wjZI16pVvCVAtxemzB72P55RvcUhKFC8JO+vNTxo7RKbbznPP899h4M9T5rKMBMwWiVh5jC2YO5ZKNz7wGVCSgF/AcE9sfJB6iWJVyrB6SxlwGEAX5pZ8T48ez5fVg03PvDhw81PrxLtYDa2BiOC52VeWRGjNtU4JuQTY5ond5/tXjq120PbrMDxgaIxq2G9PbhsCcSKHr+vBM28+bFOKZnKPOBvYtafyngX1+37d1dUUY3FbhYaXOoj+/str39w7a9d9h2D46kck4tIUqjKK4jJmNA6AxnVXe/QzrvRuAvHoGp/+f/+Dc3ZMmUHbwYC7O98ZJVuZGTeqs+oTZiFhmLTg3Eq/E02R8cRxw1zuf6w9F57yOmcR5jXJIRyFMEQMhJGGTmbUxw8FyAHsEFKwFiUBxtN33FFBZnHtm4cHTIDs4vLmmx4pxBUTs7Q+gD5qkj6HFMUm8omFKURtMnHc3vKQ+czxxuU+gSsWRPEj+dOjbVubg5dBxGbZ5LKxrHIZpVTgDXwFDQK9JNaXG038gACKwIjJm+kM0jm00cD/0Ng97x7/uoXqLScWry7KEZJXoeZ66PCvLZZJ1SY6lNv1RUoWlGkXC4phQRzbdXhrBqRgJMe4P79hntaH7/HWObcZj8nAQW+L5+3ZYWZtva6oJoNKsrS21hdqZtb623w70dKX3ubG+2na0tUZZE9RBNy9lbS36/ag8fPWyffv5p++OfPtHvDg8PFd1DGUy1htAlbywcw+a7vbmlthJkqMgs4Vxlkydq/PjxY9Fdss7YZPI+E7nmXDgLZBxDkWFj5HdkIqGu8vw578nZmajSfVuBBHVEGVQm3RTPfBvEG2Q6SumsgFs6ICwwNg6OgyDwmYBIJyOec/YObpzw/roa46IVc6+i7VRWQLVRopsNDNLh1XJfrIdj0YSORZPli3MRISYrmyBT+o1mYzfgdfAoKqWss2ShB+BRkW/TUh2hFqVVUXQ3dw8dinO7mfDCoBjnteRgkJ3oMfvIe4oDqo2cjG7RufnMrGqJUjdj2rpsKfT2rr+iHTlAizPsUeblnAoQSCHQtFfeOeeU04qjl8wYQLMU9/g7gZ3Q9AgOMp+1jsuWu9WCs4D+HjObcsIr2/m2LFjsTP6WNTsAyq7eul/jAUxxIAnMBAznHJNZuEQR+mvF0RuCI0qnWBSrr10eJlqpHydDKFDW1Xpm38p+xc/Yoz6bMPl8yVjkeWIfB9BXQFVAfCIAxnvLHM55+jqs3DvXBAyGRSKgDwtH/VbdPD39DAlcRpyIe+L39AYEFGKPOBeflXgLGcICjg7IOljE3LEiIvTJFR2DAihOb6h+rgM3IERIxlTulba8suh6rGKXAGq4rkXZCPA6C6V9NhwdzccKslafYAUgqyk6jBSelTFKNikU7p6RkXY1AUPYabfXWhgAGXaY94DtTb9ROESMm7Nu7rmc0oW8e+Ybax0gGOGrgEGOiQ3A5gJEw4ZKNjdCW+nveqmA1GsFnRTIlVoytsjCI8srtCiw3bY4z7TGeWGJ7JTLZJLBTFCO33FPygpXCyPPY9b4jPy87C15jgSPBYKKPhkwnDUwZqQNtDOP80xhH/D7ZAd7ymiAH/MoGVbXePp9ug/wtuYHQdq0dwgjh98ny5hML+1ZsJYGnfhlzDOriyrIyh5SWfXYiLzLIUNeWVSenXduH65aMc3MCJRyLz7egaaIgQFE0w+SDOGT46faU7i/3b39dnh01A4OD1VHuLC03Da3d9rO/mHb3TMo5L9pTL+yvqFezBhfiweGlTHqZPzFiODdB77TIzD1//6f/+ZGHHwmKY5XQEMXdTwlKl4CFXIEUFBUO4dFGR+BsOZoNM4Hk18CClXf12cKRsoItTqmh0b1MNSjRDYjf5w3lPpDFm025RE8jpt06le84F2gLeqKaCVWUcR4ErHkXCcUZUvVlKyY2w7cbmyKkxw6gwFmmhTHsVWPNgrUIzhaPWvUHoA6rumptlCgIsYmtVeK2KvQHqqNHWK+GMcULlvxz8Xzyg5AB6noncatqJajIuDYw2zokVUpFvfnsVNJxGwEhHY87I9V/78aYDtUaYpt+m+CBjKaRVGVzHNRXo2JrXJnAZl8zoBQqq6DAELc2dQvflXkIWBl8t7elhHsfxdnEIoSNSqLEjNAPW5JdFHqLLY31trB3rbUc/f3dvWtAvNyjCLJzdiTJTp+9lStKP70yacCJTgQR0dH7d69+xo7lPZwpFN/xVohggyYEygsR0MUT/XvdBsVUTOrnlDO1In7670oKXTmBtFPor3K0G9sOBq6uWkANz+vc5EtE02r3QyRUkd8vWmgOEvNb8BcnNls0HF6As4cQXcgJg5qIr0RHGCcuSe+WPPJViY6zDMnghygpzleVJqIGiQanawHzoppUAYfCUywsZONVZT16TONE1+cjwwhToFsUzkinu/uUZZrpkZPPRsLYGS99I64I9Rc56lFIdTjDIEPr1c7QqOiHe+BtdtH3UO/Ugb3zOt5BISmWRoQljy/msozBwsEDmqjoYRGiMaLVFLx1dcq4MNMDdPqDBhK4rwal6fNiZRBCVSVI4QTmFIC2CHQzDUeylQ6mJP3GkBoylKpCUZdayKz1gPEjG/WasaqX7s5JvYwoFBU2Csq+1w73APBARx2W3v2lD4gORn1lz3DrkU4qJws1TpL/dg2T9axA4SZk1lD2ZsyL8bgoj/Xf8VB7oNsw73qpYyBrzx7MoRmEXj+8ZnsRYAq3yOlG+5phv3ScfTFrOAv60fNw+dRX5yRTaCeKlL9cnSlzuj6Qr6kE6Agzdi83v0xq90BrWFUAgHdflH+AIBQmS3q0BR4SD9IxFnoRYjgy6rssbLy9CBG8IMAr4Jx3l+4+YDnrAmNlUSVwmixcJrqjRHpohH7uQMvPD82IWAo9on1mFZAYQkwXq5rXC5/xnTx0BWxtbLjUre0MB7jBPjK+wsbhHtOU/nQJANKE7ThM8l2ubG6lTTD9hhKAcQqgDI7rVIB2wwHZbkHeuJCXdS7EjvgwmqAFSwSFf7iYljn8TUCyLgvnssUeMRRYBy9FujCNnAfZOJgxvBv7jO2NjoFnCs+WtZtwGPsSwCemSdmurBOsmaSKQxTJswwgn5WtrUND82WzwXg84yxAb2vmLmDH4PiOO83vY6XEJ4pPzEK3ty7gnzlt2GLk9nk/KIJb2yIbcH7UGCw2FKpE4ytwLcc2TPYfu/57CmwW9irqTXc3z9QP+M79+629c3ttoh4EeqiO3uqG0RddHNn1+0nlldF07aq821AOJb33DI37/7j3Qh84whM/d//+/96k8iiInhVm8EGqCxf9TQjMs6/4wSE6x7DEQcwUUCMyKkaWbt/TT5n+psjGFawQtCEv9sJyqIdDUnJZkvYZezBlQhbAGYWXk+1CO2ADYVo8uUri6mg0sVmJcf9GsqcG27jBEnJEAGUKiQ39Q16hxVPee5Ewdh04rSy6dFbLJLPisRWbcf11SsFzBdRHmSz7EAfnw8IkxCF6hu9+eHceWNd0P0ny4kojCgycnShtFatUDkCeeNxMuRISJXUlKkAA28apgIrU9BRk+KIxWHpHTkFDcpRidF0PUs5E4Mojqm24yY+KoQpWtbVo+l6Qw2IBXiSnY0jZCrWqMb4dRmFr5vxEZVheOfniDDOtSW+5+dEHd3f2Wz7+3vtSD0J90sI5Mq9DKvvHuNFjSDfj4+P1Y8QOhT3cv/+/fbRRx+p7QDzEPAIYAFAJLK8v78/1LFkPnvNGRwnq5YIKuvu8aPHrjVUkXq1a1nFgVppu4DXgwPdHwIKZB+5HtQasvUELtjMmUPco+cf9UCzEmNw3Z2DKdxPaJLJbMaBtcNpYRXdY2WeIjyizGNRUgPAUocX0NcLrCS7wLtSlqJr/Ny/vzhtdvjGvl2sG2owVDMCleqFFVj5Yn5rPLq1ymd9LisiO8LsgBF/gzYaZz8OnQMPzkyyeeOMKJP7/LmCGc5qOjrONTkX61U1RgSjKsOctcRxOAYWiUAgyC0dfM8Gu6zl3pYRXFGvzaKlI36FLZAFLQcq57+6gnYUMDAK+XC036tBISfk8wFEsqFS0YpTbYZEACGBwgEQlvchZdNBuTQCVObS27kbA0pDQGaC+tj//m1rtgfTecYeEDorNaqn5vhbAKxOPL7TsR/aJCDMGoR/1x/PKWAxvA0Qej8bgxQOko12ljkS5zTP258714yNdPbLHp7KMzoKa47VfJPgCwGtJQUoeS0BhN7H3Xd2FsDS1aVxjohZ0UqHvVEqiwpq4PwCECvYKyopQRwDTu3xl1YzRVRGTJ0rK1sCpCSdr4Bq1tVcO1e/N/deVcuGEvJInf46Ss9SYqbX8IodboJP56deF2Thqx2A1k/ZSQV2ELpTYHQUsxFFkV60BQhhKaEcOgnEmCu2Z6bYJ0NIHR5fjAkZv16AyhTv13o+fk8mj+ypBcgIPlHXOJaPxDdKYA9b7nOPWTjug+vz/gMIEQnLXhDhG7GooIBWSQfvHiDGe/M9uX/d1uaW7JDYExcov5N5cl9njW1pLiQbmEAn95Qgmfs12q4BWGBGEHQUwL64aH/84x/bP/3TPw012+yZBDq5n+xfPLP3awcH+8AfzxnAxJhwbL+O+kxhFEQDjrH3EmIr0Jf1lT0k9No+mJhnVyD037P3Zj+WpEl233djubHve+5Ze3XPSCNqKGkIARSoZQQMxAcJEgXpRXoRIECPetOL/gT9X01OD9mtXqu6a6/KLXKJfcsQfufYcffMrgaGnOYIYEc0oiMr4t7r7p9/bmbH7Ngx9reU7eknXzCz4vpKPp74TMC4ni89i9cWSFSCb2pSwA37jR/lehGM4zXpe+cYvJ7nlms0sO1VsUnCWDjOKvlOMr4QSCde2NrekUDcnbv32uo6gHCxzS8ut6W19ba+uau5g2sbW208O6/+QdkbEoYFCB3/DkejvZmA+n2x0c3vb1ZAccf/83/9b9dxOnlwpbI0GIjKQ0sArEpADckNZaLLTg6qdqKzaUA2XHdTSOMEu2xqgRjETOxMDCYkuoKxH1Bk3D8UdVIHnjgeO7OxnIaccAmYxHEmMHGgZVEAywLbcYkeVvMB+S1NvK5gUFHE4bkXi3XBGAgYLJnfLzoqdA/EFwC/JcbjWYY+jqhWONDzU83QW1QWEVBoRUI+l2Oo6ZgMZtFcPM/JAYH4+6q+TVok5KrAg1QXEwjQS3ChylIyQzHMGDXNoRLFy9LgqdLEmai/qKoPovJUQOIfGUQYIRlXBgLfMs9MQkLVv+HAN30v/WyhBHM5FgbQt35gtBzpFiXXn5NgKQ4mFcJQvxIIJhjLXgswsaAlwYSH1U9S7Z0AFGK8J0Uh3Vhdbrvbm21vZ6ft7e20rY0NXQ8Bw8L8QltcWGwLS4tyklRMqNg+f/lCw+nJmFLtuXPnTvv4449FG4VCwvXx3ODEQnHREHlGJxTdh+vj3/y9u85LK8vhPNgbB9U7wnEAJQkaeQ+KZLt7u1Inw8lxbtCznj57Zgc/N6vgJc+pKElL9P3OdHLrAWepcPDffBbZz9wbrb2enZGcV2YFJqGQSn8US4fVQ2W0GZS8tFTVANOPEih7xEqv2BanTF9Gzsnqt/RI9ME3AS3BgcQVKvmUTCl2IfuQ/c5/G9RanMJBuymeVPIcrPezC7PXEsS7/2df91r0tysEMcZtdo45g+xX00JNLaanBJVRZnH112m2wrQqwgRZ3QgRxK40ZDyzuuTdu/MZzipVZWRYEZE0uYfAqy+sAMXQ3rofkPly7h2zzTU1OMGXQeFgTmkltCReo4qQ57L5/+p5LZtr8OcKYyp2XZXueypiQ2D0uyC8d8xvVwzzPu8J+6gAwuFrU20YnGlHLx+CxtiPnGtslmcs9efB2mqGreb69b1AoZHFzsT+8M4h2B7+PTZwGH4ME165LwI+dZ/8ub3dJUnAKJ+Ig3AefDlR6O8AfgJX7Nf8ounT7GvN21MLwivvWSUzPPOPub+ZD6y+9qoO5nm2xoBFwUg+pFJLtZZ9qSpPJ4w2qddiK49OanC8aNmpsI6aAOHGunrvYD0QWOMTXSH0eJCuJaFEkByvuKeWhdExJ91rLYZCVQj57/MLBG0yDuuisznSGRBjpQT1Tk7K1xsQBjQQ53DP1QZzCjX+WuuOLaNnHIYJtFpXMS3m4j3tfm3+nWoY6x4gltYQjoXN5BihjGJ3c15JqHtvIhLTPEJj2WJjSeSp+vr6utoDHMeYluj5rLKTx8dmF9Wzz94QqNUcyFm9N0rMEc55+vSZKlg5Fufzq1/9qv3N3/zL9vLlkeKRjQ1mMlrExffC90ygtEaR8T5+H7E0rjc+g2sL8Gaf5TOSaEsCm7XM7Es+VxW58diaCRMT8lk5ZhIYHDdjmDi+r5l7R8JwVnuY+Iz+P+I70VVLDyEjokigWhxsph1qHvGxEo4A9+2tba3r0ydPlMjgC1G6sOYk6Ef1EaV96Vpc1PnQ8/5CjBNagSQQdm0hOuiie7fviD66tLLeFlfW2sr6Zlvd2NZA+pW1jV5MpmyDbF0J/+WnbcwNILyBen/7FRj93//HP7sGiHVONv1E1XxLRinZswhF8PHiaM/PO9DUkPGLLiDiwaIXL8asEw2pkQZRvpMjLPAUEBBAiJJjJNb1OlUvPFierwiZyJBBb6B/ofr0+sqYwVCCWjlm0RRNfVImhV4dORIro4lCcY2Rrp7Kc8ZfjOQoI2XsPh3PIdPA+8urTuQmVMgYPLKpBoSTogxKor6C2vD5E5AnSHYgG1qnaZZkqDie+ZxFn6PUVcGeqDy6B87mRh0xlZthIBM6Rqi0CSKybjEub/98A7jVHusCLFUIe/n3PnjzPRueR5dtVnX0zZEELn3kd4C44TpEjbSnR6RCLND/liBEAjFO1dll9xB6BaEOI8s9anMzE21nc73dvb3bbu3ttt2d7ba8CPizoA8B1fLiUltcXnKQPzEhejXjA3772WeqEgIWbt261T766GOBs8WlZd0PnBEVrPTIRYDJYL9oJjVniwBFjv/1dQcWkpXlGfzmm2/UJ0EglwHHUEW3d7YFRnnts/19fdNvwvnSV5jgg+OR0dxC9XR+vkbK9CJNw+Ai4yySwOFaSLzgHFNh6AbI1xiEjMyIUEPoTnrv1JQCGdaG71TvY6ocdHkPOwFDwOtB6YTgiEZZlMLDlLnXptma6tk986IoGzxm7ikgzH0pDpwtsuLAT8mRKfcdV5uwK0HKave9zxIAeP68PXlChfCFAisAlGhh2k1vKoQGELp/0KIMGlg/M2tA+KrvJwr9ybMyTR11xQdapGe8FSeoGz1hMONZWJSDTOdmjfo9pGe+AFn6DlOVHrI2wnhgnURliFIwNhe6qUChWRym5/lak4SrHI5VeBWg972FQ9s7vNdJ2n0fIBzamSHQGwJCJU9qHEMfDPm88p7ODQ5ol28DwmHw2b2+Kqj5b/YD1fb4ngDOoe3J9eT4AZuxx11iYyC0lDXMe3N9XlyqwhZY6dfIuwyRkPEUFSErRroq5l5zgbTI8lNFVFvHomYG8+XKOkmqFwKFAo5VOUF4hKpY6JAkrqyayAxNV9ZVvUPYrASOuOf4ZQ1Ep1KIb6xKeJ41Xm9laY9rUWJSfcMTbXl5UYPjNcePAJ3nH2rzlWmR8s3VkqC7W89kEhOy5akQatYcz7ITR9xbPgdbHWASRs7Qt6WalNYVVXkGip9O3LrKxpcrh1Q0l2qeIlXgfuyRetUBbwXAw5TQOKICS6nAxe7xM/RIfuY55Xh5j+9Vkw1fXSWp1gf7jOGiEsuX2hOWlqod5lCshrBLlLCpGEEtB8u+DsAUMV2YMKkc4tf4zt7hWn75y1+2H//4x21/3wnL5eWZtr6+IiYKn8l7A/DSt5fWhIDC4d6P2A/PFZ8/TEIOASb/HgoKBhBGpIdrSBIwn8HnYbcfPXqkdeQ1zB4GFBKLEecdHR+2RSqGi676qn+/NQvUHJ/4GZq3GJn0Jk6OdX3ra+uqjD7f31fVlFET7GvuDzFDxGbGEqczMw7LzvlyTqwroBA/hi0jvkMYjiTv1s5u20ZAZmunraxvtTX93JSQzOLyqpRFzfNIm49ZdykI+Ppvegk7m37zj7/VCoz+z//1r64xEGSNcfrKAJ6dKmMhmlHRwwRaLk0DgH6oB4Rm8wJjVKgkOc38tKKxkLF0drN6z3hvzTxMxjlZ5yRkE9xl9p8M4xuDQt2cnKy/zqNUTnkAZ2s4qoMjjt8rmyrgLZqqe6FcmSDzQ08h8vB8WfiBGYbuY6CaAphbUmZpSfQpUzYnrFB44TmMnnno3ji+Q7+7ujyXc4OnTtUptJI4In5yvn3wkwATYGdlNcn0lxHo+qlqJAXBXhruA4wwhKoOdk2Nfc9PMtv8DF24qw4PhoEn8Pl92f5h8NXZn0Fq3RUvrs3XN6zcpX9T0xAHFIcUILpsF8LZFRT5M5Ipd+D3NiBMUDUMWrt0v958pfA9uhfTU63NTrd2e2+7vffOvXb71p6G1E9D4SthIMCgMqmo7RW1EerTq6Oj9tWXX7avvv66PX78ROpg7733nvoAGG2gzHDNDlQWlj6eChJCk3GFG3EP94EqkJyYFKDj3iTryf389ttv5dgiLoBTISmzugbVdVvB+5dffilKI45zdX1NDob7zPH5BjgCXJcWFnXcBIgAHgWWBczk8NbXuwQDx8dxryytdAIJGbKcTGqoV+nH4ffpEeF51bzE27f1neRHgleuewhWuH/ps8E+qUKjWaBk4E0dDyB1Rb0qrEoyea+lZ4PPNgV2XkFAKi6pNCtx0I1UUeOr91mNr+FzqCoy/1SCCtDfai6XHbL3pEBmVUneBIQOTqlG8k2Qobmih71SsquLpsQGhIfiJRp6qQi67xZbQSKLyqcD4A7NyqaVeAN2gbWq8zLTwr1m+eb8nZhwhYVEnsZGSKzCY2LsCxgY3iu9JhDRxdcs+lC+bTfeTPS8kZQbUKSH9un7wOPQxgwBk0BUOY1UCb/X432P+NTQbgyrhDpWgbFhXl2A8OzU0vCDsSDZw0k85TyGIDNJliQshnawW8O3qPpdsCxA6IuUPSwKM8+tfF1VLgQ6AWblJztASFJFgNDPfu69ASHUu1emIMqfeuagK0SoZa7ovRzn+vrNXjaJs1WPIueFD6T/CZ8q4SLtRle49QyWVkCqnwZLzF2b0uw+KipUUuhjNBPhWiyOBPz0NnKN8pydWrnn4noMhxk02Ik3WSOe2cl9Sw+eE0gebZGkVNYFm5zYIgAJm+fn37aMawiVlHVSdZXErMBazSmWIrkTTrFBodYH3A21ArIn4suSMOVn7DbngREAbGKX7ReYx2fA+PKlq4Dce96DreXf/I5EIvebc5fAUF0Tnz+kv4ZmH+ooAAiQSQVrqOrODN6f/ezn7fHjVxLjW1gwsBeYKrqxK6gW5gmY1OzVEk9RMqmAd+ZDBhAOE9Q5l/R9DhPdiZfwg5xf/BzHTe84rwcQvw0IOSY0fSqoh0cH8ocaNwUrRr2y5/Kz3HOqh7yeawEMUvEW6K24AKVw/C42nf2Af5X6PoJj1QKURBlV5PSTPntGdfCVEg0qTEy7F3VpZaWtrm20rb29trV7SwPoN3dutZX1jbawvNpm5xbsrypu6hNoPQC8AYR/K/xz86K3VmD0v/+zf3IdYKA5Wxg+hn+S9Ys8tdS9TEkkMMMBSH1sweMg+CJowHmoGRtK3PSUxUSKliGgV+CEB14BRoRLih7l+YHuKSTbaFBnqqgGJZ8huOEeCz4fCtYSs8UWF53RI2Oq3sA04vdzDz0/cFSUFM8lkzDKdcYy0L83U0OfzbenOqSm99WVtrFpBUoqLqrQiH5hR4hYDdRYl/0JDK8bSX0P5qYKxkB0H99Kdg5uhxSjN4ODiu9aM+efrJn68mwEHIhMtpGUCZFL74O8BE0BX28HSwmGEsTgBAMc89oAwe/7meBk+NP/5v8idmHajO+9wWACvxivjG/wfuz7jTINcggIf7eaYDotB9VaFOVwOBKlO85gHMioHKrvhQsh0/QTTrb24N5e+8FH77Y7t29rNiHqbMTZBOqryx4ZAaCD+sHasx+hQT16/KR99+i79uTJM1Fm7t2719bWNvQcQBdOo7tVz5xw8Hy3024Isc6mKNIJaNhjBBMJSHAa0EXj/HDwUBeh6qYnhT1JphKHxXpDPwHE8jzgaMiKvvfe++3hg/vKYLKufG6SAkkmsCdwaAQVASf8jsQJ1NlQoDIuA8cZ0J5seARyEhBxP3CqCO8EEHL89PaE9pZnIp9n6t20RJRYp14x2MwF3p+eTVMnTZ9MEJKMc+hC6TlJEBkQiq1LkJKqHtVp7I2CkAUD+hoAACAASURBVEqQcV6q7JcYFscnaBezQZLlDlAFCJntVk47PdL8jX3h6mnJx19AqXVVY0iPymssK48tq15AhnAXMJE6XlHVMqPOFQBXGNmnfJvpaJhDFdHVR6qxXqv0Z8rOVHVFFPUC1qpUlqDM8HmUvRFjoh8B0dmDAV0pQlXpH9e9qlaA+CSvXdmCvihaQMhVUwNfp3g4v+SfOoZnKUEPxVh0jmUHOrp5CeAME0q20IXwc6xKNNALZ8EeU+KGYDDn3++f/jXZhwlyhwD490Ujst2cc92bYWKO4wKQwjjI3DO3LnhcxPcBm4ij8PfQ7giG8VH4J/ckWrEYOyHJ/hpVweiCISWcYNnFZydU3d/uhLLUlbvqevUdVwIivzedEooflawF0Ua1L0buU2Qfz9TIFglNZY7iqJ+5KPtfs900gqJGI+S+8Mckk/HTHhlDEgaao2mrbnuBhcDz4uc3ySPFElRIZ0xJ1GxmjXzyiIloKNiPOJkTQGjf5bsbMBkqfUBuxj5wPEB5qs9JwrNPWAfscGYiWvX9qoRxprt7x3Ho6eT+s3dCPR0CQsAY66SRIPPzXUKI4/L5tDJwzzPyIuepIkH1WIZ2iqAMM3i/++5ZOz46aQuLY/VR8rlJ1HPfOHd8IjaKJJWpyu6d4zq5xoUF7zdeiz1IlTb2PxXHVP7CUgs9mPXD/+AL2JR8FoA58Q3xEy0XvIbPcu+gx6iwR05OGP9zKMYMI6eI7y5LzI1z5Xxo9WFtWCOeAz4zY03wiVQISdbyLJFEARDiJ514d4ItyRD2CM8dIJv+QfYlz49EBWfpB55uM7PzbX5pqW3v3W57t++2zd1bbWv3dltCZGZhSSPTrqX50DMxerPVsyRuKoS/z8Le/P73rcDof/mn/+iahzelfVPR3COQYAKjYTEJmpKpnpElQy7aDiSZHR4G0Q4WLFNtZ0jWEAqIwZdpFK4YxqEoECUbDf2SfhWqW5VtJN9oKowl5qGmOIDxGIflhfm2tryshxVgiMKWqnA13sGBRwk1VACaJmM+C2ETvmzUGR7NKAqrPWJc+dxdREb29mTcyD65l+u5DEOGw3Z9WDVKIdl4BwmecXV2isM+b5eiHzmEwWikYhcjaAEJ/52qI3Qbf+GA+ywoiAWjwFqGMhpKTBQdk0Xrgq4CUQmEAwg4TwffptUNs/VDYJi/vf255pLJLHWZ6FQHh2CwB4Ri//zOVwChj0OlYtiPWCFh6FRvCUookKrry/kFjEq4FYcKQHeLh+g3JHcBhe89vNP+/T/9sN27e6etra6005NjXQ77mJERJAMQaCDYlqPXwOVTjQNBXIb9sLy8on2CkyNZIeEV9bc5oxgVtjxrCSpCJ0v/RKgx6Y0Yih5E2AmxBCpVAXOcE5VBnDXBIc80jpHjBljyrP7Jn/xJe//997vf4/RCIfbz6uAPBw0dxo7GwRWVSxwg58t5MC6DzCvAMFWRYWUu9yDPE6/hM3GYAZpcW/ZeXh8qswYHFxtAczdLfAYnnaDW/Y6mYtf0gGJXumIYamT2bTL07vUbdyp+R8dHslEeJeHB0uw+7B7VQQVoJeTB+QUUi+6jgM4JHlfbpgQGoRdDTs54j75K1M+NSzLGfVW2a3xljTm2ZP6ljvq6C854H1/pB04gHHuCPSVIN0AouieB6qAHk2He6e/2/XOFcCJDzIuuS5VQVN4SD3Hl31VaJ6BIzvSUueyZ4c+sf9gGefCTuFJgXXY4e2Nos962N8VeTS6l26c55hC0yv54mGxn24ZVvB5E2H69fd66FwKE7umOve4z8z1rYUgVzfkPqdC53rdt7PC/c+6I2ySBN/zcqFQPaddOvDiRyTdfSRSlysQ9y74dUij9bDczYZZc6SEAVlVOYlM9y6NLIFa1NL2u+DOSxSRODH5dmR7SuZMIZp9D315aNhgETEgj4Kro4oxxKEVirgFgOqO+LquFi/1SFfqhaEf2iGMM730nbD2yoBuX8PpKzzIVIUAAtiOAQ88uiW311HnUkPQUSJxWTMC567wQeyt6LnaWKiv7J/eH88l6p7IV8RNscfr2Mmoj1xYbz/pnHqLZG06y6pmvFgiv6YXjAo2TqZ7LimW4bsAKdgTAIZGW+Xn7sEoO4IeIbfAXxDthKQxtP+dEEpKkJPFP2hcANKyjAO6MqZFhe2QkBOCaNWVvSBW6KnqsSdpw+GmbZ4XQ3I+ImyV5yPH4SgVXNE71Rx41xPuIz/AxiceSkOS/JcIk0Gr6JmtHXyi+fkgLzcxDPpe4iriS5CifK5/Sifc5M8W64AO57+wnRlBFmLC3KGUNStQpwJg1YXREzs3aTFNtPDffdm7daXfvPWibu7dVIYQqyu9HU9NVhbe/yFoNk343FcJY35uf/zorMPrv/rM/vWYjQzfR/LQSEFAQUpkrAQ4ZYrLE+NbK5Ap4TcjZYoB5qMiM0Bw+O0OAhrEyCPJswOI8V0ZdG7lkk3EgrkiWiiEN9SVakL5CAJypmu4XhEaJE0M+eI2hsPR56djIXuNIrJ6W+VnQTRx820lkXpwC3vq9FAAZsXHmDBYZTFS0CGIl97+01J7vv2jP95GfP2wHjAwoAAntFlpnqg8eGnthxcxOFtzXJ6U/ieB4jqB6BEXVsqFSRhYFt+qZcJXAlEkD6RKeUVvFYD5YgaQhFWpoYFNBzDECKJLdnpRTq1x5ZTmdsXaBIaAR59zpRVRW3oqMb9PSWMcIMTijlf/2gTyzMO/z8OwSgRkk67useQEUB3f9QG4bwz7gq5JlJ4AjRiDV2VIOc+9JazPjibY4N93efedu+9MffiR10aXFeUmfs8fYSwypp2eE/UblRyMjikaEsAxjDw5eHWoEC7LfPE8ZZxCH5KDDFE2rTB5KfEaN+Bk+TJazsu7091DxGwaQCkpKohtnGqEnEjjsCRwZ/YMkVFhH6KJpuheVe35elNZ3Hj7UuApUIsl8J+ji8wOgBAg3Nkx5qYSNxVMcbBGUDXsZWX2elwileG87OBhWobleHGYoVKxFgqokHvgsXV9VSVkDKp1kcTlXGAwEd6n+rTGXSVlfq8TxncHonFOolwFrDsocHOHIAbXffvedttTqympDiEf9xFDCLy5Em/IA+SZaMOvIOSTIC4jL2nGfoWUBCkXFl5Q+9uZMdmVoD1RdI6kDtZ2xHerZ8vOQHszMH3QvJRn7vjrqZ9sJsFBXXWX1UwzVMQk+/pvPl3poAcVUZFAvvTi/auNZRBBsjwQIRD+tOXgku0rteFjx0noLEHreqUWqXG3pg5W6L11/cE8pzbOtCqcYED5mnmf9Hg5hR80t4Ss91Kk09uyEUNAD2GQ3S40vwKu3j2En2NjFP/ia/LfsIdO+wtDolfwKZ2q9h9XDIWjOZwvsVV+7qsdqIegJqlKCViLM55L9nHm6aj0oamdocTxD6de3EJpnylkYxcyEqEhyjnm9h737vSRRZ+dmFNDqe9kzTTMUPokLnVPOq+yzBIvKX9uPOoEsxkyJlb1JA+T54Fg1f3Bujnpe7Rtm6k202bGFoKIw6hm+tp9KcgAKS0zE1GnvV68/vWgGHyewnk4sbEN18OgQYTxGr1jQBiACwOsBoenlZjl5HqqH3U+I2cOXgV9YMD5fbL8rqt6/STjwOts3no9J+xQB7yWNK+BG6x6o+tjT3FMBS3KAz8CH+LysCMpxNN+QpB5JLFgJiiO8Z+1nPM6I51axSSV9M2uQ92M3WYcMc7eATK9AHp8FNZKE47NnTwUMsWncx1t7UCQ9Siljr1gTxXyVXObZwf69eP6iPXr8WMkLnhvm51rBdKx9i12P8F2Up1nLYYWaa8zoJXyC9xYJKyvAps0iidYk2l319AxWQk+S9EoS878qGvA31hMxHfuXZjC4sSnA7P3nCrnF+tzLznkTE0UpluvntR4/BJjneO5Nx0dG6If4bmbWfbt8X6ByOznd5heX2s7enXbr7j3PHtza0aiJqfGMBtHHOvYJttjMit664GxIfv/XgQY3r/1jXIHRX/1H716TFVZA0AGmy3ZBk7gGhrs3xn1ylw0Jc5q41SPHoGXm2JHJfG15Xh4IQOHMDIYZmqmDTB6KiZrRE5Uw9avQg8BMIyhZpVqmIKpAxHQUQpWRttCMjGsZfyh8GNgV+psWEf+A6w2N1HQQKhrKpnWOzNntkw4Q2mlxHdAHpCJ1dCRKKcaNYbmbG+uq/KyurUlc5OCA+TGv2vPn++0lvPjjkxooTmUGhS8M9tizHdMkrWDKWX4+t6OaTFqNEGcCFYAqDJlSjfw4RQ3Rye2uAlnDYgl6OuXUt4QUEsgMg5M4vGT3h1nrZPqlFFoS4wmc4pACTLq+DoyqEeAbvYFDQJhj5L0Jpt6sGE52lIoEQKny5bNk/EKjqp++xgSPUXZ1F1OXua/A2kDDYiTXNWDbtdXrNjsz1VYWZ9o7D++1H3z8YdvaWGtLiBtc1tBkqCQkGhhyztwjBrYvLIieo4HLL1+IjsKeSEY+YIj/lvw0M5OK3muAcSSnwKB6Gsj5GwGOqJcFZsii8hoCLJxuKn2mO7n5XhQc1CoPPKjXYMEVSUljV7+jgol6Nh88eCBaKxVP9iCvT0VM9JVSBAUQ4gCHVQg3rDvrnUpE7iU/+T3XYBqngxb2IJ8ZSlSoqAjtiJIDHROJ8kGvK3tK88sODnR+vJ/MddgInCfvZU/gcAkqOFf+nkAtjpLXsBaH1WMSARXPSptVpvvzz78QBYprQ/AG6pMA3dRYwIaeP8Ay17Czs6vjSEJfLIaLmh3qflwFkKMJrTe2CeCYa6Tfhky9e0ZrP1aV3GDS9iMA02vswMkJNQeoZK2R0ue6kgnWo1iJOexO5sJxfPdxemSLKtck90j8ZeQMIklnF+3k+KLNzNFj5AqpkgEDeiSBiHxB0cwFEtIbHKBX8xCh1uW9AlUB6nk+Q/cGdBSAdW+vaYj+cqCmcTZV2eR+GpwY9L8JgkvsawDash/SpxW7lspqFC9jY1Kl8TiDPlmlea2VoMxzkIAh93xIJ83zyD0cVkVjT78fWNqW9pU52gucGHUiblLJJvwbz5HohpWESWIlz6UBoe2GQYLnpvFM8prcQ3yeephGrVPPNCBcdB+pqoruRzdl1vDVQNk9pRkfpcSe3uMZrDwfjh/cIhJQ6REJs6oQ0vLBv0XZfO2KM/6aiiAjMCTMkSC+DSp/UN2rYhf6bOwN9wVwsS9KHnMIPXvPz9+Z45WJ1pYX6Q2jYhRFYqisAMJpVS3p9yL41zgOAnFVwp0UcEL1TGCe93g8gtU9DQj7hFhoqBKSgQ5bYydcfTVAyLMc/5z9yb1J/yLgB7ZK7DWfC7AAnJF8wmaFCok9iR8QMJJAlOM5zs197gu690pgzYw72ii91jx7Ym+oBxkbeKzE2We//a0qYgaSALP1dvfuHfeBTo+7JAB/I86JT8HWcD708339zdcVF01oxMLm1pYSqAB2/Ad2ivXOHmetwwjh3mJ/6ZlPdXkY2+T5DgxyPIBd6RM5TqDZ/2OLuX/YzCT0Xj5/ofNk3bgPiMTgXwDxqTx3CewC3lwn5xFaKsfnvMUMUv9n6TyUIn3ot5yFenwFCJfaxdV1m5weqxq4s3e37d6+21Y2ttry+qaqgxOqDlrN1l+hJ/f9gzdU0T9GKPeHuebRX/6D+9f056jnraTdMZgZNhulPZQ0T0576icvhRKijFCJHtBcjSHPgFYeOvXLvb5sU2MHh3GIOlY5EGd4as6Ths+aPsrfpyd5bJ0FjgNyr4zFE2TAp6fawsx0WyRzSsA+PydjocZmaKQScyFbVbOULs6VOQwIVWaOys3psRSnAgj5HVVG+segC6wVzx6wSHWQLFLUvQjoCZYIBC1lPyMjE867+wT6a0g2c2rS2U1TUHDeSNW7J5OgM85UQeUg4OShF8AMHbaCoATocY4xlsl0x+Ekex0aG78HDJJlDM1yCMhiaHvKnQEh3znm8FiuNDsZ4ICpnx8YgAgdVAGtwK17TPW3Ci6zxbvzGM4+DCAczE9UAOkT7TJoyfQnowq6ZvQEfTGj66s2M55si3Mz7f69O+3D999tm+urChSonjFjin00P+eghQohgJDsKtlIggwUJ588fSYHwrEjhBKlNRwO5yAQUMkNOfmjIzkCK8+aushn6H6ORp3TzWB5spSagSQnbZDJnkOpbP/ZvntvKgj0wFscaxV26d9bcB8EgJAePoIT7g+OKZTRUJUiR87rh5Rmr+Fkp+7J5+fvAaM4Rs6FzxwG49xnqSKWWhtBDIEFr9V6VKXQ9LUaLVHVAH4XoYC+F8jnzWeura8rqOAZZa15fajPCtxEHfMoDd4zrLyg2krf5SeffKrzJVAi269ek0Vn8XkG3aNzITqwBB4GghEOumccuJdAC8kV/hsmAYkdAhLuC0DY4iC2YaYPe9apAK4G3NtWJqHiZ872gR1OwgxxA4Chnx8/KZ5Z+LoCSM9WVV/42an6jOlB5FnzmhgQWqyHii/XyOibUY2/cRCcpILuvejkI41D6CqE1Z+n5FSJP9WYWQO9Ag8dS6EToXlTdEbPOPSTsilRUNTzoMpcn+iJfYqarHqzQxcvEKclqYTV0OalSpyKkuRPynaqR55kxznr1c+DFLOl+MgBoPZj/TVnTmbsevbHkLLchXBl394GhfGNuqcS9Kne66pMOtiE9ubqdmx6AENAnp6hQZ9hEgypuAT0+vUWgmEdCOIJShkBQYBvv0gg715dMWA0azYV6eqXV7K25uIqeVeiRiUmR8KXSrXm6L2+buOZaWkQADrVe8YInKIhi/1DHCHlZR+L8w6FW3606PqcE+9jb0akhTXh+rCVL16+aofHqEjS6oLPxydZqIdbSpxAe8tQ8dPHnm6Li4wG4llhRp4Bkw2qgSt7xYlugCtVJ59DWjX4b84llEfYUxaGceU5sVAAITZwSEXOeqQ6xz3GD22srVnhvRSYZVNevpRvoqWBkVYBmvHxfDZ2ByYL95tjwxSB7ZCEG4kvwB0gzMnTvp+TvUFyDlv5+eefi2ZJHz4ie6GaarYy/bU1CoJz5fia3Yj9JIF6cChQib2lesvv7969J8YItH8S6/vPnyuRgJ/BnrMmnCPHxj9q9u7mphP0K8vaPwbPE/LZpsifq6/a9N8+Melea5KppxInSpKFflaed96HXaWKif/k+eSeJRnJvdQW6CkB+jwlHEvQh78nAcO/oxyL/+/3LfRuM9SwYbzevZ2LUg8dzy605dW1tg0g3LunGYQLK2ttcmZWScE+6Z1+wc6ydH3inVP4w+CEm0/5I1mB0V/+hw+uAS7i++OPsZQy6CqqyYC7sfi8HZ6ca8QCQgNVqCnw4MhzasIALrQN95PVTB6pLZkuaCqqBKo9dJlKZMQAioZS/lhiC/4cJ+jyMHQ9N2RlpqCYTLS58VSbmxkrkF8qCWVXDBekPkpzOllOBa81JDcghJ8EAjzcx6fHemBl8Cc93wZDSVWFIBmDQKZfcs4voPaZ8pFAmBEWOAqOgUy3FUABb6Y5Ejw4kHbwp8BLFYs4JyqwNlChHCarG/DF57jyYsqD458abE0AEcU1Nds7oMHoRbG1C6oGtKRUCAMSh4YvWe5Uv+K8JqsKx/ET4PCaVJGSFR6+3wBPZ9zRpVLtjCBIQCGfpdd3ohA2dQTeEewYGmnRPwbn5KARmo/pPMp6o5bLgOQAwvnZdvf2Xnv34QNnjRdmJWoAVXRjfc2zI8my1ygE9lMqYjjax08et2+++07XzFdm+JFVlKMsgBNwGoA7DB6peOEsJQDSmhwM955qDWCHytWTp0/lMFMl5B4wtP7xo8dymjgWjskejkIa68/rcKJkVQGD6YUQ3UhiA6ZapZ9vOI+qS1yUo8f5QqF05cNznQIuFTRWRSNBifpbCjhKlAdJ74kJD3hnnl9RaLne7O1IfJNcCu1HNN3zcwUGERGQgBXqv0tLqhISWKiCVuNXAki1B0YOLFkL/p6KEZ+HQhwVQt67sbGpCkzmTMF24P5JTfj8QgEPwIt75CoBvSmeX+VnwwkeVYKPj9VnmSos60bwluOHCsX98vPrpElAdvYJv3NgaVl1fh8VYQHBmovqPkrTyACZgEH3ODP4OsI3Ge9BQsOVEykkn3EtVxZqqXNRhWne90xBFywP1HBLrdTA2vPR3ONocOln3dWlfFaqhR0LoAIrJaKkIOnXew0j2jISCIkPCTW2S4QVbRyLYFvVy64PbVfAKufnILDUWbGXJIZq3ZPEMj24p66HAmhqexRcbUtFA8ssvAkoeQ46E1Bnn2nNBpR22UqNLurnVOZ+Y+vCJBFgLTou98Az41yJit0L/TrP73AfcQ+TqAsIju3KHmIfGxCaOug+wqWiMJKwOO4qimghZz18naFOmgrb2fUSU3Ki6Fz+Uvd3AlaGx1t43AFgD4EUC6u4mgaw8bgLhMAy21O+ppIOXGsESHheAuo6dgE0Piiix2ft6ISxFx6NcXlRmgHMvismEck+rkm0StRP6W8U0PD+cIXQNEM+P5Roz/0zrVXVW54TmD78lCq4gW2qtBpnMKiMx1aRHMP+pfLHfWIv5n6m2oc+AkBd8yFRVp+yQBX2Y4IZxhLisQYAa8nxWE8++/GTJ6rMpRL5wx/+UPaSRBzJSWwGPgb/kWdWbTnVcgMgfPz4kSijXANjGjzDkH75YgtRvau4S0nTK1cIUeQG/OBrvv3mm/ab3/ymPdt/LlE22Cr4JNonuF+PHj1Rsp3Y8P79+06+Xl3JRnNs1ojkKC08zK9cX13xsyCbSD+gZ06mb5a1SpI2CRRGrnAPWU/AP/c2Cc30meZ+BOSzxwLkY4Njl1nTtE8oZhz4yryffcDedYHA9jJCZkreoEA9O9emZ+ZUHWT4/Nbunba5factLK+02aVlVwelRl6+oi8TFlwZVgn/SBDMzWX+QVdAlNFDGXwyhVApPF9vesJzTsAwyKMfHB63V4dn7ezidcPN91ngrr2sTSHSMcgexilLzVFUisl2eW3qJxQmgcGBmlxRo8ugWQNgMGrHwccgB8K/Od7U5KhNT12rH2xuXLOXqOrUoFUNlGfOzrwVUSXwAthS9dKZTT6Zh1Q0z/NSFawAP+qpabbHEOCM6D+yIXCATCa0A0qTzmxF5hpKbmhOphZY1MLZTfcsmXYyZyqQVALfUncbBLKsbYKwYZAV5T7+niyxsvui7lVlqTKrCcCVkTY+a9dUdStb29+/vsk7wE9BK8FViWAMK4AJdJOxDhDiNR3AK1WIJNuUHa/+moC4AEy9tAIBICSBwZCO1lUQnTroGq6Hv6fh3kFYE4358uJMG4xeleWluXb71k57cPdOG08xlxD12jkNqt9lZl4FxBEVIZBR9vziQrMI5Wy//lozirhmMorQTABeOEiCg/T4sH448zg6Xk8WVVSar7/uxIxw1FCqUQrFceOsmXn49TffdCIxHOfZ02ft0XeP5GxxPryWfRNpeY7L73G6ONhIloe2ys+AdfeauLrHOVoooacNDsEfxyABwb7NtYRuyjWqT61oiR2gGAimcL08P0rAMN9M1CVnZHH4G+vr6mVKcMN5QaP95JNPBLI4b0mBwwCYmxNoJkhI9WMIRLRXq8dI55Y5bVNTElz46quvFHBwDBI+SQApQFozRUvCMBrfEAq9e6x5VuL0AzYAHKFyca6sA2AYgIa9INiI8Eey+KHYDqs7sSX5HWuT+zEEhMowK5lkUQcnj1z5gdbMt4NPMvVk0GkJcG9kBi2LMXHO3FaYIra9quTMG0S7ctmLb+RZzvPMsxBqcOxJAN7wWU2yKUCf9wmoVO9h6HUkb6gOuepYc93Kfmi0Qc15MyApVelKuA1tijYQn1MVzB5wA6icdAtt1GvKOKIMO0dUxeC2v15X/BXUFSD0XuttZAfs3hp5MUzmKflWlUmv15vKlO7hNxjEv/GaAEIlVQYsiiTfeIb4SvA6rJzl9/Itpdwd0OHkjse8eBadv+1jqByjRGw1aiiE2FD7c1PI4z769Yj64aTnvB2dtIMDhG6uGm1zBOIZbwGgssCHASHJUfYx32SAYRjZt1AtdEKP8+oAIWyAYgokUM/c5GP1D563IxLZElgyS8f946O2srTUVpaYp9yPm9J6T006KTgGBFC1BxC6Z49rZ/28j0zLNSC0PwxoyDPDOrG/80yYCeQEsCvzZ9WX90y/i9BY6J4B/ax9qo36zGlYRRYXkc0eT3UUb/6bewt4hIGCLQIMfvKbT9vBwSu9HnExfAW2iAQbiSr8w97unooCArIS6LNCJiMVsNdPHj/WOW5vbsnusp8EzGtcCD6J1hpiLp45qKYSxqt51l99/VX71S9/1R49fiQRtLt377Y7d++2zc1tVTC/+OLL9vTZvmLPH/zgB/J7rAv2mXEXXBfHx9bvIfa3u1PncNr2nz6VuAyvwffyja8OVdo++1z+g321soytt90cMk9Y+xyHNY9dS/KKe5vKNPuYvcgaAuz5nPQxcp55BolF2QNJ4qtIUEluxSVTJNxm2tzCclvb2Gzbu3ttY/tOW93YbbMLi208v+CWgWJEhZ3Vo4FwSG96Bv+gCOmP7MNG/81ffHBNJhtKBYIHAllk3GbmpFqFwWfGzYuXB+3lAUDJgFDMHEmY9yCNYp7aAmsRqTBKTl28fOTRXflyWf9CtFBVJZXldv9aYbOOXvn77keXPQccAESnXrfx9KiNMd7T06KuksmnKsi/lZEseh4GX5ndgg4RTjAN6sJ9kRWIhHNvUEj1aEGGl9cxVJTZZFI/paJYQXKCJDKjyfLpKgvIsK5w5j2IugeE6dfSSImigqlBHzlvgZjMdTTs0fmW+I+oNJnXp6b+C2WfycaqsXlq2n0EUqM776q0XaAjbSDuh+lD+eqoXvULZ+vtnBUAFxVyGKBw6pmLmAy5uoJqlpYz7e55cm+RPzy00VRthxU0XiSDXLLv4Quq0gAAIABJREFUOW4cZkCx878DYDgQGdE4ATk4ep8uFXDMzUy31ZWFtrO1KQB4dX7apidGbXV1ud29c0uqowyBhpZMdQgHQGKA6+XacB7Pnu+b0vLsmUZBBBBqgHABDFVtGFVycWGaI2Iy1YsCOKKXDafHvmYf4ETZZzg1+gyZNQgY/Obbb7v+OVXNyBDTw8pYiJkZHZs9lxEV7BFADs7+4cOHeg3HTd8K5xOa4jCgH4L37AUDHjtDB6jOfgNGtHdKhEr7sipFqXaFtpZkA06Z62ZdInyQqhyzEqlm8qyJmltZXwAh4A2VO/4t8DDjXhMAIe8JIEwSItna8Sx9St5o/MzvuW+AQs6FL84hgFigfmNDwJS38tkOOi24ENEt+oW5V332f1LnZzXifQFBnkGeYyhJnsdlam13fhVUprqZ4DCV0ax5As1UGTnmELxzfqEpMqtQvTun9Md4/MRQpOroEArrQXt1iBQ8Sn0nopbqHqlHz73afCa2VLNQydoNxKVc/baatAuxCXoAl73IUy+gYjuD/Y3YS+h+PJMJoNw3NlU0MHpWPT/OdjmjMgxIRIWlrYBxP6KWhJ4uoyM7r6QSVT//yu9Tb5UBoF5XM3OlFIkPUZXKYjbcawf7VK1LNOXcYzv8cX1l0MdxS8PQLubccy+7NelmDNpHsOcz+9GvzUw+iyGp521QheR5D5ukS8yJOTPlXtgkdaKQPOgB1ozAC4/YYc1JAJiSOmthGz3XrqiLycM6MKaikmRJWjgJmMp79byqWk2/NEkf2BOs66gbgE7AbIDq9eRa8bEGRXM6J6h99Oqp7aREjlhb2wR6Y6FAWqXRNuZats19/YyHsfbBxQXJ0KpCUnGfnmrra6tigQD22HuibTIPdOzZgpY4oE+ZCiTAz3uCdfIz51YUvlh/9lMAYYBgqn5JuqU9JCwCjgmFEluRZAg2LbYqzwbHCJgEXNE/yXp1VFXOT6rGtlOANFV6q+8NMPfZ558L+PE3/MHi0qLaDV68eN4OXh20Dz78oD188MC9p0VxlS2Aul8VSypwAEVTS00/p8Io+u7VVddvxz3ki2OR3FQbzvm5WDCwMb797lu1O9x/cL/dun27LSyi3v60/eY3vxUwJLeDGja+gCQm5x9lU46J/7x/72575+EDHYe9sP/0SSdqhh/kfRafseBYKnmPH3+n5ydiONzHIWOFz0sSi32PvQ77J8qwnAOfyTrwudh5fEkSlfweMJp7CkDODGLeq/1ezBUn7KfaxPRMW1pZa5s7exo3sbZ1qy2ubLbx7Hybmpl1dbCocUlq9PHxTXWwX4ubf/2brsDon/6jj64JGHoKBsESjmFBjoegggf0+YtX7eUrsj1QRg0I8RjJJmuDugffgwJK5Zths2oMn51RQJHslSommjVYWVCy0HHAMmpvzunTdg9PtMBBDLApNQRXZC4nXLniZOSs6RcYqWeB/gipkFZzt8COsq9Wq3s7y83nJvjgM2KQ+cnv6R/E4SkjXxlyztGN9IAFAKEz0J4xZmlo1heQHKMDxZRKi/6uLKNfy+uczQVEW+QmYC1BmPuMDGSTZQ3oc8UlPY30Qpn25rW3LLgCFgUuBchE63FGNk4slCNuq2hgFVgFIOR1CbYF7ipwi+iEZv9VJjxBtV6TDH+CD2YX6r1u8Pd6OCiDwxwQKiNaqWkHsLVfwvHPW7q+w1J+Y5MI1DqwmZsdt7WVRVFPVleW2vHByzZx/bptbW60hw/vi0aqBMPY9F5ntlHgc/CBcafq8/jpk/bV19+0r775WiAQIEcGlmoXzgGnSZYV55EqmCpP19cCJAQFAEKOwecTgAIicGgogi4sLghwUo0keOCzuGaUzehzC32Fz8bpZ4A994LzIADg25UiD1pWxp8qaTl/VWkraxlwN6QqB2TFYZq61PfPqQ+3sqsO7lwJGNIFnXS5lAPGyQcQ4khx4GR+33nnHfeVzM6+oWbKOgdopfLG3lijorixobXK9aU6pcCe65ub62iiXeA1HsuJ81kRBeCcc52i2W5tqVrJ9iMoSnXG1Xs/ewJKk+6vC709w5CxEVGBTaAG+KKazH1g7TPQmfMKIOQ8IjmfChA/U/Xv7FJVVTvKXPU2hoXgXm8qEWU/ROc07dSAELv+UrYM1VoeSNmcGvXj593JHMChBF9q/ptncjog5nWumkx34CSCU+mtDI1d9gExmqrUSK4e0Rgk9QViEEOZ7ejWUMEclBnYyhfIPiHOk/msVkBltE8o+aaYTniGZVX5kpCwcqsrjf52VdA2ylRA9+lZIVoBIUmQKVRafe+9plaeDDBVwkz+0SwG733bsMy6Ew22km5vgMKqRrKWJA+g8krcjTllCKyo13zGz/vkRCnYerQN/if71sI8FjVxBctJQatPXotWJ0Alv4XYCAI6Vs+cm+V5oeLsioZNbD/XF5VmroP7JDG0GjVg1kx8lPcL50MFGkB4ekq/q4+RoeVdL261RpCEkEr5koXhprCx7NPjQ917+QPu0YQHih8fkciOoqor2RwDcZKTY6qavrbzC3oh07ZB4hh18rGSPfShUYGFNXKq6o7poaLqiq77WnEJ+5EYImAVsCURq7KnUUQGrOpeVeXQQi+u3PeV9l59mfuA7ccOWWGbBLopsOy/gBnuQsA3x+Ibm8V9gt4bGqmfxVDZodSbMkkC6puvv9VzxDGxl6zVN19/4/aC4+P2wx9+LBDGMcMOyUgMPjfCLBb6sdaAxM1quDrPCBU97GZ6XAUYawYke5SWB5gwScLdf/hAQl0MZcd/0stN72coo/S80y+If8Dv/frXv9a1c46A148+fF/7DFozgDCzadO2wbmQEOV8uE4+A+or/vydh+9oxjRryDnhW1j/rDvXQ3IB/8B18ixz3KiYJgHL9YXhw7/xQwDSgGaqrZnv2Cd7LroCgWIZYsLxbFtd3yx10fttZWO3zS2uS1l0YnrsHVnaCVUvGMT9N4Dw3xQE3bxvkFYAEAIMkmF0IO5MpKXzqRDSkEzgcNhO6DW5vG41yq2csykY/rJstjK2r/tMa8QJeHh5uJTVrOoW77VowoyV47r+OCgqzvjKUHbzaUIlKhGSBrAgU2h6h6pX1W9gdVH6FsZWH11aEp1BgfS0Kx4GKJZpZh0wqBh11iFBjQMGO3mcsgKqIwJ8srOe26hsblEsMITIXQMIAwblEEpAhvK/AWdfrXA1zgEEAQlOISqvUrmrDGSAlTNNNMoTmNJvGGDoIILXmeZFVt/ZvGGFEMpCnzEvWlTJ2Kdfp6sgKuapHo4CWdy3IR1MYGIg7x6Akd932etRAiTvEVUtCoxQNfB/4wD7Ac/KuFfQFnpOsuQBnz3ttMItPpN9WJSuvuplTtz01KgtzM22leWFNo/c/tRkOzp4qQDhzt5u++D9d9t7771rCfQav5B9audumg5BCWDtk08/bb/81a+UmQVIkN2kyoSDAEwky8p70yfH+gHeyH7iJPk9TkwViRKJAczMzs3q3on+8/XXAoY4RjLqiJ+EnsIapHE/4BOABdACcKUal+CR4wcQBuilKZ7XdPOSSlkygIvXpjqYiiZZeV7PM8Q14gRxxgEvqapyHThnXsuejGw3zyZVPiqZO9vbAgRcQ1TtQrMkG8s1ps9yBdBcvTWhjaWaJ/oOA6gXFjqqKNfrAP1aAQLnEqDlHkkneTgXKMP0J7L3uK70brmvxz3HruzjsJ0IIeBHaIh7RCDGs4kNI2BW3+bhoewfXx7MbMXIVNdCDZStWjB1L9Ti4X1LgDms4nN8VSs083XSczPV02vFRyVUaqablIwJ1lC9RV35+FiVQPUnowwJ6BnQy80geK3RLXqWq/dP163nyf3QevqKAq7EwiU0ZP+Nc8bo5P70SSWMIYDQVRgSIChFz86QFDht9P0gzqN7UBR4DmMpf/f3kJBgUDZrJJENwBiiTgSzJOQmnZCEAcK1AQhxVaHtBmgBTBHXokrC5/DZAoTMLu2SdIg6WWjI1bP01fd9Dd39KTqpmSiIAjkpEipwwILWUVRUV3icLDnWNTnp6VYDrkMVuYuB2q/GCth/cA8FmKtqqd4yZtQB4EcTnYgTwDBVMz/7UCAtzZ9+1CK2dH6CSpoq7OqP86gD75kmgEkskSQBe0Jqikf4SA+DR7SI0S7MbOW5wV9wrarskrilvaP6/j3snfP1aBo9IzWm4+DwQFUt9i1rFn+N33L1EL942a6uR2I0eWSVewSx+eyt5aUFCctMjBA0utAcO3wO62VxKERSqBiyJ6GQWjDP4zxcyUyCm3vFnmLfs2/ovfUg+FnR2mNjh0wJt5SctK++/lr2zLGHEyX4DAnZra3pukOr97ONhoH7k7lPiN7lfEQpn6In1z4QEI0N5j/2992zzRd0cPoCoW++rF7ujz76UGIzvF73RpV8J4CVjICmOj3t31dylr2sMQpFhRfdf2OjA0BJskskTyJsL7tkIHZ9d2+3rWqQ/GT7/Isv2y9+8UsVIIgB6C/kfACF2Gh85KeffqrjYRth77z7zkOvx9FRe/LkkXxs4owkXjM/mjUm6cpIJ9qHHtx/IF/N3sH3RkiG1+O3+W+AHuscaju2mm++iFc5j4DG3EPey2sCqkXFDoW2xNNYP8UURb2GLjqeW2hbO7fa7u07bXvvTlta3WqzC2ttYmossRkx82o0j57L30EyN3TRG3D3d1uB0V/9x+9fA056upilc8djgibTgci4QS2COnoIyDkz3ZOgHUpoMqvOvlp2PcU8Oxf3BAhgNebRWP0O49YHbhanSACTQeuAM1cHq8Im529hg1COJBRzedqIfXBoCpCo1HUKqK8lKrOw4IwbClgYfMlaz3jgbZyXnQ8jB3zOBrqRiI9ACUbRan7p5elk1YtKyHVxjagTutpn8CnDKj65s/SaUzhQJhQ1CxqpsuQM7DW9yllsFyGUAdb73ZzMOWQocQZkBzSqx6BGhzjAszqa6G6laBmg5Iy2s+RR+cv26oBhBdJDcKoAoCiDCv5rxiLvTUY+r/decfDbV1Nd4dO3REno7rEz6wQmqkooEFp01QBC1ijfndrhoCeRBIMHyidL70QCIyccHMy1Kcn2X7TTkyOBw4f377UffPRh+/CD90UpgkIEKBDNlcqc1HRn2uLyks6b7OLPfv7z9jf/6l8qkwwgTKULBxPKqxzyQDWQ9Ujli8+QQMrWlgPvyhiLnjV2tZg9h2PEUQEOqXrTkJ9sO04X50a/BcEGgOKDDz7QZ/LvgKsAIPakgZ37aHj2CS5CX/ZIDc/8i3MPRS2fgcPTwOEXUA8PdA9DeeR5C9VvCAgBXVwL18Rnc66h4ACkCSqgenOszDbk/DhPzolrVC/e+bmui4RTaFr85Fw5HtchSW+qrhVU8vpkrlnHZMzT1xNBHrLdVCoJzNhrsVWcM8F0riEqo5yfEy5nCr72n7/o+rUAKwT3ml16SMWDcRVjBcYEYLGhHEPnjBQ5QLaUUbGVEaRRMFGJpaG4SJ412yQLukgER0DIBHkAAXuJ9wXcmx2CYBgiWrafqeRK5KieTVP9SWzQWmDmRUcurx43gYSqpqvSCH390rTkiJpwXgSSUfd0UskJn4hz8AwBChn5go2kikkVgGtT0CthH4AJ12IhD45Hvzs/s54CYaXASqBPgOv5sH4OOZ6qvReMSnGlEnpi9jY/eT/3u/NtFYpZZdtJNovGvDlbcchmcOKR/kNXX/NMpIoooFzshlReeD5evXylhGwowtzLXBv3IiAiyRx/nitQ3o8G70n8cBzekx41MwJKaEV21d/K6VYAOvTxqGvib0m44s9Zd7cvoEJ+Krvl5EZVoQG0qtaZCQRlFHtF/xbv51rdVmFwz/OdZFlow/JpXQXX1F/AIArPrA0JWSc/o86bMRevLTA2Ggkg4gdJ7q0sL7XV5WXZ/1kSyJNoETT5gI7RxB5GoMXUFq2FRkmUeuWwD9BsitdSyeVZiT3lnEjmraytds+yEhJlI7i/fD968kSUw2HijDYBElJii1xeCJQ4iXZQI4jO27fffKtzcuKogDS2DhXSeScQWVg+h2cP+5N1IklFH9//+9OfChiyp95559328OGDtr6+4VFINfeW81LFshTUOR9aFcL+gK3y4vlz+UBsWWiaSlrAaig2D6N/Mm7BtN7jtrwCcKLfsLXPPv+i/fKXv5K4DM8S/YWAQpKZrE8qi9gAjZ6gzWNnW9dJ6w49hKwH+0c+empK50MilJ9h4hDjsUZ379zRurHf40+5z1Ex5ZisO99DimgSeKLWzs3J54Vyyt7k/bHbvCYiUIBVj5KCjl8iZxKHmhAtdH5ppe3dutN2RBfdafNLG21mbkWD6q/pH+wA4ZvAz7HezdfNCvzdV2D0X/2Dh9cEnHYMVNhcqRtPw0dnYLJnlfGQAgr5qaqYmmKdie0dlJW82LjKNpY6l/sxKjtcTsrZzR4Q5uEy7cNz1qz0aeVGHAxZTvOtTSVRAMScHFSszk6UfYTagZPnGbmCp10ZLoJ3egjna7Ar2WEyzWT8MJb4eIytmpLPzvUQw5V3ltLO1dwp0zrI4vLa0O5Yu2qicRY6fZICfD2w8fqOXQmVsul59VA6c++h5q5Ccg7GV87IKqCuqh7vz0gD7k+cSzL3AbncD8nuI3NMTwWBH70eVc1DuMRBo8Fg5n0FzOm6BgqiCTTyewE7ib4485191GWJC+SFwuff9zOBpDor+mrfA6lVrr6ZVHAlJzDoSSIgCajMY8C+S7VQ+6ISFPydteXL6l4OMOZnGfQ7bvPQo64v29U5w4Ev29rKUvvgvXfan/zg4/bRhx/U3DiC2It2dnqinj0pyM3OyNlwTVDvfvrTn7Z//i/+hfbM9vZW++ijj+TMoI/kXLn6ZJUTdCtArj2DI+H1Ud1VZVpVnSmPLXj5Uo43FaalJXoVljv6DvuAqhfOE6DJ3gaY4qQCCAkGh2IxkTFn7VKdSlCW/r2cK+cZQZoo1hEsQAWiSso+42Ea0qS6eyJ5egfjHbioCkvWh+OHZitV4BJISCDD5+KoAcUKWEoEx4Cfipsl2dPzoespQJgggQCKa4Cyylry+3fffVfnHJU57A9UJYKpADaxBag2nJ21Vy9f6jO4D0O6Fv/tiqd78hg6TLAIHRP78uLFS/2b6+K+hV6UCiG/j3hEqgr8ZL24bldT/JoArFQ7nWByL5R6egSMDBCGzyNqubGzes85yrYOfLvzyDBtvdeVLSmSihExBIS9jL6qUFrvBdlO9QTX/cZepd+qYw5UgoWKhgWqnMizDTPdnVE/2Jfj40P1IqHmPFTmxJ5SRXRwOiXfFJuMjWftIxwWe6neHSUzDY419/bCPbj8TmqpNcxeoKpEmqCjYuekDl1+IWsuFssEcwJNo5UdVFjbBAoAyrGpsoURSUnmFBuVHl3uycWl+k0NCF9qP2XgvEyhRI5cZTSID2hx4lEV6+umqqpov6gfz5Hoof+dvjrfSycYPc+1cp+6fvWEVuCawe3yy5XIhXavxK9m9V20E1Wb3edpHz1V1E5AD8lfqtMEwRNtZWVNe18zdyuh6b5Paw0kGeUWjbGqsqhoKidYCTmeU6pNABGJYb32OnBsK8HSFOBeTt7Is8jvlhcX2vrqaltbXWlTo9dtPNUkHkMSEBppBG3oYWTP4p+5D/L1VEdTZdczRP+jqcbzEmCx4BDPgIAy1UJmB1IxWzINM8rOAkQkxVCEfkmy48Rjeep7ZXVFrQKsOfc/vdPYAPwD+/e7b7/VPsM+8PnYKQRdNjc32vr6mvs920igic/lnnvfTWqOKT7i5z//ufYB68xMQJJxGvcwMSn2gJLep6dW2q4Yjr3Jc83rODbVOc5r/9mz36EDY6+k9Dk7K9tKFZl10dikC1PguT8IKH311dft009/oyozqpv4Tuyj/Mv+vlsljo68l6nQilYO0MXevmqHr17q9/jkVDABjhK6WV3V+7/9FlE2C9PA/qCay31MTz37l2OSCOR88Q/4iQDCtEGkN5T9xntjm7ke3p9EHfGoRpbUvEKeY/jZoQUTl1y3yTbHuJe1jbZ3627b2rvTFtfWVR0cz6x0vYNm7nvU1/DrBhD+3YHQzSd4BUb/+Ie3rnFYEfZwj4KzmR474R62UwwjM31K4AFgcRYRlepLIRtpsGF6JQIvyYDGyHdVoWokF0WijCgPfgKVZD+V5aruHGdcTeWUAytq0/klIOdU/YCq6kmNjJ5AZ7fdQ+iB4snEXhatbW6uKpMTEw7iKsiTNDbzxQSOnZE2hXGienLO2tGRA7sA4tDVQkFyBdQVwGHAO2wUJ+OaUQuhDoVGpXPV7DArzAkQFuVDdMJSLwu9COMdqhR/5/rpDzUQdGVQCoOX0JxqCDKOrShFNH+mnyZB29uAsO+zKeNU2XJLpfteDr+cPfXvDR7trElBs5YdJRawMJxDWNlqU2j9PpK16dESharoEzKIhRcVhFb/00VlbtXDVIkGBQp1jgQCY6n98bGeSzg7nmo7Wxuii/7gww/a++++o0CV454riDpWtYB1YG+srK5qj+OUfv6LX7Qf//jHqtbSm/Bnf/ZnynJGQEY0pBrUPpSqtpS8936+OeeIAHEcgmycU0YucExXkBaUPEjGnz0XkRqcFOuOY5XATQnOsA+GexUnx55UNrf6JABNBBgBG6qiVEUigjUZWYHTRUwHUJjbnwqBAG2NSghI47+HVKs8/66Uu08Te+FEg3tD80zwMwqeApYSSvFr+E5lLRXpCOagMsrnc62sA/crIyH4TMAfP0ND5ZzUv0klQRRTVzwEEKDuvnrVgTMFPCXooKrOKyv58R7Oh2dOI0MImvafq0IIUIEuCvglsMp5cgzWIBWIBB6uOu53YCd2lfNxAsmjLlL9CTXM6pcGCQrEqJyqd5r+OwM9bJCSPiXw4ZmpVpudQ34fwZvJNweaAyKcePPQeD7fCqVXBuWznpkYCqQq+BXMC4QUi8PppFRfXEHTe5iXNjWp/k2q8xcX0O+xZWeDpJNbDWhvcB/mjMCwBUoKDJYtyDHDJMCe25a5d1qBNQEvVUS912CL16s3sRKU0ETlj4reL5BXdEf5iKKW6/fFXFCrAwm3MBsG/kCfleRWrUnuQyiFrpKbxqznQtT9MGRM51MlUy0FtqusRSo0rkbyOrcPEBCb7mxFxKjXBvifnpH0cqWVz4L+GDVpng8qLF0VsI2sIKnqjxUlXT12vynHQWX06Ig5e5Ntfh66JfYOxW/sgNVvfd5OXiQJGGCF/WPkifZG+ZkAqzAeeMYE8KHxT+IrPQdU96D2Hfd3c2O9bW+hYrzWJgsQYvPn50gA4/NN98TnY1sATofHR7IXqdI6hik2S/Vxr6ysWpWz6MuZF8pnIXiFzcGmppr07XfftWf7+7IVfC7XnLEP2FOopuwlnmdsPnREvrFZvJbnG3sQOid9hIBBwNDOzrYo9+w3YjnR7+dm2+m5R3XgKzgPABJzBfks7CI+gnPA7nGN6jVFcPDktFhapR5LNXaS83WyjL1FlRFwLsBSdlzxCsmreq6sYm16r1SoKxnoijn0/ScChcSWJAHwnawb+0AJgBcvdP7xF5oJeUl1EHB92C4EPm3fXZnz7Ef+zWfwOtZbtOH5ubYmZg1/8yiiVG5DBU2yJ60NXE+3J0sELMUL9keSIamc8mwjSKQkEwrP1SqlJHztdfWeT0y3xZXVtrm923YAhLu3NHdwena5TU4tugxRiaMk4G8A4Q2E+7exAqO/+GDrmg1sp0TA2mc4ryT64r44hGRo0sbg832EQ8E5F4/RNCNXAKz05gzsEAiluueMRt8HGFA1rFqInlYGYxBlunehxjVwTEZHAHAAhXws2cyATkmIq7qGwZ8Tj9sB0GU7R1GM5nJU1UqhLBSwsxNmulnYAJpEgjLNHJoZVy8QWamXHTUh5+4AwhVC9/Wdd9l51iTBnmlPlY2uACwUoyj7OViw8TAgdIUrARR9DfxtSAEangcBFH1dgMGzEidINQ4jLrXQ+mxRrhpKbBYneBsQ8rohsNX9JdgcCLukOpiM1dBpBtTzM/MYJ6BCRMK9egfBvwoWK2hKZSMt0y7EWrhBjidKRoPzEFDQvoiqol7cfW4qDIwswakgKIAWIT2Fq4vz7fbuTnv//XdVJXx4/67poq0owijbMfhW/TzToiJyvwjamK/0k5/8pD199kR76s///M/V/4CTFtBjrcuZ4xyjQhk1tFBdRAOr6jGBD2AQ4EAAgVPk7+k1TCVA2VfNOPJ4BkQK+Hxem54IHH4AHvcmAC8glPdzXQQuOFXeh20IBTOgM8EJx+S9vA6QQ+UrwEOJhxJaSraUz+fvOGnuO8fH2XIucdrZvzy3PP9JJCRIZP8kqOE+Y4uoXCVYCyDkOgKaWEuCDoJfro21ZF3J/OY+pldPSZV6JhIo898eQm5wyxqH7sp68jqxDFTJOtY9GtI+eQ6/+cZKpnwTONO7pXEZm5udtHqCfVd4zKpQX7Uob6ddNXNYpWft1Cc5P98FHNyngGjT91194bxZuwBCqUjKVpmFwWug31nVEerbrKoUVDk4D9l27E/RsTiugz8DToDBwdFxSbm7T9PrZoA5bEtQKwFsiWnTBnmmo8Jne3asJMwmszxnEfHqhVxc/fSQdDMuZrUH+QkAyV6IDWOtBVKqchdwZHBvv5FkAcFhJ/4ySHCxjiTWqDR5Xxvw53nKGmfPJQnihKqZE7mnoWfHzhpUu7rk+2k2Q6rB/J57yjEJePNa+dnra1VfVJ0Ke2TkCr2rVPbhTlA4AdD3Jx5ZNXkF+iT9kh7QjYgLFRdX1BGBWeyea3o5VflGrVitFk1rDnOoU/fUfrLYD8dCvAg6OefN+UsldQLgXf3j9Vylkh0RHq1lhs5PoVDeA/VcQxR73atvQZcZFNK133vQxpqTpNvb3W57O1tte3PdmgOTIzGZGDVEhdAKqx4gH2/ZAAAgAElEQVRPdXR8JJtLhdBKvR6twrrEBoV1wFD3xcVl7UF+h+/BT/BZsAyggFLtxt5BXfzkN7/RT0Ad9wlgpd7pnR33qEmwz7oGgN6AQt7zJiPI6rChRmLbqHxRFQQAUwET/X52pp2en6kXNzT59MixJ1ifDJlnT/AlKjkV4WIcJMkUthXnymfzXqqIVLPTf52EE5+DTw+44p7yeuwx9sKtCO5LhWYPKGQvsXdQIIW+yl4jCZHxXql4k6A9OkSx+dDVbkTiJB5ItdTMmVRq057E8wAIJBZcUDK175eNXc+zEkEf0eTr3scfOSHiZFaecdtQz4yNjVaSpb1ulxoDRE9r6OxOWFAdHE2N29r6Ztu+dVuAEJXRheXVNjleaNcji5yJ9j445jDxPqwQvpWPD9v53wZ2uPnMfwdXYPSffrx3TTCRwBuH70ofTpfoeyQFKDXni7LojCkZSzjhCMOIfqgHwxn0LntYzkjOfqC4FopiMm3DzFvAQFToLHLmLB+fg6GIyhVBiJ3EVbugKRyaT9E6h84WGo+VIj1TBqBIpc2jJOg9sgKb6FDVK2W6iqulGBVeC9+c4JwKEM6PvhaJk9B0Tu+MaIml0leCLwS1BsXOBCfYzDBbrVsFWnoNUu81fDQCPwDXoQEYUlCdhcPxOaPt5XJ11HLPBoSMC3Elzc0hGI7crwTPAEJoMUNDZ1DaK+YJ9JVwTERlcm7DcwwwfrM6aFioILFURzOLknsXGWbtgaIFV9tkl6F8AxBWNjLnm4DKACBz4iwsk6ZWXsu+scG+Vp8pPVGTE9dtZmrUlhfn2t7OptRFHz642+7c2m2LC3MaVK8BzTVziewtTpYePmcYLzXr6deffNI+/+wz7cWPP/q43b17p21ubHYZS/YTX+wLHDMBQRrVcUABaqpCoXD29KlA5629vUrG0B922alTegSCldx4ZlkDAggyyZl3x/7lGIC8gByBqXLIQzpoApgAK97H+xOEEKDQmA+FiePweQQGut8FFLAJUbMDDEXEhWCBZ0oiB0WT5XcJqgJMlVySaMuJK/xDMF/VRt4jMYOa6UeAkcAmzfy5zzwHCKdEeY4ghvUlOEvgHLDEdSZw7+2YnyfWKZ8Z+5JsdQCr6HOlJJtMMWtA8MX3s2fPNZSZoJrjcC4EjMloY3dyjCSiODc+k+vli/cNK7xKJBW9NvdyCDKwD+wN9Qmqp4cEE3RcJ6/6WW+TNYP1XNV4mCOAAQPemX5ofYFH9feSsCrFTyrE3z16rPeJiqVxBwYGITnJvjQ/g8tLy5L+t++hmtjvydPTY91P6H3u8/P5p5c11StT6+e0p2CO4Jc6ZgiV/evWTi/8XCiBiL+6QjIewAo4ovfcYwX4HFgggMTYrYwd4m+sI/ctiRGoiamG2C45kZZKQuxSgkleq16sOY7T92q6gmf7HFscsKrZtSOCc1OF3fPk0S9KmF66X5fPyxrz+lT92RuuxluUzIwNrzPXwTNBkgRl0VBqAUCHhwBC6I+IQ/XMmgBCXYP85qSSGxZMOjGttxJmVsm2AMrTJ/vqUXVCxawjFE6dRLR/8Zr0LSjdcz/lUSemsvbfsUn4OATc3KM4WeuLIJwdHYmGjU3muXpuHWBwbXVRSb52fdWuL89l3xcXPZOO54vnhL1EnyKMEujAWTOOm+9UjOyTLS6VWIp14N7wjEMbZaYpv3u+vy9l0Uc1Pgc7gW2GpYAPyPtdYQYUnspWQRHF9kIxZU2l9goARo16fb1tbm12M1wBRNMwB6andX85z8vXVw0xHu5hAB/+R6wB5jKurOj4/Dt2LNXVJI0YwcTncS28PuIp56dn+mwxLKqv28c40xpqTi7UVsDa6mr1/dl+AwypKGsm4vMX7RWD6a+b6KvYRql0i3kBTd9+TjEVlODScsA3c46sJcA2+/9t4KQZkyXyAy2W/3bl3H3T+LQkVqOGyz3kuQkVP4mtPOtJXg9jpdhwMVeuLcyjvxe1WzHa5bV6AxGUWd/Ybru376p/EEA4s0iieb69bk40BmwOY538/gYQ/juIzP5/uqTRf/EfPLxOFpqHnwcuvTGjRpadcRAeXYAikqhTbdSJIxyTRaqh9qblYJBNf3NwaxqTQZEdnozoIIsSJ5/MTPpI4iQQGzCNyJkkgTT1GjiTiuGEj57vGAEHRVaXS4UrYBBvoQy15rKZxgiNNM45hj6BFZ+xtOQZdAyvJyslwzqy2tSchstD53FgoCxhNWU7YOqvHwpiAlEFdgC6kvMmEsPUyeFfOfvPtWamVwKGVCpyrfl9MnE4Z4JgnCXVQUmLp5+oBFYssuIgRgE6NN6rnuI6NERZPwUUZEmVIbcjf/vLINXOPiA199T3y2CUgNRqtSQarK6WPWLaVKnIhm5a4jX8nhvGOskYG2dWNeK1snD9GApfm7s//SXRBfV/cC2v29UFIgmtsZ2W5mfa1sZqu3dnr925fUvZ5K3NtbaytKigVPepRkLEwaU6REDM4N2f/exnAnr0Idy+dbvt7e5W4/9Cd75cA31oOMH0JaRKFeoflb4vvvpKQRvBAokBnis2WV8VciCWagJ/5zN5b2ie/I39FiU6XjMMrAkM+W/WMoFJqlVDQJhAOIAQQMvnAgjTuwcIoGIHICWIwZ5AEeO+WhW1n8HooNfByJAdwNpAVWJ9AuCzv5NY4ifXSO+msva1j5W8keqn+415vwKNkiqP6AF7Pv0tfFZ6ByNuE9l0gynTifhOoJFKaPZ3ngWNKZD4DTbT42k0A1DCB0fqIfzuu8eSVsc2sb7K4JdAQcAs5xRwiP0MfTC/TxASWxNAETub5yg2mOtLdctZ8XGpPF+q4hda6cnZiahcVP+dSTd9l6SXx2uY+phg3Q+Ve/IIcL/48iu9/m2Am9enBYD1o2J9+9YtqTfyBR3bQ9AB1VAWrzRcW4BQfdCmvA37QwMIdb/KL7HefOVZoY9OtPEa6xGKnIGWgXlov0oMnp5agbTsGOfOfcJmxT8SoFIF4xhcr+2uB4KHOpagMAGk94X7HdM2kKSMKreVrBoC/thA1sPnjUL2pK7n4gx7hDhRAcJSy+ZeWKnT4lAGhK5yyMcCyqq6HsoovVgSUZEip0XKuCZXdHqQwzPM+ihJoONaXZfnxJRe5vHSR4hSNuDK8zcZNi666dm5fNLh0bFAnEYflR2PKq4rhBG4KTB47apcwLVYICXOYvorKuPYRasbc874BXwv4nHQ5m/fvi0hkmWG0c+5r+v11UW7ZPbs1IRohDMzJDEmi1YJYDkQfXEstVsrv0bxk+OT/FDv6vFJzao0sNVeK4EobE6+WX/iK/wD4IN/h56f+bamVjrB5STGhV4XNWqPsiGRQTXKFS7AIGrIUvhkf0lRFmpnfz6wZLi3PA8ARXwkleD4jlD1rW5rmmzsKedA3IXIE4CL40Q8B3uAsExmHHLOEkYrtorA76NHorRu7+zIl3FM7DetBiQRJDBEW8KZgTj7HjBIMpV+yvTzHR4cisUkO6hEvemePMf0eaITsbm5VUqrBqR8Yb/Y65wzNoW9SUwZQJgkAD4tVc7cF37yFf+XvnquLwkh2ZqKX2J78uzpOUKttvx3YjtiMqqDs/NLbWNrp+3eutu292611a2dNj230NoETBr7sHz2DSD8nXDz5hd/wBUY/bf/+N/rkig43RcoBb46EEUimXIafHG84vJPGRTSbwdF7ADDofEKlwrKecCWl2mgdt9NDKgdm3tFAgjTC6hgS6CS/ozMwHPmZnY8I8OuwAZBhZI87z9jSg7p5PRYhoVeR2VuSmo8fRt5kAIqpRgGsJxy87d6lUIRKkOqqmgpcfI5HluxKEMPv/7g8JUeVs2sEr0LCe4axojDFiBEyno4wN29bxpwKwnxXiDnujJJnHtoboBBOXwBaBsdZZ2K8peANI49GWErkpUQw7nnMUXMJcqDVn3tKQ8S+rnwvJ1kKYdZ62TR0lRu9dffFXfhdzlHgbfqAe2CWADgFWqz9E+29rrmPVoF0YqgvDafMczE5V51QLiMpQCfKo8WjMnfNbO6UzTtKdCeyWVFVNFPFTy0Njc72VaX59v2xlq7pYzydrt393a7tbct56Nh1tzTGoo+7P/DUTzdf9b++q//WsN3WUeCEKhAm+ueR2ja3WVHh+Ycvo9KRgAHwGSY8DB7i0AKlcn0RxCgIlbCM5QKhGha1XyvSiPz5SpATpBLcMbrcZABoAFrAFnOU3TV6udLlYprzNgHhF04f66LAIAggX3IZyOljsMnAwwg5LlmT6ZamWpgKKTpoeScOC5S6M+ePtUzmpEaeU9AIQEISQ/Nxqt93FUV6nfsA1XKj491rcn6Zn/xO/6d/kzWKkqH2C+vQy/MwfvDqEhAmkCb5yng3hV4924lCcZ94Zn85ttv2/PnL7RH8/qAqIhKJMjnvQEN7IkEIAG8rAW/Z81SUUySJraO8+N47BXuo4drzygzjy2z2uaUAiyCRaoYfIaUliu5J0XJUidF7Ef2Ib1UpST69OkzUZVzjunf6freqodRAdr0tALDB/fvy69A90IpkCohNiC9nMtLDJV2cAtISSWcY5jOTEXV/dUAwcMD9/Jkv8MY4d5jExKgsWdz3+lNDGsjiR360QOGksxkj/O5+EeDK1eLOf4QEHJ+pnd6cHXoh/HZrAl7KHTbtCkMab6ZA8fnWzCNffNKoINqEOebxB8+SwnY6dCanUTLHDTOgUpSnnH2I9VbCXnUKCPObbjfPIPWQagTDh5Kz7+j+Mv5S28A8ZraBxltgv3m/kItlCIjSaqDV1q7F68O2v6zF6qSQw2ETUDi2clDqqEonFrgrBtFJeVXAynRGEtYKdXCVO+JF3g2Rd9cINGLnXavPUkrV5uWOnqtbL/6HRH0IR5gz5NIqmpgASOJBY1nujUcUnmpkkqhHP0B0ZW9L5IQZ50yu441DqjNfmBNI+DFe9g/2KLYlCFzgT2AzUuilZ8ZaQXQ2t7ZtqAJyfh6jnhukgTQc+a7OlB87ynW2cfYaWx85v2xXzkfRIl2t7c7kZZQn48PDwX4ePZNzV2VOijPCUwSZgeSRASw3rt/XyJnrANJQ47DNUu1exZmwZxVZ69eK9bCd2CvAI7Pnj6TfeKLloxU2aXrcElf94HAMDR8xUcX57ovfMWmS3xHgNCJkoBEJcjOz3UN2eN5D3YGexM7m2eW/ZdEYGKbPDPa/6XczbNEBT5FAKsTX7XL61GbmVtsK+uA+b22s3e7LW9stoXltTY1M98mJmdaGzlGy9cNIHxjOW7+4w+8AqP/8b/8h9c87MpaXFwqgw3Yo1+CwFPBWPVpDGkiGAuoC2ToXx3CsaeZHEeP1O9yR20RrevgsHMoyYKKcodzg+okcQj3DBJI5TURdlHjPw84PP6iskbIACPHwwjfH8cPkJUEdIFPMjPhXsuJVr+KRRGq4lJ0n64iFVVNHN2ABiSAOkvwYnEGjgftSEHtjGcU4cREk6pB1lwTTskgayS5bv6ugF4DmelPM7VlIOJuo39NppXsJBl6XjvdzfBS/1cGI1OlFHVqtk2NXZmFjw9QYD1wulBGDbZNx7RkeM0aktIn/Vin6jMYAkKBucG8QYG06nlUZnegeNWBv8HvumptsmfqY2FmGD0E56LjiDY7UGntACGjNiTn7mqgREYKvLuy2SmCl5vz33vrafGa0DQiYKNq7YQdJQefqt4aPnB2PGqL89NteWG+3drbaXdu77X33nmgXsKl5UUBR5RG+WKdkiVNsHlwdNh+9KMfSb2NvU9m+sMPP2w72zsaWK/+qMoyi8ZcvT7DilaCPZ4xwAPJAe4tgQXOWaCBbLaU26gGEuwfaR9G0ZT7mezycI6fs6nMdXupYwPkco+HlEoCVAKDVNkShJhy5h46+lnScA+I5Fr5TN5HPyX9NwZYDPgeCZBwb9n3SmDMzbm3t8YrcI2saeS+AYT8LuI2b4MhrplqpABigZQkMjjHBMFRsI2T5jN5HescEJBgK+fLWgQQJljnPVl/1oxqCJUbAKPBmoV+AvxDMQ3bgICZNaB3EbtJ8JhkgMGF1Qm5vxlkzHFyHamuBfQme58EgIN0A4ZUhXydVlBmrbiP3CNsrweT2+Z6huBY95XXYSsAgLknXnsC47FG+LjfiyqIk3mwJgDx+8/3u2qjx08w1qf64wYD4AMI79+7b6EuArqXJNg8FD5VOknoz80qGZMKDc8ViTeoZyT0SAikOiclUCV3DDK4Ly8PXsnuK4Ck8iRxk/maqVYJK5KAouJiF2rUUQWBACruCcegepHePY+7MMXXAaiTKB5RcaW1Un96ZiJ27BiLlGF8TOv3CBbRoydrcHvR2kRVYw4jlRRVbHwNFm6xX5mfn5U9Y83S4xYRE9aZL6+FBXksruZEKHuX99m3Deis5bPct04LiSuzEVcR9VxVEbcAiPJvXXyPdBoTOyDwAX0PldwzVQVfHbD/n0tcyf3tJE09IzCjUWTr6U8vBWw+E38BlTW0vTBQbIc9E5Z7yrMHnXFulnty3CZG9KZ6TdMTJoVW7GMJI2GHOZbGCqk/3T5Ofq4bzRTQarsSO6j5vlemdapCeo6/d1WOe6J2lYpReNBM9bzuRkVAXbbtN6DH9gFKsDlqTygqMZ8XNVz2UxgO7FXOGUos/XasOcfhvZwHzxb3ji+YXvEzOT9T8q16yV4iXgGoxacAygDRXC/zbmldYP+kQky7C/YexdKvvvxS/md3d0+qzTyv+IFf/fpX7Ysvv1TC8P79++3999+Xv8fmcr3xXYs1k5W4BkArFpnmUjcd4/m+gbLFidjDFi7ClrEGCNv4eYBWbYYRfk7PYgG0jiI9Y/ZGVEj5Pfs76tz8O4CTtcP+hWEQ6nB6KuM/h0AdG4svkF1XomKuRKugUVvY7qpNtLmF5ba+udO2dz1/cJY+1AWSKHNtYhI1ehcB3v4axjkBiX9gbHDzcX+EKzD6n//r/+TaAY/FVkTzgv5Q9BTNUxnPSD7ds1UcDAAGyWQpkwQdiaZegobqV4oYBQFWslqp9PBg8aAkoy0wSmBRvR6hkJHJpPk32Xw1NwcE1UOKo+bzpGRGoI0hvUDAADEc5nC5VM9nBhBSRQJceDi9K558x8nkPLMfDD7cyyHjOWknSCM7hohkOQELKmWifEmExIIFMmA17J3fwesn4x2pev4GSBxSKo0PTaZEbltB1RRUlhrAXFQZDFOyVF1gCSC8ft32nwPsyahSBaBCqLGmAkgZ0jwJwBzMCiRABBAm4Bw+D2//jvUA9g6Hw4fm0tE+q0qTz8k9wCBGARXDqCstYCjjivx8BZGd4Sup+KhO4tT7z3UgMvwSCHxLzS/3Mdm8VEe4J9BHcLiz49bmxiOpjd6+tdse3L/XPnz/HamNbmysq4oIoEv1RcH1QPyDe/Kjf/6j9q9+8hNlTQFJP/zhD0UfJXuLYFHmDkJvIVsZauAw+5eKHI5Qs71qXmCyyQBCABWB/rNn++pH5JnieKm2pXoU6Wx+RmGOz8UZouTmHjHTaQI6Q2vqs/BF06mMN8eKmikBDMfls1gLAM8vfvEL/eT5N0jxCIkkfFIZS6AWR80+pvLIZ2JbOB8Ciay3KlelIJfg0CNAHMwG6A3pPQQNBBfZlwG5ec6xP+nR47oBsK5qOhjmGc5rQ/djD6eHyXRMKISWQ+8qwVeIgJi2lwqWVBer8pAxAqatW6Akn9GNuqjnM9XI7OFUsCTQcHmp80/llM8I8CfgJKGHXQygJIAaAkIqM7HHnhNm+lv2XDeSoCp7prW6Mhc6K/ueCh9U+gDbgHPOJ7Z1CHxRP7xz+06DGcFaQhE2E2NOwRrBLMGngqlZq+BmX7JW7AuORYKpp0Cb5siasyb4pkjCm81hGx2Ks3spLXjDZwEWXfz0vQgFVJV1+t7OTXF21ddgkH97fIKpvVnnrGnsg8/VYMRiL30vH9fF33gP55bngtcJ1DKa4Piokpu2dKGBs15cA3Yl1Sv2D4yWYauCKi8VBJNABNDzuXxzXJ41BK4EOBheXv2s3J/QCNkfgAb1ulWvmWmcBtxS96wEVih39N1jjyVKd0a1+qXsFskIPheRJc/PpRrZ92KGJYNugRKIBUpjk5LQ4Vx45jR2gRED0IwnSdi8bFeXjArp+zOH7JUkVGQ3OG/16gI6T+SzU7VPoN/FEKW4rOtGJbXArIRkaD8ovQTWI8noPI9KZkxOSvkzA9PzudxnhMCgWJIcIQHA3ooNDJV4esY0XY9KMM06/X88P+m/NhOAZxTxP/uQIZMoezd2P2wEbC82jXNeXJjXN1/cT/yYqttlC7gX+BLA4JdffKnqHL1/zL5lv33yySftk08/VSsF94i/MWwekIyNUYWQ6xyNSgxmRWCWWDR2g3Vhb/PNPWcdAvo4Z2wDj2taHzgn1ozXhcaaZ4tzD+uFz2e/c02x2aw97wktPc9ekoHxL/w+PilMJiXpizKe5Kr86jx+tWjiADwEoAC6o0kDwo3ttkNryZ37bZoZ2aoOMvbESbebr5sV+PtagdH/8J//w2sMoMRkiibGpsYwoy43TzZoxsFnssXOOJPdQSDBgFCNwVBFeOAIgpi90kZ6SJUVS9AvXrwdquWnPRA7WUjTWOxccFqALN6cqpTnCnp5MKQEbzz4GYyrrKOavs/FA7SAApU1O3iu0YDQg3WhbSo7qGH31bMWkBSFOA11TkbWM7Jw1FCrJDlOhn2aTNW0+hA4d6tXmh5IhVC9hZKoNiBUoAOYJbAQQPaIDmV/VeUyACWYNS2zV2ylSiq6F5VdeOxUGdPXI2d+rWwsa0G2n5mR4qtX5hXnLFrOyEOXo6qHg0YdsqeBep0TDPdALzML6ScyrVZV3lILc4XX1zMMYPk3xhPn7qpl9X7Vbre8ctFQC0zGWereqPJrtcd8dTAw76tgDR5QqIQBs35vrw5IQMaXenLIBl+ct+lJwP2ozc1MS1AGQPjRB++qSkiFj9NCUU1zuq7d45nEhgPDy/azn/1cIyigyeBoyIpCjyOApfcy4CMJjwTQygJ3CrXuveVbvYpLS12gkcAWp0MDPs8gYI/3cxwnOdzfyflkTAOvIfDE4QHWcJqcW/riUmHy8+RglS8CD6qBfCbOlGMQeKVKiHQ5gQCOlWOSYaaPMsN+k5kn6EuvWmZDBTCxdqHRBcASaGAfWMPswQCKrJWAQ/UNch+GQUSuVWNbBvL6eQ3PT/ZXAjb3EAIu5/0cF7gKDRF7E2qVJfURnnAvKM+sxyDMltAUyoXzCsQ4TxT7XBFyH5LubWWScx7JZifgybPI/RiKGiQ7nWsOuyHPW4As10K15lzqz6ZSYvPUlywWgivtXKtAVImmnNVAcxJ8qsw3zxnN8HBeyz4RnbWo8fgRqmPplUnwFDA4rHbwfih89NhKMOb0VIkWjTmYpTfNaoRUe3gtzy37GNDJVyqpbjswbZZ7iA0KBTRS9VCvowrLurIfTePzvcxaBQAxvijiYGFL6DXqh09V1z3jHjZvobWI9+RcUpVQVaaeyYyScWLLqq/sB+2f6tnjczk3ztF78LodHxmoRJwMHxrARUCMPUrwy3p3whkk16p/XVS4Gl1havJCAbJDA+JS4dWopfFYzx37i8QmfWs8j6wjx1pQUiAq0X3VTKJvlTRK/7GBtmcTsieoEPJ5Vrw2VTQVN40FqrEjVA9huGiNGftDJbHaOiQwhw8vYTie11Q4PRMQP3Mk0RhVzCSqZJ/JV4BWKP96Pk8QizvwOA5ARyUO5LMGVUEnsP08UREkAV0eW1yWJLw7P6pr8hqFuSFWRMVU7B8xjo6O3Ff3/LmSIydHpoEDHDNcXgCT6jfrITVeixyxZ5TcIFlc8YETP9MWSXrNsz8hCvjiIol9sxFSUWMvxcawjzgfKsBUd4lpWA/2FOeCr2QfKZGFkizsgOdU8PatdrqxIeYJ50XF7cuvvhLTBT+L2irK21A3uXfaU9XeIGC6sNjFYU6iWaTLszgPqkWnmGvVI57ZoR4/YVpxmBy57+65dCyYah8/WVcSmdyPVDSTXFN1vtg0PIcZx8H+GdrbYdI0Cfph0ok1p7fVCf0JicjwPZqabgtLq22tAOHu7XttcjzbRtOzrU0Acn2vo7D+9wUKbo7zx7sCo//+n/z5dQINHnI5d8l0AwgXullnGFwchtXgaEY2VQ1nK6U/qIYVVCTjLSNbw+U1iL0yxQru2sgDjMmIaBhwKF6mharHTw/wuCgckR8xJSVfBDwxTKLsFADlp0RKNNTbAbIrhAYhBi0MgnfDvLLZES9Rf4UHulNhs8S4x2iYamEQhaF9zTw/DStG/dQGFACoYIt1fH2l36sPUgGVpbFNhZqrTKQbnlHwsmCAK5h9ht1AKtWyVAtScdEw+RrnANhjpTRQlwCUjHU5XiHkGiTvn1EctUIk1ylZeaPtTrWur5D2zm7oUBTcSJ02A6u9Tqns9s7ejp9gE2DuuYPG99IMAzTr2P6/VE0E5IrCY7XZviDYA8L0ntbICu6nwHQvVBPgm/udAFn0MvbF5XmJy0wIENI3ePf2rfbRB++199592FaXl3SfycBeXgHGLwcCR9Xb01r77LPP2yeffKo+QtYJ5wiIAjTRtxLwEUr0EOTEySeo5NqR/kdFLo5IzlqqtwuqNiFQ4vlKE8p4Dp1eAKErPwYiOFcy0ew/MrYBhENqdfYa58Znk+nlszgmPZFcD6+hCsp1RvY8v0uFkOMC/ky5I5g2YNrY2OyGDgdI5/oCmDkux0/PXjLvqd4ksCOA1ay8gdIm9zYBFs87fyegCbU3YJvPcEDv4JzvVAhjxxz8+fnDlsAs4Bywm6y/AriDV7o/CTpYJxRo6YkhCEhgY5n8I1HMOCbrEsCbSpWrTxbFGQKSZMBDDRS4G8zDCvDK52S9dc1FizeYKjVEVcMsnx4WAtUGbB692Fa4LAXQsuU8TwaZBoQZU0t1Gn0AACAASURBVAFIgL1xcX5maulAQEGJq7Jf/EzljGCMJALy8UpCUpWU3bfoFln17a0tJbwIGlF15qcTDB687j1BAiNzxBh54IQU+xwfhcqhgcxlqWoud4AwvUQc3+uC3TKFHcBmaulY/o3q4OWF7xkzJEM3TiKMSqXWocCHrxNKoMV4bGNdcc5e514eHh0aENbQc64J27CwOG+a2RQKxycCzar00F83NSmboIoefaTqM/SctuwrPdfaHx4PRB+WAPV1E+OHdeTcs++VYJ2fN1NgYUGfTdsIFWMoq7xfffxXV2qR4LPZA/x3KsVO9Bp0E5TzzHQD5/WcwiBAUAVAGKEzaHTQMz1IPcAa38XsYyW4Jka9onklFnktCd8hVdqJZHw6z7RHEeCfAHmiYQ5GBqUKm6QAAAyRFcRJSNaxBkPl5++rCgkQEh/wHEUMp1pRZEPVTNz77yHTRsCxhI5UIX/Fsan4nWnOKXsd+xFAqHiBvlKtlXUEcu/U81lUUXrnAM6sg+Yp1n8rphMgpPfWCSCSRVSSSc6buux5iwA9WmBINpCc0BznigexEYwS4XzCfsAnErdFuIznl88jKfj4yRP9xOeznvTVQ/eeX5jvrpm1cgHA42qSfA5N3MkgV1dTGU985Cq6+2wlXHR6quNwfnxOWDHxs96TtrH0ltLvyL85XyiusROJs/hMJadq4D37PbFJaOmcJ/+OD0hyIr5VYoGl8j41nm3Ts8TTc21pdV2CMswe3L51p43oG5ykL5ciRsUyCYn+eHHKzZX/Pa3A6H/6y7+4Nt3HTklOrwbZUiFExGJ5ecVKgfRXVKaUgIZ+ClNMGT9xbgW69OUps94HUhhuvpJpI7Cf1cwfZlyVipmUxBj+farPi+R8jKp6CgBlFcQ4IJqR08SY4MQx0BgEKmMYToE/ZRj9hUNVj4mqcQ6IUn3Q4HCCsCkrV7kCEJljAiEHs8zEyrgLg1sbGANYZ9QtUPNaDesYOQIdDCYAkRNQDyES1zh/huLivBEoQKpb4zUAvlBP3dcQUJXsZCoErrZOeog5IEsD3nEY1wrqjk+t+iY1N0Bx1DYHFE35rXJaBIFeKwbB95W4rFEMaQLC0KAyKJl8FusYo+6sfc3gqZ4MaDWAQdVdr31ODvIH58eapmKq6oTVTb3eEbOxvx2CvjhcOecaKB/5blWXB0POU4nVvhDgvGjjqYk2i3T57LitrS63jbXV9vFH77cP33+3bayvaoCxGvXZA1QYy7moJ7Z6NB4/edq++OJLORfuV6g2OHZdg0CtxR34NqXSz0ecF89kAhD1xWxudnQzXsO64/S4r1SLE/CaQjMrx8ya8jlkYZMJ5l7wnAPk+DtALuCDvc/5hvbGOXLunAegD6fMPqQ/BCfKeRN0Uz1MRpTzAGx+9tlnXcXCM+JmKpNNxY+h96v65n0ch2MkGOIaOA7/bbDi2YWcZ4IgzlF7MRTWouNl3fgbn8k5S2FyIE4z7LVK1dqsAq85wT7rEjEbJToqU8HzxQZUEHlxqf4uAcJXB10vHtfKurnC4gCH82KtEF6JUuMweM7z7SSPn7tUnpXIqoqtz9OiJ7w/ey7V+FQzEihGpKtVtll2qvqHWVPer945qjcjV9o0a7ZogAFyHs7u40pgrFSecxzR48+hejmZB1WNe8sXrwmI5zo4VwAzFXOSJCgUcpyV5aWqmp3IptOztL29pWeTxKMA0evXCpABfBZOIknl2YHp0cys1tDM6D0Lvd69bQAWqKjQeQ1onGQpihYzN6pNgMo865TedY7H/mXGGf/Gx3E/HMBSkfdcRxKh2bv0EGHLpHBd9zcJSnrfEUaiOpp7agDlPa/ZtyXUxPOAzXEyaE5JlfX1NdPvT47aIQqgpdKKOqyfs+WikE/quaR6D8CznXCyIuAUQ0qyg+rN2tqqEjk8e6mA4w8l9V/qndwjQJPZPa5W8cV9t38z+ydBPIqkfN7zF2gPHKjayr1z4G6fg29n9+PLtBcvLgp0UImywI7BuSl7rvZ4xivxCccC9OBvUWC9vKBPlsogCQ6PvwqrY0jptIr5hfrQoOaaquz5m3mmYjeyl51gxo95DxLA8+98rhI0fF8aQGQdeD/3Mgyf0HEzkzXghOeC6+JesufTLnBCjFTAXKsWVkzDTjBCaUKUzCQGnSSA+RMarNXQ2VvYOTO/ptqjR9/JRrndx0lsAUES9wDDGidDfMazJ/BH3AKFf9A6wbUK1NYw+SiWAvBZe557UVyXlroZgthoKX5SABiI1SV5Gt8QJgPHTGWVZAKAPzN6uV+JT1ibJAbZZ0kuiso5xzPksT/sJa4dyihfqZgG5IVOzWfhP/tkUMWbRdlnzbO/0oohlWT1ehKsTDQA4XhuQXTRtc1t9Q+ub+/qezRhMPi6oa57Awj/nnDQzWFqBQQIcXYSVZDQQVXqmNVUEtk0K5Pt5uFyJsiVMwEvURYYPWF1T+VIPO+7U9jDwWFg+FJmvkCCHpzq/cGIk5EyhYah7x60LScJOOJBmiajRrbTtEoFJ1IzI7CmCdfDa+VMijohqhRgBzdT6MGiKmnON8jVzL8A2pKM5hpN7SKjawEKzhMwkEBJfYVVplLGUrOvXNHiPeqJoclZ8tHnonTIqSso4xvw4WG40Dv4vXoHNSNnSv2FCC1kyG6qAO5d9FqIWnHlwc2AQK6da8aZnkhJ0CMsRFu1fs2bSpxFG/OeiLqcZDttxIILSzAgmbbMgwytlXdLJdQlVGUxVUFQldhVAlVOESHoegdrRE9RetNPmEAiQElVj/RyVfXUxC6fsSizA4VSZfCq2grAFhVZgBBa32RDKZEF0Z4toRQSEPOz021+dqwM+MIcTnBGFcIP3n+n7WxvtpXlRQ3TBjZTIVTfKz0qJTBDVZ3q9JMnT9tvP/vMFC1oP6urcuwE1awPe8nDcYc9Zu6pYf8nSOV5ICmj7GQBJxwX91zOTdfofrb066bnJAATeijghMysnuHLS/VuuIL0pooZ9ynOl79HCj0y6ThDPocKIXuW5zniM9wrUShLpY5/Q5MkwGSvECTzHoJU1IpJ4nANbDHWBdYBwTtqdiR/+GztqeqjcUWqbNXLl13P1RLAqwRpApi4zoBH9oYqewV4uYb/j733arIsS670dui4obVMnVXVCoRoirGhMsPMgC8kH+aBxn+Mh+YLYACmu7q7unSljIgMrSNo31q+zj2ZQ9DGbIB6qQyza5F5494j9tnbty/35ct57gFRjLWzb1aPTM9GR8CnOrDOGnx3ZDpVmjfzb64bqiXnwaEJ0ApYCyhiDHHKAY881wDdRLLjeDLu/DvH6Wf8kmEK2EiGMJlE7is2lPEHoGDbJBpRWXs50OOuw1FduAJy0NwNxB3scnNt0fR6Ev/J8HHtvLh/Z1urVYNsnlWUmYf88ExiLzkW30vdl9r4XF7KPi4t0tIHwaN3Ddrfwvy8ACO2jjkVNdRkntivOG5sIGD9TH1XzTIJhYw9IGMaQMC6kzBTiUsYXISaP1RPJntC0IF57KAK9X1WP8TeuuUBVE4DkwTslPGsjAHPKIDQtt3zkd/M9yiTBiw6EOC/K5MzQX9FMiRkb6AZm86JTWAtMX7nahNATRnz+KLUNpfETsD5Zo4RuOHF+HLtXeZOGTUzOnhxf4BB1hTziZIQZ0DI4BKQJUNZdMLK/Me+Z64GpGSOOUDlHoQEWVEY5VpVHz1aNcASqrE9UhCzWCSh5vIc1euwmA5cU4CW5nbR5GdmqQkcaVc0Mz+DRkhdqwG2ei5W1jV7qZ5TsZbIkKkmr8S7OH4yRQmU8V4CSRYtIxDOnoDNcZkKwJp7i6J0AqmheLM2mSP8Pf6OglcFZuJb4VMoOEJgQtTDSdmPU7VluevEoPLsmMPpa5g5FCDrYJB1E1zuQE9Bt3XhWCiCss7UbJ4M/N1tF9iaoMVFCQGGis+9sEahdXsuLnb7S/ai3BNjDZOMNcr5mV98J/YjQaPQWBMwie1JIiF03H5mGsGisEpkDyogzTziOSXImsw131UWvKjjYtoUXZdMJtfKOGeP4D7DgLFI4rHmEH/PfsPvjG3qlBOUFZuMWlbw4Bj08SkBwoWlVWUGN3cftMXV9Ta3tAp/o921cQUWJKz0kTL6Eaz9iCMw8n//h//hHqOE0QcUKuJJtO/SbSdYOOsbm21xaVkbQTKEicSbcuJi+kSXr1Tn52gjTp/lyiflgPO9LKIYSRYmGxsvSQWfnIhigOFjcUKPwQl35G1EGZZsPGTURL2T4E1RQ2liW4ZAfRIBYpUZhJfN5z6ktd5cOdqYV+cQVW1KHCGMaCL4I6Pe3AGrATvCNUVTUZYPJ4KGxyjp0fOoAHU2MmUIq42ADIoEadyaQ85e0UpS05LotzOIVtBUpEx1edfKjFJ3AUCkgB+gLkCownoDKHVaKEDd/+17d6aK913ob1DYp3Gwgavpbakaxjn0953p6wMaF4mbgqZjjY4pcMAzSZP6nFPZvFoAOS7/laNagDAgoS8jk01AWeqqs1Ctxb0l03FuOQbPBjBII+KAhlACGRga08/PTunvkwQgxkfbJ08fq4ZwZ3fLWUKpVDIPb9U7jXHnZ4AYxMKCjovDQw9BoqlRQgPc4wzxTNX+AFqV6G+OQgtAVWaQe8h7BlGLAoQ8X9Fvrqv/GCJP4+NaU0T/U7cY8MdmSDYQxxB1t9COQp+KA9t3+uOM8DtRcu6PdUk2LD21DOac3cv8z3EZa63zasAeYB/xGO7VwGpOdoEgEz2/GC8JApC5ScuSymQy3zg+AJd7Zaw4/2xl4/ienOOS/c+8xaHnFeAHoHYmweIluVZsGfMxtVmh5S4sLCkAwNhTE8O1uxF6qUteEuRx+5CAuNSV5DkyRowd1w2A5P+JdmcdJXPQp/1xPDmOVf8XRzv2Q4Gtslv8m7+HfoZzd3kJa8ANrOkzZ1qw13nUXfuAMOtcQSbEaqoZfOx7riPrLfMHJ5q1gvOOrcOhDBU22ZCAhoxrMkkcS4G96SkBn729N22eLG2BnvQG7GxiAVH2K1+PbSF2jbFKjaYUPy8uqk5yyHYQJVOByGlRIrGK/cxdWhIFPCbLQOBubX291tCEaHOci3M4E1tqqlVzljkQBgDncDuFcdXkU2cfqmVqShOEYRwJYsmJH3PTbsaGuREHlf2S7A32ldpNB2ehRp7p/nC6EXti7ZNhQqyJV5QdeR4eBwteCLj2KJ847y6bcGDWe477+kEfJGuUPnDcWwJEzPEEAdRLbm2tRDvI+lvcSII/ovidSpCO+mwAgh3x1q5YU+w9ZOPV7mpcz5HvA/DSV1MtnRRc9TpwsGFWdh7a5bt3++3duwONBePAK6yW0MaTaQSMQl8ms5hedXH6Gf9kmbGFmfdk1gGD0JbVT/fWWUiuI/tWaKrJHCZok7UkYR1aeBXwVuaxghiMeYKHjAE/Eus6OdHzUHauVJM5PoEOAN3m5kaXGY497AeRko22P+MayShs8rx4tgQ6yUAD+G5vrxV4xd/CfvKMOZ9aTDx8qF67nLdPjXcfWgsh8WykSF+UeeYjc5O/JTunAP8HSskB7fGJ+35IfIyLi1rn9NisbKn8hRKLCkspLBbT0U1pTkBUPW2p26x1FIDH9bBnpfdiNDGyZ2fd8ow7RsAEQNsMEYAgQRwFN0fG2jhiTuNTbWow01bWttr27sO2/fBRm1lYbpMzCzQEUXYQa0Wgi3Ebhul/RGTw8VQ/yREY+T//xz9TURZGWRs3ToBqz4h6umgbagqcb6LlqiihDqqAEjNXNJlSukvrBxwr6vPsIFlkgU0Tx0GLrmg2MmKzs21peVE0FQwtfyeS7iL5qw4QYrzkWFbNjzbYko5WrURtClKobE31c6fUFOIUVONzorhQZThnnFSiykR6BX66Wj3DDZzwGBYtzDI4bOyAU0s7j3W0SHPLKhup7MaIQDFOUpeNon9NOXESlamoXZwsKaCKPlH0A+TbqyBZxfTFsU+U0lF9gzcK8XkBggH2gELAIFk5R90sEBEgGCDmDd9R7j6oI5sZp8vUzFE5X3KWKmI4BIQBk8Nm3DaGaSlip0wbG7TLqgUxKLRYjDLMRZlTtJA6J7I9Zdxz3X1V1v4mIedYTq8u1s9dPUjQFzDtVNReRG8KTCt7UDVi87MDZQjH1ZOQzWCqPdjZbo8fPWgPH+60NQCh6Dg8d9cnxGHHyQOccH/Mpx9evNTfJCpS5ybTwGaCA2Sqs+twMu8DwFObwfcTmOHecNLUzLcoRzx3ggE8IxwFKC8K4qyvayPjeABINjQEZCLwwnXHQY+DEzDKsZKpDM2JdRxqeTbtOFai9dAD9ML1Y4mQcq84BPw/Ufk8K8AKm66FJxANMbDk3AaEk3p2AaqR8Oa6VZfy+nUnEsHzJouKc5LofWo6dP3YoOnpLlLcB4TvR5PNaoiTxThCl8f2cW04NDjUOIcex+mqW7TARYJM3APOEA5eIt6MMc4sNUqACK6Pn4BCjse1Mi7co6L/vaxm5kXGNv/XeiqHK/eiaPzxsQAoaw8nVcEl1WIZDPIyXdSZDOqJCZYByhgrzg1AjnIz8zlOqoNFnnN+nnaQRXOUYirCNaY0J8OSLBjfTWY04xx6F7EkAiyu2TFFjRc/zqgayDFnOK4plEPlWs8h990MLZfvsTfJwSq7lYCgAnEDCxHlnrgP14sXi6TaVzCPuZ/t7R07kfdNQR9AoQGTbSP3xrHiKLI2+iCbfVBCHVASZ70++b4AR81/1ir3KRGZauUEpVTP4syKjMlw6BhiT7g2kUwtrAxAEsAIEQ/qMGH5oPTI/AUoBbCRIeKVzEoyaZxfit3VkzLjQxBsXII2C20e2u1gutszk8HPHGa+APIACtyTlYYdgGGOW9xqX+J0rm2jLtMicmR5sz5gXdCHl3nKuAKGuAeOofXTs6OAbLJWBAEPDhDbop/eYQcG008y9NY8+1BnrCI+Kj8n84Ux6Dv+ASmyFdMzbXoAy4OMUevauNhX8Lzy2KZBPMFj27qAbJ4XokFQc6kbZB6IslyCbwRguS/VVkLFVOuTW9X+2a5a1TzzjLkVxVWyvQnWcX34ULZTbnvicg6XdKgVyOmJ1vA0ffMmqbHb0PwBEKKBwLFevnzVvv3mG4094PGzTz8VuAM4hjpsBVSr1TtgfWNVetHrj9QmI7V7zMUXL17qeQNoeUbM73w3gXV+J9MfO8/1EChx5txqzXmmsZG5/6xprpu9MXYke2cCTMlAZ00kABNRmYBpzhM72LeHfJ5nwIs1rPIlgjtjE64dRKRxdqFtbG637QePVDs4NTPXRicGVTto/8hsq/fV03+SKOXjTf9oIzDyv/36k3tHgykMvzbNUFSLMzsKY2NtaWmxLS4sOQuHqltF9HGuyXoo63TX9B21oFDbCqKhzjCm1443dtf3YQTIbrE4qVWELrS0vKQbZ3Hj9HljudAGhIOhTGNFwVPzJvEVNaF3Nk7OEaARhwGHFECIYSoxGZxP6hajgMa907yUhsb9WrcYcFHyek3gWfgRTIBG4cg7kUXXNfDZAJpsCnLsqt+g68cK1BW1IQBLYKcAaYQDoMNCFZkm01r3HsXUOGiucTLYkvw5DrqUxlyDIYrm3VCIpQ8GTbj0pmVAWD2UinKX6FpmZD9DwVxQ5rbuD2Mc45vv5Rpt3H0NymSQJWSzjHOpGsYChPVMoQiHCiQlU9W2VsaytwF+CAijLiqDXYEAHF81lScz0wOE3Hs2GWWbyBrgON/ftLlZMnNzbXN9re3ubrUnjx4IEA6o65kGyI2JSsaGLvolRfGz7oHE/H756rXWFeND/VP6SkGJhELKdYTmqmurmphkQpJditOfDBDzWU4RhfYoVoqy5sbvKH4mcutaq3E5XkQsKaCPcmAAYY4dpztR69CC4pSxucV59by26A/v8awP3x2qFix0SxySOFKpfeG+cNDZcMlSMEapjYGylo1W6ooT4wK/yVYGIPN/gC/2oU8/B4xzrH4GNOPJ37AxOCmpK+PaXTtjxoCzI2R4fG+Mm6K8yPfPzcu5CeWT63dmZUYqolx3sk6mkB7r+nCAujq98aH4BscKjStZqNgj7o3jZz1nnONYxpF531YNgQjPJmDJgNAgO+0nWBvpIahAxP2d5g9rj/tP5prMGYDwWEIT0PTcWy9rkDkvkKYMiVWHCW7gTLKmcFID4rmmgLQ844x5xBew74CN2A3aBUmcplrCOMti0I0QDeMQGllUh9P6gfmeeiKVNpBJ1jUNZfcDRgGEyvZXpjtOqIGB5wPvkXUDBJF5Z5wYB8AgGS4DeI8f98OxmGdZYwatlsuHpopyN2ANh57ny70xPqb6k5VZ0XFcQ0tWZuw9R5vrYbxDx4zL6Gy3a5szv5lXADIAIcGiH374vnPUeS40caeWN3NOQKDqz9J6IHW+ejZXl6ojXJgjAzLf5svexRFPhijZNNYygRqDXERRzLAJ9ZtM0+vXb3VMbL2DY6bicY8ALWrN1Kbg5k71lmTT8DMY34B707tdF7awSN+8G9kJsoMEYbB9jAOfSQb9PTsLRfoKSju0zAlRcB3ksAptMuRZd6kpnptfkH3g3rhugulmnFicTXuT/BP7JskcKmNUa9Xzy31fM28i6sbf+BHYvqaHLZTga43V2uqKMvIBnvhjXCfPgnEgO0tg0KwAU+g5f54vzyFMjQQBATAAPymhz822B7s7bXtrU+PJ3/g8YPDLP32pZ7K1udl++atftp2tbWVVk2ETHbjEV6ReX8wOP5N3bX1jvT15+lTXxtyD2cI4UTfMc0obiOw/YULkuP2gOICf60s9vHyw+nEQ3L5RfAfGJ1nC7GHMQ8Y++2C/bIKxN4vN9Zahk2afyLHzTO3zOuMuATElJO4U1KAR/dRgVs3nt3cetK0Hj9rq5pYa0aMs2kYJ2pnpoaD3jwYFPp7o4wi0NvLv/+LpfbfxlUAFwO7k7NQ0w7FR9/hZWGxzs/MCZqqHk9Q4zV2rZfhIRcCrjxXOhGoHpXLmeghFinoCI2NQ8nDGslHOROr9XkY8inwSl8EoTvqzibp3C6ZARb/xOibgHOorFEp6F7JRlkHEeLO5h8oDGAQUYkyTNTENxded2i3onhg501Sgd7oWjJec00SjyyA5wmg1K91/USbjFDmi78gyBiCZSM4jp2rUbTXY+Ilm53qdaXR/Kl5yYtSmwiX/qh8UuLeap6maw+lu8GclrxjMRMa5poxvnP0A3WEW0cBRG1xAOJmHoormPuI82pEcqoPi7GlccQOKuir58RK00QZKlF61GN7MhhHqOz2PZAj7YPC9e+pah9gZ45z80LoCOtuAbLciuM5CWVHRDbqlRXNHpmqgQMXm+qoa1D95/KCtrS61aaKs054fdxVd5RhqYzI1pY374PCwff/9C0V7kyFkHvMdnO7lRQc/FIWkLUI5q6qrrRqXAMLQVOLQ8necXDKFqPUBDnE4cISpA+GHOUP0Fqec58f/+0IpbHhD59fzr8tQQ3mtDFM+E6eCY8fB7SiT1BGiNnx03NFJAyBZT9gPNlK+pwbDFSXm3gNSI3SSDBgPA4GMUMx5hlyLKYFQ9dyji/cZi4jGpMdUaHH8PeJYAZeMZz/KGzAnYQjVbpiyjSPL+oO2RlYvFCjuic/Ozrh9QRw/xgPQSfaS++Q7aW9AICrzOPeUGqiwJJIhTPYwjk2YDNx7MkMBToxpQGVsF2MYkGFQcmNRHuohVfuXvqYAm2vdF7WC1H3zrJifZCQA5Aav0PydaSPzIjGVUtLEY+E5KDNcczf1zaEbc32cgzEJiGMs4sBzT3LEK7um9VjtAtTUvif7z3kAZTiN3Gca0vMMODb9aAMIed44ooA2bAaOfuqIAqYAaBIBK2aKgMxt+k76/QjHQG/e3NjUnsUPWZ2IsWFfGdeAJ64hWZI4/qGsETSKPU9AStRWgl21dgNEQtFkTFIbmuyS1R9n3F62583YUQWcss9BjbOqKsJQ3333rYKsbAjYHPZ11L6hMbMmOKZ7nE53YCH0OGUgLy9UOz1Qa5bpNiMVSiuTxu5n3jIv8rcAEQBeWoWEWcA4Iq7DS5nOqoNXY3f1NV6SXWWd8yy5VmweIB1fxCJabmHlMZ5RIPDgHdlBMvInXc8/rok5zbPxvCulTPYu1VRDqx4V6PT/yZSb4srvgLMo9UK31bkHMwr+WZjPezLPQfay2Duxy3m2eWQah1IZRXGW+1RwXvR3BIvoRejgAWPLnqIWDqsrCsAwBow9LA0AF//mHKwTVKQTTOsHPuNLJIDb7fWcW/TvMZ3z4cMHbXdnWzTavT3E0r5pP3z/fXv56pUCF7RsoOfgKkGMqWntA4B15pL8usFA5SusQ4Jk+3t7Ylqsr623R48f6VrZi/gbkx+RNfYt9qqMYa4/ANY+mOn6jJ1b0dy79rFUSrvAcY1ZP5hle+XgUIBbbHbOic1Kf9nsD+ldyvc4PnMj+1wCbzyjBIWSCSfQM4q/ODVok9MzbXZ+sS2urLfdh4/b1oOHbXkdmzLT7kenJO4lQbxeMOEjUPk4Aj/WCIz8zV89vxediGLu0VFF4JCxR6obQIh3HEBIVJCIsOWNLZAi0FNUHAwVBiwGzRtDKUeW468+cKHuQIVUL6NhSwdHr8Yru2BFJ6KSqEySkbFsPbULk9rQlFJX7YiVAJMd4swSloGyyCYDrQaKU9XnYcTteE+YHndiWWpqmYia97MGyRCGWhEgZHl0GxXTdYbiKTxAgcYCsH26QyJ1cfTiUAbgEQE0UEDly4qRdiA8NqpvhBJa2al+NBKDco/MvYry/bL6tRFhABjPLVHdABODStO9EsmMI2JxChdsmy7ruoAOSNSx1eCdbKw2QVNTu4bDJQADW0XnLoU7tcwIaCwwmAh9nwLSz6A6glZF19VaIu0qTGGzqA3zTaqtAefU783MtrlyBLlWRfa6OkmDUV6zM4gQJi0/rQAAIABJREFUzLSN9dVqUv+gra4sqG6GCKoozNWuRFF7qHjQ/o6OtGF+8+23cmAUiKiopCL2K6vaQPkOzg/3zsbuZtJuR5Kx5W+pPctmo/YVrbUjZbyoPTmRaJIaBH/3nZ4Jx2HDDi0mtM3UCcXJSaaK7wCAmGs8W9ada9Dcu4u/JwiQehqOKSelKJJkTAATHCNRVOZBsl8RnEk/RL4L1SgUORxY7p01HqAHKJRjf+b1GTDK/bPxMk/VD7RUN5P1gxrH9TPGAEKyDJn//ey1gxy+N1M0rYQYYMq8iXIx15H6vpHmDBj3lug1xweIUotjSq9l1nNN/WfKNURIIefmOkKD7GfbQ0Pk84xrwHWCa3yf6w3VNFL5CSS47sz9CN0PzgrL2FNsYuiVCIoNpfidyXGz7bTgAQy4RornqvmrvrHYBWdVYzdwWN3D1iqmBAvYU5RpqQAd9pt7Cb0KG5cAEOIyoXdj4zUfSpyGOUOWkPnNvaU/GddzfOw+m5HwlxL2sZu+Tw8sdKMsqKiS8wIPyVgxPxF5oS/iMOvoNYqyJfNzadF9EQMsAP2MM/+3fXYPT2V7EEk6xbm26qpAKGCQ/rMVSPNGH7Et28xkkjyeFlJj3mfN2vm8ERg0LdzUXVEdRQc2c8XBg/kCPRNS/sU+GGQ0sU6iEkkGOIBlbmGuzc3P6nNZ+5xPaqa0Jbi6VC0ZlMKpSZd8pJ5Y16Fg6fiwJ3E50L4vKItQkp1JjmopIIIAFywDykQkTFd71tLSsoIZgIrYuwBuBNcS4FXGfsCxJ9vdPaUvCHS53U5sEvfI+DGXEhSQH1CtZLD7jCeAkAAv95O1yvWI0SQVVTOfCBIoQziY0XXT5gRaL2OX9e490IHMUPb7e3bqnpVNurzQmlRd4clJOzw81TUsLSGG4/ICB6TGLBZEoIe2IwqUWXuBvYznDiDkxdzz2iha8o0DRAJaxfJgrQnAUk+o+mbsG22JdtvOzna7PCeL9037p3/6J7WRYM1xbHoKPn70SLXwzL1XL19qnTM+ZBjJ+BGM59lhGx0oO+0a2IdFwvEUMB2f+M8AIWMe0MyYMJY8u2RuAYTMfYKLvM+4p/wh/gnHSIC6D4JjD8gQsi+lRpf3+70PE7wKgMz+gw1xIMrPycEY+6/YBe0Xd3dtCn9zMCtQiJjM2uZ22330uNF7EEGZicnZNjI+3PflE3bq6z8WHPh4np/6CIz87//mF/d2Qme0cZPZYMG/ev1azYzvR0fksEFxm5+xU6UNEl70lQ1Tat0Uxa9aL0tEuxmsNjCUOXtS6TLcZGnKmLHhkK2JseU80EtZ7BLuuLyqPoBsKAZhtGnAkAMM3HDe2bYseIFAAEHVWUW5DAAyOeG6Jha6GrmiFkeLCdQwq7g5nHQ26dTC8TuAcHTERdCJoMpB6tE3kz2Mc5zIYSJ4fUDo+yUSD9UTRUyDs5kBdWyMleXH+xQWOahqZQEf1L38xiZQtEuthpsl94FgNtk4wf0MIZF9QCHnED21RIQMCtxCxGDQEbYcN4vIzZZLiEZ/TA2FhWxk5Fza5wwfu28vO+qonusuk5HK9dXJ3ge01OyMuXGrKiPTx7AXlU3/OD7B+DGWy/T1W3CPLMRunDFy1lRKhlC/RAslijjeNtbX2s7uZnv8cLstLc5VnzTocXbO5SAr2OCMFWDw6+++bV9//U17u7fnaPT0tCg1qHPubO+oLoO5IuGLMzcght4DwEjWKRFQRGFw5PqRX0COHMQLR5FxZFm3fI7nx5rlWKxtjh0Az3PL2OI0c2yuj2M/e/asa4AcRzuUokSUGSOUCtk8tVYBGhMTcrCymeK08LlEZdmk+WGD5XjJ1PEe40FkN0DYEV7GsWnthmJqkakjHTdZMt2b2sDcad2yvhJ4gTpLtJwx4jMAwowFz4hnnk2c/3MeHEk5eAAZWg1Uo/PYhGSReB+KK6qxfQDM+6jL8gwSPMnYB8jGaUjGmzEIwEqwJmszaxUHh+/3M4r5vq/FTAXmEufFUeSYcbYYb+5tvASI0tOTrAsD7TpBPz87yYDyqtdWoMfPEqcdx5HvBbhFuCUOL+uI7Ck2WsqIU9NdH0FF3Mk4/jP94PiOhF4AtxeoO19qLSbzyPd5bunrydxJRpbrZa0re1Q9y0wR5v9u6D6Ydc81rmtpaUUBEJxWAn2qTdP1MYZuDYRFDTUW4CswMO2ABc5v2pRkXabuKfS/42P6VN60wTQUvgCJaam6Zh4YGBrIJfhGdkvtH6ilLfErZ988x92+4s5tAFRrRcDGtEIrrqJi6vORASTbS9yKefnDDy80hvyIbVO9b5NpVo0m5Rsry1W/6yCvetsBKo4O9fwk5jaJ8BZBTwcCsheqBrX2RYACto8f5ghMkQBn5orUSqemxQY4PnUQKhlt3+9lW1hcka9gGvuRXqEe4jewXqG+OiNte6C+b6Pu06fylB4bJgCNew2l203cpwS0XdN36nq+Xn+597NKgP9JUXE599RgIFo1bWWsyHzUAfvYQ+1BFcQKnZ3nn5o1BbyYe4iPUX5zhMCS1ZSXlwm0+Xnzf76nDGfVT56dU8/q1mHYpe3tLQGkLnh4fNxevHhlkSXVH3pfkD9XthMhGUB+5gZ7JWCQ/Q9l2j998cf2d3/3dwLuXD+UT+rStzY2tEax2dSpUj5A+Y9aS9AaqaisZAZJODCH11Zh3ey+R4Um6E+ANW0pktHk2WH72XNYo9g71i73YYVW+tWaOcAc4PMJGDBWaRmRvSGBMn6zRzJGzKcEKj2flrsMIecR3VvByhL7q8AAn+U4qUuPv5IgJvOHsMf80rLqBmk5QauJze3dtvPwcdvceaBs4dRgvo1PzXZN6JnDAbM/dZDy8f5/vBEY+Y//y5/fo4xox3a87b971169NiAU9/n+vi0tUgOw1BbnF21A0jMMR5roR6k2CUhIkp+icNRCHa1V/zIZOjs/LCLTkqZk/MKbZwPA6PF31xJ4wZ8hp3121hV5Y5hVWzdFI1MvUimiFQgV/76Ki4FDBoRuywBIhZ6YqDr3jeFBZdSU0RupX6aGkGP3jaZ54hZSiOEksh2KQv/ROZs2rBtIRP/22r24JJhClq0gjShxyhxQ5G360NSUs1GKFle2URSqyi6FggWI5YcIrPpyCSOZppks3T83reyIEsE0eExWM46olFGpi1A/pZGuHkKnKJoTJ8oYxJHN+XwNw5fAK3OhZN4l/lKKpiqmrqzz+wbR/a/IULilh7OMrqvUlbivoeohfT8ekopCl0jM3CwZv7W2sbba9aqCemRqJBLojvDh6CAaw7HX19fa1tameqItLy0qa4soTfpOCmxVppr72D/Yby8KxH0HveblS9XasjHR1P3xo8dSZVPm5w4n9ljfZwN11sI0z9SthGbpmqIRgTY+I8Cu9gC3ysoDmnD62BS5VqK0zE1TIStKXaAbJw6npS9D/+zZU2XsyJ7ESQ49zVkR6LutffHFF7onnC/qi8nUMDeSTRCwrnVnlsBQXCFiNax5xtz1TSu6b9O3WEu3CmqwNtVb9PJS58OW8MxjP7oMfAlOMF68GM98PoAQ0ZnUGMaR4BriHJqGxKZvtWLO47VFnzHXkfFylNnNTtJiwsDCjg/OIKILyTzGyWccY3NwXiRAcUUrA99nnB/+luyRQZ9bpiSww3NzBhUxErJjKEObHcG48TeefeiUAUfOCDgAp3sRpR96uUVN1Dro8rKyZ/Ny7llwfJaHzroj8s9vKIbYX8Y/zaCxm8m8xnlKZjjPX7S2ElBJz7Uu41ICN/R/cyuKC2Uf1de0sreh7TFfWJM4lewPe/v7tV8gMHGmvWKYdUGExOtmMJMehNS1ec4BQuXQHR1VNpxscwW17uwsax7cmQEg0ZOeCE2eSzLKPOeo8RLcu70lgIGCqoN5ykJPmO7Gd0OLzBzoMtBFPUvwxkJfQ4Ezngtgjjno+nmCY2l1wJ482Wi/sDCPiq97AgNWDvbfCdyxQYiST8uEovwm+0wGkx7ByUiSLSPwaAqxew6rdlQtoPx8ZDNpNTIz25YWYFG4KXpa6wAYfC+MnrrrinqavQKKMM9bDjR01qrdYzynql8iNg6b9e7gsL1+/UZ2lnFU3eCCe5pyD7B8qD+fX4DGaqqtx9vB4dikUEa5Lmwm4FV769VlO3z3rstmZU+M2Iltm9fm7u4DAS+CLXv7BwoCAi6YA8lCcx61o6r2SOn96HEb6wLnsl9XpmYHtJydUUtJNpCepp4/QyqlW/dMU6t2BoX2VHZ4fW1NwT3skvcSB6q+/Jo2SNgh10dbxMfz//jkqAu8sPcp2Dk1KbC0vLzYzk5ORDf+3e9+5/rc62sF86CM8pvny/iy/0SJmvOnFQVziXXKuud5YIupPwxYVA1rtSDJHpiSAD7D3oZN59jMD47Nj1lVFmrjOlhH/ISuzbMOWybBOc7PPUATJUDEHsR7YcXwvLg+/p8gm4Iri4td1pfnkDXPZwIIObf8uF45D5N+kn1lelbN6JfX1gUIdx89aZu7DwUIp2cW2uT0rGyM1kcxV/osrn/Of/v4/scR+JcagZH/69/9+h5VLiJwTESUrl6j4vfmrWpg0peLDOESSmEoHaI+d3rSTpHBvrjQImQBpa8LTgeA8N07DPdrGUgBlhIUifAEgJD3JaN8fKSFzcJL1J1NnELmE5T5Tk5sUCV8gqz5tCKkcSShNIoedHQkZ9K1iy7OBdSG9kFGBQppouoyIOqZaD56mrunaDxZwixyby4BHah2ORqeBRz6WDIkyRTEQVaD9aLghcseB7of9Vc2885qoxMTtJd4X/CF41mxzY6YMxCljpe2C1WY7Os1fXcI0t4HcGRnU2YYx6Xv+MQZDhBLdvM9EFi04H9ucnIJJCwtqdzauERJq+5RNYZEdav1RwHD0G5Mn6gG9epp6JYflhsvYRycDJw5xqLoFuzD42N8lrq6qbYwN+Ms3dZWm5ykPslOzvWVlcDkcAPUpQprJ4JNcX19Q07kyvKKQGGn/kVGsRxWxp/nwQbBxgUopDk9tTvQjwhgUG/x/NkzZQlTW3d0eKhNJO1TcE7iyDPfnKGtWq+rq64WUJFnNpDKirPJQVdkHeKk9LM8yV7H4WSeco7UTuCMUG9ClJX75bnynteca3myOX3++ecSAWCekK3he4m+DudiVG1N9eOHjTljA3BKhDZAOA4dmymON9F3giA8UwNXt4tgfDgWz4b5AjWRn0RqU6No2ua1qWtzc9r4I0aSmrYAMYMOU+f7zqPm6pgpQNyHbcpoZfAdvGAMcFD4Hhkq7i3H4JkwznwXW2OpcwMCwAxjGNoR89/0fWdcYpP4HP9OjVQoo3l+qVviGfHseYaMD8fj/DjRZl4YxOEgWn3UGaewOGgULgExiScMFMS7uDzXWmKs1QuwtW7+4QSSLTg6RLWS4wAqeXaWamd+M66a21KbnlIwUXvM69fKNqpHZN0vQRO+w16S7HI/uCRw2u4lhS8QXtF5nqUDiM78StW4AHwcPZyyYY0ZKoyuD1X2oeiKCYwN7XCo7wSXCIZ5jmQvSNaJOcC9cfxk1pkDDjIY8PNKgJAxUVam2CQCUnNWg0zQMPtG7B+0v/TyFYWX3rjYewmIWAiFnzBzCFrNzkHbo5yBwCr7qMWB+iwR2dBqfaQ5MvB1qgb/3OqnqjGlbIN+rlD7sdNjbvORNgsKIo5PtCXEq1ZWxd7BuSXrBEgEmOo6p8bFygBUUpcGyEPRHPtMAM5MBmoKhjX1tqumL9PQHlALIAw4wFaQ2XcJyLjmIAB8Y2NZmcLUd2VOuPzBasYKrFWwjjnFHKQunPkJCEnPV8YGm8p3EmwArAG8WG+0FPj+hxftd7/7XOufecg+gy1lfWu/hPUACK5ykn7gh2tSbSOiOeqFOKTqx27weZ5d7idK5Iz1+Tm1iwaPuzu77Wc/+1nR/1G8Pm8/vHjR/vDHP6qEZGpyumq9nSGH4rq3/7bL8iKslmyhGCuzs41ef3tvXUOIHcC2EpjhHlELDXOJ/YfnwvpPr0ElCWDOvHzZiYkxJtjjzHllcSnn6WeaK4OZgCBgE2onzzFU/fgaPB/G+sOsJ2uQ98K8McXaytvsy6wbkh2hpfI+14sNTJkC1871uidqVGOttRBAzRoJ06O/B8qHEikc9tZUm5iaaUsr7j/44PFTUUaX1jbUpB7BmbGxiJt5//wICP+loM7H4/yXjMDIf/xf//zelAZvAoo6Uz906B5BqCgSEYbHn6JdNiGydlKOOzzUYopTl94uRBQVLX/1SpFJZZ/KsUyhO4CQc5pX7j4/LN44E+a+X+scvHBYDARG2uzMQBE91T3hHN7cqnaLBW1g5DqgNABWDcbVtVRH2TAAoskwUE+TaJSaqRdVLFQBg59qYh7gqJ5lzjSyUQcQhlrH8eKE96lgqlUrJcMAwQCvPgATIFXTWysGcL2iWnay8ZFXtuiB1eUsUJIm7fmdWr73M3fvC82YLupMjmuphpTQOLf9uocYqtxbrl3n6CvYJJUqQzoEhM4Q2lje3hnQ2QA68yYxidSdEknX5xHmMUizVD5gz70P+bvaWJDdhS5UFKGxURplG3ziIC0uzLed7S0ppxEJRTwGuhKAENCm0sbKYEJZ5Bkyt6EF8drY2GybG+udbDeKbFIXrIwJ4wLVh2wKARE20K+//krzl+tno2YDJbtB6wnWS0QtOJei9FP0YzP9J/QungfrhPcSSNDcm6RNgFXNWD/Z0BL9zSbVj1iGvphsWvpfkXnE6WGjDyB05tTjGccdOiZU01BTQ0tKNiwgNmCSY/Hd0Gu4j0jTJ8oap5m5BwDiN+1uJBIzPd3VuXVZjOrPx1rl2rA3AYBcR7LbqqurQAP2C8eB+8Y2KVBVGcxkxR2Bd+2t5/iI5pTo71c4msNWE3rv4lLjZQEa6GpkNJ2pxH5GvQ4nwZkMR/r5P88qFNiABcYj6y/AI9TWZEadQSNbYmCV5xewjJOWPolW9zTNKnUwpp8yXiiIpo8etiUtQ1y3zPFSh8v86QChwNicxEcQ4wqVU8IzV9eyPwG6rGNARJ6vqKdHR13bkMwNiTmNIWQxpzHKHA2gZDyZh8wjxDQAGPw7c9j2yvVe2DI9N6mWUkvmPoFx4AAQrn91eYFASbX6MLMAASN/N3OYYJQzOlbK5RVqL++nPIDzR6GXY/fnVZfRLoo1cxOAYCA/r2ckhU3sUWV9bRNRVyXDiF0mc02mleyjbSCKx9lvbq49dwczBEyxDRMK4IpafuYWQNpSyi7nHhSMmp3Rc818p1wDe2NBISugai+Sg+sgAc8W4Odax3HVZ6/SogqmSvVQJEtISwJ+cw/07x1ptuPUZhJ0cODTvQTJHiozrmBn+snx2WtRKan3t+Ac4DaiRhGuw4e5aBOTY215mTnifdL7uxXMGXdeYj2VcmQCFrNkGccn2tu3r2XjWL/8hNLPurANZq1Mi61BWxoAK6AL9gTrjbmjvocIpCwsdtRf+jvLPknpuprEM5YAwgtnqgmYMDbs5QBdC1N5PbJPOuhhlVKBwskJ7V8EePgMgi0E6RJgYyzf7u23r77+2u217gmOonQLIHbbEnr5eR5Di55WjT0+FowtldXAvCjaZlgBrFPun3PxXdaE+6y6cXvWcoKF2FtsVj841gV82V/GYOb0+jz39hyeBXXhfJ97Zy1FICp7FO8lMBOwHfseO5vADPdgATZqUG3vWGc8W9Z/wHcC3vw9GULGPT4R52a987340Q5cOTgvnYFxK2a30fE2RvBifqktray3ja2dtrX7UOBwfmlVyqO0pqD9j4PzH9tO/JeAmI+f+ZcbgZH/49/+/N4NmQ0I2CTJTrmHmJ0F1D3ZKJZXVrXIiR5RR5AUeyJsEQfAgLBoiRRBP93b35OzzoKLUyIaBZS5hoKfpbsxKPk7DhafYSMWfeOAFhQWbeE4KGAtzi8oWsxmSr2g6VovtSFyHxZjGcoEs1CPkemv5rjZDClwT2RetKYeXc+buKkapsy58TPXGupGwGScLr7TRYGjAlr1k8omVQE7jzEZikSEs1HH6WcTRtzHtCX3O4Pqk+wPDgHGRpFlnIioUxUgiiDDMJPnyWPQM1SWDPji+/3IZQfKUhtYYC+AMAb3PUDYm5+co6MFKVM5rCcEqN0S/VWk282lAfJuC+EicEVzy8DqnNWaQ4JHSJWLsmSnSc6rjLlrFG1QqQkE5I60xYW5trK6rOzg1taGe0Pe3bqxM81tz+lr5mwrFCYFERBvqGzHyuqaNr+HDx5q/PmBgqO+YKJnevMMTZp5QmZLkc3Xr5UdoTn8zja1iO7/lYyMMhVHxwVyvbmKyndxrrHgGhAsyIaIY6NoL5sZa1N9viwGY0fBWaZsxnGCuudcqp2h8TF/2PBC4eT9SG/ztzjuHNMZ/WPdK2sem5CMuKLclVXIxpoMCp/jnvoKjHayfa0BWxEJUR0kdSjzC/oex8MmMBb8Dv2UIE+/7182b47N9eDws86wKaq1qz6n2IoEdVx/NMww4Dh7gy9RCbJq19cGqEWP4nmRreC46bXGdXG/3COBMBwZ/s35M49cn3glByfOzYfAWNm0Ujfk+4lScx5ejAf3zLOIgEoyjIB6xo5rDWsi58mzki2sWjuOxVgZ0Lp2JTVGoajlfMytKJFyrDxvbDhj5nprq3RyjASWuB9evM/8AAxzzMyr2N/Q+GKvAvr6vSNX6AVa/Qlzfq4/tsZBswTMbB+xBfmMPxeGhYNLCgT21CHNvhjW8Ygqr9doZ/8zd3PtAtBV6xmqGe8F7Idmxjhw74wZ65zPMFZRuaWOkTkbYRvG3DXN7EO2i+yFoS+LgkxvOzFF1GhWpQaTU84qRon16tJBQ9d/OhgnRedS6uQaaCXB83NAinpft9QAnEmUjRYdbcR7TmVhtVdVEG+GGsS5ebMsEA1DzGdquq0sO2DC85ycoMaxgi13jP+1e7JOW2hGNEKt2bLB1zcKxqiWUdlf07bT4amf+QP8SoVzvLW5eYuwxbYwzjxj5j0vNV1fWXb5ChTp1toKWgmzc+3t2zdiW3z7reuByW5GtISxYS3DYIjduLy6UZDj2+++k98EMHe7DUptrGjO2GF7GDcHkp1hSkYa4A0YHGaXURJ1jSJrLSCFej6COcxjBcgGBJguBey4Xz4LCHXNoXskIrb0zXffqYch7K2sRwWfRDcmiGN9BlS0AYO8EqCChq26SgB5qTwzX7i+NJhnTidoybXGVjN+jHu+xzH4SbAkII55AuuAzzIH+Yk/iL1IdjDsAd3n4mK3lnguHCsMM+Zb9r8kG1wa5bpN7D/ngXFm+jiqxaaI84ofl0BU9ocEqYa0dI8LTBQFZq4pebC2BkEWxlQK9ZJkHlcvwumZ+ba8sqYawp2Hj9rK+lZbXN1oY+PME8quHJm2Ffv483EEfpwRGPmbXz+9x7GJI0D9ANQPtgoMa4APE31mphTa5uY6Cmbk3xONCrUMww39AV492RKifqJ61qagaGiJ0HR1GiWhzmfMf6cNxZii0NCSQgdyhhDO/7yi83PzczKyOEc44KLTNNdsRayC4cSQQDk5PCLqOZSeJ1qG4ZSjdnOj644zPMxIuIcSBkZOJmp5pRCZR8U9xcjFaIgaVE1oeQ96B5sfx2HMM74xOo4CDhVKAboSvVFzU/fys2PhmpR+JpLzMKbJ6CRLJrGXXo0fx4+TIvBXFKHQIeLEDEFk1EKrB+AH7Sr6U/X9LOTwL0Ng6Z6VoaeaTuFeWzHAOBKiJsshuFOriPRnlHiMmva6Ng2DOV41NOlr6M/4PKKmjqKo19ra6mLb3t5Qwf3GBkqdUFCv25WcM5wEqG8EJlx4f3NHqxJTTtgwNjY327Nnz/XSxiIJ8ws5Y1LsK6ASuWrGj81dojAojh4fq+YC6XoylVZim9OGyjONyhmbkmoJSvEujiRKjWmPwrWSgWTjQWAG1UXmeqKTcYjtPBqkcV0B+/mdTBpjGZoPmzzH6Wcp+8Bf86x6dPWdYY6Reoo4NckshvbEd6Nqyb+HQRnqrIZ1aXbCBo36ZgRh7ERYCTVsBN5TtqmcBcYvIgFhMyQzqgxdKdCRMcLZI3ubLA7RfM7neyCDgBCLQb8yddd2iBmjOHF7b7E3rwS+InQS0EnDbRwOnETADOfn/mKTeMbYKsaYv1n50vWj+XecV4AjdoLv8pyZL/xNtT/Hx13/smStuHfX/lgYgYbTCRTE+Q2wCS0qDlzq9OLMhZ7KsePIBdgy1qkJlEqgMngOiHAcxikOZeYJn+E4OI6i/JZTy99jOwO483eunfnkOeSMifqv1Xzj3LFpAYP5TdAxfRcD7g38ACJDpasAVe4TO+TG3abYh4EQxz10vjj0KSvoB8lCG4sNzd4Q2mqeH+PEcbuM5T3iYm4n5CyElUclpFa9TwW6rwzusE9WdqbWdNh/zfRLi8twHJxUB37dbgJnk2BY6vrdGH5WgV/TbJ3lSsAkIE37FrRF7KYcZ5xfaL+u58YOIhKTHqvqVYzvQACYPp8SLRuXOinPxiUXE9rD2dMVoLp0u5AoWycwktYY9DdmDkxPQ/+jl57tgER+Lp0hpsxiMEsw1zW50SUI2GXOUJeXgFwA4RrZ/oVF+RJfffVN++1v/6AdanFxVoqbUI2hz+IzZK1zfM5NwA7gQh0rAXU9a4k00b/ZQWJURBk/nnfmvAOf1g/Az2GuswcxLyhV2NjcUKYRthOfxXbRew96L+thYYHAzFm7pTk7Sr0VCORZLiwsit1Fhvjrb76R78O/DZYIbpzLH1mYx+6wtmZUV0pLLUB9BLaoIQyQTtlBau0AytwLcyXCL2FXce9hSrGWktGP/8QaSqYPaiqBVf7Gc+oDsGQlw0DjmNkXYx/YZ7n31E5yXP4fQBpfjueA3wrAjG+GLQNAs9ZDo+8HlvKM8sw4JtdotgB+8pXLTEpjw4AQKjhUHox7AAAgAElEQVQtSaZFjyeITcnMLZXRoxNtbnGpbW4/aA+fPG3r2w/a+tauKKXjE9OiIH8EhD8OCPp4luEIjPy7v3x8/+Y1vGxn1bLhZjHxUffyIXtiARmMBD92uu9kqKLu5ailJck5pmoNEcOgRqD44Rg6NhsoIBjBIV3QEdjQyzBaaf5NQ9Y+AKOYGmpDIuE4awBPHLDhvQwLp7leFvDBu0OBwmzEAboxfHyGmhI2JM5nI+JIW7JyybYEzGXT71OI+GwAVqJdAoQcb9KAUJtsAT2ur+80JfocQBiaSACh60aGgDCOr85ZWbwOEJY4ha+zBF2qdUTuKYBNVJVRt5PIfflZFxDrHTsOUrKa/38LawgIh2At7ouEFYpyZEBstU+BwThtRIRvb5whrPYY1pJx5tkCMBYrsBPl+QlVdGpytM3OTLbN9ZW2s7PVVleXlaEjS3N5eS46zMnJUTsi8nqOIIUzFxK/KUVVHBCoeIDB558813wHuKoY/vZez1UUGQmyGEhyPft7AMKX7feff665KVrmxoZaTzC/mXfUoBDZxREITRSqEM84iqs4WFLCrWAETjebLwEMatwACWyE/axvAg7ZMDl+ItOh8MUR4plzLYAtjsOcxQHoN+ztZx2zTgPiE8jgO1wbrwQ2QuVJhjCAkPWTLGIiwcmeBKgJZM/OCNRgM3DgiJinZo/xePHypajp3B8BIkATdsERXxf451zKuN/cSJGVflpyziYnBfY5F9djmuVJl3HyOnYbE64TO8Y4OwD1Ss8Sp4jzRkiF+0fIIXVIiVDbkfV18bdE1DPuyTZyH6Fp/uEPf9B4cn3MFZT9YmO5/9RDcg7e5zmmfsd1lc4kcrxk4BibOEoRKwpdl+OYxjikb2YMeabMHe6TVwClM7im6ltl0c8/+0WCTGFYDAGk1TB58dlk8ZSdr2Aa8zf3byq0M18qXQAUHx0NKeRFd888j8hWsofKvJN9unadseavAOBoR2O23bRaJz8Oaphemmvi+SWzwe/YyA9BYWw/x4jzm/rOD+2/BaLYE8iQWJUbkBfnV5TRCWfeZAUlbAL918As18pv94tESdRq0XweEMnnMhZQQxlD9ljR5gbUOpKZvmmXF+d6lgLp1NBS71cZXbKFjCH7N9cnxsqkM/xTjH8xaTg/9fIC9vgKYncgGGNqoltjQNcbNMS+mAOAOTVgP6cvo3vIir575fMzvqxBRGQIUEO1pL0HttBN26H9j7SJydE2PbDwDXMBhecENzg+tt8gvaf+OjEhKv/i/LyO96c/0WbhD2109L6trc23R48eKvCTfdWZdIITFoUyY+pQQTta8GR+kaETkJicMNWT7ykITU0lIjgoi1+K2sx5qdUT1f3uTrR57Ap7Dxko3nvxww8CNPMLZMhYh/PFbqHNDQDM9ebjY/TJm2ubW9tiOR2g0Hp0JCYKa5Wx4nNcx+rKskopaHbPM+D5UxZEeyRsEYywKH3GF2E8sVsROWOcsTOsf+wC/09mM75RglxhhQXUYdsIGpAlZM3w+djS0MyloFptmRI8Yv1yXexTBNj4f/rtMp8CjuWnFkU3rIPYROZYBIOYOwawpuTGzoqBpV7Dw/pu/qbsOfOzerSGrZWAu5INAt/Mf2jQd+3s8rpdXN+26cGc2k88evpMAjO7j56KTkotIRlC7I+y7B9/Po7AjzQCI3/9l4/vv//ue20WTECMCw5zvy4GR/bVq9eKgCWaqSbcKFxJLGC6jU+6D5apQ26FoPoRpeCv2gjqebWYyOCpYB1K6uWVjHL6ugVcePH6BRVCdEgBUEd1WSgcP9L6LDYyey40t2PiqI+jRCxmDOD+AYDQSlf8ODJOFM9S8wBU/p4oFYan3x8txiSOeSLBATw5ZgxHPwPDuaARAAj5SeQzkfBEDfm/7hEVSaKx1Z7AUWM3WA4VlmPGSUm0K9m3OAgBbjc3BmOwqXBwYiDjzNvAVfuFMob9jF//HmMs8/k+KPwQIPbBZECpBAmSwVMdYJrdE9ErRcxSoBGVCqf8FiEFkJ5rN3UNBDJGEf6w2BC7ME6Ps6SAQVp3UCS+0DY319v21oaidlIXVI8q06IECN8dyMEkIysZ98mJNimVTkdK2ZRRCeXFBsu5aFWSbBk0HURn8hz53ps3r6XO9vd///eN2js2K9TVEJVJZJQNlc8eHOBIu06QLE/X4w4HtTJVw2g5oAUZ7zNRvAEKgKCOSlwBhwAGoqe8kqmIABTXkLkGiMiaiYOT9g1cX6432cVs8pnrjLn6rx05m9+naoUSmexQgEQ22YDjXE/mLpRYnCayZIwL9HCoWtgngZpq88G94YiQGeM5KSovoRFn4ZMlDUUvdEvOw3HW1tfVH44fq7q6iTpzMbTH8ri7Vil8DlC3trqu2lLO7VoUBwo4B0AWMMP/OU8cpDhtXHNU+XjmyTQyJ1jPHP8f/uEfFEzAqSTD/Mknn3Q1YIwf5wmVGNuR+crzdFDutGsvkufYj54zNgkEJSDBPUT4wQG8YVuP3Ad/D+2RsYl95pq5J66fzzKnEmTid4INzJ8AxtRJJRAVe+1aMZcUcM2wRlh4mcfJknJMrpMx6r+0TksVkr/jeJuOOFSaTiCOa+b+GQvbPbeR4VwWDvNcis1Pti9UW645gJbvJUiXucx8TAY4TBqOlRIE9kJd37mFz6BmsrbZmx0gHBMgNA3S9g8QSS0dADfn5n3VyXdZfBSqncW6vCD76Owod0gmiGwd2UdaDgDmwsbQM8Gprj2G+jcFBroea65jxE5ODRwoVg0YgbxipCggU+svPXGVTaz7UJ9dCR5BKXZ7jNTxZ6/I3CLKNwwu0dJkIF0B5sjBAVlp/AnsDqDRPkWovlA3E8gWSBwfrfpIC16lvhdghDYBc+HLL79r/+k//UnlBpubC+3Jk0cCZ3w2PVWxRWQNmSP4NARfCFBQM57+qPhKVnw2cASEQ6tlH6LWM34Tgeg3b99qrQZ8k93b3NySfU/gAZvBc3CGk9IDsrrcx50CnQjwUaaAn8W5Hz5+3FbX1tX7MYJO1GFyrRKAmR1ItfezTz9tD3d3pLJKDeX333/Xdnd22qOHD3XdAV5OELjOm7WdQBj3l30mwUf2pDBnsvaj3sl9DwM3UIndWis2GRvIOVhzXCf21gH8ma53LX/nfQBhMoTssaHEZq/K2ojdYN25xYmpqSqFKvuv3sWlH5D9th/YwUbZZzMjLEw3rrOftHDwYkogV+08+N7dbXtHr9TTszY2PtWW1zaVIXzy7JP27LOft+WV9TY7t9juBAhLYElX+PHn4wj864/AyH/49fP7ly9e9BYGvPAVOa2RaVdB74sX7dXL1wIn0GkMBq32JznzcYtBRPFOTnsP1GUDZEFA/cAwnZ6h6gkNi+zKjAzkMLuYwtxqfK9onhWYFOWHwiWhBkc1iYJmc7USqSOWGIJEdkVXUCPhygAV6Aq4FVXp7q7LDnK8ABWMqfj2VdvG3xI1MpXTIEbCLpXldCR7ohOR8bG4HwumJEIcp8MZUTeeVYbKnkRPPe9KSm+qw+ipqA5rKHwdetXc6aLBXaP46gNYUuOmRzkK1c90xugZWL2vTppp6ft1xDmf6f87n+sDwgBMZ1zSfkI3WgqyPC9n+fAwcXvkDJV4TGoIRcenfrBryFxKMGQW1eA2Tg5gjkwy9XGohC4pG4lTeXJ0KKVcnAgy2VAyAYgIKODk4PAuLi2Y0jpJzykyjLtVRO+WEWQXGWyMPtnBiItkQwIQQk38zW/+n/b733+uufro4aP285//THUebOZycu+hKnr9AB7Si0m1J/Vs2GziPGbuAQiJ1EfNLsGPBAf4HeeFDTDArF8zl+fer89L9BjHArARelAEZ/KdgL5kvCO5zhMNtbCfTTQdzQJSXBcbfZwfNmX1ritVxkSB+f6LVy9NkZXABmve0uBcF4GgZCVX19a6Wp8ESwIGOS9rheNH7TSR46UCmAG1VgrETlhkKetDNMOS2g9oWVwASKPM6fXL9fI3zkuWMP2tuFacOOwTgNCZyCP95t6ZOzxHHKHUCXIdZAg5BmOdZtAGA8Nm5cny8T5zg3vnevx/O3Opw8zc1NxCkKfqVQPUQg3F2QOg9m0o99afJ1w737Mz5fYxEeMIbZT7in1McIp5GecsgYZ+zSHPhetlPjFPuNcAMMxVMsqpbUzWgvsNVdVBgUm3zOG5AWyr/ZCDbq4rlC2dnBDNj+AQoIzMk0gC1SqJGr4EoeL4ZS3F0edawpDJ79i+3Kvr9BaKljrsL8mYq+UQmbBzZ98oBxQdtMTLbPcNCLkWzqHg6pkzivykztGgtgkIDgbQ2aeVZTs/JytEHZn79kKtnJoYrYAa5QO8qOce65rWj1evWPYU5q0FiVznyHjSV5F9GHqkgsCiV9+4xvCqarKqXRPjQJsM7HkCpOyTFvPx3glggpmhDIkUpH09Fp4hSzrRpibcTB6Qybij+OmG8GdSFrVqqYEhNhdmAZlIxsQB1SkFW2iFwDqHrrq+sd4219f02f196n9ftxcv3uhYc3MDixmVQAy2BFr47u6OABtBZajmABNq7ai5I5hLUKEPeihRYG+SKrv6qDqQrrpr2uW8eqVMV4AjdebYAxggonmOjspe8Hfuh5eCFWo5M9aWl6CJH0nIjPtiDHd2d9v29k5bXl1ToOubb7/VngQzjHUWVsXWJkraC+3y/Lzt7b1pL1++EEj82Wef6XPYkNDgI7bDXKY5ffYf111+q88xX/tCZfEPPwwWZq1TUkF2FdvH97A9rE3ulePxYu2xhqjlj0o3NpJnGVo59xPGAccO4ObfPAuuld/cT3yt1IY7KO5SFajB2IMAV+xJ/NPsf/RodamK6yRtS007z37AfjU7O5D9UQ097dhOzhpJ/bmFZTWof/z0eXv66c/a9u6jtrK22SYm6d9q3YqPPx9H4McagZG/+W8/uaeAmkWH6WXSY/igtcW5ZfEToX/x4qUmO5FLUykBhNWyYmS0A4RsGqaCmYLKyzUSrr/DCL/de9vOzkmhtzY/TyPthUZrC1LuNvCWjGeDgOMeSX5oE9c3d27menKiGgm3CnB9nxuMu24g0WYWKsfSYq2i9IAgBtpZM282mHA25oCsADOOmYxawE8fvPrfFkHh766TcNSTDc4Ng4dKpQGEcYxiQPgdKqqB4lDIxkpvjlhzf2TF4hjGAZHj2qsXzLVa/FM6oqZC1mar45TCbNRB+/eXiTg8jgFnHOR+RjFgMGObz/UB4RBMmobndhIlTIqjXUp76hUJpWuUKDZUW8A1WTkb7MwvUZQ0FgbOUpRUxNdNqKEysWmuLC8qeorj3eh5dXUpiihAkAw2hl89L8/4v50c1gE93aDtcpEELNboIbS55QL/CkyMjYyq9uFDQMOcx6Flg/zbv/3b9o//+I9ycJ49fdp+/Vd/VQ7GvOepVHCHLQCSrQulk/vVnK8ea4wj81UNxa8sCJOsD/fBZsdPKJMBkmx8AYM8pz4lJs40mynrpS/+EQEBNtNki/ideZtzsSlzLt5nw2Zz7gcLsmlyXu4FuxKZ9gDINDRmQ801vnlL37GDWht2dukNSYQ+mR+o6ZyPa+S7er/EO7gX/m2a16z+nQgxThbjHUqWaFvqJXZq4Z6iBKZmS/avHFPuc2ZAxtkCBnlxbtYxTmVAjQHhohzb1HYm+5WsW0RjIpbAteBkcf2cC2oqzlCCMX1KLGOV88b5iX1LACHv67pLuZC/RfAhgj98TnWzGxumyVaWiO+FXs/7zDOugbmvYN2tW4SQ0ZTQQmUR/nNHamjHGJd+5iw2gmcEuGTPYFxTsxeqIdcnB6sysAJVpUCYjDNK1gQdwywxHcz1d7FP7CGADP6fjACfQ6DFmbn0ZTP1j3PyCt2N6+8HOpIliJ3OeUIZ5br7VDa+y7WrpcMtqqfYgWvZnQg2R4XTPWnZE0YFzAB4+qwUuHF4qRv03604zXyn1owG9jjHl2p2fnp6KfoagJAMmLYFerBCE5WoFwygCauFKhNicbUEVwFeUBwvaesCQCOIwx4/NiowDS3zEmomfX/JdrKXFf1eatmlnmqgx56HUNuF9iIfb0rrUfWO6TlbfXj5/BiKjajEEgDUvmu1R2rB6RlpcEkPSGojZzofhL1D9NiZmS6bdXh4rPlHOYFsyvJSe/fOGSnWnY8FsB6WaZge+k6K0QRpYC5QVgNogV6JLR9j7MYdRLaO9r1abmA7sFEBITx77T3n5+r/zHqn5owx4jr5LOcQ4MbmEyApoRv2PtWBwoaZmpQPxbV9++3X2hcYT+jwW1vbbX1jU2qjf/jii/a73/7OffjmZhX8397alnARpReA2eMjmFSH7Zc//3n71a9+2QllcW28sNvMBWw8jAXsEv/+6quv9MIGYNMkwvbwoewIfmRURvksto41IubW/r6E1wCpfJ5x5Tuh+RKYhK0S2ijtPqQfMYcAkKn5AGXGNPXgjDtrERvKvXK9XBPHZs3y+ZTshFGSnq88c5cGWViR6wDEZ+9zYMttWBTs6gL8rGXXT+f58l0nO2717EhKAAqPTy/a5GC2be88VJYQQPjoyXO1opidW1At4UdA+GNBoY/nYQRG/v2vn98fHr1TA2DqDdTbb2FBnHsWDcY5ERgiYqpTEVBhg5hqg1nUr9hMXTBs+lGk6ltbW0PgADUuIshQyo46Q3x6YUC4MD/Z1teWZQDYvM9OLTqAk87mEWcBxUEcL/UjKrqDm4k7ap3mt2kR4YJfv0IDkk4ndFMUTrWoXWwv9bVSPbXUerU30CYdquUwohxqXjZIO2ZEQy15z8ZN1ghFVja9gKQA0wC4ZChMvZ0q6onrF/M3sp2hKRGJMsCyMItqSXpCMonEY6iGYLYyeJIW9cS3o+G+f3LYox6q8fGr//0slw/PFXqrJlOvd6DP8X7dYRyj4bF8IXnfseCA5oDBkTYgAs34QCcpQGgqn/tcKSszzhgR9eY5WsSACCxODuAcERcVrQ+mJCRDjQTUHno3KRsqiohrLxA1oC6GjXhnZ9sBAtGVxqQMykaEo2KQPyqnietL5iSUtdBZcGoBhNBGucanT560//6/+3XbVER2Uc4DDkB/fNigAojiWIaOydxIBginjkh/KHecm/XKhpw54wCFBT769J1kuAKaUvelflwVUOEzoemkmXHmcOh1iYDzuUSvOZ/bdSx32SGum+Mxrxgr5g6RasYn2ctkylwrZvoQ33l3dKjPpEaR39vbRL63BVw4N89JtW2Li7p+1n0ADk5XNmmuK6ICfIbx4Z5xtlg3OBc4EAY7diD7bWckOV8gxiCcoISFOliUARack+dgoQn3HDRVd7ZjAoRpwH1if7i29MwSo6EUEfkc8yk1hv11GJAdimJsXbK22LaAun6Ax+IsQ+XPUGAj+OLgoFt1BBT3HR3GuJ8hjBALz5N7dj2XbXMAIdcdO5F/55jJnMV2cP8JMCSowPEYP0obuH7OwTUky3J4fKT9ifXpNYF6Z4KFpnFqP+h6yVZ/1mrpwzXF9hL9DwglIIX9CAgNSE1AJFl4fnPdeZ6pY3Vwz6Jq7Gf94GAy/xKRUOaPbMNNO790HRPjrP0EWidiOkVZOzkhs3QuijygS/TNiTHTPws4cl6+R4bQ93bd9veP2/EJ9XbXjQSEWuQRwGVeky0FBNe+AOjipWyoGDcWzhAYJZtKkIUAZYmmqF5xxMqu3BfgQrRw9SmkXtP9+LT3NACoASGfY+wofZSq+Twqlw5eGZyT0TVA53nquWjdjbk1U6vaX1E1GX8L8ag+UevN/WpZR5lvaT1DTR3nwR4jOEYdnYODBBhMEebloKoDkgEGZO6gi8NYCDUbiiwBPtSRaYnF2KkG8tzH4/z4OqwL7ie0a549aw+bAXBgbJkz7DeAGLWsKXYDF8MaIBPLZ3kuzFE+c3VJZv2tWhJRQ4g9ZN+aHsyI6fW7zz9vv//9n2TftrcBg5sCUUdH79rx4Ts9C8AoYigEL58/f6Y5yzqjry5gEODLnMFeAQiTlfv973+vz7A3YKvIHjJG7APcl+reS9Gac2IXuH+CZtROHuwf6PMB2jwXnj1gkONyzVwLZRvsz9wvttpCPJf6f0owEkTl71xzgpSASY4RdgbPGVvBnLKqrstmHKxDO+NWn+ceHFAali/Rmoq/h3GgNjdFheX5pjSD4Ap+sWozoRYfn7SXb/ba3chYW9/YVg3h008+bU+ef9oePn7Wllc32tT0bBsd8x748efjCPwYIzDy13/59B7JfYwrNAo53lXcH9DDgrHioOsDLUNNmwroW9TMmMaZKHSES/CPAIPw01P7AWUBh4FFenJ63a5ubtvcLA2uV+XcpcE8DgXZGxa1lbQW2uLysgwv58FwWsnQkUB4/1x7GksnYsji5POJMlLrmD5Uptxc6b6InMrpSMqqAM0w81eqltrUp1RvlCwE1NUATzZyGWc2I5zGgWsYA7ASDQwg7FOwQuFKNiNOYOpgMiFilDBGoi70VEP5DO/J+a4Is2hE2TiL/mlqhO8pzokkyGnVUM5AHLb8PWAzY9k/Ro4TZ+9DAPkhGAzoTE2gjqleRKEtkbm8bxNjBoRSVYW6p135rnHXOOE4PmooXtQwADKbv2tSkNEn0kodIeB8WnUKSHSzOWP8+bFTT6SVFieH7eTsRE6lqTSbVtMDsPVqTQbIpE8ajHJMfhMh74tjpBieTfA3v/mNMoTQeB4+2G1/9Zd/0R7s7mhTg3aqDD11ixJo8nEZo8wBjgu4SX0ejoTq1WhhUtntiFyw8bJ5hmqX7F4aszPPOG4COAECrEuumftm8xPwLWn0Ps2Q5858T/sJ5hrn4OXN0jTLZAgzH0MV5f8cm+vAsSByHEpksmhxlhK0ubgy1VSR5DdvdG4ytdgMhBeyFomiC4Dcoz5oRyMZpH5bDdYhNib1c/yN62FFRKCA77rJtcUJQq8WU4BgT7XAMGB3gCBCW7YrJ122LL0ATb11rWboUMkQMfa8H+AdKmccFMY02TTmhimEkx39lrFJy47UzjjYZXXUUF8DJiPQwPUH0GCXue9Qa5N5TjbRzBBnSjhHIuwOsLnGO2POdYcqGdsRm6MMewWDHECzkq9YGvV+stQKQtb+gkNOEEVqqVNTsnM8S2Vc6eNGi48SxhIVddagkD2Ke1KWHSdPjPRhtXVsXea2FUjdzB47jv0gSMrzydoJyOOaWZcG/qZDh03C38I2ybpIoAfbE2dSFEFsn5Qk2UtvBQgF1FTnDrgZtu4AzKFmCSC8vXGpArYPUDCYwQ6hNulMNOPrfnwIZlCyAdPAzAKJVo27RlnPinku2qjZA0Sb+Bu2Vy/ZvHHv9+gDwLghmCbBMrKACMxMFoXOLAPGC/stuqf2wmLL4HhXT15l95SRb6oZXlwkqzcvJXEYHGH5uBev+0GqTQKBLtWNjutcCQDRrip0fDJ7AXWe1wZKKKm6RtX1vbSgWF+jPnm520O9Bs81b7TXam4O903spPvTjXciXGI2jYy0lWoZwX1wD6dVD8sxQndkPBhDACy2i/OkVQ3Xxn0DKsi0YTP5nueKAyO2cW9r7/Eex/WxLvksNYj4KgBykLob1H/RvvjTl7pvKK+wYMiKvnjxQ3vzChbYRVuYnxcwY/8DJHMsroc+iwlyMX+5d0Af98g8/eMf/1j9/fD91gTsuG7WYnqmxs6xH4WdIH9ub0/txdLwnuNmTwEQ0kie8eE9hLVSZ5+aZWx5gFsYaYwPewwZRmwn1/T8+XNdT+wl80b2ZIK+pu5by/xHSwJwjG9hWvtsF9wkSUAQuVP6rVpzTIp641Z7MOZvahPTwdPlGMfty2+/b2cXV21+caXtPnzcnn/28/bk+Sft0dNP2trGdhvMLoo66p9h2c6PAQw+nuOnOQISlSG6GEqma5YcJe1TXljEOEeiRaKUJNVPotaTEllI6jwRzYAKnB9EalhQGHMWfpSoDo+JguFwAQgtBsF5AGiO0NMO41a0BrKWobBybVHWM01mTMpgOG6mLXGtrlFKXUeyGNMDCrntNKbOB+EHziXZbjlapmMGCKVJccr6iJwBcEU/rAyG6AWKKKZ+Z0oR5bkZ9y3jB+OXDAfn5idZg74zFIllrp0NmGsVTaayNqE1GfTduKapFLQCPNN7LU6ZvttFU6upcF1DN/WhzpZjEPpZnwKXDbEPIj98TzUiXQ+w9zOE/SWWuTXSblGG0Z8AgzNdUGK6jdzTnPeuTeKkVD8vN1UO5dWOCxHlcTkhZDwd1RcVlrpSGvZKotpNbwFvRFAx/MwTNlBHN6n/Gm/775gLR+pFGVENwKAAIYqU0zzXOQUg5qsnnft6WSAjmb1EGAPiAIPUELL50Nj+Vz//hTY15nwyZzgFRLQ5b7JMzGEcyGS1+D7vJdswOTWtSHAcP66Bze+3v/2tNjyeD5FYaDg4FamrDf2UOUb0lA3XPTxvBAa5NiK/cf7zvPKb9cX3WKesab7DBp1x53PJEHINnC/USeYv9816jiAK64LvJHrfBwaab/R/u7zosneANp4b97a2tlH2xZlQOeFqMeMG6JFCTz0LTgFjHkpYnC7ulXnEdxhDxgM7R2CB54qzwfjiXAHCA7o4n+bcqJuj9wEwY5QMaOoRHSRb13gx3hafoZbpvJy4Jc0BsxecGezOoQyJ6e2JQPM97oVsK9eerBX346CNZe75XgJG/O7XakacJYAw503mOYGOOPW5nj7QA3xi/7gfnneuk+vhJ+A+NinvyYFW5s9R+vxkHAMGUkaAw44YBzVaydRwjmQbGLesR57Z0uKy9gXm+tGxVRYBfHwmNjVZN4RA0vKAZ0mjcjIxaU9AjzqOn6xVjhFaWupUE9ThvhLA4z6SrY89D8NCx1EGjSbjbnOCsqeprtA+ATEG4twnAcyzM17YNwMUhFKg/QUQAhp4Jj6/x8SAF4GgqCamp22pNFemEJuGqpsT5N0AACAASURBVLNqKUslVFmjBIwBdsrMNVFHebHmoN8CwPFf1UZBLAyrdWfu8G/u360wrkUrdaCU7Az12FNtcclBYIAJWTXopDy/fkAhwTMUSnllDrOWALqss7CcaNNAjSFzkLXM+krAJQA+meeFKnGxL4K9jc31fOnP6zxnAIKVhV2Xx7WxxqFSKhN2e9fOzxyg4piZnwp8KQM7qUwe+3bUh1nT2Poci+NYaIVAkG0CQmTU+hGsYE/q21/sY4J6yg5fX7fXb96qt+KXRb+UHVpZ0fcRkXn96qWe18b6unrmUvPMi7WZDGFsKvfAOLK39Kmd3CP/59ipfeS6GB/Gmp88gwRXuE8AIa18GBNsI/sP65fvUHaBfePznJO9jD2Hfyc5wO9Q2tl7OA5jjf2F5so98DzIEPLcEsAxkJyRfyB10crmSy31/FyZXu+bVaoDGwXFXkp4FIixP5J5fa8MvoM0zGWCLDc39MZkbUxLZAnRod9/+VXbf3fcxicH7cHjJ+1nv/hVe/zsk/bwybO2urGj+kL81cpS/DQRyse7/lFHYOSv/+LxvfoHlaFnkTu6fWzBkIqSEvXj365Pw/gdCbhpU3darQMlGKtshBg6opWJig4zaVeSi6buBwPKYsWAYLj4DJnEbK5EgqFKhEbGdSW7kahmsoPZ2AOaArw6JwoaiqLGpqKwESH8sLdHfdK10Aay2DGs3J8ziak7IYLp3jmhquU4AEKO4QzhVJsHyEqW2qqijGv6hiXqjxHhOGx+nJP3Q40jm5SIfJ5PePEBu9RqCMRWJofx4BkxhsnYsnHbgaX/zVBAhutOlFzZUQCV6imHoC5UrQ8j/AGMVgQ1edV1iRbOSZTfx68eECpeNC3U9SRjbVR6WrcCfLMDNzBmc2KDv0ABlGi+gKuPn35XloofU/BCdKQpnAxqNsgspnfcVbu6uJJjQ+BCvbwmySqYRuxaQ9d1OWNxVy1HzhT1ztjjJOLs8BlqRST+QYPw5RU5HmSIVTcQqf7FBdXgMH8PVIuCYt2X2tTIxq8uL7dnT55qIwUYeYycrYhQRQBh6rDYsOKIJmMiKhnZq4lJOQ6hd7IBcj42Zr4DAAogTHAhNYXMEYAPmy0gKBFYNs1f/OIXpilV+4as3cxnnB9ebJzMYdXhVRYgDj7vZ973MyjO7K12oIfPJNAQZznghbEgyg0dOC0NGFuDNK9lZ1Q975Q9m5iwYnC15+B36vO4p6xH1hoOAeOSrH+U+MRiODmRkxqwbxXWWUn1hurnAARKuFY3Dg0zYHsY3HLGDEeGyHv6CaZ/KtcYyixjmZ/cXz+jhj3QNU9PG+gcHekZ8iy5/9RJJQkWQJhjJMPItXNNcaa5X9WzlcR6QGPOFbue7wdQca2poZbgSAmshDGQZ4p9CzuC7/J+MnzcZ4BDMpCxrcxvbCdzEEAILVJ9cq+cPcr9xa4GqEHbX1xa1v4EICBI4L6QQ9CYzC/HBtj0ASFMAJ4JQU09++kh/bV/bwEDySTlXrhHHffcWSbuPXtRWAABGWTXsOUAQuyNVQld1uCm4W63oTrDC9cZEqRVDbzmPEJC1C45uIVJ53O82L9iw3lO2C3srzP/bl90e4vozLky3XKOL3uZOdVzD/vscq2Zg4wXwk5uuD6qgCvPgaAaz80ZQvfHw2bzvWROJeRDHbRqIS91z/wdEA7Awe5Z3MOAEIfdwS8H/hCDUSsaqPelxo2NwJbHdnFv2GDGn39n707m1sHv0kVQUM9UP34kNiba9lFluy2gYyBoYCuBspPT9vYtLYb22vi46zaHAahVgQJabgxpqkddXRqgl3sl+Cua9Dur3fJKj03uBTBDCQNzgR+CmmQH375+LVvC+QTkxRCy0BMgF9oq/hs7jIDX/oEyhdgMPf8C64AU7pcJhf1BPZQ6egChfbIDBQHDCgioZf+M3xbQ7uyke8baNtjXYqz5bOwcfwsTADAIbTSgjntKaYEEgPb2dKzUNkeAjLWXcQ0Y59o5N+e0avRBF1hlH+AcycCaQTHQuN5XsCfBewA6WhkKAqqO2YFmAjJ8hj2JgCzJCGwWvip7AAEdUdMVUGHteQ2rdIr6xLOz9scvv2qv9w7a9d1I29550J5/+rO28/Bx2338rG3uPJQC6fyCbVePzNDtkz8qUvh4sp/ECIz89Z8/uu+LBCQq5ibZLF6aspqDTjZCWbO7OylsRZrdam3jcqhmZql9MgCiuNq9hKhhsdNk1Tb3Nzo9O23HJygrnnb87gANc/ihew4zYNlIHPW2Y5FIdRrhxokM9aefIcMIUPMYJzJG6vVrHNu9dn6OU3rfJqasvJmIums63E9JFB6Oo8ix5dSVaewEP6i5Ils0ITCIsY8DjYGQmtjRkek1tcEGECqjVXRYlFjdHNtgPfSuPkWsM7ACsaYaZvw4lxsHX6umAyAYoBfQnOh0N9Oh79R1Jcv3ISCU+mfJvrumIuqkbv2gc8gxj2jDEBAqnlz1iRI/GKc+pbXxkfs2Mz0h0RfqOFaWlpR9OyRbV60g5EhVNtD0IzsxgE1lRxEeqqa8Kt6umhTRcWgcjwM97VqoZBX6Wb0EGdjQrtTbzz0NeU44iTg7bNhuQr7Rtre2JLzEBgLViQ2J+cWzTFE714Ba3d4+/eqcTaNmcXF+oe1ub0soAGAUhzROdjIqosFJUAMqqSmLzMnU4TG3WZPQRtP7ifdCX4toCuuX87DBBlzYufKcTs0hWUK+y5qCrgMgBEwy17mXKHlGDVKA9+Cg22x5P4DQNDdU8EyDSpuHFPKzYXPsZHP767YfpEh2RXWB41aG62f9s0YzF3E4uCea2TMv+Gwcgjgopgh7jXPv3EcXeJmZ0VoGOPA9Al9Qq5KR5ZolM0/9XN0/f+PZwTCQ2mwFd7gOHCjT3w0G+Kyduw2BdK4XUE2wIJH19CQMYEptXQIBjFVsdh9wEAVnjsUucp9W77U4hbIyvSBQP/CTZ9QP/ISSKkdnEkcYlcb7rkca18Fn3gfwDnwFBDHHEugIJb6f+eS9qP0FxGbe8Dc+myCa6dJnJQA03miDIDt3BcvETnquJc8EO4GaL0Gr41PbXs8hM2D6cwFgw8vzy7WFACNAhxQmyRxVNr4P7HgGXGPqmPJ8cj2pb4wDyt+Z9wG/2cOUwaNfYDWQVyPyaiqv1jqlqAxIBOBJzZMi/E4te6wNZgwIFVy8vW+nZwApxsjZDPd2RVxjss3OWaXS/U5pUu61IoroOPVUF6KzM77sr1yvhGrqpezr0pLsI2uBZy2bOnB7BZ5PKNkOCFvsJvs4PQq5tvOzC9VRhzbL84cRpGubNi2Y40gBtkChM60TbUniJLATVgxC6x5CeU7AImImyazz3ONHRAQv81kZSok/YT9su3jlnPgPnm9WPedcrN2XL6k9BnhQCzwjKiZ7gWjXg4HYKQkcYBcYP+zyxtq6xGCYUwTIqZfO+uG8XKc/u9kePnxgwHEFZf9tewvdfn9f2TzUq7lmnlmAJP/Hds4xd2EMqI6ULKSp9Mm+yy5U894wDHgOqXPHRqVWjzHl/jMPEqRm7HkfsBdhMOZMnl+C1LLPc3Ndr9jsWQBCsoQEsFlnaR/BeUQpPjtVoFVgcnlJtpaMdPaht2/e6lz8kEFEcZqxkC9ADTllHaU1kcRH1s70YEqUUXyFBIYU4CerLw0Is4AUxK614tYwZJypaXarCwDh+LiDVR0L5/xcgFB07sF0KfFet68I4L3ZU1/CtfVNCcpsbO+0nUdP286jJ21j+2FbWdkQA+9Dymj8Mq4/+6Xdq4/U0p8EcvtXusmR//kX2/dp7p4IFRFylEAN6O7a6spax9fG2ceAYhzIrGEEbChRCjVFQc1Wr6/UKB6wJ/UwIpKiOiCsMC+JfihgAB9677CQ2byTdk82RAXzALHaRPsUny5KDTCIKEoBHztoFrCI45OMyqB6DgY0EjHb338nAErEJ3TRLK5hhrD621XNi5X1LB3OWLG5SVSG8SiBnj6FMBkFDEUyGVwTxj4RSTZVU67ONc7pdcNxEnVO9pNNEsMD4IuDkWsOINQYUPdQogkx4tkM3zMgvQzhh4Zl6CgmG+iscKTmTbV1rWSK74FUqJbpp/oH8j8i2VJebfSqHGlTE2MCg+uoekLzwXkYGWnHxzT5HfaMZP6oZmQa9TnXMIk+OuaABBsez4P5pgjr8Ymuj+gsTrU28mp8G+c6xlTS1DwX6lpwfqYtV+9+mSfldLoGATBDfyYAIVF0IqtsmNw/m1h6AjL2qXl7+eqH9ubNK2fgZmba1rqlxDnWMHpuYJE5zryKw0v0ng069OM8P8AgFG4cDDZ4gcQSkMlmn4hsKDZcJ44fx+5TUzlGBEVS/8HGGroQwIb77NeecY7+fObYmYtxePl7xFFcqH8ue5IeVaFdBfxlrslBknLgqRwA7p8gR9YOv/mOqV8GBw6SuA0HkXFmq/uUHXS1eX36I/fDeuuDH6CA1/yVxtQCKc7EBMgiMw9oRBVw6FTdquaJgAHH41mELprIOPMzdS5E9PkMcxUwFyl3nKpQyBlDnG6+52ylKfIB38lyBDjxmTjhQ4dtoutRqYBHOd/9YE+eUcCfbKWyR6aa8uJvjHmyNfxWgKyuR+2HynHiHKnRCWDL/I3NzPUlcJGsAfMi1GaeaV9IiCxf2gxBl494VkBVAnn8lmMruu+cqbknFp/hXonw88M1JYgGGFTwp0QjVKtGYENtC5YECFXDXlnJ/jk5boBtgCb2OrQ15pGF0oZjpgBlZXm7dX3vNhPMWzE6xIEAZF8LAKp7RrEykmmNI8ge6/o409sAf9QYXl1el4IpVFe3d+BzC4uI5CBy5H0McRL2YjMymsTdQvHDZhHcZP4x5ryPLcbeYSeTNcJBjjiT1+WF9p/hODsgHD8C+0mmkyAeC4wxwcFeXFpS3SagT4qmpfZoZoNFe6DHoj2wvramulzAMX+LDSBwmZ62jFUCgHneyZb3RWL0TKani246LTvA8VhXACmOEaaSM70WM0OBnSA59ZkEg1E2BaTy2WRiB1NWo2WekMlnToklsrklVowCH8yTo0MJkDAP6UvLPKSkhv3iwYMdXRPH+P77H9r+3luJo/3Zn/1Ze/7see2bx7JZeia3N7KDrCl6rVp524wSaLQOljnwRZaSMhdq85kD+Gera6vKwEb3gc+zNvvCYwnmcV0RxYqvEvAUuneYXdgV6UIU8E7AcH9vv9ppuC90fArbLGeaAXUEd80GGnGfZpQ7D72nsX42Nzbb4tKi94bzC91LamBZJxHTww9xggKgZ7VvbD1AElsge6lMoBXfoffax0HMze298Cuo1TQYJHtL/1Do8w5kKLlxeqx2LgQ5VJ97e9Newkw7OGyn51dtYWmlbe3stpX1zbb18LHqCHcfPmmbW7ttbGxSQd/+z0dA+K+EiH7ihx35t5+t3+OckQHEaB8fn0re/e3enltM3Dc5ODgvUHX4ubq4bD+Q8XiFg0tzUSKtA0W7kDdmEWPAXyMVj6hDZcREBZChXFUzZzZpIosc6+iIhsCWBSaK4si/i+BZkO5/OMxy9TdjLtKN64dZtzgveb5x/KHXOcVv8MAPoJS6EtFbSjwkTqmdTiuR5hgYgWzmHINNEifBGZc703eqHipOFe8lMh6nNhs5446DFyc0NBsbWlPg+o5DslkYHB1L9SOmX3UZwu56bqtPjuvr+k5gxqtbAwUI46j5fQM6q6u516KvO39zuwfXMZrKonECWAuEck6nEol/0yljWoIUIzTZEhiEV08x//rqaltamNdnFU28upRMt0A9vavGcUotJiB6KI6Figp9QeNjCDLctpPT4xIKQv55SgCMLIFVFae12eFgMXbZoBLN45ii305PtTMk7Wn+jlDE1WWbGbhXFRszgJDIruoBqkE5cxZHnka+69VsPhHhFy++by9e/iDwiMMBmNzRetnqgiB8P5mNjDnzyfUzLphnHmQDVh3THRlM1/OxWfMe6wtQmqBIVM9C/+P5IAwQqh3zhvci7sJYMFaseWoJ+bcj4C/lGCSDxYbOOuT5OIJvVbyAwmTvQjVN5oj/xxng2HH+k9XN9cg+VK8+HBCpMyYL3es7mu/ZcYOidqNxFRV4fFw04FCGIn6T2iLuKVSk1CSxsYsir6DEscaKDB/HTU0Q143z9sOLl/pMqILMs40NP1PGNM3OkynLWub7fYZB+mgxNonAy/kpcMgYB/AHgNnODlXxYosslGHgzXzmXtNPkGOEbt6fazw7BSuqLUkygv1MANfet1FRlOU6eD448qyvZPYytqyfUG4D/u1UmQ7JNfGbtQOQZ/6mljDO+DCgQJDHZilBrmQpY/v6dlWO6cS0AmcGbLaZ2dvynJTRwgFU03or66JmCSAkY7SwMCfVS8aDNc9zUsas9pCAH+4pe0MCfamTTZYqNpTnmEAf4xJH0yG3EmlBEAywdka2DZtotU2JhJXKNPVpOKdsBICRmQKE7Funp2TfHBhNhpAPQi2dm4duaVof52Be0DfVgU0LwihQW4EuQAXnokwhdXDYsj4NmOti/bBfsF4IssESkoaA9nOyKrCM2CJuq2WE6xT5DueanZtvy9CCtU9AzwOYusej6P5VF46Dv7mxpiA0wJZr5jkAWGGG+P8AzqsSYwKgz2gOuNzFDBAHhj3/XcLhWjPAkemXV+pVy3riO6rVK5vJM+RcL16+bEeH1EuiYjosKWHP4prJbBGcSECFYAnjiegKbBOOqYAb/fQO9mtLhopqajzAEZo5WUeuI+1oDvb3FPj85S9/KUDImPk5msovxsfkRFtbX7MQCwyHoteyX7id2AsF9x3k3GxTE5OyaaxfMov4bJwvtiM2KcGXBNOYw9g17A3jxnzmM2HkYGOS7ec7fBafkc9H2IxrTnYxDIn4NaFaZ1/J+Rms0IUTQGVe94PssascK/YhgS6xCkZtj5Kplj0oMEdmEvV7iSFR7lItcACVJBAcwFg2a0kMHov9JeEgwa6DfambiykH8Ly7a/uoZp+et8vr2za3sCQwCDDc2NltD5980h4/eS6xGdRGp6YGHbsq19/PDPbH+yeOaT7e/n/FCIz8m09W7zGo2dAPj07cJ/AtCp7UO4x3gJAoXKL233/3baOhPdQbJvnCwqyMG4aLhUMNIs4jjVY53vW12zrwuY3Njba1uSUggaP1/Q/ft719ankuvaHN0Hh62FQeh5feTInyhdLAZ2TQier0albi+KY+RoAt9EnVOqKo6nNgxNxo15EcNdulzUBPOECO9y0GzjRSrgMAEgpUHHSyS8pecI4yhjKWEpxwfZM2z3plQacWY5jtGMqW59x9ilE2YGUHbp0BDCUUI8z/Uz8ow9RvVv8Bo+A98NcDhEOKwvuA0Nfctb3v+O16p9egXtQifY5GH9Qm4ig1NUFWvSd1hrc3Us8j8rxFwGFpUT0H2ThoUksEGPBIL0H1XBxBWbRqD8egT2LIqyay+gKR0Ts4dC88DDOZaOgcbO7Qdtgwu55B52Qf3BAYwMeYEYnDqIsSSON0CvvPTuVEikIDkNvd1fyljvCGetvj43Z4sG9q3mAgMAYgDNWSzfSbb79u33zzVdt780bzLqASZyBZQW1MysaYhswPz11y1ZeXXf9A3u/A1dW1ZKxxJkIBYpOlBjDAio2tn1XDyYAeyjxm7ScLxKbMCyeCa4y4DPcRxwFmAOACwAVgjLpcqNDZrDQPa1PMuQNYuDecZakIVk823gsoirgI30/tmMRNVAszbCEQWlXADA5dalgITPHcGU+AGwEuxrJPVeJvEY8xQ8F/n61XnGTsWOjrgBXGjOs/eHcoRzCgj3uH/UBvRChPfF9iU2TySymTz2S9x8bZ4XePyQBLnl0AYWjOyd4mA8X159nyXihWqZvEuSIgEqDFuSMIwXn69Z4JVgUwdxTassM8zzh2/HaG4aijpzr77PpKjsFPX1AnNjt2LHWWyTDzrLnOKNzGpoZumXngunKCYM7kh06fDFuyo3wfwM3zQOwHBVIcdikDysl3gI8xZO6FvZF64QBCia0NyDIO5NBjyxWIq36HnCeZbX73n1vAXv/alcGo0gPOkevnswbosDm8TwAu+FFvuBKRuaCsQQJWw5YLV5eA3BuBNfZiaKNkMyRkcu6m9aYKF5Zm75pifrnXKswez1WUd/cqg5rgits0LNFCZmVFDAqBxdNTAWOylVHdTPBhbsGKk9xDsr8KeN6xT3P/Di6SJeSiMve4xolxiwuh0Bn7BVgji4eSKLbw6vqyXZ57j8QGA9anpnku142xYJ9G5CWgFjXWCKwwx5hD2BpofFwj8yDOP9fJmKCsGYVLrpvzhw3FvEqwjfHAZyCodH52rvHJHOfZcnwLZsGEGbbRYU6wZhxE97levXopn+r1m9ddYC02mjYLoi0v+PqxOfSPBmgcHx23R48eizK6AmivsgFsG8wD9k0CmdBKt6jdXlvrSgVQDUVkhkAADeifPnmqwCeZOv7GIyLY3GciMO4JvjA3sDtZt1lP2B6+kwAQ30kpAzaI7/OcUfzkmYR9wji6RMn9eROYil1ShrrWa2xKgjJZw6Gu9plX/T0wgbAExLXnFkiD6RUWhva04yMlLcIQ0XpUT8oZ7dMIy8AaIEtIsoEB6wf/8EHIUJLJPT8/1Twihg2QPDhEvA6fY7LNLy615dX1NmD/WN9suw8et8fPPm2PnjxVHeHc3KJaazG3PwSE2Wf7APm/AhN8/OpPeARG/qefb9xb6nzRssf0SDk8ksgKGydRUi32JVO2EonBeO29faPoGBk9Gn+LAre9reHECOJIQakyIGTznWiLi7Ntc9NqWfwQjTRoPFB2EqPP8eQsFe0KQMiGGCfZkSg7lDEOp0QzS8HKxdSOVMVAJdJ8fQN4IjKLmIhlxJXiv75xETeqYlX8bFA1bM+gWjX1u6NB/JCKqsxlDwyRENNPCVygkpnsj9+mbcewTyDZCO43AgkYGYwhUUVdQ/U2TIQsWT4Bw1CMPpBQZyMR9ajAoIyGGO/Dn0TwEq13QaAzkh8qW+U4/agUfbr6WVMrxpARdL2LoSTCRNUsfpL+gBNtfm5G40jEDNGGhfnZtrK0LNDmxKGl8hHlmZ1FYXVMBpTsrWpQq++V+r+J028xBoILUmw8YL5ZUh1QQNZGGVbU7ap1haLXJ6ft3eGRGvCmCbQg7L37aB2VjDnzj/9DHSOY8eDBrrJ7G+sbcgAuoYshd1/1UsqAdzQmz6svvvhj++JPf1TzXUCjGvY+eCDHI45pMg6MG6pkPAc2tQCp1N6w8XW1qBJ6GvYAZTOMqmhAWWoFOQ/rkk0XZ50f1naipqG4SFiinFUi5Tg4yR5yXt6LKEyuLyIIfdCXzCDfDwjK3/NewAPnDDgTPa/6oDpDjyhQSdaPIrRhpyAAykET07m5B+Y6rSicwZzUmgYQ5jhRoOO+00Q9WdQ4EYBC1iXHi9ofTgGgB7uDDSKQQGSd+UNggePzDGdnTMMDHCUjECqnqHbVniQgIGsrFOE4KgEU/D9ObIBlat+4vgQUAlT5bMC9a6acCWIeONvp9kE8k36Wi/mQ2sTMydRc8bmAs/69xCkzwDcAi7IhcyzPVPasBGzCiEikP3Y9VN7UXCeAxpwOqGL+AgokAgJYk8IkgGBKAIi1D/WTe8XhdlBgXE4ZtiF213bQFirBlawT2zD3GNW8VQ9UGAkAGNdM80p2PHRJ3gsjRPVEJdaR44daHKpnsok8S9eJFm3t/laOpqielW0A7EgdVL0DcUih806IOXF6Ag3W5QqmJyJ2YkVZsVukiHjj7IYy+GOi7UN39N6/oHkK8IIpE/o1IFrObTFUslYDCnU/1CZWXWqohNg+6P0Avzdv32jekF1VIOGMXoMOrvIecwBAqWAOGW36Vs4M2sIi+7JBHeNKvTl7Ac9dwPL8QhlGtQuYJOtD5tJ9gAkAsJV5T7dGQQBL2idgzwCE2ieLHs79ALoAaGFuwDYJTZUx4rmylhIMTvkGc4t1wTwj6Oi15RYqfN9AwvX1yRwx37FFnAt/hppAwBK2ijHmWTHHuHb2C9E9J6gDRsQMGv5ROyTLdHTUVlfX1WCenogELThnlDlv7m5E+wRUArTJEPJD4Ij2RK9euefqp5980h4/euxax3eHApPcP/MgFHLui/Ua6jnjwH6AP8d6CyUWO8O4hgnBvUY8i+NiD3h2n332mcYz+wvrO2snmXY+l6xhbD5zKgGkfuBR+//+fqfxwF7IucTyqex/qKgJbvN3nhnWgPvKXpJAIyUjtGhxOzWXdJCxU8DiDk0Jt1qRwjS+QwVzHZi4U7Li3bv9EutyixF8n/2Dd8oOTqpmdrktr6y2WfocU06y+6g9evq8PXjMM1tvi0trYrb1qaN9n4wx+AgIf8JI7l/o1kf++r/ZvUepkOg7jUupRzo9sTIT/wY8WVlvRk6+GqxeXEjuGA763c2NHHkKu9kIMF5sts4Q2rgRSTcghFo0W83q17S42Oje7u939Sb9CKub9NJfyjVCRHUtwT3oZMADUA8P3MieBYjhTJSJxRsjBVf+/MLZvbk56sEs/z4xYREc1RrBqa/6qhTiS8VNFNAJOSHcP+fl/dQRiLZUsu4YCaQJlUmsJsmhNSUjFycWAmYodpdFZ0r6n/dvoL6UMVLPqFLmE2VF4MXOcZwMgbvqRdiBtWQmJfRSM6dqCvvRMmU4tVn/fwFC00YL53bOlCKsnXNlMChq6rDC0D2uRlqbm5loi3P082ITN9VmmibEA9dHEo0fa/caZ2pcqCuEroIBZbMn+2dBG5xLC8uMiz5q9bq0NCF6KodtfKLNL1jB1T0Iraho4BAFStds6BmPjbdrsnFX1+oBJrri8bEUCS3dP9E2NtcFCB/sGhTyzKGZnBblmI1KEe4VK0lyPubL57//ndpOvH75SvfqbPoDqcbJWeiJNnAx0JpwfA6clAAAIABJREFUQPtKeaGVsbmx6RFVRVSGmthkrtkwmfts0P15kU0ThwMqkKXZnVVKxtnOmQGY5m5lWXg/Co/8DQeAF99NZiYbNc9CazZ0m9PTTtUv9SIJioQaGdZBlFhxLLh+1mY271w/6q9xsBkHgEKc8zgr/D+OLo7I6dm5aPDJaCVYxOfTAofjhM4ZIDY9M6PxSDAJx9I1wXYG+I6yg6dnypgkCo0TR9aF2mv+nXo6i9QcasyidJjMW8R1+tkj38N8RxEjwMY5sWepx4sjwPVge7m3PnBjXQikzs5qHoYqnHvNnErAKtnZZNp4n+fG93O/aTrP2Bj4WuUVMAi4wMHlPQDhV199pWx0rjPZzbQQCmWT6+EekgFIsIrjvu90uxURnw29Nc+Tcf7h1UvZAa4/zJfxMfdqFCCsmmrV+vQosAHauY70VOzYJsp4ee7F8QogZH7ouHfU5kWB0rYmcz3gNmstQIS/M1aMB0DOrSJQT4UeiuMNPRV2jCmfADxAgVg0AwO/dweoYP6/7L1Xj2RZlqV3XJm7mWstw0NlpKiszq7uQs/0gAokwAHBB2JmwAe+k/wFfOA/4K8jux5YXWIqK1VI11or4lvrrGs3orNm2NOFBsgMK1h5pLvZFeees89ee6+9thWus09RE2XAjS1xyUP2Dwu8mZ6eGncHVk2lVUax1rApGyqRLVPBs39RS2XqPaDQQRieBz4AwSLGhmNia1gbzFfXg9JbGDDdKXOzc7Lz/HcowYyY1sd4T6D46spghCAx7CIYArxulJ10vTTADkpn2DQBhIwVmX32jYAKfjKPmcM8zzxTfvLMCdBhm7E/jBeCYNSmcX3cE+OVdSb68DXBagcssr4BF9S4AVQT9NBeLEDhrCjXanA+LFvKdeFPSZUaFVy0Ae7vNW6q/wNkC+TjR1m0TescBVQ1a0ekZU70U87N8yAY8/LVS80nWnfxXPhJ26zYL0AjCQDm2JPHj8V8GXiwiAv3s7X9TmPAdUQ5lGfOWuIzjAmssIjnpESCc3PPzGvGkp/sPZyPv/Hinsla8rewLMLw4O8cO+rV0bkIDZZ755ywcbiejCfPleOnThsgzZzlXgTYa39Gnh2vzAHagzEmyf6HYaX6xPPz2nbK+7SYPPgeQyNlaMD9i7lXaKUEnLx3OqgUmjPPlnlCMIuAN8GX3b19ZfYROoQyOjM7V6amZ8ri0nJZWd9Q+4m1R0/UuJ6soXp+f1BLmAx3goixOUka/JlwwsfD/ERGYOBf//KpbBXUIknmDmPIqT1AsMTUyYheqJi9TvirS4rVXSCPUXc2xz3+EhWTKAgFtRIycIRS0b/aZkHOkOqETptarT4g7JqPfWdhD97QU1loFGxDX8VIiF4IhWKPPl6+HqJtRMRSo2PjRuToqFxTVM91jEGFnZexIpKPg6DsCY52rZ9kg0xUCGOsLMXISBX6cL1gv64NoRPXYqmmozoIopBUoY0+JdBAt8kS1uwifackN17VokRLYXOuCnEALfcb5A09wdHq0GFDqRUq84U3DokcEWUMPbPd4Le2l+DjUH9qRjHKhG1lKwvF2PDVIzT/3f9NVaAD/Yk6Cy3ooYwMD5SxzlCZmuiW6alxzZXhQbc3GUTVVeqhHTfXlTjRTJmboyapp8idouW1XlLXPUTkFAEiR+EZFwAbgN+Gn35T92qwTD0INJsIATCmOCZkE3nOCAGoxrVSicnSQgE6v3QfS7INqs8pFkVSBBmnYeNRebS+7kbA9yiNOitDYIL1wtyk6S+ODGP27//w+/L73/+uvPrhpTYVnACUPB8/3qx1ke7TRdBFngPXX+ss+H0cVTa+RFpVzzeDWIDpqQ6wOPPD/SZ7zv0mQ8N30w+Q3zHGifYmY5WARzJebWphqD4cvz2mFuqgZtN90tp1fbme1Bwyf0xhcwN7baY3N03rCz5PljWCNqZ1WzVXmWJqiq+vG4ppABJjbsqta7OSpcPZAdgjtY7DEmoozkZqTgI4WUPJ4E1UFWHuhTEjik2NHBk3xptxUmagAsLQPTk/NdLUXvM57pW5gUPEM0u0PWqkySzFIUlAKFkNrjHfTyYiNlnR7VbGkfFPZpZxcsDKYl2MWVqRJNLtYIqp8PybcUsAwCUDrotlLDluRHaSFWvAs+acASFzm/sGfAIIaYeRAANjz33b7vZ07clYcq4AwgTJQi0N/Q9ZfN+XW/uEepw58hpVVwltnDT1cQQ6sdURtsBWYDuy/2g+3fQzra6BNGWT6yCQhB3CpjAG7aAl15uazNBIMwfjQwTcxlmLzWZeZA1GSAfbTjCVTBq2P60lwlQRkO+x3yKF7yzg4eFpOTkGEPoeOAbBK7Wp6ACyqbEHsFY7VpUS1cZHtHvvR+p9yF4TwYzKZJFwmerzXUPK9QMIyXap7U5VqGRdYLsXFhb1+wRCYNwwJoyzazfvRalmDsQ+ul/rkfrgKoPZ6SgTdnPj4Ad+AwwNMqJqQaRWG87Y8OzUY7CWR4iGSruO29o4nH5wBL0VzBnTPACAuIbQzzRrDpbTkyePxXbimnf3ths6I58RfZY2F7OzuleC3BwDWmqCdMoaSXiOwI/ZSgbTtWwE/6COI8ckeMg8dq3kVSNIkutibouaX1sqEQxAtE702SsCxgQPoU93y9yMSwA4LtlZbBYZVYTYlNlU9tgsLNEWDw5EdSVoMDM1rTHi34i0KPB4YEAc6iZ/T4YQe8+xeI5hXUTACzuTLKBrPCcbhVWCBLF5ADquK0G+2C7mGcfme4w1x+fZcT9uG3MjO0NdZD+LPKwgFFnPAEKCU8zdqElz/DS0Z5xIImBT2u3BUg8sW1T9XXOr2m1XaHHF2hnWswR0E3iEYdcH+97bwvxwy5RbiTcJOO/uiTKKfVLAYma2TAP+l5bL8sqqhGUePX1ellfX1ah+bGy8DA3j9/X9urZPFjsT//EngmE+3uafcQQG/vt/+eLBFDE7DkzOwSGDQqssWbVJRd+VTmiKZO0+WKWwDXZMs7G6FwCk9j4q6YvHBuhFxYaQ6KkyMpeO5GkDFuXCTeZv1BvJUTia8DoS6agZhlQqkFXyG7oGmieTkwBC98FhkdhIHZW9veNy4+BNGe0MKKtJlAlHBgdBjt/+ftne2dHmqpYXjaR3lVdH1llS52xWRDppC1ElxBtAeFfuVNPBmNmxj4PDvccJDihUTSFGBapkTf1z3RpDUX7cHoDXUFVqDWWFz2gTEb3VDkYTHap1jO3odBsQxoDkXI42Rbo4xYYxPu/LG+fZ+ae2VhOwcv4qKjMyRHNnaKJjZXqyV6Ynx51Vergv12R0ab5M+5DhETWBplYFqeuVFRrwGiDxLJpaycw3SeEbEGYMiHSmrQGZTr5LUTyAsJ3NwoHDIENVplEv31PrFKTWNRevygVCLohHIGPNPVVxBww3GwrCMU8ebYp+Q90jtFEElHa3d7Q54/QCaDg3jgF0UQDhH//wtTY//k79BG9qYEJvtq0HRHsd4IjGkeQn32VDhXbD5sfGsfFos3Hk+yDAmZUETJJRSVaNvwVkRoAklLCISWRjS1ScDTnXwj0GEHLFASptmnairVrvFbQkYp6oLv+dOSuK+daW/pvnhVMWdkLqe5lnCYAAOPh8srI4CHH6Qkm1A2O10m++/U7PnPkSuhGfC7VPlLazswawIX1vKvKZxvzVq9c1u4fM+JTWm8aT+mNR3i7lfDFG1BEuLizJMeF8EWnguYUKlixfgBjXgQ3K2IR6HNCRHoyMdUAcY8U5UtfEZ0N7yvN1D85R2RCuIw5UnODYJn7mGUcwJuCaa022NBk4rjPglmugHQcUTa6be+H5pL9l5hLH4e9pgcL3cfJcZ+WMGi/N/apyGppxggxkZVgjGTfmYQAh8yGNvUX/FZidVGQdSjdBBWfZcNYsRoFtkRhYzYJprKj9AWCppdKg1qGYCrXJ+od03mTI3w+a2ZYmE/RjNpv7j/NqoSMrAKtFhcoFHDhUKwoCkCPDZWJ8rExOjcsvJCtxfHRWTk8udL28qLNGWGZiHOaP2wNor9GxqOkWgaUKoCGUgerhg3qvpr5dc2PIPW2552QiNDfZF8V8MZMjUUauP5m42GTWhzKorZp8B5HHRHFkHG0/jsrx0aF71hryKXtD9s8ZatqmOEuLU419BMgqO1gFkcROqT1o1V7Dhe2V5sce7L2X6/EaMrh0cMrMGLJoZAix3YBp2gaFVcH3+BzPC9VP+w6ee/ghBBf5LKUIlK8AugCNAKZQse033Dq7WsWJ2CO4vz7V0IFy2e7KgDBTgqANAZqewLGYNwRzBgy2eU1Nsh9Z6AvmC+PqtkW0XBjTPsYXeW7Ma4nS4dcBxR9Q2cR+WB2WZw0tlQBF/DKOI1+lCviEQcAYcC3Y4qyF2I7cO38LpTPBJnw05kz7uKm5TrAE2xamTHrDcq+APZ5Vgoucjz3x66+/1ngnO8l8SwaSe+K5ReGa8WHf1jOoWUKOF3pp1oGZVE4K8KZWEJtCGRT+mVsVHamNGs83AbcE3Rm/zDXYdbQ6I0OIr4F9Zh2MkyihHnN+oSwsLZUnn3xWnn1Cb8LNsrK2UbrdyTLc4RkSWPjxdhPx/Rof8M8IFj4e6v//IzDw3/3NJw/usWOgRtN2KKQsLqId0EeJoOAcSz2zZrvI5sRZDQc/0UP2dRsgmj2PqZF7P2Nw0UQrG7piBT9s1Im+4uyrQLcuTkAhjhmGqB2lwzkg4nIIHbQCQjKIAYScw8pWx2Vv/6iI3q2oOnQ898uBbkHkH2MRAQrTRQ0ILSbjSDpZS9FkbpCF7gPCZFEEvqj7qFHT1AK0I97tGhlq15LxABCyAdt4WPpezZ4jClClyOMsBcjZ8fZGk01RseDqjAS8BfBV3Pbe37PhtzdRT///ECDM36taW6tCEdcOMNgdHSqz0+NlbnaqTE50y3i3o4zatTbxU4my4HxRV0dz4eVF6IhLUkXTdi0qBsp0pmtgDJ31IPrtaCf3z9zIW8IFNUNLhjCqmKGnhXKJIMi77e1yeHAk7j8BiGup6N0W03dNnaIJOS/GiHmPE0D937Mnj8vyMgpx41JMpR/Uzta2rhkDj3NB0IKM9cuX35c/fP2H8tvf/KYc7B/oHgCDX3zxuRwGPuNzWEUw2RN1WqwBg0TZcaBxtgEpK6trZX3jkcZDGY8K9Pg3GxvrDgeTOcc4JDjQ3jiygfO7KNjFOQllKf0SAzI5DptqqGFs1ESFkzkMjTAU3WSWkwHiOMloB5SFNsY4JCoukZdKV8QGMSmyXrh/xkI1SuPUJpvGioMhx7gGYnAO+QwiCW/evC1XNzdyMKBhWXjESqd2gAxMYoeYe1ITrfVwnY5bQgBquBfTkGhoTmTf9U6MI44ZUuRtIJUsY5wEfvJ3xioZotDOuA4cGs7DtTF+3AO/J5jRBh6Jooem6zo721LsaBx15k+OwVrJM2asY78idMPnEmCKM8hPzss45Vz8DIAnMwQQzvgDfqGI8ZzyTHk+brC9puvjWULxSkaBNdoGg3E0Gdec8xqVyVYbgcw1ri2CG4yjsyZQDWe0F0Hvplm6s1RWjxbYEZvBznXu1cJcDujxgoIZm5zMZFQMGUvVnwPiKn1NWbSarU4AIDS1UKpTT9qus4LOiWNJRhtGDNdJtkltJ/RMrcoMKAhoPTu9LOdnDl7JuR8koIIUPsGwnjJLfm6uQQREXtGw/uJaGQ6yDgnK8FMsCdpJQTmtLJQ2IFQW5wL1UWfi+cn8yVzmZ3wCgso4y2nnkfUBWKJdhGuQhwQ6eN/dWq2bdefSAFgZzCk3iidjyPPjnJLvv3d2hnsD4DDWCXg4I9fg1Wa/c/0dIMcAq896eWiCFZQF0JsO38gCLjRG31UmMgyQBGwcHLorh4duP0SdOP4IIA9VUMCla8pnxUyRYjHteip4op3JeM/tT7JXh85M+QpzykE1AuW0XRotoyO07nCbEURgtJ5v7hSQYQ4n+MP1eq90UBrBItVOprWJasW7pTdG/1XA3EW5vLDwES++T+Yy9oGf2QNiH2Lj2oEmvp+sYvyUfI9rzfFZEwJDVYgq2ccA0thIbArniXAa9wKww44wPhyPzxIQwuZEPIxx59UOhLYzhAB+9DCgL9P6I/so30mg3crWME8i+jZUbm4pp8JndgkR65W6S9tV/DYLOWVdYMszdswlrpMyBuYAmUeyjbJ7MC2mCaotlueffl4+/eJn5fGzT8rG42dlYmKmjIx2VcZlH+4DhcDW7z4CQnuvH1//uBEY+K+/evQAZVPRZOpAaNw+OalFyuaB8WQCu0EqVBs3KJZqY1VGi0POhg1A4zNkZkSrwCGedP1JarzIyNCM1g3tkam22EdUPFl8igoTwa3UMs7t4m5vkqnBEW3i+qqcqmmxGwq73sBZIQyHNwBaS5yW+wf3oKFI3S0MnI3EccKoKHt0ctLUhHhh1XddgF7sRCqhvJmew33IoNcdiAxV/p3NNtH0OF1NDUuNtgEOoXEki8L1uHYkbS9cOBynJc62HWRnCJ2r62+Cbvvgd9uJzCbY3oT8d5malrH504CQzyXjqO9KtsYvwGBvdLjMTk2U+bmpMjs7KYXRoYGHcnNVmwxfnCuTitPFfEIxbn1tXYXxRFZD2bCYjOennHz97LfZYP4F1EDdPDu1Y0a0k3lIbziozKGk8dmjY+jBe4rSESzgHPh+N1Bw7xCwuWsi5gZRpn74GXbKBtSixyi7PSpLNG8fGxVtlGgj85TrpIcTgHB6erJsvXtXvvv2m/LrX/99efvmrbLeT55sls8//0zUUe43qnc8QzZIouA802TEcGjj9KavGU44FBNeGQfGLa84ZqwX1kM2imRd+Htq5EL3YZ3yCiiD8pPi/FAsQxVS4Oj8XE59WlKw7tkAkwHLxprsle2Esw4RGAl1lb/l+pM9eY/aWbM0HJOMGdcaymgb4AVwxpHlPtW4Xc2Lb5Q5yucjEhNKZM7PPeLISoTn7VuBQkeeGQ8cjYGajbPgEYDVwaIbBZmYdwSaOF6c0MjIB0gnk+mgwITrdra2BPjj1EQ9NKAoNWu2D/0mz3yXMeEdGxn7FjVZro2/4+RyrbwiLpMMIT9dj2V6YKLdiY4nU42tTDN2xoV1i7or5+T7jDf3wrmSzUt9aLsHIw4cewwv7S0TE++BQuYB99MEfK48RxJkg9KJTecF24BsLayR9A5zjaHpqWk1AxWTdcozMx3SYCLPw7a13cvWwSnGpO3EtrMiqe9MdqE9bsmQc43JaGXeMnbJorAnnQCOULy+hALqwIafBYJfZE+dmXMmg+wEDBqDorQpmpmljpk9kLF07R8BQ44JoKLm8PT4omburXCawAx/R0jjtlLmXGdlIZ2MweX5pQAJtlCUWgXKTC2GJsm1KVvU9H1s1fhVui814gbz0JwpCzkTeJQtv4CaS8BkTLaH/Vxg9cr1eipvkJ1zTV3mAnMlVEv+7d6EZvSkdtHAxO2yDCLNUuBY0EHV+mTB9Y0JfjiIuKfgeOZpslAWBOo0FPK3b9804mHM89TYsQYpZ8AX4Xihyc4j2qdG65XGXFtsKbMFILxx/z2ChgjhDQxw37Wf5OiYMlso6AIIGStKYLifBNh0nyMGv4Dn80tqnhHBunNt4OSUhNcIEqhelRYLVYCIDBpZQiULKg0/gbPYap55stCMTfyM+IoJQmavSb9Oft/4k4h41aAm1516v6zN1OZybs7FeADsCC7FDqacApvDNWE301KlH0y6buitzA/u7fDwoMzOzKqUieO2A+0CvWIHEYw2EMOusO4II9mm3Kps4JA69SP7HmoVVenl+DbLtd8wc09798GBWSVSHYZNZ9tC0AemEpnCZy8+FSB88fmX5fmnX5T5heXS7Znt4D6K7omYMZfnVv/7IyD8xwGhj5/2CAz87YvFShm1UWUh4czxNgi7apomY1RxcBLRjCFILQ0LGWOOobRa13JZXl1WU+nU4eA4bm/tKJom6WmoZ5MWJuDYMR5SR6tFuiw6OxluGsriZjG7bopM2m250AZqsZdEcG2oHYXmb4pmtxd2oxZHMb+zckRHJQ7RmiGAHkllV3GWXGOckmT8NKCGU4441//uRyBNhcK4Yfy4h7taP6Usn/rKGXT0z9GX5W47qnw/YC6gIQ6cr7M+YFQ5a+S0bTiyuf+Y4QgorEeoBqcPMt+vLWwkVZu+Tvym2xks05PdsrK0WBbmp0UXfbij3gFq3Vm5uiBKCl2lUjvHJ8rS4qIoIGzIGHLGw5nYSm+s2QPGEGehff/Qb3AmRAHZ35OyF9Fy1bXSu6/2GQLE84xxVKiTJbKHst4FjhLRfVGnUG+lDsXP3BE/CzrYQRtQ8T71f8+ePCmP1jfK/OyceiaenB7L4PNMuIfZWTJFU2WfYvcfXpZf//rX5bvvfih7e0dlfX21fPbZ8/L552QJF8vDQ7/XJdccZzMgA0DoqLiFhBgXKTtOTgmQJDvC77PZxhFlrQJ82mCRYwREcs0CTNtWnGN+JfOUnk58Nxsy45peh4ACqIGAGD4bcalkbkIBSkaN4/M7XpGDZ6xw3JKZSoSVY7COtemLLgaVz5Smho5W5c2jRMf6CnUptgI7ADDhWQcQIqMfZ5z7tVjWQRMZVjDp4kJjAiAk08X1CoQvLGqdcp3JnB2fWKUYWxegSwQZByvZI64fR4b74n7j8JCBZewYG8aSbCb3wT3x+dQhBeC3AwUB+2QnuMbIuqemEoc7NXs8A2UxdnYamlnsazJzonQ3DIWwJMwO4ZqSAWJseeZcM38DDD56tCmnJAI2zA0+Z4fWQULuJ/Xf6acWEBsnOxnaUJATCLG40YXsa59mbUokL649dLZk/1AEjDgMn0sNMU4cz7cNCPk+40mAEIqhM35VGbDSHgMIs0ZzvtQeOXDZf7bce7IgcYpTdxhhnNBjmYc4iucXpg4rEFbFXOSMqqTANFb2JOwjYJBsH3X6AYSzcxNlfp7G37BfvNd4/6S/IIyaU70BGYCtZFO5Hq6foChjQ0PvdnCF8VFAgCxrzdJmT0tPQ+wGICZZ09SIMmd9/QRjHViGGcJ4uh7ONblHh8fl+ORcNZKIv0WwBEADkJPKLdTq2rOTTBxAjjFMFpyxYSwJEnNM1iRj7yB26KhW1PZeasea4J0CMGNkqh2AdDYZ+0p/T/dm5JUAr4PTADVT+gGE7969VVkMQU4yhMx5jstasIo7omD0CtxrWk8ASLgKl/A4wCEhrBo4I8C4tLRQrq6pNbQCbGfYAjZkJKH9sn8iLsOYuun8QUFf3IB/uJxdUBfoczNHySjSqoL3w70I0s5sV5BMVpQ3Y8TzBYAlGMeaZUwTbEqQMb5LO0OYucv9YJ8SEGyvJeYD/01wiOtOIJSxT7Y9doHPtQOVWVdhWAS88tPBEJcDMLeZ4wmyAJBZ32QHCeCFRcTnExRTQJ3nMeB2UAoSXF4puYCdABgCCgkcwv65OKOE4KxcXPk5YvfYK8NCEVWYtljax51NxM9m3aODgH9CzeyTZ8/Lp59/Ub746q/Kz/7iF2V9Y7NMTlMn3xFojMBMO9CfefMR4Hwcgf+UERj4q82ph3YkM85FnAmodzhDO9s7btw6Cl0lNCtTQ+zI0a7iyI1Ux918fnVtVapdZElYiBgQy5Bv6d9K81NvNe3jsXFzLAtU1DYTg4MNQCVKAyBMbyNuWEk5HNUqKRyqTjuazXmyaKiRRL63na2IxHiiXAARPh+wxCYr3n+rlUOiMYlMxtEmaqo3IiQINbSEEjAyiUAL1FDHUpuqKstXRWU+jPpIFEBgMc2KDYay+ImKp/g5kdzqHzXN4ZUpbFFS9Lk76EWOKoV8YPDaVhmtWUBlAAMK21SFFnSufQIpeJ+dnhQQXFqYKxPjo2V4aKBcX5yUy3Oa915JaYtNh7GiB9DYKPWDM25nsEBvqemqdEffKfeWSnsODKtLVQ2WiWBLfOjsTIprtICwND21P3YScFAsS34nsSQJlNw70ofjc3J6rjYTF2QOyPJoTMnOOjtoYZmqcDo8KPCK0igZwo21dW389BC7gcKMKtmNBSkAgwjknNHg/PWb8qtf/ap88813ZW/vUJv7kyePyieffCKaLJF8Nm2+1wa7CWYI6FVhA9XQqI6PbP64wHMU3uKwhCqbDBjHTVCgHVVNZtC0qD2trwSH2sEfvptjs3mzyfG5tETgexEgcc2L7yMCJFwvDgHnCK0xkuWAyETjubY4wlnHivJr84bG64wFjhPvZGRzrdiwMBIsHmEKez/rZWVHrhXxijjjqfNLDSVAlPUAZZTaQyLPAYTYN4JIXKsCDgMDZX//QPXH3F+coc4IKop28gI8sK18J/fL9cdh5DNRyuOaUx8YcJ1Mf+o+uaeI9pga7yyhMtTz8w0LI6IPfD+OYpRjTUdz0C0/A0KSEcozSbAt9hMAmowyNYS0++B4fC+ZgDYzog18BDyOjipQp2l8P5iXTCHXzfE4H8eT+vWtHXJKFjLH2s6bIu3v2UvTvWIznWmiVth0xoY+p+y/BTwITrLf9MEdGTIHJAKA4qRm4+We24GIBGZ4Pgk85DPJkieLzrXleGcVDIaBQWarb+/79tasBWrIb5TdYY+y8vVgmZwCJJElIUNowMPf2T8VCDs+KydHZ03NX0R6nN27K+cVeDlbed60lgBAkm3F/FLKwBy2gMpoma6BZAFC6NdnsDVOzdyptbWI2Liv372/VymD6SXsdimI0V2Ipjsxbjo1a5FxBxAS1IHVgfDJaAdRkwUpNpNNzPx2vZ+zsW01YtckAzzMCErgKVT91KthyxMcYJ9mfEJPjc0xqHEvy9hYnpOA3t6u9h6unVo35hOfCzABEAIGEWwBMLLvTU2YFpugGNeOLeE7vYkJBdgJIt7eXZfrK6inZ2oRMTkxVQ73D3U/9CNcYz9aWNC6AnwBAFGtJTBAtos2FKzbCGxNkgRQTiFUAAAgAElEQVQABHegr5vZkCDW9vZW4R3gR5mDAfydjs21cu8JckcUhrFJQKtfP2lRKxgB3Bsvvott817moCXXFgp5gGSC6m02gwOuLlvglcQE95UAUILrec4ch+vJs8BPYH2hMsp3eH6pMW2va4n5dUZrsAnhOWsLjI313Pbp6lr7w/Y2bDro3s6IQ9dGeI4McJIT8i3Zk1o6COpXeInyKHvjqXytxeXlsv5os3z+86/Kl3/5V+X5i8/K4tJaGSNL2EpstBMOHzOD/ykw6ON3MgIDX62PP2SRxRlQllCS8t7Y1T5iF/78uQwbYgssBCKofYGV20ZYAo47VFEMIY6u+9MQfT8sr1+/apojY1RYmNOzM3JsObaoFOJiX7hmojOiYywv0Q9tVNGTFBYT6VfgplKFDOIE1arj6wa4OPOch/uZnp6VcI6VwUzb4DNpLeFWDm01TSsisuk6S1ibz9d+NCxy3sm4tQEhDgt0mmRWkq0I/cG9a0yLbQBhGghXBbXcS6N21ah8uuYlBpNzNBlC/dtilVYTjaJonzpqKqrHK393ZC9AuOY3q/9hQP3+wqns0iYj+jBwX7pjnTLZ65WV5cWyurxQZqbHC2rZtzeX5eLsuJyfHiqTRkCW+YaDAGgeHTHlSLUWc7OaY8mEAd4As2q63O2pLlW9fJBGhyalBsN3rlWR/P+5rilZVK7dhfLIud9UsRiyjoMCfThJopAeHJYzBIxoccIz0Ri5L6FrDN0kenhwsCwuQG9dLRvra2V9bU3/LUrnva9J9WSirI4rS3h9cVm2t7bK3/3d35Vvvvm27O8floWFubLxaL08efJUvTmhnXoj6wsuce3UdRCZTg0tFBTejqgiRIES663oRWkrwNzAyQBwtdUs4+CH1sac4bih6bAeeLOxxPFNFoPnwfpj3Hl2jzYeNaIparsg+zAq4Qvnyf1io8MJJJoqWi0ta46g6d6olyNNk6nhcO+1KoxRG7Nnjgv80Ret0of5fTL/2CUBBHpaTk3pmtqtOfibs8puT8K1JXOqmtR6Lu4b4Rh+Mj5kJvgcAkP0G8TupK6PKHwyhJyP40A/fvP6TXn9xsIxAlgdAwvmJ6AkmbJkJBl3gA6OUAR0uFfsbYBUIuf9exgU6EsbhWSgMh7J8GJ3/bLwTKjqPO+IOzBOnCd0wTzzZFtkn6qqK/8O+AwNlkwjTjzzKA2aA3ISABP9uTIi2vYqznocdpzIZAD4Thw+BYAaILvvgBKUUQJu1Ee1KK4JdMgWNgYLapWDWQkwOMhn5ohsq6ix7jvoFhA48G4tQh0VnzVo6B8jAJ+xyv31a+X74kBtiinfD+2afYXvMleS4dTfVdd4L2c/1xmxrlQleM/qN7CnRQVOpdSQqe0bp2wCmjhUvMp+uYIuasoovQt5W9afXo3eH5UhqUIrCjBAbzs+ErWfvQ27LPBDJvaarIvLTWi6PiVlb7coIXgjShysnVqnaaor2XtnUHmG2DrsPoAQUSZlWQ6PFKTjWiZbLaT4b9YGDvfu7oEynfS13Xy0UT799IUDM+Wh+hdQyS2MwjXwHDkfawznHOplP1vsVi5Q9rk33vgHOn+tXZMIi+oN36d/h72SOmTm79EhTIQjZe7CmGDuWZfALXlsZw81fgTWsNWTEqC60305i32m+jYYEVDQBQg31svAALWvl+XkmBY2o2V6akaquuz3GxuP9KYfNLTEN2/flB9e/iCKKIAZNhbZpzdvXsvGAOpVYqMg/1SZmZ4ti/MLCh44MEWbCADclfbmn//8S/lzzFu1FCEB0LPqMr9r7yU8a4JSBNHE+Lm+FjMBBkQCZByLMWYNMG8YR/Yw5gG/Y24l88jaaGrra8uUKFfzGdaTMsxHR831xC8S9bP6bO1SpwBCtQlpBbKwr7yyxrAzVit2+Q4ZQew6fjDBYwIYXPfbd1DkjzX/ofWidE6rFEBhVHqz1gjkpj1Srl/CYcduA9JFLGxmtnz6xZfly69+UT778udlffNpmZ6lt6L3sQ9fHwHhR3D3TxkBZQgxWiwSFrA2vOogObJo5wOaA6l1Nn3qb+zkUHTsSAj1FqnjInzI8UIHY5ETMcFxwIgADDEcUr9CxnmW89tpgPpgmhE0nYHSHe+o3xvgcmRkTIbp1ZvXiiKKAqpFTjauNn+nRw8ZNXq9qHchTeTZxN27CSl4Itnm2LuJaQw1C5WMJc5dk2mTGhibCpxxF+zH0YgjFVpJIj9ZlD3oVZUGC0UgghWhXSWSjpMbWqCURmt20gaxgr66+bcdqjz4GK38tBE0IORlwGdQmAwDYDCA0KDQNRTv1RA+JFOYuoAfmWpqFO/+SIz5zPRkWV6cL48318vaymLpDCM/fl7OTo/L9eVpubo4KzfXl3r2AsZI4qNuW2shtCFPTat/YAwy1IoIDBBRJuDAxsx85BnzUxLlOIpE5Wo9DEApWV3GA0qV6sSOaXNi4Q0LKFzLCaEfpqmjt7V+Bvpo0fxpddvQda0szpfNjeXyqDapn5+blbof6qksDMAgAEcqtF2aZt9pbv/61/93+e7770UtWaL1xOPHks6em4cKMigKFWDPQIjsLA6IASGRQ5wrIrquj8CpcRsGnNoAwjjiNP2lfoXNmjkRxz6OeEBhxjnOKuu4KaivlDU2exwTHAuAH3P+2fPnWptkBiSRr8xvVaCrtCqOKbrW7Z2AvDIBteYTuzGO3anORAIaiCRge1LHwliIHnphtULOjbPGXDaVy/2ldLxa25yaPRyE0Mu1vuV8O0CkgEFd8/w3dgnRGb7DeiQQhQMMzdxUZDc8xoGNQA/nTYSbrMWr16/0fBlrXgQwuB+DAtdds045foAZdoFrwU4CQrm30AWTGWoyjvW+caoAqAEV3HfofFxT7tmBqtII5yhbXsc/9GAxBOqb5xwAk8h7MrEf1hFFcIPrNziiTsltJbiX3BNj1QR3ao1l5mJqe5JVt7NU69Rr+UJbUAInlXZGzM8miwzQrz1gURINpTgsj4wLICote9SHsJhqqoDcrQN+3D/9abtd08rY93Dc1XNX2XmDvwQkuN7Q0uMQi9J4YUofx898jSOazBTH4zsB15n/3AvOqdYLAlxX1+WqMlQ4H7bTKqE1w6W/RSHajefpUQjdcmbGdFDOgZgJSt3Q33E4ry6uKmWU7Jtppe41a0eT9aZnfHig448M0fuxV8apE+x2dX+AM2wzY2y2Aj06R8zuEOUVLQBT3NEKYAwYU+wZz8MU4VkpwBIsYk5ii8m4cA7qDJNFEoX73IBQPYVVntItT588Ll988YVbKdzfi/qOn8EzS+aYNcHfWL+Us7gG2IwHt+Ghncl1UyfHM+Z4ofryEwpr2lQkkJM5qKyTQAn08CNdG35VWiYAIgB6mfeqMbu80DwOS4L7pZ0XmcOwBwAZ3DNrUi09FhfEJCHwyDUgcgUITyuP5aUVl1zQ2+8Qe/ZGCtdkelmTy5TxLC8JEG6921KtrYAvLWMmJsvszJx6EfLiOf3ud78pv/vd78rV9b1o51999TONX6idThJYuIoxSqAp7XWwZ9wf18T4c82Awthsfs9bbI3KYOHv9sv69YLMTf6ewFYCblnbAY5huzD2fNYAjn6WV43+AtebvSPsG4KxqkWuqtKASjPVzOygJRuCi9K3gP8lwagR+Z2n5xdlT8HYd+Xtu52yd4BvAUNoQO1R7KO6RUsEF8kec334yBEO4/4i6ETQBLt0+3AvURlA4edfflWevfi8rKxvlsFBqMzWheDVtuH/FEDw8bs/7REY+OWT2QcWutUQJ5q6HIy56D2VWmFKZL8xeur53PPN0fnwq6VIWjdKJj3HCJefDV01BVc3irhRSA1llKgViwu6nwUP7uSI9Xod1yTNz5XOyJgiM0TrD9UYlcyAQRqgggL3gACMCc4rtRXUhUFjHB9ns3eTVBa/aGU0tK9tG8gUsCj5GSMCZdYqn/eoMjeqa+zKyQ5mww0tNYp1OLvjRJVqgT3GV5mXqsiGkYlhEtWCYuRa/0UKzcpWLnonQ4XRV8azUpfagi4BcwGyyXomSwiuJMLbpsHiGLP3CxDWYFOazPs/+4DQvfHyu/cXjXrn4aTc3ZWlpbnyaGOtPH+2qQzh1cVpOT05LKcnRxKTAQze3FiQgA2XyFx3tFs6kjDv2qEnm9F1g+fhEfp/AcVN2QQQArAECKuhj1G/vbnSFffGuvqcpeJlLcvDA2qkjs6m1yQOD/NSTepPyFzVDOEV2YBSbh8Gyp2EJZxNjWIdV7I0P1XWVxfK5sZqWVtbKQBC5hiiOe7XyXdckK6GwlJAPCt//PYbOSxseKy7x5ubZRNAODur5wBFCkq2Kb2mVuX+4tQAGAGFjBVKwOrB9VBUv5baMByazwCEm5tV6dJ91XB82Og5v52gWzUrDuUpczkba+hL3ANZwLQcYCP+7LPPBGZZnzyj1Hw0z6MqrUUZLpFknIlsZMmup2aD32sN1npJMjW8uVapCNf+jJyfF9+zOAPy6KdSI8z4SYH43JkGy9YjrmHnONfq2hADA2Ue9vYtk39761q32uydz5uGZgESxpfvEKDi+KEgbW33I+AKCNBOpbZkiNgO0XwU5rCFXDNrP1TF+aq8GMdfmdbBAc1lhJFYBgDvVy/NtOAeOYfEISoQcxDIFES1K6iOsNZTFSjhnDiLzAP+nuh5KKER5OIeGd+A1tR0Mj4BtHGaAALJ0prx4d6anlPOZnmeWAQqNC7+rUzSDfWYBoQAL8CFI+imRRPAg2qHbLvnvJ9F7DD/NhuANeGaMYNyQMqwLAg/nQ31WHDfyhTWPYBzW+DHjJW2UA/H43fONFuRl+9zfPemJGDJuU1jJkiVseU7odXxnYC/zBvmQf96UV3sSXmSzCXBxNQ4s9BlGypjI3uOM6NuKcE4YCMBSyhuJ8MC64b5KiCMKFqlG3PtUVFNvZYo1oA06pr29wWYAXdx/pnTfJZ5wSvAOOs580lASeJMrhnm7+kJx3WhSru6uqaSD9pOvH79RnYYZxjfADsXu8E1sedjv7wW76VMTVAN2j3HY9xVR7uz3ZSWeK+4NcVPastTCkITHGDMWIdHh4eaU+w7psVaTTj10/hGHMf95tzHkDdMKt5cI/syNFbmKXNDonozM8rK2QcwKPW8dy9VxhXQhLAMgXjT73eazGZEm2IfuHYC4Mo0qr8jAUeyWx3tmwvzrr/ndwrAb22V777/VvRofDxn7GbL2zdvJHTGZ7AfjDP3Oz87X9ZW17Q+uL6///tfSwgNHwpb+OzZpu4JW0R5BnZE2bPaIob5AO0RJhjzjPM5A7oiG8DfoaAqKHB+rswoSqEGjM6OikpbWQe23WbDZB6EmZFMe+ihjBG/Ywy9Jl2HH1ZMbCJzkGegbP6pGQDKcIoR5yABxyGgoB6agwgfjjbjDFMNP9OgrCi4vLW7J8Xyt293yvbusQIiAEJ8AQwP2wx4d2TYARsHUCbEjCE4gb1RbWOTzacXMuv+Uk3p1zaflC9+/pflxec/Kxubz9yPUMTtuDj9oN5PG9J8vPt/yggM/PXjuYdNsjlrazJg1PglZW+1TvO0I2rA5uk6CbIWbl7KAuNzcSYBazifoueQZUTuG+WyU/d/U29DKXQiDGP1LFLqGCZLeKPyCSAcdLNyKAk9K4GyCKCWkKI/Iwpb6/0Mstw02kW6tTBeGUzoN3C5R2XgoUeQvRNorLLxHAfjKgXLkeGmMauBsDc8HAqa9oZ+kOgUG02TUaQushaq47gDCFVjiVDA2ZmAQZwD1VnV2ibVTqqIH2n9urilnoZDZQqeI62uY7HyW5/DGUpUO0vYpnm6HUU9bqXF5vtRL+6rGPepCH3iX2N6mswjv7Fj7yb09AxeX1suT5+yQW+WxYWZsrezXY4O9sr52UkBsEVWnE2NiKhB87hqLkPRwfgyZ9IShPFwc/orbdhsdqGM4rREiv+mtkZpR+yR6SaK+vDQKZcIKpydld1dNwhH3p0xxzk6Q3zg5FzA8Oz8qoCVHwaQ6R4u11dkcO/KrRChYfLsdLcsL06VjfWVsrG2UhYX50t3lIjhoJwPnhGbgTI8Q47kMSe3aE5eWzRks0QIgKjryJAL0BEXQAI8Wa8+eKFX4rAAL/OdMWJNsQ45j7KftWkvz/rpkyfajMnox/HFAcABihgIx15cWiorqytNdo15iRNIk2+i56xHHGCOzX8nE/fll19KxKCdAeI++3XA7knF+bAZbOhs/ESMQ5vmuviMa8NMnQ7wwiaQLca2JOOSSHAyNPwepym1j6FoJQqcWpZkrFjHvFLLSDEqCm+yafWd2i++g6O2sLjY1MWFBcFx0+ol9oF7Yi4ytqkzSo2fFfFMoaeG+uXLV+Xlq1eNgATAh3HsTRAMMf0q95q6Y5yWKHtGKZTroUk4gDH0rLYQC7aW+2FttWmbXBdZRtYBf2/bpLTkYKxCX01ND8+Q/SCBrIA57F8caMCbr8H1OKlpTPaRczOXWCMcJw4YP32v7scXeq1FXjq1LtSZWgIEAVBhPiQTlz0qARRRVgkgKDgzLMcbu4sTzf6UjCk/+d3SMkHD2TIxPimnP2OdzHvmEGPDNQiAiepNTb2bu5MBsp0OLd9gyr1THUxI9irrhbXDsVF85A2gU9Ch1ugT/BFwVq25RVPsmJL1tqpnaK19Gp+zHs5Kuwej9gGxDx5M2Ve21CqiylrWDC2f49oO9y2PT417qMUGQKZPch+8IuDBdcThFe2adXF6ouvjeLYpdtqpn3v+/EW5vDgve7u75YcfXgr0s8/KEa99QpO1xtZRq2ugP1ZWl5cLLSLwX7TnV8o7VFcEwwCaopkDRtUzuFvGUEYddRaavZpMGkEGWEemsI6Xbg+641xlQJgGy/ETKKO1BMG3Z0+fibKKrQIshrLIOp2uNHCOh/3M82XH5LqYb9TDRkSNvyeDllo8fvLyWoBSOV4px1flpiqu83fojOMTbocTijZjsFNbHLBxLS2bAs9rG9C8taV7Zj2oPdPklAAlNYgE1ZhXv//975Uh5NpSE2gl2Z5okeydAlqofpMtOzsrB4f7AvbMD2xa+joyN3m238OQqS0XCIYSVIQOi62SoAxqrqcnTZAsaqFtkcCME88gImZttdP2nAylO3bCWcBzJRY4z2VtW8ScjU3hMwRYEVXyuqXkwP2zYTNRT4gnQBDr4PC4bO/sla3d3fLm3W55swVd2eVMEffrjJTSESA0ow37JpGtmdkmi6yejOpbXEWWENSj7dXwSJmeWyhffAkg/LJsbD4pI52u+oUnwN8Ghv8UQPDxuz/tERj42xfLDxQqBxBS8GvFwK1aczclpzJNnx3h2RZlI84nhpXUdwDSsaIuVifDgUUNSWpo5xdywiOPTQ0I9AcyiAJzo6Oi/bnxMCDMTgENg3HcSNGLgoL6KWIgUEIrXS6NvLkG1/xdaUETlXMj4uHSq1x5omGugXCkWk3oJS/cjzZHHKCJ8IpKCuwZUNSWHUb1FiiQVfn3hvJTjwPgYaOg/oLrwfCoP5+cnrFmvPge90E0SLUVVcAFixKqhBv1RkTF9YLJsjBWMQyJGCca3wZ9AYQBcj/2/Q+XQ2Nw2gWESpW+p8NahpT5HCovnj8tP//5F2V5aa50uyPl7etX5WAfQHBWm9BbAZNIGQCdHn5T45PuvyhOvrN7jC20F4EZCuFRnb25lrNMcCB1Lopi1xo4ehuy6RBYGKxUW7WnGOmU4cFRRTkRjAHgoAaKsfemfFvOzgkgsJkdl6MT5sRNubp5KNd3OFLQP4nK90dnojtc5qa6ZW11qWxsrJTVlcUy0SPb6ZpR2o5IcEDndw0Pz5jsZFoYMLfZwCnUh3op+mTNqpApZ73EmZPzNjKsSCUbPo4MVDI2WNZh6joy97kvhG/4Pc4vrzh8zO2t7S05H3xemavZWdO6GPfpaa0LNls1Wj47U/8rMtgRXOE5vJAYjptLN/S1pm+oBV8CCPnJsdX4+fFjOXrJJoQeFSor2TP6U2JXoHeTRcjcDa2oDeq4RkX5j44UbcdeKUpeM5FZQ848GRjxeTK1gEHWloRLcJolzGFhJeZOKG048bywe6bQH8qm8eK7AS+s30T1QwPnnKGP4Wjt7u4JbOMYCYTUaDFiXEOVPYCz0L7eXHeEg9KCQaAHYPVQ5BiFfpXaNNM93QYl74wz4xaBLv6WLATzgeMEEJJJBOQyf1JjFzppACFjFlXa1ELyO64X0MnzC4WU4zJOsWEc1xkuv5Ol4p5D2eO8/J77kVqsGre77x4v9ghRz7tjclLJSJGtcQajz/zImH6YrWvXSTobYVBru227jA3iWkMZTU1vsoRca5glyV649tCiMKE+cu42CNY56PtXyzUIgPAmoJh7FpWsqhNGjVrgpmZBTEEm4291RLF7VNtowMdcNuMkSsUPygD6FdVSC1uopruKnsF0OJdjfCXnVBlItYoy1TXPkX8HKPMMk7FmHQrMn/fbLUCtZq+bnLRSMTXUCuwdM1e2XZ4CC4bxrpTbgBHmMiCG8SSLSvuf6BS0WQ0Krta2IvxMVl9BWI2FgwPMUUCcGQYnvu5p11Wi/Ix94zw882SvWA+ACerAP/3keXn29HGZnkKIxTVsUTUVeK5zT/V7lerPeISOiFpospA8CZ4ha9IZ875oDcfCb6FnIaALQAOodP/o4dKR+q/7+cmuInBUG9tzTH6Hj8b+SFbs1cuXAoWyy9DVe9S6z5aVpWUBOGjBjL0CmFtbDoJXZgRjxHna2elk+1l3+F3cA2PO86fch6x7ggEEwli//HcEdVgbrCcrjFqZmMBoU3akUoDaH7sGGaNGyrHZR9sZQY7FNUUxPwJhCfCT0CCwAGuLYERqEwnYq5yg03Ev0AoIpV1Af24J4VkFXgJ1V9dl/+i4bBNkfbdT3mztlu09lGi9Vog/AgLHCBYPIzbI8Ql+D0vZlMATWV9qRKXdMTutn/i++AtkCcvQSJmcnRdl9JNPvyjrjwCECOuZ4dB+ffjfP2148/Hu/7EjMPCff7EqyiiAkMWDk/T99z+olkZqZZMT5enTp6pFYlHh7ODI4CyyMccRwIFgQYrWAc9fff9ORPvEIUfRksUTJzR0H21Qw0RYO8raAbmow0otiQBeBUyluBcMC/L69l6gkAbizu65Pih0Am2QoiLZ8TAg7JYpUvPUA0Cnqi0mGrpaLTrmGHw/EWZl/GqdiuoLpUDjDUXXVutiMEDt+1LUGNAIkKvCDNQZpG9TnKoYUzZ9ARQcI85BQXVtbqwcnNpf2ClJJOvHIkMx1MkW/r+JHv2HDIngX80EGky+P80AuZ36DP/iyy/K3/zNL8t4b7Q83F+r9x6Ka2x8UG54vtBTOyNkfxENGJfhV7aA44wQHOjJ+FO/xcaUMeczOM1kjNU4moxSbVXAxoZsubM7pdxeuz+lKVTUi40pqACYV70h9T006KVmk158qOSenJf9A2pmjsvJ6UU5OYe2wTPhXCat2n0qZXRkoEz2Rsry0ryyhGtry2VmcrxM9MZMza0ATA1nRx3F53r3Dw+VGfruu++U8aWHFNROaE9R9kXOXfLVRNor5U4ODS1LqmOB83F6cipwSTbv0eYjRXeZU3yv3e9Oc0Vqri7cZ06Jun1uoQUJInS7Og4vNuFQMVHNpK4FWjfXkPnOedjM03CXc7Sd4Ti5PBdFg0VvGqoO4JNGECkAINkGAARABZoc6xXxFlo8xJEPIGQ+YoMAKnbQduSIYceIOLt3mdvOBGgkEMO6xMnhGdDahoCV1OqIECura1sSYBKFT8aG7AbfDTWXe8LuRYyCczH2yepyDM7LtcQ+4vDi+H7/ww/6XGh4zBO1bKk9I5PlCYWWa2J8eHYZazmO2IzrGzlFaYCdazbj4uw9amX6waZth4INtS6zL5rjLCBzKUHCAA3uJYCT82OzOIbBs1sWpX4nSoc8X84RRcIEKMK2CODneiNqxOfbNVzJSnL9ZJzUw6tmtXgOGccAFfYa9ayLk1ezTaGfhToW2xc73AakWu9iVgwJoCSbyvkCCDMHkkViTMQKqRkx5gSfieMfaht/bwPD7DMChJMGhJxP56l1jhyXf6sVQa8ne5gsa+qyOGY7AJBsPPctQDRotUuDDgPWZEckMlT3KH6nY5NlrgrYoas2Nrm2kkiwCcNHpihrIvW1XFOyd0fHZwq8TE2Ni0q4sb6hZ8Sa5zMCO6oPRwXWLaaiSSB6/9Hxe4AQCiTni2KtbFGlqwOKYnsSuHG2zvRlBQOrcBA1fQ5CTSubRtaK9RTgCBUU24T/s7u7r16OBECfP3tcFubndLwTXT8BcVOW2V8AYayZ+FnYWwd0aFFz1ug3sL5Nc3d7BMYsPo0CCgDKqalycsJ3/ZmGikywq7bdkHJ5VWOGumj/Z0T7bIR7vv/uOwFCgDiBFHwi2BAEJrGfjEOo/4Br+UiVgh1aeZtyneAfgDCB7TB+GEPmPtdMQBSQmcwyY6Kg5fCwfEMH20gaXDf1dexHyuqOWCmYOYr9PESU5/RUDBdorGTL7QeipHwkQC1V6EVaX8039fYEs92L0/0OEaLjfpXQwAep9FDEXRAUg6VG/SA9ujHQtzcOhKCEjwDdPkGvnZ3y+u12ebu1Vw5PLvUZBYrG6KU5rMTAMPNOaruUAKBAbluJj01W0HWiBIMQbeyWy+ubcoLWxnCnTM3Ol89+9hfqR7i2sVmGRz4Cwn8s2Pn4+f/4CAz8y08WJCqDI8XiweDBwScCxuLDMW9HcdJzDKeEjZmNIMbOm31XnOqd3T0dAyecBUbjVhYTRiZUodTJoBLpTQg6DzQR11sk1S95cMkUI4qSjOOdWgQQLcXoJZMSjr422grUyNRIoXJszPLC0LGQzZZgjJ0KjF0yZnEGMYK8nMns6CfONIW+yiHIgBs4GhRyHXYgEpHsACRpIErtR412En1NlDm0ITnGNTruCHD/HAiShr0AACAASURBVJwn9WvZeAP62mCvDeoCBttZwD81HdqZw3amsfl8BYM5Vq4lf4cqOtZBFKNb/uoXX5V/9bf/QgDx/Oy4/OY3vy47O9sqsiZDy/v+7satJlCdg7ozZtGVOFYYXoCgxpzsloC+o/xkDJHg5pmyeYpaqQJ901GddSjlEmMNhUpA0/2CJBhU63du72qfISkH0nOQ7NB9OVQt4XHZPzgqB4cnopGeXeA8WdI9AjzcX7cDkJgSKEQldHYK2s2E7odsKY4A2QmAhgAhwjJHR+X7ly/LN9/8UZsK8+DFJy/Uz5CNDQVT5gSRS+afqNRVITN0rUSYWYvUgpC1gh6aoA6bHMDFTbgNDhlHNchdXtYYUjtLhkVrvEaVCQaxUeNoAjJSI8ZNLy8tudaXDEylyblVjFUSmZdxXrkv5kpquZxdcb8+Nn/AWuZnMgzMJf6dKDHPDdocEdRIi4u2XQWXeI7qD/jmjd6hoaURNPeJPWOjD4WwnSUA1H377bd67rTS4fMEIqAKZ23GYc76kMNXnRaB1ipsEronP3ml7jJgl+cVpVf+fnp6LseorQjLZwgeQJXjmgOq+HfWXQJVoc8GdF+eX8h5Tp8/IvKAE1OjDAgzbjwDbDeANmCszVgIPSvjxtyhjEDZ1Gq/AjaTEQpoyvxMhpDPtwFeMn4cO9nhNsDieMmA8nuun3vinYxE5hjBPoKBYUIE9HHsrPHUPnKfjT2ufWA5ZmjW/NT417YAPOPG9legPDIMG8Q1qwkwJCsWSiv3FPpnPwN01QQ3k4XgcwH0AaFNacLAQJmZsSoj1HCOR6CDcBR7gqjKtM+hxq6yJQIIk63lOwESPJOAau6Z8eFGsJvcZ+YS+y3HYc4ThFLQtIp85J65xib4SVCSsgXqONOn7YE6KbKLzk4mq81xuJ6sHcSxAHa9cTOLCPhg9wBpUkElE0qdKcDq7LzJLPNZav74vjO1w7X+akJ7Mxkd7CYMk4yJ578zZAkqGQh67vQZFVCr+9n61TXTu92P2XXcqe9jPfBMYJFsbmyUx482dB3saVxz7F47iw9o3dx8VJ48eaLAjRhMJ8d6Zx1Kb2GUeThYAaPXbQLAotCrltFiWjw75izPLuJYjlhaGMDFHK7tZjyo00+G/fWrV6LoYmfHEDhBBHB2VnYe+8F4SeuhzjcOy/xj7nO+rPFQ25l7PF8CNQBIXox3ADb3xvgxboCcBLTj43Gf2W84J9fLOKW2PWUpzCPGlz2POcScASSbrmyGl7O5/X6z7o85VTUuPBYAdQTpyA6qFrO28bK2QVcKn2KYIdBFjfYYPTMtCIafh39B4uOUbCXq0ltboovu7iOIZF9mtEMrDfroUjpEdhEwea2gOOuEa8o4mv5N71/bOsbFgPCiDI2Olem5xfLpFz8vz198XlbXN5UhhDLKeDhIb3X4jxnC/zjo+fiJPz0CA3/zbO6ByYdDxAKMelY7stqOOqeXIJstC5wXixZHjIXHYto/NPUD2imMHhzabm1TkY02FCL1R6LxL72WaEUg4GZaHAaFlxv1Qp8jQ8jmQlHwfbm6uTO1pBqq0H6yyaZvH8cIpRTjx7+bRYTBrdmcgLMY4Gz4qalIDc5lzUpicPuRYFMP1e+vpvExMsp0QteCrkOWp25McW5TJyaHILUeROOqcEBj2BGvrO0w+sDs/VRdjEPu7UPQmN//GIjMNX8IKutAVQVSoqquhWhnCQGEtJug595f/+Kr8rd/+y9KebhT7eCvfvV/lb29HRlAhFcQAbi5uUKBpowMDYhqiqF0LysKyO0AEoiQoAZgmjFEpbHbUxP2cRqsp1bt7EzOsKTa76nbs9oe1CIcYcbVmUfApVtc2FG/kTgHTo2Afm30qizh4VHZ2z8UICQKTEQbYIgQkmqCKBCvAQwygrMzU2V+DkW56TJPdqTXKWNj0FZLGVG9CpLl9N+6L8cnx8oQfvPtt9oA2bWJyKKURzE/84NrZpPiJ+upX8Ngx0qb5+mpal+oZWHN0gKCWhrAFsfd3touewf7cvwBAGziOFQRgYF2JMpYbS/BTwAKUVGOj2ODgwUwBDCSwUxP0cyr1GQwR1h7qQVkTTC/s46YU6FtphaIZxCqaBz2gErsCkEUan2TeeNcfCc1NWz8gECAWVofcH4c6dQppqE75+GYbdCQXn9tQEgUmIfLeHN8vhPFyDjsnD+AO9ci8YhaZy3gX2l7CjhVSijXlXsgsqwaxv19OTe5Lp4BwS0c2mTSQoFXYKrVoDzH5hqY/9QTMcbYTQIDofG6xtSOZYAb986b6+Fe06qDZ9OAhtouJCUCqTXkOHFeAjaSXWoc1zpn5UTWzHE7O5vx5R4YqzZwIKNIQDIZFsYtKqM5lkAJWf4WzZTfcf4cO+CS608AMtfNfTJOvJI9SnaRz1rl2vWBCUwODZoKHgDBdbezw3k2yZQw5gmEtMGRg6BV3bSCy8wtxhb3jtZIAoT0qrzy3FWd+oMBGcJjAtK1Rj+ZLjnv9R3nMNm10BVV+yclTGdjCE6Q5cB+j3RMQYNFQ8Ylz68BgbVlgusYb2WDJehWqdhh9VBjJdXquj0xNsk4CRBUIOr5Q13cZKVWWjyNYwdYky3kGSg7VsFZ2lZw35QcJJMZcIud49g825yPa3PAIs/Rwd480yhV61p7Xdk6QB5zL7WJPNPDQ4tBBbTQogFq/sI8KtND3otqdti1p6hVXqjFED1nX7x4IV+L8wIGOZ5F9K5rhn++ZtMMnpLB5N8AdcYB1gTZsMxtZTArEBTwq7oLmTNmzxAwtaiaqLXU4Z6eam+kVIe9lWfO2203aHdUhZ9qra8A5sODbIvr+02rViBE5Tdn2j8YJ2xLwFno2cpq1gB8G7y0g4l8JvNF4n96XmoGpufloI2zurGJaRnB/sozwN9U9r3aFvYvFFTjH1pv4UGK5IwLoBBgzCAqcdAbl9DaCaVP2Gf5j9B/EbNzVpmSKP4OEw666Jt3W2V7l7rVC60JgCCK6yjDopSLTztQ7hW0Vl/RgYEaqKlZ+8oEi61Q8I9+oFc3ZaQ7XmYXliUo8/T5Z2Vl7VHpjHYlLPMREH6Ed3/OERj4V58uPbBQwtVuqB9VkpnJHxUnDK+yEm/fyugl8oQBSWE0BoJ+btvbO2Vra0dZLyhZvS5tJd4v2g2F6u7+Rvx7mpWTMUJdLXxwDGXEHsgyDg6OVOpfUU0YXjeGICIO2oQrrbJNt+DfaoJOLWKNqmQjS3ZRzhUGgsjzrcFF6BHJhrBQaWCOQqUU4Gr9h1tXOBLdgKqqgkdrBaijyQwGkMbYi7ZTaVtyKMl64nxUVb70UnRm7n0Q2P7vtnH4EPx9CCKTxWxnP35sYvUZ6oBA6uLSgqIPCnFiel0UXOckS/3Lv/6F6gX3d3fKr/7u/yzHx4cqhl9ZXpb4yu31lSJl93eM8015uLt1uwXqCUWXGFP0VxsBaq4dHAeA4qTAYBfHHRDC3KibTLJSVuFDJMRUIV7KDtTIoXuWWaCGv5OdZgMZRchidKwcn5yVwyOUOGnIDP3luuzuI8RyUI4OaThLjaebKpPNHlU0HcrguADv0sJcGR0dKN1R18YSxectUQsK1c9O5fBCw2NjZn7jIDza2BCoU7+iqnwYKlec0oDBUHkickBtKutvZYmefkuNEMib168FPlmvrCeCNk+e0vNwuWYPLVLBHOBcgERAoKg9FWxxnyhfIuv+ePNRWVq0ouiHb5zW0AM5Zq6Z9YMDoSh2XRucL451KOTttapgUS3gV7S2S7PsKhR1dKRzi5pe++nhLCWaHZDDeCTCLPp4jUrzd47H9SpLdnffUEadKYWWaycnNUnps5d7DsDkmnhhOxMMS6AnlDzmGMeKk8rn1QfuzM4qDlKOw/Ghykk4qGd1yIDt3Bf3zfGSfeS7sVXJtvF8sW38N9mUOFlx8COSwnFw6hinOHg8r2QiI6BD8I8xcL2167uT7ROdayzqmlYLbWenAvZC0wxg415jOxP04LycB5Dfpo2lx1sb7ChQNpAesaZ/JRDB9eQZc+/M7TioXE/mJr/nnhKc5Dy8UsMVQAi7QG1kaiN20fprvS3nieAa32UfSmYo500WJPY16y2ZxmRL2G+wt9SZqoZQTAhnp/IdwCD3KZpuzQDlOMkmtQEmv0sQJpRVRK+g25nlQ8AA4QwErUx9BuDQekAqzrWHH3uwaoixD9Ahq+iLeqxBXe31tFfCvlGAAFCHrWxRhbl/rluU39qqxIEiK4TzJtibexbz4+rqPdow5RcwGzIXqenCRmV8mNMERLgWzhMF4n5QymwbgoeZ6wlMkDVknjBeUV4ni+nMoNXRDfT7VE2yuJQ9kNkhs0fts3yW83M3hd+HQgqde7o8ebIqQEgdte3LserlyDgyHtRTUr/HT5gd/D2MCTL03CeKpp988kLMiUaxnd6wlVE0MjqqTB8tjfApGEPRMA9p9XWu58n18XyYbwQ22XMAhFKuVqbN9jnB6gTWo7HQroUMgFFN/50DDVlz2XvzbHiW8XPagec2IOT7+ACh2APeyNxawdi9ZMMO4jky5ojGJbuf56wsevWroGPiO0TZVb5QDR5TckJJBL6EQZozdGO9Xjk9P9Ncp6zAVUJWXSeISHYQJhzU1O293fJWFFZYadTPDpXlpQX1KaaMgyA46uMkPe7vYRoZ3Fpt1JlBgKzornK4zFii5dXNfSlj41NlbmlF9YOPn70oy6sbAoTDI2bntF8fM4R/Tnj00zvWwL/+5fMHjCaLIE0+w7XP5taONqbPTHvitWkBbAaIyhAZI63PYmLzRqqXqL8cmCpzHkdAighEgKRwhpJTX3BCTkOtm7CoDNEwoqV+K6qO3HPtGZOIO8YrGzELTdFleqNVigsOJ4aNDVARW45RN3N+SqYa+taYpc/ZTF2QPlx29nZF/YvRaVOI5PTWeZSNmawkgIcaySz+ZDskO69m3zTu7khUQpH2CggD0CV+UQFhO7rWzgL+KWPQdt4zxeO0tQEh52pnEvS3Zk3Y/QAQ5ppaZYVlvAftbqF88dmL8rOffab6iL3dnfLtH78WPcd8eZQUJ6WmCYX0Eul46j8HHsr0FIBv3LWa2uAtF68WFNB8JQs9JtDGpscz1aZV63Skzlppudc3joQm+q8G1lEXHHamiefrGo0BATdUw6h1pUchoJCaQiikbD47u9Q97JSdnb1yfAzdie+hqjZURhR5hupMjQaqYdMFVlav51YAcj4RyeGaR0wVY+7EKWcDZB7igEEp4vMELYhYBgQkIBPqI+s1FMxsgDhirOE4tawbAA/gM6IeOG04S4BGxo8xCyBLxgmaDNeGM8M7zhE9DQGEK8tL782RBB7iyLtvlgVkojoZ+mPWYTs7yL0wn2Jzcq+Mp+W6nWXneWJ7cIJ4xZkLYEoWI05MmiHzDJK5DOWR9RynE/tE3EHBIeaWhEksXsA9JcMa0BbnhfMl66X2FLP0kXQWImCV7/Pm99CwkskwsLixIFa1h7FzPBOEiAKCk23gPhkb0ahrW46sdxw7bsLzclBrLbRE6rhx0FLLxfmwOfwuGS7XsVj2nN8F2CTDlWxNxDKYh6GNSUVydFSOd+Y032cMYl/lYEmF0+9kUbkG5l8bEHJtceK5H4BqshBhcMg+8B5yNpZnzrUxR3hxr5w7GQF+KvtWnX3+rqxKBaUcl3/n+XC/je3G5g+5/516g9WaOz7PfWePSbCmfc7Y0wTfkiVPpridSc5nFVyrWbPsx9xTMlmqz6qlEOxZqi2smcYPHUOuMfVjYQjwnPld1uvhIVQ/qOv0qoTCOV1WV5bL6sqqAGEySqo3rbXJl9dutdIAwczLOLXQ3qmZvyLoZ/qchTJM+SZwFEAIA8Q13lA6WTvOwigTCvC9uXbfw56FXZKhSf2X92k/28xn9A54LoCtZAib8R20uBHXz7znuIAvBz+c2eK7UiOHijiO/cCfOWh656k9UBWISYAZsIajD9Ay88HquuwX9DCemqKx/EJ58gRFzRWtAz7DXH/58gf9TAsG/m67ZvD86tXr8vXX38gvAmgQnINmyzUB9ATCyALW4P3a+rp0H9hECVxjk9+9faesYDLpUBgVqAPEQ/GNsFXtRR1Kc0pZJLpH247KXmAeKYAOy+buXsdCIbMN7gQ8a91hMpj5e4LvCfjxPELLjb1witkB8OxtmQN8n2NzPNNWh3RvvARAq8YAwTdTMW3zfT33AsPqmcscu7LSOL4HtbtROWefRjGfoDC22kwDNCSg/ZMNPSlHZHlp4yShJFheg2V6ckz9iWHVLNda9qtLi+qRJfTLWgpikQ1XsSeoUjULiwr/PecaGCrjU7Nlfnm1PP3ks/Lo8bOyuLwqlVEyhB/6fB8B4U8PxP0573jg3/1Xf/mAw8iCZNGxsFNzgKFJpDa0m/Dj45jEmWNhpw6GOgAiKESk7HCxqHFy+6pkGHYbA6t+ISwDfZCsC1z8bICqOaz0ScBgFiTkmocyxNLWphgAoAh27RGYzAQbBZGxUCAUCaoUCRxHXnKUzp0hiSgE0UgJW8zMlHk1K7YYzZt3b9VrR3VrqkHrq3y2/60oHBHazmiZoL0C8ufVmQvFLkIAKNhhiIi4xqCRIYzRAxD2FUP7PWfagPBPTYx8Jk5OQEToS/x3nIc85/cyiNWA9Xsd2tFQRFogtUhhE8XN508fS3Vtb39PVNHDg33Rgaih6IwS5QM4jZcBKDPHR2UQx4q/z04qy4gjIaGX+/uytOiMF+Iyw1J0ZaCHRCGNQwflwxvTtQIKqq3Q/GODd/2J3tVZQeGL5yonutLwmIfUCeBkYuRPJWrgvptErFGFfLe1rTe1hTiHOALDQ7QEoRm9qXFsqtpoxwfL+IRrd+IwBhSyC9hhuBC4IRPHcwBUEB12fStqZKZap3F70zezto3g2lO7FieP3+HQJPOdrF2bAicmANLkExO6DpyKZPuZH6EIChDubKuQnmi5hKU21htAyPwIMGEehDlAPR/H4J4ASVGA41rjCMfZC1BLFiObPvdD5B+HMpmw0DS5Lj7P2AbIcK44GjhQfJZzN/LrFdjFeeBvAt7QjxAKqa1cHAEnW+y/RUAmdEk7aXYMuAapws3MiKbLT16hHjIeEZ9hnOKkWiXZtGbqfrI2RdWHSncJ5chZTGxfsqCcM8AoQDTZNuwq9KeA1tTH8d/OnrpJdrKGyXBlriSDxPEVHKvUwFB5uUYFMqrzyXzJ+HPvXA9jFTXSONWMc4B55iTn4hxcQzKPbcph1kZscOrzAri4Ftkm1l2l53I9Aav8PcHNfCc1nZk3UWIMuGiD7tg9nhnv1EgdHljsJKwY5kfaY3yYmYsdxqZHwCpzPPtmGzgGGCZYSUYD6nw7a6uMunrruq5LQZXayy7/LTtuj1LzN5meUPd4FqlzbQPC45MrOafu0zulNS5AWLNEKSMJKGTPw8Gml9/UtNtN8VKgUO12vG8B1pQhrFTmfC5r1MFIO8EOpjDenoPJBjM29PEDfOI840twXRKoUdbadeJ8P0Eor7WO6JgBjs0Y14AB4wAAQ03Ufo6ziZw72W8ClADCMAyYYwkEufZxQedG0AlQqcCCaqkNCEONzdrleUJFRb2UOcg1MaY0ief8UQlO8JlrwY58++335be//feqv998tFo+//xzZXGxDft77LN75YBG6hcWxXn85IlAI2uE3yGCg3L89ju3mGFdILKyMDenrCD7FvY2/p/0FaoIHvsw/hW2iBfHT29QBMeoQ4T1kv3LtXwDuqZk7bFnsB5Y+7EjsSXYiLTLYa6EUcG5UCbnxfOILcHW8LkASp4Ha5SggsFuraWrAmgI8DD/E/h3wJv93304pWp/hcIvmgb0qJzR+JDtRAdjd++gnKodEZlVq7qSkFDgSjWTblN1fn6t+nOCGvgyTx9vlufPnqsmE1ozfhDnkWC+EiDq/aV1R1sq5q8CJhUC22UeUcuJyZn5srCypuzg2sbjMrewrBpC9yJ8nzX2ERD+OeHRT+9YA//2v/xKgDALPYudhR1FOxdQuy4oDrac6KEhLWDRV2qUjsUESICKhSwvP63seFeuLu0IJ2Ir+o56B0JZMN1EaXX1ckKkxQpoacNA/RpZwfzk3xir9sboKBH92qxMZmMxKK546lKktti1Q5micc51hhGv0XMbd+g2rrFB+p5/Y3hwlF3/g3iG6Uh5J8PGVDIN9q5R8ULUQ3WI1ZGJGqTaXtxAXUSAxIXC2APVEUaSvQLC9jg3GYJK4ftT0zfR0Xb2LwYox8h5+JmsoTN1A5UqUQ2p6Da1OXJ1bEkj0lB9bXm5rK+vSJ1tZ3tLRhDjm16TiooNDqjmbnhoQHLmo8NDZULKmV21ooACqqLrkSHVu21sPCq9iUmNh1qI4PzWDIQcdGWQTS1SlBaK1dV1OTs9l/OU+xR40XNyzlOS0PS5qhQyKClQmyXTL1U9alOtLEoEUG1WKlgk4KG1MEQ20xvRCZlDMgt3t2VikmbkjkLHGXN/yxFlNeJAkn3izYsNT45Mx4JHEnYYtxS4gMDQkGoG2WgDIqUIOWcBijg8PL/Q49jEecfh5d4AggDsgMhk6DJ3RFFCSXN7S32qyJbNz86V9Y2NsrgAtXDSVKMhb7IBKcmmkZEMxTLXn0h8AGsyRKnNSbYlgahkqgCEKvyvwZy2YmXqngEkXAPHSKaIe+CcfAZnLMAuEe5Q5/hebJVB8W3d1F2bEVDHPWEP4mAHEKbNQgBh25nEpkLzYiw4D2ISXI8BYFW+7XS0vgOOcKCoi5NS4/Bw0/csQblkUTleMnockyz56bEFQjge8yFAhjEhG8nnmY/J7vMsOAevAMkEivhdMglaK5VSnKBbMsBt6hhjDiAkmyFFZ1QL1QTb8zM2hXvI8ZIhjM3h+gI+s09wjaGdtkEONYTQJwOoU7MXpzVtOxQMbHq+ua1KgHSuI/Mrzzg1TwaFI9oHTL01ZZZzctyorfYzWlDb7NhlrgSs8ZmATGwGlEXmG+DBWWKLjonKiMjH+LjGjXNwL6rRqvVfyoJLebu/R8oxrGCefUfZyHodyYihMunayYFyemYmADXSNKxnH+O50fsQlgPPTddZgwOMr54JdfJDg6pjoz5qYspiHaGxE3hNIFRzjMbp6u034bYuV9dqPYWoDc9C/kJtWWGbN6Fx4t5UBnJxKSVV7eVjY3W93NTG8PsSnVGpRgWEBNAWF5cECKnDzpx1EMpjbbs0I7E8fpr1tKdjZl0kQA4Yxckn8NeuJ+a5ML9Fq6WH7bH7anIPpqA6w8nzjG/A+GJ7sOlTU5MGHre3ZW/PdFTaWyQAkmw1tuuHH16VP/7xewVSAYTsExyDc2NflImkRQKCQGNjykASXCTAzNhQNgAtFUCYAD77xuK86xXxu7gW6K9iQdV6bYFyMvC1JpLvcl2ZlzS9f0twfHdXQTHosIwJxxBdtmZVVdNYqf88j4iAMd7MC4AwNFkFAocQvnEvau9NZk4RWOTN2g1wzP4WQJje1cz9+KF8BkE6zpOgN8COcQmjiMyd5mltc2PxqNuys7dfdtWD87IGmC+qMB1A2/4FAjkXFwgL3sovGet2ysLsVHn6mMD407K4sKCgLsGJy4szAVFrHTioiDui1lj4J8O2G8w1BaiHRksZHC3TCwtlcXWjPHryXPWDs3OLZfgjIPzpobV/hjse+Df/xV88sKAxRKkjVEF7rydnlcVLPSAGi4WHAcUYsXiZxKEJRbhA9A8MfW2aSZ0fmxeqTETzMKreJDEubiYP1YA+PoAKassuzr35YGC1uVaARBodf4nN8+aOzOC9NkoAYQCNeoMRdan0IDZDAcJKQcGZBQgQbaPQmPvg+kQ9UnN4byKhcoX61HayXJvgXkq8tIBjhFxk1zhaRO/JTmEQJZRTASFOmjfR83JFw+CbuzI0gmGokaJKe3CGxA2OIyqTDSZOVqJE7Wzhh2AxWQk75VZBTcRWwaoKPtuAMGDQ50ntYLuG0LVkHI9nRzSMOjqe5+7OlupN2OTGuu6HpcLtgVLmZqYku0wtYW+0U6alVoka672cW6gxFGU/e/ZMgHAUcYWb2yo1j6CENwmuSdFZqYziYLj/IBs/Ygk4cckopPaK+zYgdIYLsRk7nG48S/RbdFKcNYQr1KPwopzVQAbAnbkr5465VVCEOy/bO7vliP5ox0eqIRgd7fe64rNSOK2RdBwqxj59/rjGNPAVFRJl3qpMqf5Koq0NiWoKKMSB4ZhST8NhrE2TQ6PJPSfb2wYXERxgLiaDFADJGHEMxGjY0AE1XI9UhBcXrTzIc6R+aqQjFT5sBpstYAY7IjnwQxTgriSlTW0NmXWev+uucHZRa3O2zSp7d7qfdqaKZyQF2dpPLE4AYFX1HoODZWV1VfWQRLkJOiGSkFpCBCg4Jg6qAOH2diNWwJhFSIWqLWyGsnPpWVoVJwNy24qcAfPJNmE/Anq4ZsaQtc74hT7LWJNhZSwdiugDwlDyQnkcrD0rOX6U+3CM2vVxAWKhU7LO9nas+oyd43qizpd1H7pp22YwPsyRnDvR9kTh2wEkrjnUUWx46HkBXjzbqL7GmW4DQs6TQGDmZ2hp2MFkb7M+kyFKsCAiY/xdgbSzU2Xy1U6lMkAEVgYGXMtWHdA46AAMjukMoO0stoLjs4cYgPrvUDazb/gz3LvrwljrsZHpdZmxsfPZb3+UPSnj2A4WZh4l6BlgfnNN8/dhrTWOb+ritOTvnS12FlmB0GvX8ZN9cbZ+uPl9Al4RUsG+YUfkPMtGXmkM2e/EwqnCIXmuUjpkHx/o750Cw+VB+7vmfG0vwvcJpNI7NesvWUpRCScmtd4QTFIQoN5DgrXOIlqaH9+C+cOeTludk+PjJuuO0AcBHJ6F92AyhO43x7xIwCQ1nfT/bWdiHRgju007m+lGlRmbDTjhzbUEFAaUy+eZm5H/go1h3FjjPBsCkoBSFt/j9gAAIABJREFUjsHc4bkFeJAddpColoHULD9rE4VJ10wONvWQ6Y9on8LsAfyrd+9QU94qkxM9sXBic/l7KNYKzN/c6NkErKYOGdCGLdrZ3tH1cO2wnsgSAgzFSqmttaDq468oMFOBPuvMNdi00PHxeRMYp+3R1tY7gfBPP32hzDIgmnPt7u8pmIqPB9DnJ1RLKLKwbgBJzv5Z7AzAR4YOgIwyOSDd9YPDyuaur60rOMAzChXeLCAHZhUMRY28soLyO839Xs9Ccpf4eFY5FcuIoDa000ojJsjL/s7+DxjcPziUn0fQhLViP2KkAmUHomEk8eZF+zQE5lCefbK5qfkMy4z5gV9LRpJ7EiiVvWLPsDIqtopsoQRs8AM6vTIw3CuzS8tlaW2jbDx+VpZW1sv0zPxHQPjPAI5+iqcY+B/+sy9VQ4iRYgNPtBujQYQbafZXr0wDI3qIA0YEKoYbpzHUKIwIE5uMDnQaqYGiDHh9Uy7OrfqomjlF4ynq7sjxn5X6pB1bFg1UwlAUVHOiVDpUJrKOUBhoPEzE9EobR/rjuMbO7RpiVJPlyuaM4bNCZMf8eRoep+VDzUyGUoXRCLBkk3F0G9ljUwhSa2KA5oLjZOMsbuIMH+ezUmnPlNEaGRRIlWLerTjsUihVawvxCnQP3GsiyG0HzY6NM5M/Bgjbk7mfIfRvAwh/LMP4oRMoB9JnqEqj9b9a4jZsXjj5CwvzAtoY1aMjqIhI4Y+LDkwxdZroTk30pGoH0Wi8O1amJsbL8BDRZLJ2ZBCny+LCnDYBeghh5N1QHgfGNTSiJ0d58hLa6EWV7KZeFOqjnac09zV10xk7tbpUkbidN94AlTEpd3FVfcEL6mX0jO6g2tTC7yFoqG4dgrIFYIIsEvSZ/d3dgkjSw4PbWZgGZUGZ0J3kxA4DCK32yBhblnxTVObUPMbpYENh/oQmw/Uwj6ivdO2KwUNqKJi3mbvcd+qp2NRxGNLGAic4NW6pDeF7RHZ3dp295PdyjKamBKJxsNjUWD9cL9FqbAI1o2zygAIAhqLliriaAgboc88tREzmtKnysj2wQ+rsDXVmo8pq4aAB/rg/7BN2IKIF2AfRiFD3nJxs6K98nvPNojQ4PKzNHEcVMM3xlV2jJqkq5HEe7NJOpYAzR5P1/FBUJo4i8yXjy3yKMmeyQIw5Y5BaT8aPuRzGgkUtHOBJ9jKgaILMQav9gfuy2YFhnXHsqPyFUnhydCy1WcA4n2UdRvVUjIQhwIKj0KFa53ihDXOvzCEr/LrGLuAxDm4AKvdmyuRYc098NvXl/C0ZQvYUnMeASY7RrulLBi/P/70sYK2xTLAyAEJ0QdQqpSJsipjrAHEIh/TcmV/Mo2RasAl8Ru/aYD33J7AqNgfZdas0YuUIMohhIGVr17Fy7lx/m87qrJDpxO0svcffkX+tnXpPsc/NflEztQBCPotSJ0AE0AU9ExAIGDWI6/cv5HiAX+Yz18P5lUGsqqsNZV7XUdv31Ayl6lhvyTJ6jeWdABHXoH699bplX8hojIwIrErsp+vWGKE2A5ja+yIiKMomzsxon8VOAAgl5sPeVYvUVas/OSn/g2MC4KGE7u/tNzR42A3YTgI4yfyRTUpmN7Y8gU7ElvJKFhd74yCvM9jYI+xSag0D0Jn/YThQd72+sa7spnoR7mzpmvi7VEXlC1w6e4adrJnaMKf6gNACfabGu7WAxdNcu++9l/nsoGubXslexh5AZjFgne8lM5u5hwZBKNhhBUDtxD5g6xPgnpJaqemaABHNd8YrdONKRVRP6WPUtq3WyzWLWjo+LpADU2pvd0/7l0HdsoKAnIvgJTV2qsuuQnE8d/xFjmnRN+j/to/sI2QLd3d3yvb2loAhIJxSELK5m483pTzNujw4PGhqjVW2UX2vAELO5zIm6nzHSmdsVOcjeAawE3Op19P9AghpycFc5xEQnGeOHRwdy84QKAT4sV5SBy2PqArpGjCe6boIZuO/rK2uSDWccRaLg/6MF+flWmwX96BE3ZRMoQMZDtiEhScBwt5UGelOqX5wZWOzrD16UhaX18rk9NxHyuhPEa39M9zzwP/03/7NAwb8Q8ooEx8lxG+++aa8evW2AYTQAVm8MiSdjjKIr1+/Ke/eYSThUI+W8YlJGQzUnwIIz8/IDkaly4DQdMzJsrA4L0EOFhNg8OjwQEaehYIzoT6GIyP6DnQ9sj9HNL4/OZegTFuhM4aBTI+N7PsgSJudNnmrk4m2gQMtqqRbO+BkxHlQLznoBKp1NJiDSkh0h8+kMXI7c8BJ42yoMbpaK5hum3PGaY8iqjaFlFDXTTKONDTJ9saWfwfs8rn+hvLjSqTebJzpUyuHeo729wIQ2/OuHdVudMRbUjMchnEhcjc3O6N7JRKXmgrooorCXyFEgJNGZrbrXn2DRFS7ZQp1x6GH0h2zMMva6nJZX1txDQ1UD7ITNYrPBgUllI1UarFsnKK2XFmMCJBW6KeFk3JRldKIutPfydliDD5vA2k750hKE8QQLXhoQJv/1XUVcKBn1YMz2giPqB4QERplFB2tJKJJM3myhGfnBjmmyFKXhpy66y7dHuNe0tR7ewd6U9c4NzdTNh49UjSdjUERW4IrZDpqZL+ZA4qEej6RdU2NS+pDIg/u6LTFXfIMTE3pN/hlQ+canf2f1SnYyCWHfngo4KcIb2+8oTfijDH22qSrKh6bLQBONSWnp++JWXBu1Xaen+t5YjsMzFFrM5DtA0LTl3Dc3r192xwHp4z5wHHSDiJZdxxhHBZsEWPAsdOLj/+O88jv8x1+cs+IX4kJ8e6dzjUx4Z5W/C31RwFrctTrpt2Ai0rPE0Wp0nUZ8zZACM0qLTRsXzwXCLp99913FgkaGSnziws6B8eKUAtjG7pWKMihjPLZ89OzcsjY7+3JecE5S70Y8zQZv8wpsw6skKpMEf22qjgTxw0gDICMg5t2FTh7mVd9AQiDexzrjFPEdiLdz3imfizZSL7P/MARCoWQ73O/sq81qxLqNJ8TIDw6ltoz6zzPPNm52MVQTXOsNiDLWITGGxowY8LfwigJxZTaNsYqWVg+H9ZBO7AWZkkYGM7cVQpbvacABe47gT0+k+cCMMW2BJwDkExltz2LqIwCq7e3FjhplT9EGRQKe8BdAD4Zvwh3GXQQkCSI0lfHzp4goNBqkSEwWzOJoTdmruIsO4MKu8egn3lOBipBAe4vn+FzajdVa5Fx9PksgAD7akB4pBo5Z36GtAcT3LAQDevtTtTCNjMigV/Rb2sWKKA8jAjPTwMb/tamQnMffA6Qwd9ZR9g5wE6+/+bta7MdRjoKjuEL2FeZVICKa+AZhw1lX8Ax3tgA7I8zW2aL8DfpHyiI6GAZx2Esk8HldwrEKMvrnpF5a/7WvRj7nqAM8xcARqaRsed5qZVLFRHk3wJClKaIieSSA2wzx5QaclUqZl5w3dqTej1ne6vOBMdJH1w+Q9CCQCltlrj/rIGsoQjpxa7xfYIBvPH/nCXc0VqHJQKlFJGW1Goj9sI9YZPCqiJoY8FBBJ8cgFdmstcrndFOk01lzAi6E0jUOAN0CRbXQH16YSII5DKRM81nBljigLVPoGqV2ZPubgUymbP4Q73emOYBpRaqz6ziV7DfoPkCBlWzeuC2Qwqoo1Q+Ybp07Mr49HyZmFtW/eDqxqbe84urZWJq1i0nhjxP/rS/5r/8mF/3z4AtPp7i/4MjMPC//rv/5iGbY6KJbJK84Z2TIXz3bkdgrtuFy70oZyuAENBI3QifGR4eFD2w2yWChHyvqVyXV2QIHeGM40EEhuwB1Iml5UVlljBCB9AMVHtmZSlJx9OKgKjhNRvAmVQfKfY9PDqRqAyRRjvoNrAY67aCXwypHIRqLGNw4ywok1ejuckAhG6SzGc290R8OUYcvyby29rktbDZwII8WhPkx4CYMpXimPcBIJsqALS9qPPdgM4/ZRDeB3M2DO2ofzs6nd9/mHHk/P/wOH1Dw/cECLt+lqiHJqOBBWWsBAYu3IqAyKyK9cc6pTM0oAyhekkND5TpyV5ZWVksTzYflcebG00NnvpvVbl1MoTU+GkTANCr1xmOo6lWOFKmwiFPjtooMuGu+VPt6T21ZvQeor4DYI/jeS+aRqKKHMfO43VxA3t6Vt1rU+lS51E3BJwTU1ldj0N0nBpIgBFG34+9XwfKOCQjzJgiSc4bbAQgZNNL5D2GnM2aTYX1GAfXuWi/dMwaoRd9jGBHBX083zgGbcCSzZnNnMxY5rfrhgabaDnPUbTamlkLsMPR4d9s3lyzZdKt9Bg1vgR0UssWJwnnNcAThyPUcO6F8efz3AeO4MsfftBawA588skncji4HhwbHIWACL6D8/DHP/5RY8FnqNlrC0ZxTOZqMqapEyOY9f33P5QfXr5UJnplZbWhW0YUIeuLsUnttCjm1SELvbFNXYsT2qbt8my5Jsmm1ywH1/z73/9ep+DYK2urcjK4B8aS+wodP4Is3EcALdek4EVVgOQa+lRDaGkOZAWEhCbazvq0aYuAwYjLMFZ2XEfkHAJc2ROY63wO5z1tYtpAnXvhO2nHEUDIMyOD7PXBfmLaXeqLlPVvC5RUhkWy15yT41rkBGcTh8197VLP6jVnmxXaJ/eeWtoE4kKN5PoDQPkuf48zn2u02IZVSyMsIgex5Wy1QR+/b9vROMQB5gEw2nP+QcN0Ao2WuWc8sqdZXdTKinljS9gz2uwezs3xFZiqvdoCCqXaW4NEmZ8ErtJGIY5ogGkCjcqg1ixhwEnmhmrOajaZceuDQmsFsH+nH2jWO2uea+NNYEx1ytS0LSxqznDfNKYnk0iWMCAbVgUBOQJ3YezgWGNruefsxWL4AEjp6Vkz6hyT8zMHmRvtYIdqFWs7BprNX18DCPE/erJVAYSmKh4riMN3BJZvr7UPcd3Ui8F+yFogQIOtVLBnmIz6qMYiojHxQQg0AgiZx7wyz22zXbvMs2E8FVhlPTaCUe53iZ9lNXfvf8ngcwzoogQyuI5kPWFjAUBYe8wJ1686U4lOetYBPhuZeM7BdUR0kO8FSPMcWUdk+FSfSx1lVX5PL8UATe5BmUEJQ1mMiGuMvYA2GsCErQDwMZdJQjze3NQ4c3+AtKho8138P64JRhVgFBDGtUBBhWpMkCHgVXoDAPjpKZ1fQafOqLUd1KKITDzZxKokWvtBwnyCEhz1ZPxgGDJiOdxAHTXtHLIYQVzGWIqmFVwrAERf7dMTKeBuvYV5d6zdXP0lZ2YajQ7GZGZhpSysPS6LK2vKEK6sb0pQpjcxq71KDZE/eH3oq7Vt1D/48MdffByBD0Zg4H//X/7HByY4RrQt+MIiy4IDhAHgpBBZWzBEKABA+ObNO2U6CCyJB69IfE9UFyYtGS4c8DSUDb0BqgCtCBYWF0pHNWXXZX9vV6CQBREjQx80QOHp6YXOA299b/+onJzSD8mAMPQdLU4cgCskwsngORPkvmam+TXAsSppaQOpEV9aEJCRlPNbnTY2l3bEt2104xhaGAZZYW82cqLHnAlDlEAgtfavUoaogrPBWkjMNbbbWERRVK5/pYfm2YWK+mOLvQ008/k22Mu/E0mNAWnAZU0d5jj6+/utD6sj1AeYpjkMSwyBqC3ZOl0b/0MxFqqvMiA1S8rGrh5+w2WyN6YM4VhnsExP0atwoTx/9rg8f/rE9YeSwXbDbnj3gEGiuAQf1BeoAi6AF5k2Xwv1hWw29HQ0sPMGx4ZKxqgPCG+hIFO/OUhkzr0ioa3yPYDmw8Ot6magvSrY0XPhPeIwXJdqDBF7gJ6qWlBHhhFDYOCUaajNbRlzz00rox4eHKrGgttQhrUKcEhuvtL7uMdQSJWtqE5znFiOybxjUxZV7LY6QWxGZF5QSqwZxwQa4izwPcBsHAocS+Z2skY4T9gEbU5VpZLnmowVNiB1Yqojqj2oopzLhhx1tzjqUeZMBibU8Di/3Bf3AujY29nR8+QYADw2YNZWzpV1yO+Ign/99ddy+HjW1J/iXPAZ5nDAcQAh3+H3L1++Kt//8FJOE5sstTCiZFVgKtsRpdr6M9lWUZhr82v+zXkDUuNwxuFR0IR6KqivgxZzYb0TcPvtb3+rMcahWVpZUQ0u5+Q+GQucuTigoRTFCVdmoLadiKMbYTCO54zmsHse1lq9ZNBSK81/M/6i57d6HwY0yWkcHJRaocQptnc0RgQHmbNyxFr98bim3E+UC0O3TNSf529KscckgC5Apcn0tESSImahtSNwuStAyDNI3XvmWcaC/07mMoEMri11mJyXczE2zpjZ6Q5gSZCIPqWsLWW22Fd0jw7LiGFAu6Ra68scBtS5VsiBCIEZ6p7lbFt9M9eI3SHYRPZOdHVk7q8jqObPicVS1W1x/gXSqop1giwONvherMB5/l5LhuyBAf1cD7Q/3swn1V6Ojfl8NfMdhzkBz6ztzMNkUPmZ8eO8ymheXDSiOBw7torx5RrzPLj32ZlZgUKyNgIUd5UWemq7xvmh6DGfJidtd9gfUkuY2sUEN3DuYYwkyMR9CChX+6DAWavFSvZmnm0AaATlADoAEq5fzIV375rsH08MBgXMKewToNDBsSNR6AGsnJc5x/EijoK6qWxArYcm6AjLhDHkeUZMyGDe+6aDf/gZKGO6HVdqrBMA55gJ4KWGEOZE1KSTIaR+EACiDDmZ6wr4E8BSxhCWwiHU92ONP8dtK1vnGXJsjjszZ2Vn7IHGu/Z/bdcDR68hPo1AUs0gSiRtfl59i6NCCsUTZgk0VKlKA2J7CNCNqHyE58GL+cs1EGjj9+ypPF/WLe5L/DTAooI5zA+pKjtoS9Z1eHBIWVJoqoBghOna1P+O+mn3xGKam50TGHz+/JnueXB4sJyd08gexotBO0mOgMEwSqi/JwBDaRQsHMoZpKyqY9daS9Xqd8rC6qOyuvmsLK6ul5X1R2Vxeb1MzcyX0e64/ZuPgPAjoPszj8DA//G//c8PLEIMJZs1CzFRdhZbolacN45kaFd2qF6KLnpwQKSj0i5llBCUmJJDSlyETS4qX4lwKuWOWtfCXBkeGlSDUAAhGUIMoWWaV8vyyoooMZyDZvcvX70uB+r7ci0lTgAhRhTjJkCoQt/L9+oLcbCRFZZzVyNoiRxDQUxGY6w3Zm55VQlVbdbVtYxm+iW1szUB0mSd2MTxESyW01WEaKI3bqpgdTJiuN1/hgLoYYvmVFolY8TnnZlz9Ax6Q5w4OyB2CH4sGmQg9/4sSc2gjlXP9WOAUM2e61cbYPljYFCRcf+fKLH1uL4PMmJ3cm7aVCqyfIBDAcT7B4GuDnLQ3bEyPdEtY52hMj2FMM18+fSTZ+WzT59LaEiqeDhYkjGHGkoNEBk9tylxk1fXXfQpmtBJoYcy99jYPP6qBVBWh4zBTXm4x3GDcnqrRg84zgaZZHCuxO/XnKbQu0N0cKyMdh0BFQUU6ep7i1Kwicgxl+jBlWvfWjUecbR5/tAkU3Oj2ozah4/MIxsewQ82FOapAIUox26YzBuqUoA2jlM2u2TfmXusnWQGTKM1HVoR4Ao+Mue4HsaFSH3oSmkJgT1grpANCpUwWYK2KmjASztqzN+JsIcWx884O+2ofACJHelb2SBtlFXICkcAairXwGeSYQhQ4/tEk6G3E5XnWhBxiSpdVgOfj+3id5wLdgP2ZEe1nABft6RI5iNsiTiWucZ2PR3njLJqHJMA3GSO3negDdJ47tjPP/zhD7pEglEEv6DVttkOipLT97QFomIHlBWuNMA4gqrtqpkb/3RbiLZsPp9NdpZ/u65poglcJRDA9/kb1w8YZLyofSXLjxMMCOHvCfLF6U/2K2PJfA8FNlmTZAaYqwF0sa0JeiVbxc9km/gbDaFfv3mrgAbjop5x1W7HdnF8vhenLnsZ84B5mf6YzIMoUGdPMPWRuuTaa7AzqufVFhzLmuZ6Mk6hvQb0JOCRQEG+w/OLI9wG+apVPKcv3oUCSSopqJmFUMFtd9gDzCSx+Ak9Xmd0v56bBsoDLcZKV+0seM62qwAUhDug52XeMobJDOZeEsxUhvToSNkZ74e19x8tleTEUlON7bwRUMH5zvN0tqsC2RboTqCG2jtli3vUcVt7gACb6K/ngEKamt/r2mdmZ8uyatUmBR7Uj6/WdgbIkqEBRODoO7vm7CWZZT4TfyZAkd/FL0mmkTFhTTDHmXsZW4BehJhok4XN3thYV0sJgBb3DSC3XXCmNuyEgEuCKWwWZJXYM/gpivz/w96b/ViWZlle37XhmtkdbB599ojIyqmzqpquRmQhoUZCQLdaIPUDEqAWICQkJErihYeW4IlXJPjvuqqIrMyMDJ/M3c3N3eYZ/dba697jnlGJRKXojkq3kMnD3a7de853vmGvvdZe+/ZmUktJotz1vyQ/PZeRJcIwBWTyTKb1lDbiSyIu5joku9hDeF2k3veozy/pvp5vMaRRUiRBfHBAGcA7JTHYO9mDqQnlWTnJc6i9kxiFUqH0bwTEkhRxjSMJgnOpuabxiQOLJL65R9Yw65I5KVdOEgFVTkC84Hp8JxlNSDAmxWpWUgtAf8pciQP6DOeFk5XMJ+YmvhN8Oiyhe2C7pygMIOEE6w+GkPMHYzqSTnfXyErn7U6/vCzg//jxo/bVl1+2ldWVRtxI27LjE/eEVAJgwUkSnin7CvcC8HZbFpdQsJ5IfqpHYa/XVpZx7l1pC4NB233wpD148lXb3rvfdu4/bOubu20wXmlz85SUOCH9+evzCPw+R6D3f/6v/9MdgRMZdjLA6SMW2QF/RmufbBYbLAcHi86AEKt5Z+YFCO6abHOpuyDTgTTg8gKmxn358m0J4VD9jFjwAEL04x/eu5kzi56sG8YiZA5hB1/guPXsRftwTI/DW9m0ExzDNgoQljzKzexd86DghGxRGYHI6ZNrKlYUIHd1c60sLlneSKYicVGD3WsbDlj6YWlbZBze9AwIIY44aO2uNhIgtGTyTJuSr4uaAzNStJkQ+CzQaEAIqPJjtiPlbwPCBEyfgsKAwfwJvuG6E5jmsP8uQMjW6J6R/voUWHYnXmoQjQtLijoBhLe/ExDCmCoguuu1IazzYKExDMujxbaxsdZ+/MOv2s9++iPVQsUFVll1GDuxjtRRzAtQypcgLqgAuALEqg1U+xHLKsjaMbbOBFMvoYqLxq/AErqW0JlEyajkckvggKyLeYFZ0pL+H8aQZ4iclGsBFPK+6h+YwIe2FcUKJ5BnLYXNc/8i90pkfuiAijwUpqbTGxIwCDhM0E6WUsZEZSBBMNENZmI6kjkqoF/yO418Pa9IwXIdXQAZaQ+HFdeXwJ/3jOTNUh27tLIGwgzkTw54AogkMwL8WF8JwMLeMR8jfw0zSTDLHsD+RCDF+4nVlGTQ7oMBXvwOgU9qZdg3+N0AXD5H9S/VD1Rs7cWF2C6+OfR5jpI8lXw47SnCnvH73eRO+uixdxL8JRgLK8brw+RNGS/3yUPixDXhmsp1iwHBYGGEzb2lk3HwBOyGWeM9A7KTfSaQUUa65J6R6TKe7pVnQAhoJTiN3C+BMT838zK21X9JYRPE8nP+P9fBXs9rcZkNqArACWBPUjGAKvWD2gOLjcscCBvCvhpJWhJXuRb+TI0R901g//zlKz3DPNvM94wLY5o9PvcVVi5Ojd09PPMvrxXYLsXB/AItO1wLnWx/9555LjHxYAzCgPP6KEJ4rwD9sNveZ81g26jKtU6ocqwyMPuhALCHyZjr1n2GuldqXBwN6K0WkGKAIBxnZ5ePK0FJrd7EmIQa2oO3kmfbTMemS+w1XN94ZWWytjUmZ2cCX5IBVkso3lryw3I7Vg/P2ptgsVRjXzX6YTnDGGUsuZfMP+oEiReyN0WtwOczRurPuIZD5qbWBwYdgK8kZBgvlaIALqRqIDHYm5jynEj+6KRrd22Gsc0+xOfxpcQu5zhOxjckBCyNtzqAMoh5JS7v37vXtrY29f8ko3FHVWNz4hkAxR0scl/7YRrQ048OsGtW6kQxGKCXuOHe/Xttb3d3wtYyZkqO3Ny0Y2SGd3fak3lfrpXnwhgwZy2VdJKFNRXTP9aenut43B49eCCQq7Ox2koEgGXOk3iMURixDWD8/v17bWNjU/0bYQ7fvH3TaD/BdbPXsO+yX1vZ4/Uitu3UoBiAyzWk7QpriViCa2YO8HwPDt5IUsl84wuml/Obb65NdejqC01SY8nN3WecgHabDMeaWv+lgnFCjf3gSs/npt0KEHLdPHOpx+bmlVyzE6lLnFhH7jvca0PqL0fjtrG6phZMPHOVeayutMF4oLZldj8+1npzDS7mVC6NUOnJHWq1OcWjPE/myZvX+6qFZb2OxitteXW9jVbX2/1HT9vDpwUI7z1oy6ubbXFp1Hrl4P8ZEP4+odDn99J59n/9b38hQEj296//+q/b3/zNr7SxIMlj8+IQZuNhwUYPzsJjowwgZMOJNl+ykRuYQnThZlNgaswOTpu48x7J2C8vjyT3I4NyenIsOj0blw5uemgtkM2ExXyrjBQOo7zdDYei6iIM0JRdrEAckKcDlM0f0wJZ+1ZdRq9n57tqbyG3utmZNodxiOy2bdTCa9hEqDWTlfespV2APt4zQYSlHNcCtgGEZE3p7TMBhGT2Sp6aejBvjgmGLRUiMA1VJ3avAwi7gC6g8FPwFpVnkXgTV9Fkp7tB+BQ4wg660fz/ly8XzTNmBpX5ewIe/j1JrTJTU3JuYW6mLc0jITUg3N5aa//gpz9qf/rHP5VJDVJKAAvsoDJ5ixS1k5FeUk0rm6vAKe6yZM7pe4mjYPW/5HnxuWkQrRYesgfDXIjGrgaFyEZ5hhwCZAZJTqRXkaTQ8zNtabCo5AP/jhEDhzOHCiA1mVUOLI0/oD51GUjKFjzvphl8Z3lVXJ/aDcmDfGBOJC5kG5nfBO0DgnYHJ0hMmFdHxzjAHesc6YWpAAAgAElEQVTQEaCsNhGpUwljzudqwZdMigAjQVAAluRCZTAj1qQCjSkgNAuf3mlh/mA1wuSQDY55FAFJ6kpIgHCAmVWwlb8TLNS3OYjNdaj2iebz1BZtrOs92AcIMiI9ZL8J28efkYOlGXQUA93gvCtR9HO6UyIL2a5NLhgjXyOvZV/kfRKU829Zq4wf15DeiADRyKoIuNLjNEmAMApcJ20ESGC5t+a0nopkERKDJFjiFMr+ChhLT0PGIpI3MU+41Mn8B1c9NyuO9NGAeX7CkgVIE3xF1sqfGcuukU4ko/zJ8w0Y4Jq5R86HgN9ucB2TGuZxGMLINr2fRsLtXm2AwDCaAe2SV5ZxRpjvuCLyfAjM375zAMwzY37ZUXBB68IJClg+t7SYKB5K0RAzHM9Fm/x0mRYlaQpwiclEDh8TFsnrnNx0ws2uqgHwvKes6zG7qm/1ytP6tqNgkop2P7X7qF2M6YWKpAzJJeYXrj1TQ+xqkcFazznABXDPMrsYDCYGUxozJMIwKHX/Am7VixAGDdUDASksBeAk+0eC862dHb2n1Azv3+u16nlXLsJ6b1g75vsK7THGAg02f7GzKskhviWTr97CAepiTcqZNckuObwi2S83Vl6TBBNzEBUDn0cSgbkCaNA9FOhiHnIdahWhmiz2HYMmAvvpMz4XCEjckLNxkiQrZ18/r0hpva4CuHk/wPjqylhAiPMKGSvXHEY8klbXhLrkhn0FIMF5C9sHaGHfdAx1q8+L6yZ/DyierB1qAQdLeo8kYJKU4jWSb66uTtrPxHyFPxO7PQQQlsQ4ahUYK+a96+TGbTgYCUw+f/5CBm3MhYcPH0zdQAGDL18JEDInuW7qLdNTUBJb5P+VRODnUYg4SYtrqxnbMH+MD+w2klueK1EJYyxn93IlZX5RZz0aL8uETW64dbayLlERua2XlWL0vbTy7VLEBM7hEAm3xAVVHwubp9hwZk5MIp+XBDKAfWlhoa3ixL+61jbX1tpa1YMzxwajQVsc4ox74fYwjKOSyYp+2u2dFUp8aU+UozktiCi/OGmHB6411XwajmUaM1pZa/cff9EePf2qbe3dk1x0MFpp8/0lDvHvDNF4tp+/Po/A32UEev/Hv/of7wgwvvnmm/aXf/lX7a/+yrIr2HT00Zg5sIFxQEd2wEIPQ8jvEawwoRMgIsEk6GazpS7HrRrc+DkymchNnJ1GJjLT7koWCH2e2g3p4NV2orUPH5AdYSYA00am1GwHDXn50nvO2cbZDI4BYWQkYjNiL4z8h0wQspoCM9BNAl91mPGesDyABVilBLGDAQvaNR9xG1XtQtXORLrFoidQU4CCZPTMGy7XF0CYYEv9FGEqcb/sgDK1oqggsSsb/RjUfSwT7Zb9GcQ6yM3XNED6mAWcuJx2ZtR37TF/G3MotWWcUiMr7TKNtV8BOrka2NRZ2GQkxnOtrS4vtft7W+1P/vgn7d/5hz9TthVJDiwKhgoAcKTD6PeXl4fqfeiN9bbdVV1OACHBPc/e0lZYazeEtRQXCQ7yk6U2S/PXOwdhNJcnsCCLnOfpRrKwNzaV4RAngLu5vba7LYCQzCSSj+ovp0Dp5k5yLTnaVkZQ8/iOeefasARD/H7YgzAHqR0jCJctNnLHxSUd1hyaOQD5+cE7wMi1AjESOJHWJdmQAI61R8DFoCTjzvukuXHkbWIBcckrmR/zxQwhgHCxsrVuCs4TnxpgYM2PPOeDgBbXSaCU4C2sBs8gbCRBHWsQq3HaJsCEESiwvmCIkTWx/xDIcq1dKWuAV+SxAtj1nYCZ9ZZeXXw+99ZtTK/eYiQBqk5J5XhlxsO1B4Q6+J+2euH6CWbShzVS+7BtgFi+ea4xogjzub6+UfXVU/CXVgqwvWmjk36vjAl7Mp+X7H+XtUQKqGRXB0SFWbMywK0DEqQGGMfFMnJG/j3yO36fe4npCoFyrp/xSS1oroNx4jWun8Kq3XLBMH4JxBNwdxm0MKLZFwMi+fwAKgWqBWhINLL2eE/WOWs+98DvqobuvWvjeL68T5jKbG05fwKK+Tu/k4SCWlhUewbMqGjVYkBo8Ja1y5yYAurBNDFZ7RpSKsA1hXHNmHCtSV6GSfS+bhk798f+gpEVX4xP5Nqa32xt1dJI5+Xioq4rAArmh9YLSRwGNIpJlSmXk6IEv9xv91547g8fPRLzx/PEPZhv5gdjpKSF492JrwDrUf09x25dwjXxuzBl7CVcl+T0JRnNODIGMergWQn4YuhVrTwChPg74wELyXuTDAQQsr6Z2zxDwDb7AYBwdRlzJmIHg6qsCa6Jbxim9CL+NJHimsQkG2gzZFURY5kkDvcDGwkA3dnakmwX8B4VgVovFBhiqOKyzf4D4OM+7UQKWHadJO/PF8kWM3iYoFldlGQNYBDJIjJ6ronrQdkFeOM9AgjZN9lD+Az2KX6eWAh2CzDD53Gd7C/cM3/f3twUA7uysib1AqZblOswRjCElsfuCQg+e0Gf6n39Hp9LXR2gkPMCoMvZHZfTgOHUgnMt/Iz7Yg3JmGdry3LKs9P2Zn9f10tvP0u5PU+J0ViPMIWab8OxwJyZe/dtBswpsXLhvYDnQAyKhwBx4QW1fLihV4IKwCeFGVJ+AGUpDzjcOLdXR+O2vb7RtjY22iZnody/+Z1+m8XxfJ6avjuZ6Zx1TayIE8rHYrJnY4xUvR9Dgli5dNP6i4O2MBi3/tKw3Xv0tD3+4gdtc+deW9vaaQuLI7mL/m3M4GdA+HeBQp9/lxHo/e//838rUxmcs77++hftl7/8puRYs9pwUrvDhgggZCNlI4yskoWWuopkiXF/g7aXlbWayruGcNLQu1iQSGn6C6bQJW2kUWfJMrNJy2FSgImF7v8HEOIiqfenQbkyuj4gJRlCqpI6rwJqsCqy3C4rbQAhUk8BQjFxDvh4jywuSfHKibI6N6iHXp/MI0xQpHhCYQ4a+Qxlm6pwXXKx2xtlpSLx5DPEQlYtk7Kl2szMROqwLavqXEsAYRiEHPQJIjKlP2UIP2brpg3mJ6+f5LI+biwxkYV2Ek+fSlK7y+j/DRBarpgegE3PGpZw5q61xfnWNteG7cnj++1PfvaT9sc/+7HcR6nJfPHypTZuDlQOSg46Crs5GJGTANquqfkrOfKk4JqeVciG1TYCAGOJlUv9kJ3Sb43C7xk1QT54e6jMvExrygqcV8JO4vaGpFgsKp+HsymZeuRRqlEM4+YRwakNGUvmAFlGsXS9ZkOFykBzzZgwTdiaMj1iTSmYKkDo/pVmgwi2CAQCdkiQIHMFeHJA5mDlgJsGHWY0k+xIYMAhTsBA0JZgU0FGmT6w1nkPgwdk2Q5ik8G3TPzOAVpZuMdsJQxhnCQz9xkfXtsFv4CefBO8cdBurLvOK7JEgkEO6gRaccxjPrAfad1XxjfBX7LQcT/ls3k/wBq/B5CmT6pqhUtOzLpircXiPEAo0t+waZJDqaH91KUwe1rqjngG/D4OnbJQPz9XnSIsIbXKGQMBe9iXE9fE8T4OdoaTQJDPiaqiy+pFiaAao47dveZW9c7k/bhe3iNMEM80BjoBZekryzPk38LM8rkxLgoTyjgEaJk5dj1TDD7CNPE5AQFKspU8PuyR9scyTQlDbhWGM//5t/w/9ek8H+rHWXd8J9HIdQaoxyU2rTQCWiP5DANqmbBdXfOMDC7oh2k2E2m4JPWdOjjJfMuxMjLcjMenLD/Pnd/N8wtTFzazmyByO5s7NTwnCQUjxrXyJXBU7Fnk/WKwKqDVHKjnHECYdSegXaUOgEFOn7B19E3NGPI6gCCuvnw216aWI69f25zo7GwCyEiKBswp4YqMe8FmQTxDpPFijEsm3C3VCMDhnlIXxmcz9qh7kjTogmb2W8AAr+O9JqYqZc7Cc+RMoBQF2agZ8pmPFBeAm3fvjtrKCvWBK21jfdrqRaoh+tWpFYuN6XhPPk8tsKofbAAa+xT3urqyrNo/AKLLBm7K8MZ9RJNQAqAyXoAivgySz6U40X3XGop531R66UQL85Ozj97NAoyVGAHQiWGkpnQwFNhLuw/mHnOb0p5IrDfW1vR8onSI5Jb5uSMg6QTg/stXMt7a3z/UXrK3t9kePnoo4PdaDOFLS107gDBu2Yzht8+fi2F8+/ag7exs6fcwCONeGRfqvvl9vtiP+TmgGsWPVBf03J2f9gsO43ZJU3e5k/alGJI0XgoOmwHSh9iqjyvVA2L6xpmLekXxI9JSGT+5BZWM29SOzD4IxBQknMfjocDf2sqqpaIb621zfU0GNMQmeq2CmJ6MZYg7T2EzSYDIwMY9PrMvaI0wf7Vm00uZ5LKDo6Xhclsar7T+YNw2tvfUiH5tc7str22qdlDuoqzc7zT6+8wQfoZ1f7cR6P2r/+G/uGNjYGF/8w2OoS8K8C2qRiS1Oyw+NpUcmqo1KGkbl5DDmv9/c0AWkYaxBMAcO9RUUExra3lv0q6nkgEJph0CUXNaJLgt8f58KaCreqs4R8I+qtn9ufsYUazsg9vy0UngKTBKkBjjkZ4KhzkKzdpdypjGgNByUDnHVY0Vny/QdeP3SF0fwAQTHAV/Bd4AdxMGoTejnjb5EoADZEq+CFSwrDJB0DTjDHC0NXH6Fn0MuD5mKML0JSj/LrDWuQxLGTumodk+wup195juNXQzTwZdv6O+sFhCbW+TXoe+iwDCwoViCQMIh4u9tru10n7w1dP2D37yw/bjH30lExc+DFfZNKPn0OAwHQ2RjjKX6MV31a4vU6szIxknLIIAinp3nbWbW54zsigMCxjn1hYXhsq43d3OyE3t7esDBVvMD6S+AEDVAMil9FpJAwNaXP+u7ERKz6nKeDvQdK0pn0ONY6RTApolG8EBV8YMSSBQM0aiohIIzJHIjpBqwZzLYIYAv+dANYG16le5x8posrbi/snreC+kY5FsTUGzpWasM4J4Du+LTtPs1Lwm6HV2c8kMYzklck/5uQAhRiVlUMNYYOu9vbWt60kT4LD4yLXErpZzn1xF32Jw8VbBI1IvJFgBLaljZs4T+PC6ZMIJQMKaWv53baa3nFcJ3ti3CGoZV64ngQlJK4IIm4hgwY802WqDSPASbDFGfGbYMV4X5keqhE4rCn43Rid8Pm6iXJOD3xUZY0TWy16ogPvtm/a+auxY02GSuqxUmNUuqFsejVXHxT1EmhnAz3szFzNf+PcuO5vxlUx+ZkY14RjHUPuEwkN1UfQDpQl3sSyRPwWUJjhnbCPv5Pp5z0jEuiAsTFeuNYA6QDxALTJCwALvk/3OPUXn5BTI+CNnmyTaej3ND8aT8eA6uvWCXEdYZD6H943UtgsIc29hpyxGsYlKt76N/w87maAvZ1zAXu6vm4Tp3lPWmiWU13a5bpZbhhFmL2N/UDBLC4qqZewGm9kX2C8mY3o1NVDheUxditWArVgVn8N8cS9cP2O/tb2tFjvsHdQZakyPjxWkc/1yZsSKX205zGLqrFA9ohmXGFYxTqmzjASS90sLEiSKsHqR3XKmJ4GRBIKk5DCyJUXmGanurZi1JEzvbq91bVYmLAog5j1Yi2/fIn09aRsbI5UobG3t6J55PklouI7TZih8DkCPc4f75jkFnPEzMe5LC200RM5vsx6AX5dx5r1dk+62EsRVkUSfX1Bfdq2zLNL31IFzD07s3UzaJlA2IMOczjWnNpfr4RoBMFm3XG+k7dwfY0ESCfAT8Cuny6pTh6XDEJB1RtP5F89ftBfPDwRadndW28PHD8Ue5z0BdLwn18m+SiKBOUGS8dfffKOYkn6v9+7ttqdPn8gBmnnL7//rf/2X2nNQ82DK88UXT9uqah8X5CWBfwMxTBRjnK2cvepfK7kxaisk04M2Go9sNHN92969O1QPQdfvsUdg4FKN5tnHLq/b5TWMHgmqikOiWpJbeU8GdzvbmxpLJKIA8a319baOQ6yAJ8moc5UtAQqJF0gOa+5Q+nRGctnnCc9TiSe8I0qGvDy2I6vIEMyD5vqSig6X19rCcLmNVjfa8sq6nEWHy6utNzOv8zyAsLvnTdbe3w0PfP7tP/AR6P3Ff/XP7rR4Dw+VqSH4sYQDJydnqFOHlPoBNuYcaKm3cSbLGvuXr163g3dYpV8UCDArk8MjgDALBkAYIEhWhu+ATenbsbPXhgWQxKRmrl1c0m8Gl1GzNSkUD7ojm8XiU/BaBx/yThUfiyWixgO2EVBpQCi5aBXvC8AUJWgGDkB4J1ALg8lmrgBGbQEcKKSwWWBKJiVuNq9DY6EvqQvjxb8luDIrMbUhN6gr05Xv0Gvy+/lOcM9m7GDpt2fzBJQJ3H7CABZoEyDsdpcw7pmYtfw2IJxKVH/rM7tN8j65nE8lqQGDc73W1pYX26P7WzKU+erLJ+3Rwz0Zx5BOOCinS+YYmUukhAQ2MLXINghmkBkj2SUBwPyARUASig00B+7tzaX7ZMqaGjkp2Xp6DyEx7jWa0FKjmqJv5FVivKuXILLUKUNLywAa1ztbn9qYyNuYo65XtWEQz4lsf2SaADjmNXNGDBGvK0dEZcM7Pb84qJljOJwxN0lakNTw/C2jgVs3JQ57ATBDPpYGxROTh5prCmI7DbMTPCYRwvNOpjxGEBTf+yAz8NOBTrPjMnug5YgDGrNbCbYxHyCojMGK3FPnAZfIye2oaMkXh6jrCLEa5wuGOPLBtCXgGUjC9vat5icHLQFIGpdzXWEFI1FLwB27eK6FwIXABNYTRibghHmQ2rewAV1ZaJgjArUAoTBMPDuun0CQMUhwpj3x5UubSp2fix3UPN7YUJDAe/Lz/df7MmAgYcB7xQAngX7At5k/9+6KedV4OJpIf/l8ft8srDPSSVZFXZC/xwk294KxGIlBAjhAOSZPjC3BZVjGsMY8YwGDxcXJfOT++OzUKjFOfAfE5F6YX5GxZVwiWcz4x4Ua4Mzn88UenN6oSK1T95t9lPcQ4314qM/kK60xGLPsu5IflosknyM2q54dv99lCBl3DgitqzIWco2iG7AHYCf7n3KAMLZhq/l797nF0TNy3gBVjNikqql6sLSDYb04kWn5Y86NgBLGNu7EzHmSM9RDsX8wpl1AKPOtW5dTWP5qtlPgthJFsIN6tjLx+aD1zr6FoQwJiMwZASH1XPNeR5JM53IBLP7OtcFYAYQiK0aOiCfA4eFRGw6pe7PLpECQ6sbsDsk4p26PfU5ywWoNkz0wa4L9mvpvWCUBIjGVyDiR255Jyn5wgKT9uG1sYHq11tZWNybxRgCh+u8d8bkYmfTacLggtRRyb94LWTygg/1Y7Y5IIJUBDXETwJD6MCeavN+7Bs7gwC1xXAeOPJKzhPdg7TPWAOM44apspuoqkZdaVeC2GQCSiUS4XIilElk1AxjVRsoCNJfL4CbJuKzXJGDsTop0t1k5c3DQnj17qfve3t7Ufrt3b2+yfnmOSQCl9hE5J/eMrFQ9ek9Oy1BnV8CauY0i5K/++uv27NkLJVJ574eP9lQ3Tgx4Hqfda7eoERNODEWj9xu3h3FyakaKrNHy2GVKvZl28M51gx77U7WQYG/ljHG/Z+apYyLxCLfKY7S5uZ7iCpLNDx5gGnNPAJV5tDA3K2C4sjxq15T3SOpbLbaoG767cc0iShCAYqkelGhB6dDHOZw92W6plMSsiFUetP7CktpJjDGUWVlvC6Pltjig//aoLY1wMR2pdtDuohWvVfCV+OyzZPQPHM39Hm6/9y//2Z8LELKxqvj7/FwbDZsKf7LRpvYEC2IvwDtt7my43foTNhZqNl5oE2AxntsghdqbHoYXll1wgPHF+6op7jyW/ri0jdryCF2/D5dkywCEBJ42qaH+od8ur6nFulKtQXTgHDwKdGgfIFDgQKh7ME+ADlJNycuq+FegEFRoWivZF7dPKKaQYOTGLRP8b/w/DpCzk1YWqu3gnjutIfqL9K8buF8Ngf/trbP5YjBgtm4mAOzTZxrQx78nmPtuQPhxA/lPsaTNXj4GhEWGTjeYgqJTqahZz991Tb/FSnYA4dSwxu8g0OLpMCk2VP3gTK9tb4zbl0/vq37wyaN7bXNjtc2hKb270/NlQ1VD+4G/eQYLfffusVQQybBdRjkgZuXYt9DOL89V7A2L6ACa4m/kSASEZNxg3uh9h0TTgSBsnBgsZCH1rLsMMEEAEh8YZhWoV4bawSYHtt0CeZ8wVpKQnJ523GQvJll0Aj3VJ1UAxbyY1E5d0XORlilcjyWoqm0qeSC/R9pBDFWZKYV5ZMwloVqwZb6CZq61JJ5JTCSbaQmga3NiHZ/Ajnt0LZaNS/g8akcI2CIh5OeS11VNZKSVye5yHaktiuQ8ksuu3FC9pXAexIJe92tL8rAHqSPks7i/1MpEmijWtLKzvMYs0onqYTisuU6CGjev3xDzSRCGox7ftvFfKQOdqwnQipNo2MMkxbgn3pPnr8BZ9SoOCNKvNX21uHYA4WpZt4eZ49oEGk+Q25vtDqPCfWVsE2QkmSDmFjOVqv8LmxnAw/OMtLNbB8X788XP3NMN59O+pK0AQvZvPmNtzUE6oIzn6j3etdB8xbwnDGlAa8Ai9884JaCP8oOxIgEJO+A6KqRh075xkel160T5Oakqs3Zm55H9qwa0zi6uqVuvyHWkh2YALZ/FvXC/XE9qKXPOBdAnKakaRYx3yjgmLGMkqV25auSt/K73pSlb110bXWkprwtQ5cyMPNWsy6ISKt6HOMvcy1TMRLUnUpJISRaaYQ/ElhiAnLTLM/fAM1i1qZrWVBUA4txsOS8tLmi/09pcBd8AL4HMhb4cEAFBSO+4VhJOgE+B6mLGYG11LpIAOz0V253kAc8RJp/6Mv2sXIFfvYIlxDEYufvQTrKSLK5qHUQeHodcPoDrSh1wAG2AuZwt1V5hTvNWZQULri8jNuF9Dg8/SMG0vr6qz2Hu03ZIfW6pO1MPRfYMvhk/1sl8e/jQrW+Ygzx73svHI3HBjZKTgMEY8SEXBOxlv4qpiwHhluZepJOnZ6duU3Rh8CiWr8Bx1BEySJscx06vBmwmQcBz1ppZWZ20Lcp6SI0gV6yymVrLXINkwgVOeKbMMxm0VKN2nN35/8jtd3Z32sHbAwG+F8+fay0G9KveHFfWinPC4pIERIZKzSXjy3j88tfftFcvXytBSx/iTTG2qBLG7QYVmJIBJOlsfBXn1NvGWF3o54rD6OM3snsz///24F178/ZAyUXAIM6hbjnB+WRTM2JT1tD1zZ3OevoMzvdnpT4ajwbtwcOHchKlsT19k9udmdXBwoKkysyXiXKowDzJXsY7yZVJeQ9qINapnNG9HtdWV9o6yTaMaYbjtjQYCwwOVtZafzhu8wuDNj+32OYXh21+AcWcr7sbnyYu7P75e8AFn9/iD3QEev/85z+WZDQZxGSdIxFi44vLnbPGGA1YA8+GFRlPDmK9Xg2DCRTdMw4QQGaEZvXJ9LKBp6AaMwyyJWRiWIgE+bxvMvtIRmk2ilvp7Kyz3lD9l1e3tgc+c/2PsoQy8cBt1DVKYfKyKeo11dfNNYblQKcV9bEpigJqHZ6Wod6UdBQzFDNH/NyLPL0Ng65wmYyUk2wnGyQbLjt6JG0AXQIa3nsODXr1deqCQDOTDt4CzgIIszHkc9LT528zguk6iAYM5j3NEPKfv35X1ilgefpnh2GsusdPmUMHClNAGEMCUgOLc8gzVtuPfvC0/bv/+E/b4wd76klIsCKwTN+8AT0radhtuRg1fTyb4ZLtre3iZ6Ap4Kv76bVrsuBV58ahwsGnuhll9u1KC0vohvXnEwmwgjwBG7K/0zng4Kv6ZF2bHWSOc39xNhNbPOvaJx+sV6op4BCxdMh1dwSYuOYpo17ZRJjwD0c25ehm92EIU+cglrmkkTrQME7h/bF5r/fRZ6htiRtiAwQ5mPm3BOthtCj85zMTgBCwUIdBkMKfBIp8nmWj7lOWDG9qrsJSKCFS15aAOywf+wzALqxS2JwEc3EZZS2TaIF1UL3m9fWkeTn7UkBJ5DixWOdnkUB15TSq2Tw+1j4GYAuIBBQiFwMQENwhbXr27LkYJZgM3o/3iSkDEjfuO9lwm1esKRDiXvhs3j+MVwChap3KbIWfAwiRZPH8o5YAEFIriyOeZMvl5BzLe8Ywe1k+XzJC5gJOldWOIzI1xnT6Hu7bxXtwP5GgBtim1oifYxLGt4NXesHS327lIyOjyCi7iYA8d8noC2zl97iHjEuuIQAdRjJ7dxIIkYcmUI3s1MC7r8CefV8BoeTOsDkGHwGmmkM19yeJuForjAHXwXPLecdnBxAC6DN+Ar4w9JJRuuayK2HUmirGls8LIAzQZy+N6UkAYcorAnojQ5Ur4ulZY7fPXg1bCGMn8KeehA7UU5vkvdoycskMYWTHY40H8k5YFvYsAmVd26Qmk/1ptmSjuGK6zk+yVl63YAkxDo5IvwNsqWnGdEvKmHq/MEvINLlW/p0zm30lbDVAAjAIyxYJNwzRmzcHMopjn4XJS0sGsUhIHQ9d+8ba4/kyt+YX3OA9bRey7hLDYTA2GCwKvNkN3MywmWNq+pDzXdS85kyh6ftNOz+bmlJJPVT1qTqf52bb7u6emH3GJUZVKEeYc6w/4hYbxrj1goG+9x56PZJA4/rDEHKeMQ/1rCoJqJZHl+eTpBTzMkk0gC3fiQc476b1jpbvM+/ErBNrSBXs8ydnTmIL98IjIX6lZFI+I4knJwkw1eFcu24vX7zSumOeAXjZH8PwY2jDF47gxDkwy7itqsSgpOh8LuBY80uGS5bnvtrfV30h69Uy7cW2hUxzdUV1fLiw0holQJdxzb6MYQzvIYALAUBNXtXYvXrNeLvmFTDIojJLh7eDE0skUO08eqn2YDC8Hj+SREuai4BTrROe8/WV1DnEBbSJYA0yFwgabmkhUkZxSWzxbLknXiNmts5eORjANq6uqqXa+sZmGxQjSHbKtZwAACAASURBVP0gjODc0rDNz1O2Qiu1fpspM5nPgPAPFKn9/3Tbvf/gp/eFAQjUCAzYRPl/JjUbGIv9+fNXknawiZLF295et83y+vqkKD0MIwcBPaJOVF9k4xeCXdga6bxHI22UyeJLGjVckj6bDXKAcxN1YVWTw0auRt56Pw5EAlr6x6Alb+2EbB7OfJWxlllLMYRhF5KBjWRDLGIFrpZLVl2clv30iyDf72Gmyu0M7mSGUv9U7SwAFZaNGuggxzFrw1eXIeSzCPgAgy5wZqPAjdLsT9jTAMEuIMyVJeuUv3dBuQIERwkfTaHuPeY1fsmUBewCwsnh+rtkqLU7pabQli2W3yqgqd/NpSTQUX2kxqm1fq+1pfmZtrez3n7yoy/bz/+9P2tPHu611WWDAW+ecwJOHFpi9Xozcvqc6d3JNRZwiOSJn0nmKfklByHSEDdx1mY8YybX7rM3ytipGb3aJvjglCtfOZaqd2V/XmwkX4Aj5sKkd6RYPRg33ptNnwPGG7/rjSwJUvafjGLVEEY2RpBJAHVWzns+NM/ah2MHt/wumXgYIPU0qsxul/UWI3V42I6qXkoHcAYceXQ5Y6a+TUFruS5yQHMYwxCyfln/cfMMqOMa1Kqj+qQRoOQwT7Nz7q/LWmftqram2DPLF90Di6CJwIJrSRDPc0tdDs/cbTYGOnTZK8LksH+EqQqQSA0TB7DcOt+/1zPIwRxJXpg7ZWfXyERvCZwBMsJYfPvtc40DwUAUEAFz6fMVSWwATK6H9yD4C0iI0sIB51ROipw5gIQ5wFgQHBMc4RjL/hCgIjlRGRFkzAK+I4FE1nX84cPEuIXnEdbabKcNJvj9BMbMMyf3zGjEuIf2QxiM8WyZA/x+mFBeH5bNNVbHkyCnWz9nJtl9xRJoJiHHNfP/BJME+gBwz62qfcLSfW1tcv2MYZfFYyxg8yWTO7+QYQTnTWpGE/zynklEdMF0gjKuTfKzkuDzDFWeUD3mcp7kTzlbltFNl/ljDgYE8x5d+WbOHzNOridKYJ65GZaI62adUf+EoQpJJvZVrVcSOuWWnQRQAsys7wABntV4ODQI5Xw5P3fbmgrMVauvoJez2Hvs5QXsX81dsacOnvkKeHFy60bA7PDgne5F4Iz6utqblQCCQRkMBOZIMkVVxH3u7u60+/fuT+TZ9iQ41PNjzQPeABokaviTvZU6NEtLX+u5U8dN4A/bCDjgGmIipDkvWa57IyI9BGSylyiOKNdkgDf3EkaM9wAAnp7QasCgkORvxjzPFzMoSml4JmHm1IKIBOP5lT4Lkxq8F1hTUgPdmFHHRZn5zhdjwf0hp2cehj0XCFO/3KkzbtYffwJMOH+4Pp6bFVBWL/EZPJOwT3wGZ5IVTlPVU+KJlLh04wV+lvnlhu84oyLBnNVzouyBn2fvzLgTJ07k40gr1SaF9luut876Y+7wO4mLCA+y50d+zdoCEPLsKCNClnn84b32YmJTYk7uWyUNtBIpQKj7qHIcogsYQsqWJHFWbEji3mQC5z1rjd8FLOLou7a83FbGdollbQAK1zfW2/LKWGNt9ZH7WfN19J42FheSrwoQ4h5ezKBqx8twSzFhJXC15peWVAbDc+SZkmBY29gyIBwuSyraXxq1mT49vBerCT3v4fX4GRB+FNZ+/svveQR6f/Z07Y7FuLmJA9SD9vTpUy14FhFGCF9//XV7/vxNOzg40mTc3Fxp9+5tTBjCrtRLG5s2pjQH9Z9I9JCqkDHisIiMy/KiWwFCNnDVDirraMOWZPnFAsr5iw3b/ZpuG9LLnmyFOXyyyagOagYL4GkzdzYnZ7xK712D2HXjBJwAP7qAEBzAglfbB7GJZgnljlnvwQZhC2+7hvq/FOcZEZFtjVU24ERBGWMlxshyUTUGLgkOf8/mLManzGu6z55r/y4mMJLYQiWTtgAZy98Geh/LQl31OEWBXQOZv811NOOY3+JA/q16RTbNSEYDHAHLs7026s+1vd319tMff9X+/Of/uD15dL+tLSOTsrkHLpxsps6sw4qwoV9KYgMpCDjk7w6yXeOmjO/5lfsNdRhWniNMqvpXqqWH54kAM0kIjB0UuLnIf7gEI8ZZMO0lFLMWAQGBVphEB/0J7BzMTfsJcrABKDkgUgsBGJyZm1ViIKxQDGcI6LhuGSMAHMl81poIQ8e6xXDn2fPnmk+yx15d00Gq/ox1eCkJITOKC4FZ19b6MI5lOCAR0KAaqaoBC3MRK29JaWXrT7b9ZNLoPExdF0QyDjwPybHKcIk/Y8iSurusST4rdvBicqljWlysWsbjCQMSwMr1R57I56Ruy8Y0BxVgLiqQyH5jkI25haXr/MwN4psAIT21YAkJOgCEYf/E8JbzoJf21EDK2W7/HJATWXAYm0gx+b0EpOwhCtyK1WHMCY65dpz7mAsJ8NkvGdcukxWQyPyQgcrrN+3gzZtJjWuCOuajzToMfnmPsDP86ZrctUlyjzEhAUgATvAWUBVzm0iFCXy6NUmMQZ5rjHKiOsm6DRvBNfG7fAZtRsjixzSCayHI51oDarn3gEuul/cTIFQi8LJYH7cR6IJxxjuANKUDvFfWXzdQ9dowk+MyBkt2+eJ6UZIAQngfs/8OCr3Wp4w//xaGMNfKa5MUSq0un8fPGdcAQq8Dl1Zg7kQbG/W+rVZKASf+PH+mk3lOPgXk4TBJMEoj8LOTU5tylIRbfT9nrZLgOVEfGov/9+8P29GxlQlxL2W8GCfqbbOO2S8AZ8cfHNjzuTBMMpgBHMJOUe+pJuE2M2FMWTNi3re2J5Le1Gzy7KJA4PkDlpgDMDiAypcvqK8NIJxpC4vzYhpJSrOOeB+uKaCb8xilkeWgg4/acfBZBghm6sJYs6dJWihAaLArx8rO8x0MDG54ppkzJKyU8Du9Vl/c9fWxwEz2DuYEc8uA8MVECh6ZO2UymRfap8R6wXRbeh+3UamLNOfsbMxzM3Bx/WvqVBnHJAnsZOm9MTGQZcaWo7O/8sySdI87NPfspOWCHEtpd3R2amOWyFl5lvxepLNJLpEQoA0D95QaXdckzinRxB4ZebikyDpLqt0T9ZbnZ2Lltrc2BZhJxl5dnGtfkOttEQpaq+zJZc4GINO9lTqIRBHfBvdENWXIJ7loT2wwiQjWBwoLHK3X6W04GLYhKjVKmJZHbWGxLxkvcWrUQcyd94cHSvJ6AZpUYC5wn6pnr7YoOS+IYZCeLq+uKmYhtmRfG6t8oBjC4UqbH47a3OKwNdRL88Qylor6e1rK9F04IMD/94wRPr/dH9AI9P7kwfiOhc4ipL8MG22ctJAO0YNmfx/XUPfrIwO2u+veYARULO4saBsH0GjbUkwWIoc20h4cQjmM2Jxy0DKBoc6Rd7AAB2RsFX3j4siG6Cy/ZHQfjtrBO5p3wkYY9PHtAmFvcmo1gfFL9WtgU8vmmIAkz7bLYJV5ZLtGbth5+AJ2qSEzwjJUAkwAyCQpNbMX1pHrV1au9Iu+RwOayDEkdSrnR8k8xTg6u+waMTKL7qOH5EN92zqE30dAlt/1pZXckc+f/oNYv65hTJcRnepDp1nEAoTd2sDvch/9dI2kPtEBylS2mZJCWMObjmQ0LOuQvlFD+g9uth/90RftH/7pz9rDe9ttZexNWRKZhpPntbJ5biZMfQ7W0N79ORw5QF2rNmhLgyU5hykZIUmna814LRlkD5bNhvhWBrjAIY6iADfGH2AFS6X7qVo0HrxlqziD2aHSSQizga5Xw2yC/klI9AxYAZukCjwP7PwIgONhcV/uaTintaKgnSz81bUdOgE8ZXCTWkYOQgDEr2QC8o1eSzCmvn/UgiwNxIRy75I0FVhNKxbJTI9PJFEkMCKIgy1jPuugE8idFTjmtWE/AOROAvk6CRAIYrLWknhJLTLPK1/MI8mZqj45QUoC6bBOPF8OS3pD8WwtJ0JyboBpWRAHMIEdjYvt4Ma42k30reo7AHtp4m5my/K+1MtwHarJuriYuJAiYXPm1kYqCRi5hgQyrpWy9Dv/zjM/OEBF4fqRZPbD7jGWNkABdJj9tQxxqG/3bzxqbw7eSqrL9aavW94jzFukSIw1cwAZHwF6vsJqWXLpGjkAQKRugD2AJO9LEoA9P/t52k4kcA6g6wK7SPR4jzASfEZawkQG203qRTrFePH51A7yZ+qqeH6T+qSdHY1rABc/S/2oEwcoUKh5oxabejQDwsjutOeWXDTMpTL1xZYLuJTrH/8eoB4w2A28xOrd3ohVD+OX+4s8u6vm+PSzeW0SJYxbt04/QDev8flSUjbVCRokpreuP4+9zjuylCtlkMZz0JqpHn0yvOIsLqmaEmsyQIuhBbWhq9qbACBI4E5OXb/avS/G/fHjxxNWn/kB0wXzh5pCNYaYZVDfWWuLmiiYEJJP2SOUIFqgxtF19GG1mEMkCJL0SP895r5aBiA9ZZ68PWzHJ+xLd22+PyNwQK0hyUHqG9nHeC3rDxBBTIHcmXukTosvxjMNyjk7kkhiNBmrAEoDIqtGwgB730BSaBMoxsig0C1nkPejJhmPDdLCqgc8us/qS903Y8a+ZKMsu5sa4DetfRqyc+8834/G44pY60jjwedyPsZ1O6x1EvTMs/Fo1FaWvYclERNmmfdVnXS/7+bx5fIcuTSAcRWDk+FIgJC2SawP1Cjst9QoRnUS8KeaZ3oxCqBeuF9vuSVHcZZ+rZzRAsMkYo6O9fxUVnFxoXuGZaUfIs8RG74kiqI+CYhFaSWGlv1CSVycswciBNgfXJuL+cvVJOHIs+L8Ojn2uUV9vprOr9H3drOtrSHpH6meEGaQpAR9h20GYxCNAyo1upyvZkI9r2Fx1ftS7vQx+6N+cE5S2lVaVsgYDp+OFclFN3C5pWZwCTA4aLMLg9ZmMV0jzkjfwc+A8A8Il/0bu9XeH98f3bE4cG7c3d3WwmNhs8DY+F+8eCkXsNNT7JfpzYUzF06P9KkhkHG/tNQKEHAKrPXIovZc56HN4UYBvALHOpxYXA7icY8qqSi1d9dY+rt2g41Eev0Ptoo+Pr6YtoggMAQ/lv5QMg9+v1ggZfJpAVAHEBt8WC51oqhMjZm91q4EJv01kVnE8TPMAECvg7A4fNzTyb+TvnOSLtaH+Tp8IFu3Xr2k6hDI50W+lAMTppXx5OOmTSymc0XvWzBVQBSX1AKqYgRRM1TQIN4PGSvv13Xrq7djjBgccmm87iNGsXoH5pODTSP9/NSlFPCnln8T+ar/JzWEjBdZ3P78TBtRPzoatt3ttfblk4ftpz/+o7a7s9GWh4uak2zMABs2fkCSfq+PbNQoNzURfJbspyWFWobalSzU7rPXDRdMMa9lesI1CyQx16gFANjPU5t4o0CHuUKGFVMCxpaDCKBEJjLP2I3mp/clJuDyUnUqfK5ZEtcQ8KRkQFR1XxmcPAsCB5hkyxN96PMeADVl32EK6ClXjObBu3ft22fP2i9+8TcyAmFRrK2vK3jbWF8XKKTZemrewngQcIidVo+ma7mbbldNCIGpgCIun7Apan9hMBvDCAe3HlfL9ty3MYCBfYMAk/fn+XBfCZgJrAFBBJl8hQVnHvP7kdZFTkeCiPGmPkeHraSIBuOyF+dZUoPaqQeLhJZnxfvg5Bm5XGSU/D7ZdZpSsx4A5O/eHUhm9P7wveYBQQUBFcEN4+55Zotz3pfPZ28jiIkMMwwh9+W6KuqTqG2xOx5BFeMFgCNIoXbagNDjwfUdHLrxN2OBjXp6OHbZKfYWroe5cigp18lEjiz2G3OQGtOYjfA5/Cwyr5jrsI/jtkrdE+wy885Nqo8rEVB9uaqnIeuDZx9Ggqx5ANvGxqYSi/ydgJr54fkHewIbZufI168NCO1a/V7Xyu8QoMpUZGu7EhgO0hnrPGOenRn1a5UGwBZGqkuNE/M3LInYuv68gIj3Y0shUWIwDwFHvBazFACOEjfUu3cMYcJUqs9YJY2S3ON3xb7V81DipQymukoAScZkgHOuZ0WCk3kro6w48NaciruoSiqqlQxjbKWGTTACbKVekTmI+5uyLyV5YJYYCWqNh1Cupe3sn9SwwsCgXCCwVT8/9cMjuPY3851Al4QBCRJANAyh3cjf6VqWUCNUstN7sFuNEPwyf5kDkUTyc2R7cXAO686c5D64rpjFoCgS837m58ueSDKYPWRm9q5kzmvalyIJn3yOWOW+GB6Ypr29HX0u5wjrW7WS9J4rp+UkADReYl8tlwyzm8QG8QrfYX2z16lhOrJnKSgwvbNTa/oW8j607djff6UxZU3apdh7Wff8Z747lroSI4VSYXNrU2OK/Pfd4YHYdcx9+H2ks4+fPNHa4n4Ax2mxI5nlxuYkwQ9DmWQUgJpYj+fL2L5+7fIgni+JNn6Xzx4NXefI2LC3vt5/rXsDEOra7/ByqBrF29u2gpFPpyyIuZVkEPflOrtLJwZXl3W9lCy4v6XnH+eXmOJtpOwrKiNin2LM+H3GiDGNcoy/kwABnDn5td4WlujVa6aS+zt8/2HSM1Fr+pJkO+72BnOjwVLbXFtr9/Z229bmRltZhew4b6dnTppaomuXbc6hqamMpcesD8clJB4sEcfcSHNH7AGmVMM2Xh67ZnNpsW1ubbed3Xtta2evLQzHbW5hIKlor7/YerOwuuxZdsqPJu1TpVcXOXxmCP+N4ai/Nx8sySiLnUWRvlmpFUnfQRy52HSZ8JYwrEyaY6e4mgWdoG1eQZPdnsjMpPifQ0Y1YWW4QUBma2s2UerwnHVnw0gtCCNtswlq7ngvm2WoOwSAiGbyVQvGayXJvLrRt0Ga2bcJsComLZLLuLfxpldqZl8EfWm/1dKgWjr4IHZgz/8r8EidXLtVsbH6L1XNj66vQGCkGhwibEhYpneBZw6lKaNpVmfCvAWopul5ZbstZ2RMnZ0Sh1mMEONCQERwxmCooXEhYf4Ik8st9NncCS7KMS2yITOfU0nlBDDX2KYWMEJTPZvutZZTrcbQNyy2i75N9BlcWphvg4V+Wx4vtQd7W+1HP/yq7WyutuFSXzUnyG/YVOmL9vLVi2L4BCcEsqY1QNSO0kNrINeu+YVFg0LJie/kAEe9oQAKzJlafZiFlcHMLAytD2e5xiGHmp9vSwQAjF85ARJg8f/IMalB1IEod1DYJ4tt029OTXPlLjuYJBGSkBDAyHj0+5K5sgZIntAvCUMGstZkuRVw3t65BqISDfuv37Rf/vJX7etf/KJhzMFryJj/4Ac/aJsbGwKEAD8OzdSWsK7fvT/UeyOxIijeu3dPAd+9vb1ylDtRPZpYUzXApbUKc2veGXHeT7WStr63vLQpi8z7Md4EvGS5nRwyG6BsshyF7SQZkMhzSPActk21SAWWWDcwe1kf/F7qtBL4hw3i97im1F/y/MR6Asp7LuyHOQS0C8QUGGM/olYJgCK2QutpVhIfmFbXnXjNa+8SO1yysaoPo3aa3yXbTcDJNYadCmPAtRMoAD4BoTC6ka2lno3EByAJt9HUKPLcIokN28R841lI3kyyraRiHqeYUPm5OWAH7JMlZx814OQeCcAfP34iQEg9C9JBG2+49oZna/CH/T7yatcxeTwMyt1sGyMJ7mdJAJfP5D7EIJ/Te5EebSP9P0wq0lx+Drjj/Rgrny04mqbFBckVW8eHaYBZwKIe0zDchqktV31TWdQDGBhbnoECOOpvJ2YTrt9iPfLvvCfn19Gx67kj5SYBQ2CKwYv7dxJsug8pz94qEc9tGDmSNlEg2DnaTeiZf6mf4nfk6lgtCPg5YyjXQtVdATQIAC2BlPRY5xHgZFKdrXXA70WhwP9PAAV7WM1Pyx1tyKRkUBk9caAwl3geBL0ErQL/KCNgqtS3jWQPrHwT45VexIwPMQHr5OjoWCAoAFTyRNVEG+RMagnLzKXbioV7Zi9j7CPPdbBNoEwSzaoC1SqXY3B6hNKDjjEB0DKfLNl2nZ4UStSElTPzGL+DrU3tbX4OyLZPxcJJlVGyYMsjMWyJY7WdiZMMYJ6EISSxwXtFGRVWUXJC2CElFd33mPsU+9tae3942N6+eaP7IknEOonKIOuJZ4fM1sk0y5T3dvfa5uaG4jMxnO8PG3W+h+8OtMYkpbx/r22s+zWMF3s7zp/sffyc32cuvHjxXD9jvah1xJ5bPHAPJIJQg6XOEQAG2JSLcH9B+way3RcvXile4/fW1+zQrMTU4aHmBq8fU0NXUnf27pggcf1WL6DqsGR6IleVDNYGcqsry0oG842UE7PB1KIzNkk0cXYnwc565fzls+UcDSCcm9drSUBRWgG5kRIJEg6DAUoaypiIQxbb+upyu7e307Y219vK6nJ7d+C9EJMfghrOaNanzkO1jEL5RQIERtilEZSuHOPGW+oZJekF+u1VwDzhTGGPu//gUdu7/6Btbu+qdnB+sNx6cwutwQqKUJm2mfgMCP/eYK5/q2+k9+c/2rtThhYQU255kZhF4gLFTviaugcXOLsOiYwnQQxZVhaLC2enDlNhaSatIYoVYxNeXl5VdoWFJafIkoAl+Iv84f2HY0lWr69gAKcsnpR/qO6qD2DYFlpS8D1RTnZQCjE8R2hq3MKyiWksgxXVlLn6TtlCa9ANLAEOHPRh8ZB0cjBCiQEUAR4yH9BYOrvevXfGEpDM+0SCZABima0Aabll8rlsJrqeMqnh82IuEtdJ2CNZiveR7ViqoGBupumASu+ay5IbIW/k866QxKgQ333j4rpqLb4/J6C2UtRuITKpl3RgpN5gBC6doucAcQECMKq6v1bjY2XlBtpE5xmH3l2bn7lta6uj9vTxo7a3vdFWV0Ztb3enra1T50LgdqRDkBoKvtmkEwxLJjKw+x91e8PxsmycF6tZMnOSgnEYJw5t1xy6/oc/AXQC+nMOrgxWbuQoxsEhq3ZMYy4qaNK9mH1mzABIAoQ1XmGiCJS5NgKdVINnThjsu95D9UwEQgBCyZ+4V0tGAXZiLADt8zik2dyBw+3rX/xN++WvfqUaQj5nZ3dXgFC/g6xFLrYGUwHOGJe8fPWyvX77VlnNP/rhD8UQIRfHhEJ1WASjMAvMyTJrYr0jpU2QRLsXMta8BgmMGJz+goLnZP6VVCh2VXJaFeGbxWCu20QhLQAWNEfSOoagA4aOjD0BB8+JwIK/EziHkUz2ObVdYfJYO7yG4J+fcSkK/ivYDiPlxs+LEyt8AtfItwzmkUz5PfhKUON1AUDqCeQQVBMUETgRYKkPajk6SsonMx7XGsKg8sXeF3OTsGqwDTLROqPvqvtUBoTxeQBawA+fwfx3b0qbJQH+cp2RUbmmze0DLBOeNkzmtdw/MuMYy/C+SfIF2ES6yetzTwGojAdj0b0X5gJfYQQInvPz1B8SmBksWrYV+WRexxrk99Kug9+zmmSpzczC8Bl4MvZk/137ZTAgdk2tB9yKITVUvGfOMMaV13KN+b04unItCfjDguNWHODFHOO9zDRbXpya2DAYScJEDhp2j89SnV7VA09AaAFCNu241CaZYgdl1y56/N16xqqLqXxUP1eyFVbegNCJVctMAX2RdSqIHY00h5hzGF6RiHW9Lf9GDbBb/XTvz2zdh0k7CcaRZBCvw7xIyR5UFFUmoYC/zHoiPedziTe8rj2ufr1dUK3IsJqFb56xpP+1Z/JvSUiEydOeq/IK790GpQtycoTxiTJD+1DNj4BlXmvGdE3vG3kl1x0Vg0oIdJ82xeLvXYdPXFKzx7JGGUvmqtf1jBxfAYXTGlMzoGG7pMJQQtdMMNfEWLrlC+YzriXm2p89+1ZJFf7O+p0aZC1rLsPwwyLys9RkMsZpbcPaY82LfdzcLNObN2IIAYxcL4AQ0Kh6+V5PIJLabEAf4yCwtoEaYFHP99UrwOK+zFhwoYdh5H2cOLSsNkAZUBRAaAKAvd0qEMviAWtISsdtc2O9ba6v1x7u+5+w9iIEZsXKk8hgf4Sd5L4JDEl+R3LMPct87ehIa6e/sNiGS0PFR0poDYZtY21Vzehpf8H1AX65Z2I4KVvGKDms9tFz5FutKjx3eR2xyWn11GUP5174rPn5YZvp+TWcz7iLPnz8pN27/7Ctrm+0/mDcZpbGreGAKgMZ1w0mdguK+C6G8DMz+G81xvpeXVzvn/zJ07sc8kysHFhZdNnEI+NyzYCLlFngkUux0LKRpZifnmVhBwCGabidjZgMFpIEzjbrus/c0Btr4Cp2Vt+g96ft6ORSS0QbZmxPhIzMFhpEWr4n9ivAqsCf5EKzTSwe/xEwpgA5pi4UQwekqUdhFfbHAlxF+XMOXngdmXkCZmUQ2dBnsM52Bpo/eV/uVfKByo4xDrhfcoDwXgngFACR0cW0xmSdviJRu6GZ+iWbpyVA+hmHRmVVkVUAQlUXJ9kLBy1Z6GqZwQErZEAWsy9zHK4FAJJejKrHrLYFYRkymyNaSEPcSU1eOZMli5raw7CpoFsd7pOmzK7fUc/J5TFPot1cnbfL89O2OD/b9na324N7u21vF+kYdQ7Lrg+o78tLMsEfpOv/gKvj0YmNM9Y3zFjdNjV5XVldV683ZcNHIwW84+FA4EXMoFjoSHcBz276njodgUuA9pwNE5j/15fXOnwSxCgwpJYNCaUkVgZ4DpbJCHrs87z4GeNm1ssZag5BNVAeYjONbNKSUb4J6DgUM99cv+IWBshF/++vf9G+/faZ3CmXloZtd2+vffnll8peEuAhs2bNMRcTkP7m2bc6+OkRBoD82c9+1r766isZR0iqWI2nNa9lxX6me04CyAyVZbbcA4soUjXmcvYPm1PcignXZzO/degDcvpiXACDGCsp8SHmyQuZ8ZUaYTzS+koAl3qeMCQJuLKG+JwAlTCJYWgYc4IdgiWCBMab+rmYi/CZBDaMQWSHqokZjRUsuqboRr/Pa/hS7eWy66i5XzMnbj4PaHWt49QIgNcQRLK2AbzTOiLYAt+7IW+u2wAAIABJREFUaiYBylduo5O5YwmgAR0BOZ+Z+yUgX6KxMeqEhQW9T6RnPLeAIF6fOjnei/mmVgXVPiOBbhiDfE7GO8FsGFp+n/vhfbstJvg715eWJJHQch0BhIxVAAHvb1Z4afKdGi3GM9l2AV9A3hKsGkEbDMOVzCNSu5q9lr8HbPFnAKYDTq9nXsM9Btyl7oufc21JIGDQQnKQ+RwgFxCT8fvU3IPryHmYZ+cEVBrBu74o967AG7O0O7cS4Nqi1OF3MuaUV1iy7Pp5uRxXq48uk5zPnAAp9unrK51JSnSUoQ0JRIAi/dy45wTnkoPqLHONq5KSktf6eSAb5u9mhy1tBnzw3lk/iQ8CnJIoWx6NFPBHJTCRwZZ/QOa8au8FHN13UvtruYiLKcI0B+lfXKTL8Efnqmq5YGBZw5ZkZx5nveZ6JC1fxzn9nsaZ6wc8MTckya32DAAhQC+MKXOR9wEgkazsGrGR8AEEZX/i/dlHSZ7LhKfqLnnNpA5bewZtPpw86iYKbOpE/aLbaL18+Vz7UGqaWVdpHcO1c00AoABCgB/3zr/ZzOmV7iGtOxhLtwBxbTH3FrMpxq2bmOH/uT6S+ex97HGM07Nn++3bb1+14RA57EDjyWd67yYJhvSbJLiVTNwPSYQkWTK/uW/Gm7OTz9lcX2s7W1uTms0orXjmzI20ZHFoMzsx71NtouqL7TrNNSqxhaKhehTzXOQcf33d1lepH4SRpK5yTkqr3/zmmcyAuN5lnJo3t8zi20Vm0m/69o617LjLcQW+GWfqgaz+0yPY7M02N4uB2a1rpXd32+MnX7TdvftiNWcXh+1uYdjuJH0LO/jbfaC7gPAzEPxeYa3vxcX2/sV/+I/UhzDALvUYyXB2pU/Jwidwy8GfgC2HZQ4m7NX5ChNCxiYHtrPGyzbtQCpKi4oLjCCc1e1mcAUIqR2MBLRq47iOsHcwPzCFCkADDsvYJhuMwF4hLQJNmsy7ZYBbCTAOArsTW+nTdgErcSubGm1SHDIEcwKE9GijJ1SxKQCIwYD2Gg5sEtSQ0WeTkJpTQYUP0gBxZyGv2/klgIzMs5k9bZIVvCAfZHzkqApLetvawvysZJdIKjhkOfwoglYgTi2cPou6JUuoCMrpabNALznVz9A7Dbc+g0Iymwq6JVEC3JgB0UEKkFRAZtmi6qrqul1zYZDa3bAU0BbLqto93qcazKrGip5yV9TVHLXjDyfYI7TNjXF78vh+e/LokVzwyMrBzMlMYA5mkwzhkZrivnr5Us6QgCFccuUYqdquS22q2LUTLFNYv7dHs/s1gUKaFgMMGXO1oLi5qg3eTZ9pOq8DZ26+LfYXq7nxgmsLq77Qt2uQrUyvmmVb6ux14ibCCSYireJPvroZUTVQLtbd5iIYj7hOImDQLIplZay35y9etl/9+pvK6r7RoUJNAoc/z0V92iJd6/ddS3H0ob2uGjHYuvXNTbGDAEKatLMmFBCqxsL9mVQTxQEtcwu3rLBxkF1ZVRdZwId7JbiY9F3DrrtAMC5rclFEalhmUIBo2DDXGJsBjKSaxNDq2qrrf68t7bM5ldUM7BHZJ7pZZgVSS8jDIuvh0DcAjxMlLCZsZphZsfkzPQUuvEbsW7mkSgIFIJTk9FpBFa/hGQOCkCcl099lh/h8s8F2KuwC5dRwYZxAMoMsMjuMDaDIMtuIy7W8XlPanzO2x8dmBUmeKRG02BbmXQtDJpvniNRp//W+zAvIdgN2xFRMbNhd75XAM+wY8577T89Gnkdek2SZ1kbVjTHHeCYeC7sr8juAgLT54PXshzwvxirAO2CF9ZD7MSvrQDGvjUwsr+sXOwhDCHgm8NP+KEMos86MV+5PrKLkXDaRksFTMUHca94X4ICMV8kfnhkGUQXirfJwQKl642LiSG7wPNUWhyRgfY6MgVSzbtm19niBsqkxTACVz8sCrcVwBrBn7oRlJtloNqInNj4mMElEBfwznpEk5nw+r+bnmtMCZQOdE6w9pKMBhEnuBaCL0a815L0JUyTX43MektwjyCXpxud3k8k5A/PejAM9h/l8rjGMneTiZWgTkJzevTIFuWBfTuLOIIRrIZEc34KcqZY2O6mKYofnIskvvT1hMMsshmvic7mO9TUA4d4EEP7m22/1GQHCSb4wz3kda5Zzz5JmmCAz8DY2orewA3/GmPcHEMISZt1wfXx+9gwl1+7MYPN84kDrJKLr5r3+3B4FMJlkPdcYpQH/xnUDGHkf1mRaYCi5fngogJT1zp/dNRnGPnVx3ef3MZvLvLcKimdzePih0afa0l8n9Xk9NYSeT2aNeTacm0kKp0RGUspa+0kosC+TFFxdXp4kUvIzjUvtQYkvtY4A2yRWqe8uEyfJjeUcbjUXtcfkENRDWCUgTSY2sJGj4WK7u71ul+dnaonDecl6DyDkDGPOSe5cChmS+zjjaz8jluAOeyRD7zTPx8vU39L2h4T0rIAlQPDBo0dtc2dX9YMzcwvtbrbf7gCDSg5OpeAGzcYTnwHh9wJXfW8vsvff/Gf/5I7NhE2CLBF6a9gJNgnX8bh3YDLPYkUqI8ef3WDM7Eq5NqruiNobZzmoK2ThWjJlxiwbn9hGfrdcy2LGwQFuKdZJOzom42pQNj9vZo1NBGkLC51NCOpegWddo7XrzspKWoUkI4zFVTKL3nDZiDnYoPd5b2qCGJNTDiLqEWEYZWxhhpCFzfWqcXeBRmW1FgEhDlY5aNVs+Oy85IyuQ3KmbCoBYrOUUYfAJaYl3CPNgV37Y+bFdTyW9dgOlUzWeDRsG+ur2jRp2+GiRoln9Zncu3pD4sZVtTdLg1Gbm8fFigy/JWoKGs7py4P0ETBYPbAq8BE4ZQOG/cIhs8wMyFBbK9kx4qnxjwRQcwLqDnCJZHDBQM2JiLN2fPS+Hb3HWfG6ra4stMeP7rcvnj5tKytjZ5zVPHe+HOoY89O2/+pV+803v2nffPObcm3bbKPlFYGNg3fv2+kZciRLPVQgv7vXdrc32zoOYhSRD5dccznT3KuQ7D3AjjG4NHunGiCkJWTTFxYs2yWJUDWlcgXsVeBatWQEggKLktAi07IDWjLtzAvJeMtxlDHACQ/Gwz2mqCFhjRCsOPufQwBGhPnA2pExxzNaBLz04V/1V2mzEFATloI5gGRG9WnHxwpsyfCSqXz69InMaMQCwuTRkLnqceyoeydAyFhi2tNX7YRBddquqNXM2ZnqseQCSV9EWnL0YGxJ8PT1bHj+CsZvbtv55WWjPpm5GflgrhvwS50Kc41DPGwT15iavIkcq0xymMMJKiIljWypyxwF0ETmJ5fEPr3KzicGJbyenztwgcmmdY1ZRoIB3t/M2npJj6sfWSUFbO7iWj6eV2qcmAvMAYJFZFt2TWVMksiyxJzXq62A6jjvlLQRI36M0/KpmTRs82ETqNmem584cUY2Rj0QiTICYph2xiJyxcg0Y1YTwMFnMY4BvmEEcp1h2iLvSgIkfcJgKvj9tBTI58UUJr/PvyeBEgASCabGu5iZLsieMGF95qFr3gnqjo4tPeVaAoJyXUkw8t5hrBifnGMJcvl5gnCebc42AKedf7HEPxcA7TKlAQySThazwzNP+xGxWonmOkZKYX/53LDaSSzwp8GiDVO4t8hlAf1WGdikxj14bTTDPGaP4DW6FpJPPZJ+TnRQ1wvoUpA6JoE4qHrpm3ZdLrph4fn8JEgFaKo2l1pLmbvcWHHDWWy5qBMC3Ev32SohXPLfPGdqxJbHy7reLhhhbnNee41TZ7UqoywC8DhzO6nkFjXax67sKcC+YsBh0KT0CgCLs0ZOnpYk8ozZz3jPruMrJikAJxKdJBa+ffZ8AggjBeUZh3XjPrkvm6RcaR0zr2C+STRytqT2kmuCgcWsy+e/63zDxvJ7AhNXl1XfOZ7ERp7zjnvyuypmKfVAWNbce1dFEPaaceQaspasYHBCKfJufi/PjZ8xZsRnYdA0jzXO0WnpSeisixsra1HXgZqiTNj4TMpjVP9OfEaZxe2N9iT8IyYeDtRcqmfqisaF2IGzxa0zzBpmv+BaUjLAnwwQsV3UaySOJ8ZXSdRKfWWzuCT3qD/OOgMQrqnNRRMYRPb5av+VnifzawALvrbuRMzFZXv/7t2E9dQcW0RVcCZA6MTpXJvrmz0fjVba0tJGGwzc53Bre0dSUeoHVza22iyuqDPcB/XJlrzxOU68xmvie4sxPl/492gEev/9v/iP7jiACXTIiLx8+doF45IBjWTBq15oZNmKQcihEcCRgNUbvzfaiwukjQZb2PdKQjkzIwBCBo0NGktjNi3V5pV7YmRP1MPYWp46DweZLGYd3NQFyYY/9RYXdimVU2ltHmpojfW2C5mViUpftgKyzk6xkdj8I/IxPhs2hQy3go2qc9ImSg1HSUvtWnnX7tIiohos21SGjGHZIStQAUgC7uw6mUDBTJIFmVyna6hS80W2CABihsMbpbPObGqMlfotra60FeqRKFRX776q3SpJkYOzI7vWNfo4Ddp8n3q6vtgZwJMO/DMX3POZPBPJq4pFUPYNQCjjAx8CkmDIkMXsoZoZlzyQfyejazBYzeE5xMoNVUEVWUQy+oCwi/PWk6vdUtvd2Wr37mME4OfJJg2byH0CuGfabXv+7Fu1W0D+yAUBcqkb5P7evD1o79+7RcncvGtJVpdxXFsX6whTuC2n3DWB6Jk5G46cn5+6f1fJGC2FNEu4IFt1Y+1IkyetGZDylZseQQqBGvcj6W6NAYfy6pqlocuYKY0sxYIhYv1xr8o+Vr9MXH0jD+TZM44wVQR8zB3A3fMXr9TLjftlvplNNgMZN0g7J1YfQoBG1WDAAgO6OJRl8b29o0QGSQ+B2HObxtgi289+GRv39VU5pPEtE4VJ1vpYgIV1yhjwu0QQYlNIDMEG3DjInZe02S1pcPbE5Ia15n0DwGTHScAFPaIIpsI2pa6GnyUos1EC0q3jSd+uJLASUHclfJENJqvPQ2XvYF9KL0QCmagjvEe5Liu97ljDZinNCgVg8ZzMyPg7TJfnlM0ptG6xOa974DUCZsoyX1Uyyiyk5YE0zr4UEyZG9exUCQSzlyPVlrIfKDiqfoexkWe/IvCnricSLl6Te4v8P2qFXG/q/5h7YQgjp0ttldjecgjljIhFfpgPxorr5r7z/twTY8BziZQwcnrej3Hh2StJWA23M/8dENukgZphPpP9C0OgMJ9KuHzi8Jy/8/uuaXI9UzfbnmcQgJzEIWcWc/XDh2MxtDxTz2nXsfKV84V/45wTACgnxAScvDb7fhKn/MlrI5cLs2pGwEnDMISpA2W+EUQbELofI2s9e5EZpqFVI9XDNPJhGGMMq9JORzJ1euhSg69A3Xt6ro9r5hr44j0YY/WAPEVBwRwChAKyPpaW5t55n8zfyEK5L66LebvYX1CCM863OL1eXZl9RnYI27y2salEnBj+o6OJdBQVCACknLmq73AKG9TxVs+XUgrq1c1m0t8UhtDnaeTTPHPvxQCgG5kJ0bqGxJzcW+dc1zZlaYeTPdUMnssgmFduo2JJ+IMHD7Qm+D3kotSFOzHF/POayB5mdvFYh0v2B8bJa8wAMuBPzsX0k63yg8jHo0bhOrg/S9pt8MJzzFrkszJnue/M9STlklyItBUzNs1d1D5ytJWd28RfgcQfcQ3lFTIVmpnVswlDR7KeeQlQklfEtcsYRmMrAcQSn9FGY9BW19YmyVmxgR3yQXs5UuwyRmLPBrgSd/D/nEk6AyX7dYmS19SZDdZUe03CO3Qbz8l1oTCRqClOT6mxdoJJZlMn3sNIZoosKKULPT6ne/moLY+G7eSE+XnZ5qgpFEHhb5jBhYX1Nhqvqn5wZ3dPgHBje6cNV9flKmpW0KYYxDCfAeH3CEX9PbrU3n/9T//9O4LCN69ft2+/xXbYjm3Me3oOrq+vuhdaSSA5gNjcsqmwSSVbDAOI1Iwi/5MTGBoWHFlLW1GzmAAcseYOIOxmSc1C2RnPwQMuo3ZtUj++WW++drgzc8DGowCHDWJxSRsBG4cyupJYusdPsi0sZMknO1kyMlaRXSBFQN4hk4ijDwKWOXD5WcAPfzr69oGlDLVkpQ4W2DxT46FDQ85XZilz8NrBMUXJ3vgNtM22qpcccjr1w3JNIAcUBwImKQAlzFm0GVY7huo0UVlw1wk6mASMX0uWMDMDMJ2XcQlBqDK1tAs4PdGmzecou76wqOxXpC6zvalrZACh5JAl1WAOMDcA4jKsIfCq4EsmART9y4bZAU8yyLc3GGQg8aGQ3vPOhhkOdFfGJCdWtfH2+7Pt+bNn+gYMIOmF7aQ2AOYJ8Pv+PawymVDktzNtYd6uksvLw7a1ib30dnvy+EHb3t5SQCN3Nw4DLNiLQVDASDaSwnHJjV1Qrqxo9btkTjMPAVoKcMsWm2yhZMJVu0K9JEEQh6yNDtwHKvWDYbt8qCO1sf04dR3JQttZb6zDF+OZFy9ftZev9tvrN2+nttSydvf8m7Dxclp1IgEDHeaUrqvmfyzoAQ5I4ZBoqhbi8lJgg2fC3N3cov/olg5PbLodRFoCx3phnRKkhsmOqYylk00mRigFYLWQ4iFrfPFyX4X7HLxmRloxb953kAvDbAD4WMvpd0egxRcHN0wYPyfYcsNtg8WwXaxNSbLk8IfRjBkUghQ/pyslDiJfSyY9Qbn2ItU4+jWRSAegKNAsqRfj7H6KBM+nWkdJkuUZpDaLewkTBiNCoolEAGAf1tdtNmj4bZkue4KB5qnG0UAPpsWAUA6bJY1VX77jYzvlEnyNLFfSvVYgGjlygGrY5OxPAU/8PSCa17IXJ7gMMJYBxOamxj4SxQC5nJcZz6x5xknOrAUc2Q94H54h18hXHAUzdq61NFuNTJq59g5AeIw07VqsKfOVe4sbaBylwx7Kbbl6vIZtUR/QWg8kqnSNN7fa1wCAJM1IDpLsCJDMNXZlbAGEufdIDQM0AwqTXM35meA+z8cMCHJn5MbsI046BNwq8YBqpGqRvc+YiXHSxP33wrgwp0mevX3zWnuYQOHIygcnNqb99XJtYaGmSQ7ADHJcQKPPiIUFMzMx7+F3us89TE4Ad5hO9ZjtY6ziPsZRJ11eWFqIu+nKmhl4K2Qu1RqEhIjrCa2j41nNyoTDDuNWKNlBmnOH1gyoQVSbp3OsL8CRuc14dxNEYWnpbUmNIms9sYXcYMtkhWTWyTFGR9ThWhHEe7o3J30Ql1SXDUvInCZmwmW0W3OYJLRLX27aybGVWfyd58Y6EJBKeUMBOcApzyv1mlFVJKbQuXx9rb0yyXzeMwxb1i73zWdMEk5lOJUEF1JIxRej0QS4Mo8YezPu09ZBuMqnH6xq2CuxSRywuOS6SIFBnW8k8J24CCBMAk6lEygmqnZRhjRIPiclGXb5NrvJGOBu7TIBYjipLdRj2GaAYUzZIxh72o5wdi/iM7CyKiMhzmPek3314M1r/an+vSi3blAN0Q7DTe/lIk+dNsC9vzhJblCKInfxS5y03e4GUKi2Z3N4YpCgWZdJ3t7e/Xbv/oM2wqV1ZCMZLPysgGMuu5b4M0P49whpfU9upffPf/7TOzYWFsur/dft4OBUcgqM4gjKydJlU+HQJMhQz5iORCe1GgkkCGiOj08bXSZwnWJz5z3IbElTTpbprtl2fUiA75ogSzFddKz/L7t3MmcEWD70/DMWLFnCFGVHBsa9JPvHNfqw5jfTMMFPxv2mbA2fQyrXENkLFvIEo2I7qs7F0gwH3CnylqRLm5YbX+fgTqbVGTekKwNLLko6y8YME5eaqAAkghyxddQelhum6ifKsjoOXTCCfHPQTVom3DG2VQNYfbOc+cWQAnMegDLaeTY7Nmg2dY/NKUXusrw28JwAwqpjTADEgdqVeym4LolSssyZHwmekvFHnsm9xCluwkzQX0oBxrzuiWBXwEVGITChQ9WerK5iFb2g+kF6IpHxBmhwC5bdXpXRBAzbpdhFt+Yw6zo/12vr6+N2//5W+8kP/6g9ffJQLm4AQkAJGzoAXHOZflzUSBWogymLhA/gea32BHOqI1Q2EvahDi6Pz4Wz0prbrjViPDiE7+3S983rKwCF1/JzB/4GTADCGJXQXxGTEzKVMHHPX740S7j/WgeW2MjbWx2MvGdke4DUMDmMf2ou9NCL4VGWfwBjMGe3PpwJJcU28KAOc3dnx+0JVrkOS3k5PFnTSEwvaQ8Boy0JtGtrSThoHcj9rzXqv2B3XkmR8EKSX+4ltYaRUxIQcU3nAOOqfWFuMWYAD+RpzDH2IuSN3Cufw3gCSjKW2QMSLDnYtCSLMeLaz87dCJ7vBCgCDJ1/S5LHwafZfINDmnPbQp335d/SJB0wk0AMhonX8pXP5j2zXsT09fvtw9HxpC2IWnQUcOUzyNTLxVXZafYv9zMLsAOMSxoMOD6lhs3GMYwptcaAw2S1E8BzPQHMXHsUGvyeWQvXADF/UtuXmj4b5BgshvHk2YSh+BTs5P4DCMMMZX4zVnFNzD2FtVCyrRhCScYAxPRm0xlgGa2fxcLHRiiSbU97E4YNUc1anCsrYZXaNcYmMkfaXJjRvpuYVLDGGZsuOMvcETiv+sSA2MydgCP+HuY6bCX/FpWM9wufh5HjZb/tJjVVK3npRIeSeB1mkXFkjbAWMgdRVSC1573MHE9LQpiTYau4toxPEp2RNyZZmT3S5yB7m+877G/GI/cc9jdgP0lQ3odn5/6G+9q7McyRWyXGYysrem/219ev306SzZzdAAIMOwLguWbOYK1Lme1cS97O+bi6PBa4ISGbGsKcz4xekiT8G++juOKY9hT0qLXHAIkzXYsMk07bu8PTNhxyXjlxw+fGNIozetraYUPrkaQ7ySv2B85rG6stV2L0Tq+J+ioKibiw27DEiVtq4GV4VfsNgLqboM99JbkSFjCMPK/PmgWw8vquA7PnmCW3MM0kFqIQI1HlxNHUNMtrwT36ksCa1M3e3BZg9vgY2NESxqws84K5wjrI/gCLprrP6omLuzjJGJhbS4JdXxc30ki9iR04e2K8J3fz21s9S64b87XX+/uKfehV+PTJl+rBS6066pY3b/bbqxcvlGhBGQDQnJ2f1ZkeYyP2Y5kmLtmMS/24SRT052XiJlXNfCSjds+H9evN4ry64Tr/e/fb7r37bjWxuCR28OYOx3KAtg2juuZ8dUx/TyDF58v8Po9A7z/+R1/dsTk4W4v0xuAHcxQ2tQQOkbwEbOUw7Wab+b1kkDmoaW/ApkQzzmR+UgxNMbsNTtycGRkoG7ddFG5lCGKW0L15CLaN69QfwnU256fVK+pcmzyvJzvMNSprdhk74nTGmzqNJZCZk0mKwZ1cq2Ao5+aUhSTIZROVJKOYUEt8YKNcr8CGY0bMpgbORrtfoWoMyzHLB6Azz4yRnOQAhIAgWBNlApELuIZHTEBtknJEla2ygy+Dy0UfmHXQYfLBIUijYXrhKECo/oxqjyC521k7fH+kAnBA4eUl9Rc2v5B7ZbUMcJF+fRYsRdUxZjNmLBIMc//OMNsIKLKVrt7fgdzUbVLSV/WjdMabwFfXTOPv6tHEhgsgRDLI5wKakYtyz2QDkd8AFGBhND4aWbPG55cczJbCxkRIP5ZJx11bWV5sO9ur7QdffdEeP3rQNjZWdfgZ0GM44QbKkr5h4IEz5pzt1X2A3UkSA9gRYyEHAwdDCSRj4c6hJVML0baWyhGYYIXO2rB8yrWSCcI5fPhskiBhUPg7MsHBgDYIS+307KK9OThov/n2mepdcmgx9wUCkCnBWMJWKavrrKr1yGax9UzUzsIBjVjKniWjfMkwpgAt6wp2UL0h19dsWa91CRAsYw7NGbtxsv7UiFu1nLCSnmuAWVwiX756JUDIN6+bLeZO+8VoJKbS0nLXdrKWA0pSe0xPLhqzq7H1jAFLDmubh/h5K8ChDycSM/Y22uIsOXjhqRBskYDhusmKiw2UG62d5NSCRWvEDLHDb2TbVRNbff7MZFwIlKltB0GLWJAr7a2p0ZEUq6RNavVSQIbrBBy/PTgQKFSQtUifLButxLREc1yKhGpAr357ff0bz1sOnrj6NRQagFXAoGuApVSo3ndhzNIPjrHOGEYR0pU+RobrwNt7bJhXXk8NFs6F3bWvPblcbsPABmQwP91j1kY+rB2ef5pQm8G18UYkoQ5276Q2ITjr9tsLcM2ZlJq+7D85qBOAao6WtDMJxSQ3eS+uE8aROcuzPD1nfE8EwjyXpoYxYdOmyha3DkjpQwI8G4TYpCWyWf4/iTHv7a6vJhEWdi4MycRnGyauAKGAJ6ZPVVevsooyEkr9GO+z/+ple3fwVu/Jul4a0CrGydjsP9nDeM884yRVMka8P+8xLXtwPXy+uknA/BvPICAnDBRjYZBwroCduuizMwCuW1xZEj2uHqhX7c3B23Z4SHKYUgC3LqDnLIlWxo/rNaPsspTba9g/wNOCWgpgvBY2Ltef/dp1c2aYuP4YY9GvUC0NWlMCgjOc5/bhw0k7fH+ien+pdQbuc+jEhZPNJKeYy9w3sYR6Eb5FiooplEs+7JfgdelErr+SGIkZFDJGKw8Ac9May8QgSSYE/PO6SEa5BsbcbXE+6D2SOCNhwDWnRjuJF/Z2kmWAMxrFG3xeCbhz5uock/kNNdDusafWTQKKng8581Wr36M9j/cL9tuU6WS8k0TK+cgZyRxg73dS3gos1gRfxIP2k5iT8Vxq28XwntvRFFDHOUIsGhaaBCsJ1+Xltfb44VOVLZEkgDnf33/VXr9+ZZa2vA6Qf6b9iZJwFatJ3roMg10N6emXLeMzu8UqPtR5a1Vbf2Glra1vt63t3ba9syszmf5w1GbmUTKwj3AWEzdO24RNgWCk0N9nqPH52r8PI9D7T/7sqzvXllAbYPkUizTZ4GTJtcnNzSuwCxjsymEUbFYBeermCKRZAAAgAElEQVR1ONzGtJaQdb7rkwBBBP9syM6IzEn6g+yRbOyNsmBk5VyTxoLWIVWbJTV7AC02fiR+Cswr0FPw2ncPKTYesYPlKBf6XWCu+oOxEczUZqXDO32eymI+0kf3uam+fFikA1QroBYLUkYSvL7bQDSgic0pYCqMQGQergX0oewMa2Xs1cvIhjkKTCuwdZDh2gNq6qiDwzACh86rS2oBOQxx/ksdigELmxqA8N3B+/bm7TsBf+o80cbjOCrgfUmvuHP3tpKpjHvtSCJbzZC10fNpME2dXlpcz1T2ZPtlj4dZKAXlMfsRa+u+S5LgzrNpA+qvVdPCQe+A1ECYaExOsOVExliFpeCgha3jkqlVA3ScX9iEIFKrbKxyRb26UVZ3Y30kMPjgwb22tYV5iWlEgAD3zDPhGXGAIptEYuKMJsGQM5ocUjI00PNwfQHjk2cLSM+hL0fTqinl/tZX3WxXfZPGYwcjJCJU22JZ1LRux3WN1DvgqAqgwSAINvfX3/xGbqMEqhxINiNx4oN5ye/xb8whzUFqhkqinPmWfndZwzoQqUmrg9097uZUfwkoVMA+Hrcb3FjV4+xGGVIy9qwN1gtSa64JMKp5DPumOjfA0GLb33/TXrx61d68fisZK8kY9gEy0gBeABVMF19ab3Ut3T/TSJ77JGABjISpSMaZ1yeJEikbf883LCSvQe6qfWdm6r4Zp7cE+8z3BJIc3FEXOPihfxlsh2utwjYxZ/gdAq6oGbIfSNZae6aTGZZjHrx7J9ko6y/s47RHHjVy83rW1LjwbAGwANwADMZFARN9uYbURlMDaSkxnxlAHbDRbWNBIMo31x35XyRoCfqTBGM8I/dkLGAHYRy6+14YO56jA2nL/8NKqlanekNG5hbZL8+U3wnTnaCRgI65JDnnpF2JE06umXXeA9Mk3qNbF5hrh9lOgM1ac5AahsOtYZhXAYTqh6c1aWOZMM7dOaEkSs1Tnn/mR5ddS3kFr03ixIkIA0V+J4wHfw+TGBBtoyGnJLi+sJX8i4yeMO+QARhAyO6yAQ2AwaMP77UXqza6ZKLpl8qfSWjymvS8NPvqs425w16VuMBMYNxw+f9ypVZtvOd0Xsu8AoDYwdrggf/nmdHnjnkrmWY1vPfcxWDItbWsCUDY0dFF41dhcJDG2vTOzeK9/o5Ul35zc1UJxsW2VUksPjcMGv/PtYXJn5SMUNpSDpUC4sQSmOwhqa+kJ3s0zLRb0mKsA7CzdDUmMIxTki/8vmX17lPK2ZCzPMk49tAkFFJL63VIGYQbv/PNHOLZ+t45O3xepn6WMXj3jrryvp4/iRqukd6F+XwMrWJ6w7riff2sLAVmfQBg1YdSShZ6L16LYVY/wsP3+ncAeUBhzh3HJ659JlGv9ijV2gTFE/8udndAT1ED8BAN7J0kvkgKht1GJWKlF+cpLqBmUzl3uNbRMmoPns1szQErMxInuQaVOebxY/8YDsZtd+eeaiGJmWAOqbF9d3gw6WNpUDcn13kYYu0jnPHVioprxMwv60t7oWJX3NQd17C/M2eG4422sbnXtnf22vrmlmpj5waj1pufl3LG69qJ+agAKniqmHJKanwfgMXna/x+jkDvX/7Tn6PWchPb6mmkYLDv3jlsfGSKOJiUxarAPjVgcrijwLnTPA/AZobJ2U6xXzQbJCioz2Bxc7ByAklCVb2JyO4pa8tOK021JQJ8x4BFoEmtFFxUzyIUAwfTV4XW6RcXIOdG0e5jNZGxcM1VTC8ZBDVr9VluqWCXTr3XRHZUDcIBwLTLIMMphzDXZslwpKRmCaTELJRblAEh2edz/Q6bB4DDEim/TgeWmt17vDgM/WX3T9cz0jx2TZKHTRrvzsHsmB10I2O/j8AxwOACxom6NBjCI4Gm6ysGmA3IzxUpBcG5gJ7qCN1uwn/6O0yxrkb3CfNkQBn5h/sgTgFjxLoJrAUUyZyp8bbBRgBhPoMDRZ+h8aTtAcHWjBhgxsstMqiV8DNiTJlvwHbYzzg8KvOWhIKYHpznZtvycLFt72y1B/f22v172zKXWVikHsXgHWDKQaFM6yJ9oGyARNYRZoY5Sm0DezlzajAcCbAhL4sVuRIMdX9XF7ggmqHi8IJlmzhFVl/LMBfUm6jmTrWEpxOGxIAQJt1tQwDCsIMAQrLrMEuAMM871/YxRowVc0Y9JGlerh6J5XibpvUEpEl01MBzkCrIrUysJE4rgDYko9R69MwuqnDekli+YgLTNeiRLJkaTLFvczaKUs8+rLrtFOjgaWhQiVyx2iuEgea9CWi4P57pFCBcTxqsc2izhmL+wjyUZJIWJ+kZWv0KWXOsIX6GoZBdB08nwXmApJlb1qyNErIX8jy43rCtDkj9vAjAEpCFOQxjy3Vz/WaObVoil1Y1uDewx7xD9SclT3cdIEzyUOAPgAlwZK6ppk6Bkk1BPEaXCjFw6kVqjSIjzsHcN/ekbHqZhTBm/LvMj8oun2sLIOma4kSyFTmWJIglGw2j0QW9XQlmWIok7CKz4++8X6RwZN7jNhpTlABqBYeET8VGdIOoNGFnr6Q+KPfiANWNssMMcq5xvrH3MP4EqXLDLaDA3CGZSQIDYzE1bO84/2Y+ddmysJE88ySDcg7wZ6SUYdG6rGakpWE2+bvnhQ2qolKBmRZgqxYb+bn6pgpUIi+2Q6Pr7X0WHB3BUp/Wa7xec1ZZwWBb+7Rv8Jw365aAHHk989DJpLiMW84IsOPLNe4+0yxl9BlmEEoChmDdzDH7v9brkUtRsr44F7PfeS+kXclpe/8BV+JT7Rdi9Ur2yrrg+XJWqKTl7ETtA2BASYjAEKYfYRLGTiB4LzfIKjngYDCRckutg5HT6akSEG67Y6dJl0UYqMBcKSEm6awVQmFCWRv4GBBHeI+xEVA3uevx6ut6k7SJHJzrPTx0U3jAGKY+fK2sDNvODqz8jvYxEiDcB8+Ydcb8YQx5Zuwj/DvvxdkIGMTFmeuGsQSMu3TEYJ1E6/Hxh3IohrVf0/mPtJIeuL/+9Tdl0oM5jFvzRAoPoAPoce4oKXh0pP0YppXnrUQoez2GbiUZBXRzftHmgTN+ZXlZLsyM3UW5tDPOnj92w47Lm9Qei+79SwzGPXLvYSmlIrhySyQnR5uIBpK8pyeUZhyqtvD9B/wzTrTvMnfVtotICG8DGEHVNttgJ6z+YBG3cp+nWocyC5pvKM9QucmrYr7fVte32vbu/baze78tr6618ep6m1vE0M5JwQBC/TnBfmEGPzOE30949f276t5f/Jf/qQBhAEvq7Vh8FFb7ALfcyaDM5gos1MjhbHpgSRxfBl8JEh188H6SyZTrIYsOmSWLzm0aaMbal3SLRq92acQi2J/lb5uvENRyQAAKRdOrrxhyz76AqdsDuL+SioNvaeXghtjzBK5IIANuJfNwI3cEYTpsOewAO2VTjBTzugIBMsVpv0BgzTVaPui6i25GNLr+MDE24PA4hGXl85LJyiam7aGuQ/fZNTkp9zReg5QDxobvxQWCcZqpT5u/ykb/w4f2/sN7O/Ed0wj3tB3DBF8CeFHgkqHDQYyifFow+PrsdlrjQTaXjBtOW8UEOniovj4FGi0Rcb8tu3HC7E4tsmPgIAkO7m0CIO516LG78jOowzQbOs8HhMS95dB0IOPM9NUloBxmm3o+DjOYOzvIStZFFpo6qIb8FJOY1hYX5lQb8eD+rsxlxLQuE+gI57vNAH2+ytGRnmeLi7T1cL0gBwmZWN6bgFEOoEP3gaNWhMMH+SQHI89YUukr97xC5ovjKa9lLsX9lvkmRo86TtWp2bEyzaAV6PUXdZi57qDJUIY6QiSGrFWARIBS5F/MwwTojHmysvybkjz1xbNNhlo9CYt57zYTlhvfEHBC3zW35OB70nex6mgALAQEks7Wc3LDXRfPH3Od6itoma9Alnq6uc0K6485wd8JIAAV/J0aHB/qNrNK8M51xfaef4/MkNcS6BFc5bWWHrmGhaCDZ89eQcBMFl0guNoQSKo5GOj6qMGNvNJrtmS2ldXtgqe8BwBeTGA5vQaAcf2ywFcixsYhrkOmDpUkjkFvniGfBzvsVhOLetYEcTArjCeJOa8/M0dKovQIGrH4HwkQar1WjTPXl72F+RImT86OBcYCCCOf4/WZMwGFMZjplg5kHgUo57NS89kFGPlZgJHPFdcBMj5hyXieBPrMK4PHO2XuI1HLvUe14IDZki6ApeTQcrk2YO+y72HfApQD1vhzRN3YwqKkzyeS8btm79PP6yb8oubg2gOGw0p15bTTs3LaMoF5l1p2sfw1LyRll8zeTte8t0zcmLfHJ6p1pget1Aw4rVaCBxaNLz6fYJc9SICz2HyeqebLnU1YDAh9zkpOWUkD9mDYHuqt2CfZRwSoMCWTdBylDu08zFSqIffA7LjWhc7zUnsUWKUeGlDAnn5+ZuApWTWyQvWLi+Q2rQ1QHhy3w/dm5sAvcpFWiwRLDLnvw0Mci08myoURvXpXV6rNhue97jnXRp14MboAEVgv4omwhwAa4oyUNwjgdcomPF8CxpPY9ZhPvtTI3DJcxomfGTg6puK9nVjznpIkGD/z3vNB8591/+6QpN91G48WpXB59PhR297almGJ2FRUJqcnSuZqDi75zBCbrX2g6exDkcGzwpDp3SGmXTajUXKgSne4JuSwMGEAen7+7Nmz9vXXvyg3btdQw+YRh9APmDXHfbFvvH37pu3vv9afXJuSofT7UzsGS3izZ714+VIlEHFGTl9LnpPWFGZIxIqcg3LtNXhS0lWJV0p4nCDW3lO1vGoLRpxW9f06gzDEwYDu8IMcZSE/mKP0IJZsGy8Kks4k2G9vVcvKWaGEYycxaWDp+NVkh9eoGEL2fdj4xcW2vrXTtvfut63te228stoG45U2219qM3LTNyCMuixzxlqAtPn4zBB+/+DV9++Ke//Lf/ef30X7HcmImYVLBRtsrnLcKimaLKqV/aTugMBwNDFw8KF3602o2Iy0WhAIUisIyxkBAmrZUJu6gaabrqIZl9PT9bWz9SXlcZ8l5BEDL/CyHHdjWG8ScahKttxynWvJExWowGhWFjipmGRwta0XCBIgjNMnzELHjjvuf6phKUORZJ0lJSpzigQBLHQfIN7YsgFG0hp5g2qLqji/Cwgd4HFYxyrdWTzkdZub62II2bTVJFg99gik5iWp3X/92t/7rwUIT05xprtsKIBub3HjAghS0Ax4488ZbWxXdZhpPCYOd7OS5CbQm2aXZ1yrVwGpAyJvcnmND00/79tGc2cCHwcrFP8re07z4E6vLu5BQZEOb0t2+Z3Ia2GyOSacHKAZveu+GFeChbih8e8TQDjDb5DF60m2+fDhvfblF0/U6oJ2FGrwqNMCabKvq1vTw3teXiP/cQsAvph7Q7WEIKmxoCwnjnGWj5nddu2sWXaCk+2tTR18CSzDuKuXnwxSzBpxiKUVgvt6cuBfqYaQ2jvAvVqjlEQWppQ1Jilh1fUk2A4o5E+kzrLrxo2x5mSY87mZKZPif/PatCveULWcw6H7dlLrQUaYpAnrW4ZDZe3PfOWh/T/svdlvZlu25bU+931vh6M/TWaSVwKJuhfEAyoJsgRSIUBFoaqneiiEqiSeeOEFhMQ/Smae/kRrh+1w36HfGHPsvSIyi8eTeZW25BNxwp/3XnvtteaaY84xxxT1996ZV+aPoAiqt6xD151CwXUWcww6WTgg2b04GD/88INsBGOO6l+c2Dj0zDFrAIeEqDrXiBonz85e5XcBDM+ePRWlivcOzernn38qZ21sgQCgYHxjBsMOh9euaXKsu95JzN73GnC0OkGxPhvG59wg2crCuoZoVlWbXLRf5kgBLQIys2RYj1SXSATeYlOmbOc+UiMWxZqsx5LElVL7m0BVGBDJomLLU/dENDxR79A8A3KThTXIcMa0f28B8Nm7vQhNgmZZi+N4zT4IsOJeBsFp9n5Tz0zQA5XrWzlToWjy+YDnZGZSo8u7j83g3bMuUr/IXkv2K8GuZPm4Jpl/sv7Uth2Llm1xs378PfDtAV9ooP31kqGMkFcYEskyJFOlc6AEfwgUSDVTYh7TVpdFtRvQpsCt+1NeX14aCMI4kLph2pZYOIysD861WTucNbNDeQXBuGQvXXtu8RXOAs5Z6qVvru+Ucaa8o18D2BLXEwMsrdYKoGf++VIWDoq9nO5L2UScaM4v2AZqjk5QRA3oLczlUgDvBykvlnLk8dHHdnB43IgRqs2nlKlREl1QBhCgS6AEdgG/D3NmcQFBGKiuC594aAl6qQ4Wx312Vn0Pd7a3NSa+mNfYXwHUClgkIOKgFHRxs4P4/2QI+5u5z3IJbOls9VmeAEYE4xJMyZpJJhafLPW06AAA1BHewX69oMH5zo4yWAFYyWDBmiL4zlnJe83eF521aqkTdEyrGa7BXLovn+0I+g5RG2d+v//+eynD8jvca3t7RyI6z5+/aI8fP9Ze5mevXv3Uvv/+B9lVXhbBULKT2F4L5hgQsW9++OHH9odvvh2Cfer/y1qdt4qygyWM2zW2bntEf+kZ97dFR0GlGaN9FpPnwuVD3psuY5G9vjEgJOsqf4+MIL0rCXSurEhsTCDx9lbBRlRjsSN8QTE9pT3b3Z2CRpsbmwLbKmki6IY/i94DwS3qovcetZ1HT9rmzl5bWdtsiyvrsl8wfQz1AviqqXP1oH0AhP/4QNU/5hFP/q9/9y+V1jMgs+JTnJkU/GMAQtXKYRhqDxsl1KdkvUyVsYKoU+zOAKlupIRU5lCEUs/rAAUycnefqBY6/T4tYQXR8aQs5gL41HHh8OEgSPwGh0n9CXF+DAzGqBAg1AImHDBygutgD2jJtlQm4ZZ5sKiJjHbRR0MXY6MTReIAhGaZqDMHW+ZT0sd6SAMjCU18Bgg5KOTAVBPWHLRxjCKlnd9Llo0/ObSI1pIFsPT1XNvaNN+fw+/i8lyHIwCFYnCoohTDAyagh1KeRzkOByswCTDIn8p21nOoHgKKKlnfFFqrF6GjiMk4mHLkDEUi7JaZrv5JomvWZyR4Y4l03gKRbdckOuxrhTIoNQYFyrqSDiuRjh40c8/ISwts6pBNVrIyrRJPgfwBqHTmhNYVO1sb7dnTx+2LL160vZ1t0Yo4qBWw4HdqL6gup4RDtEfum8BggiQEGXAcPa7p9vr1a2W5cbj4N76JWBMZFiBcX2+7O5ZT9+FUwjnzNLd1RpB6zuyZRIYFRq9uRK8iw0ZfScZCBk5AWJlnOw58x8HuKW3JAMpxK4fblFtnfxScqEbUOEMOUtjxdk3PsrLRVg92c2uCPmRT3V/LmfUxgGEFWPWpmkO90cI6bk1zXpmIVpRrrxU5+QKhdizlMJbwwc8//6x5Z40li5RMMnPZAxP2PnPJM0dpj7nASeD/caJwpvb393Q9aFmvXv08PAfUuMi/i8J6SpDKUWDGFjodDocpkKPwU8BfKGXjGP2uBNhgOtCD6+JiYFXIERed3o5NaKoEB/x+3MSejAXvR33xiiqoXpQlXKUgX7EFcJz4Zl2HncB89l/JZgGeeGb+5Bmwa8kQxlkN44N3Fepn7FUP1Pk5v58eknw27yesj4Cp/HsctwTBIlbFvPDeeJ9kSZgXHKrQenN+Zd65ToIJcTyV0SrHMPWPOK2Mk/EnoJB9yec5ezg3yAwy58cnUbsea5SS1eYZIrTDPAcQGiT4OzRdZdwGobISLKpa82RGsa/MgxUOrxSgJJBK/S52np5v2D8HBj5K4Ck10D6DTM3M3PBznn+kQkNJdWbPe8dBm7zL0Yl2UJVADvRL1Wt1lLwEtcKO4Vo5p5OV93MglmbxIGwMYBAQw/mlvnHFsOF5M49iCaj1igXZoJq/P/ig84sjATAGUKEeTZmwGWcIXdtKtgtGj22XetZVrSZ0WrOIsLNel7x/ZZVLqEZCQmemGWLvFTCurFvmNEGVvCMDQ4O9fo2rfr4yXTnrEojm3nwWxkUCTfGlEvBA7IprW4HczBTsL8EsvlOvaDEiB4fynTOGec87iO0Pc4KxYFujIkoG8emTx+5TyboQm8R9eRlbD5T5O+Pk3vv7j5VJ470yN7DLOA9hduRMIuiUlkvYLNYIP0N5+uefXw0Bda3TEtxR+UVlvZ2RQ8TOGgcKKjUCqGSoHSxnTpmvtCVjzPZdXaeX0p6To5N2qPVU+3F60pZWHMy4ur5s1wSpp6YUKENhO2yPg3fvNAeASs6njfUN2W0CeQRl+Z1pWCj4aLAu9vbb1t7jtrG92xZX1to89YMIyBBQKMKoPdJ8KQxfGcIeMP5jhhsPY/9rn4HJ//3v/+f7OPB9xIqBJyKVxs+uVTANQipLGxva/I6+o8rog0spd2qdSoQDYKB+MhWpIcJNJE+JGEXEq0j/2opjfGOgbFQRTIDiYvGHUaTDjp2igQUIMfKKiFVmilrGMSJbOpTVWBSZfhsIG49E/LL1MBB61ko1TaqZMmBJdW6iYizKCNDqIHQX9wq0syAIUnQS0VgjZV/9GlNTkmhg6gcGOlJJ0w1ZpA7AAqIwiqp7WLKSIAfe7u6OMob0mGL8rg84bG/fvW3v3h22g/eoMhLVN32V1hNkb9T7RqCwWihEECbRcJ65aLdx4kJy6OcvayiHUOinRN78uVGNzs8tWY1SkDUFlYVhoDg2j664QdWKWvo/GV4FAIqemsi7GC/D/PFREUeVjeRgo3UFoOzZk/329OmTtk3t1Bp94XCkLLrAqaHsWhV7+4C18q36cZ4DTCxJTiuFCM5wsAII+2J/3gN7gGuIMrplWk3mSw7B0lIdtqclumHBJA41nGqcYEAJwkDqx3V902bUkN6NbUMx5XP8Xuo9P3fU2EPMfUBA9kgyiYwx9W58JplrMwJwrIjIAw4ddedgttqoFYqT6WOuTUGymAy0W/a79+2hRBksLAFF21Fi9pcaf1cftjRf57kBAqjExamMIiZj5It7xbElY8b6ATCFzjhSOs9Ub4MIzRdfvNRBH+GGd++g+37U/Fulz7RD5ovrJ6jBnyiC8l6cQXBtI/dNf8FQzjIH2edx1FTTVhlA2ctF9zmTTalodupVR5aAgx5WIUZAyjTksDLojWW7ZrK0a+pu27zqRh2wMWtizOrF6YyTGDoX407dHvORDHifeU7wMOuYZ45yYkA8Tmac/VDhAvR6QMi4Q+Vk/Y1niTMCdogvag1cKLqu/nJFLY0zLaB+ejpkc3iPrMGs76yV0FD7gExPGxVwkVLglOqFT04RBTnV5DIHovkVvS97rWeK5Od9NlEZ4eqL+TkoDygOIOT+ZglcOWMmWjw96lalUgwgxKGEwQPtTzXKsl8um4C1EfDH+ri68rnqPeIzKrTufI7nie1mrgNMoto7aAKkZ2OVc2Tusx787NRj4tQ6ExagB4MA24odJHgJOOD3PLaxbyfMH9Y5YA4WBtei/yqiaAlyYT9yDibbjEBU2pU4q4q/Ulklal1LyCs9f5m3ABqtfbWnMCXW9aW2S+o/qlrssUVI1mvEuzJnfDbtoSQYVo5/Au7U+mcdOHCxJKCfrLrVUi8roGgVdAc+rxVEwodylg0BqCW9b/4Nnwwwwz1HxgC20WyTADnWJOuMgL40Hqan27fffitQyHugHOWLly9EnaVWXIHr5vrSMEnsX5zKB0urHWwlAJVsYYSpYrct6HJTLXoIBqzrvbK/mD/KWvgsNMsEyRUSrqwzgFD6FrXvEmzlbDet9kR2L6wX3gW2J7R2U/wtysVZzbsguHr4/lBZaWwlZ7lrIletLj1Nz1MHCqC6MgbsL7WUNKe/vXGbJ4mspfUVmg+TaVFGAYOIyGw82m+bu/ttfXOnzdPeSeUnzi4rNzi0RitFLPOy5Jc9fD3MwC81A5P/53/7V/cYC0eOXLyOUTZf3IcXmwqnlE0XUAYIBHg8egQgtDS0o8nQ3dynZg7QJ4oY4M3KiZJbhge+uDAIgrjxOiInVhiNZL/44USlAHolNxznJ9m/bHbRlEos4b7q9NSA9opoo416ZNpde+HnxPmk/iaRqhyGEaVRTWFFcFR7UA2uJWlMUb6u5eimnB6pKfrAjWeGk4ghE7+9GsHnoB2ix0TgSqGup14qEtlFbQWfEG25cYE2ETSyramt29zaUP9IoocYNywNz4/BfvWKXk/vBCiInqoPobJpeI/QKg0Q3bx8BMxyaKqOUIeBBGRqXiprMWYIXdtnJ8AOqXrQFd2pj0A7ywhQN/DTtwRtlDoesrjD36lPUZaXLPBngLBA4RjcGAGhr42qLbQrVEahEK6IIvr40Z4yRBscAssIMFBj6DoeZziJ+HK3EpsRUKEvlhX+HLSYV1SRz/Feka92dm3srwkdEfU79oUzhNuf1JJyPw5n5sf7xa0nQhl1pBPV04/twyGA8FxUFugqyyurWoMGTUf6PfZHnNsAEcYagJfACodZAj/sX1FJq30Ch3QirjgX7ptlRbf1daKi66Ke8RpxWAc6eEVy2ceAYJ7ZdXwb5RiyHsluUZfsukLWCs9HrykBSIDooJ7nMWJb/HyoIeNYRJ6fukMixbXnSozIDl9lHKenSuHSwDzBrJ4yinMsdb2jI0W2GZOdJijZrmNMdow9hSNE/Umk3HHcmScELgKQeA/MZ6hGoXKZjWFHBvCHo2IWhG0Kdob+mqGZJ3DlLJcFbliD7FOub4fe9drZL+wtqf3K0QYgOAAWRkQPVJLxyPpgvHaymC8Dic/pbLlW9lyc3TjMyYal5lMZt6LF9zTLYe9Xf9b0JQwbI6AroE4NoC9x4t16QtRhlQOYUs065h1mXAFr2quVOcFCxUFOYC7U8ARMBCBRFWZtUtt+SqbIvdByzQDDON8BhKGt5Vo5NwNG87kAm4BBrqMsPuujamtDQyWgiNlj3buOzxmGIStZJQkJarrlgluW8GzsUdQ3DW6w7wRqDXYIKK6s+umaJygAACAASURBVLMKVFU2iXmWT1CBU9W4VZ0va1YBocpImZJsRckATilMV1AxwQ+oozBuxHBBoGp1zQrUKE+jKl71w2m/wz3F7AE4yA64nESCHTBXpOg4tjzSnhLovigxJQs46bsEpqSiXgE/tQpQ3znXRCv4UMA9CqRe05W9r97A+BcHhxYkyfnv+zIH1AjPts1Nyjp2NGfMQ2qbHfS25oAURaXua4qt6igrWxobHlAt5gXKy6UgGhYIn8dP2N3ZadvQR9fXB2AvSi/+z433M/uHhcS7g+qZzClgkF6QBFOw61BnoePO68wzcyRAX4wsgVQrI8NAInHAePENnz2jndO2W0dUXTlgj3caRoOBqOnAvDNqdJlvgFTAnuYdujBrluBiAXLbKdS/CXS4Hy414HwxBp8X1DC+11rgnhYBc3DBwdtbAcKDA/pmw8ohiDrTFpe9D6hPxU8FIKq918pKtSm6FRjERqdXL0JvuD3YbBRNEevjOTY2t9oOAj6PnypLuLq+3WYQopE/Owq7yWYrJB+/BjX31A/+UnDg4T5/6zMw+T//1//xPvUUSoHfuZ9foqocopEF52dstmQH2fAYu9QR8vtEK3GW1H9v2n2G2Ow4e/xdSmPV39C1B97oMqiX1NJYAhyDRaZGB60KhNnAplxyCEh9kyLhinjSTwZjr5qkUkwVIFRRPj3R7GAbpFjcBocmDhwHpw6johUZEPIZ18dhzA3mqp6PEaJQWhRFIqjOhpmcqH6kiiRjiNySQBHHC4+HZzUldsbKpkWnjPOehcmhr5rHTgVOiqZDhN/qq6lVo74DJUgMGA48Bz1ziUgFxv7VK0v9n59zQOAwh+I5JWN2dX3bborqaifU0TqXN3u+RkA4KqlFpS50zUFApgRqogonQDjw5cXtLUDoMFka2vZOYuaCfxuzKzWuUZJLH8vv9X/n3+R4ATQnd21tdbltbkKNW1OWkO91jD6RYdoOoIRGw1jRVS1jH45/6KM4I1aVdZNsKKMcDqwxsrESlYHuXCIBZJ4AGTw/ByYHd4AYBxYHELUX/MnvKANUIiNxIqgXs9ATNb3eYxtb2219Y1OfRXUS0M/hyL7iAAyIMcMXh9g9CkPFjPomNuDg8EBtItS4uZyqCCAwbjtw9BWl1mxDoFbUqzurofLNOiVIwV7ECWEsjr6bUcA8OlPnPnqhU/MsH09MT2R9IP5E5kfiF5HfR9jjzNlT9kCkwNnzoRHpWFUN3mgrtHfuW3uvPmYfVKtExJdaFoQQCKJofWNvpqf0GRwJ5gJHYn0dGvZm297atuT+/X07PDhor16/kSOEVD4ZY54XB31u1uqKiuTXs5uCWeI5VdeDnVILA9H4xr6rySLJltzb+QsYSyaF60NP4stgYsZqz+pnVrVJd866qNWPeqTeDZS0MXv+ad1msqn8GUfu8+AV90xWcag7q3KD0CADfMK0CKANcErGNY5vaqlS/xo6HdfJmPosnLJ3MwgOWel1VDq2wiyBA2e/OkGlksOPE+1zyZkYnMoxo2ORJIH6e+qs76TSzB6jFyF7SME2mfmxJZCob+cOjHC+JHipZ6igSLJYrGOyeu5dW0IU1f+Sz7IeOb/0nhW8TJDM80ETboKZrDfWkTLBEUFTEIRzx845gAOBF7F01HuRAKkFn9SP9uZWipUbG245kmxfD0wCgkOD7DNqCQD0FNOcrTnPWKOhWCuoenc39g1FCbVAYw/erZB8NdSj8xef3+mD6/Uflcb0h1SgQpoFl1ZmVdaIPrbVBqLqnnPWDzTW6rnKXgN4xu6mBll74vamHVXrCNYPdENssoLFqgVGtZTANs833x492nHtWfU8xa6QKaOvoOml90VLX2+I7LBHQ4k3iHH2Lowp5kAZsur9G1th2vlU2bQ9gTF+xphSNsOeSQsX/s618d9S8gP7Ihk1xgHY0rxxXhQDCTuLTca+0yaMdaakQZWlYBt51v3Hj3Vt1pMYBbS9Oj3V/lCtdCc2p/P5zjR57KHseoR1ShtCAcfzczG2oqar/bq40FHJDwcbx5jCAAhNOi1A4uuJ0n5GAPBYoJ6zCj+GRIayzjBiVjnrXO/Iv2mPSbMAlXh0D9DM4POcC1Pyn3SGTkgYwNjabY+ePm17z1+0zd3HbXl1Q70HqS+UH+QOX/Z9ChA6q06gdAxw/q0DlYfn/2VmYPLv/8V/eZ8eWRiigMHQDjCOiSgnw4ABwTlks6cvEZ/LYY7jmobUbPLQniyq0VEOAFFEvO5uBZDSB5HDzU6Aa0RcJxVlTlpVoBRmAJnIKxsXgz87M2daxZVpUSpSLwGOs8qc5JDlMHV9EVkPnApoIlDXnKkM6PLGdf/DGGY5C6Ih1olUwlwW0Oj6BtIjbMFCLKKCcdBAh6IAX07NKCxiXZaxnoT/J/oqStzQtsJ9m0T5EuXAtEspmKpuBmcfqtta29ikFsiGDHBO76B3b9+1N28RPcExgCZhUChHHSAgY526r6p9SasRHJspZ2ICYAWVNAaLuIw1jladjaPn+gt+z3LlonS6JatW+ngN/06/5safp/my61yShTWNb/was4Td/bnh5F5N51dWqX+zGMrGGpLa621rY6Ntb663eZyCeQMMC9yMvSVDOTPNsV581W9xyHDQQeM7PKCu9aMPFzkiCzpoj0/cA4zatK3NraEeKjVtL1++HBoZOzpuCnYcDSiWx7QNGYIudwKEa+sbEhdBPAjRFWdYoPg56+S6VKuqpQ53jfo49QhdGbKS1JoCmtQnTvf1/klgJGp+a0VZe/L4sdYbe8VZshM9M07EihQGXcPLMxOVJROgDJaAOzWaFu5xg+1rFenjzIf+tKBoLpTYuaEmWGqFtUaVt626J94ltkgUdDnRqeczvRj7IXrnERlG00EBeewRAie8axwA9guqguoFeHDg7B09P6Xou9fWVgF2TXUxPymi/tq2Bgp65+RYXv5SNon3Q/aXn4tWiljSBPEmA0JEitzuxrUtEthQfSjr1WA6wD7MiB6IiXaEA6KaGgsxOTvquhg56p3Uvee/giRdzU0ATLJ4fMbg3QyLPtiSjFb2Gv+ffdhTSgNYw4TIZ0Id5n3HMXbWdOz1mDHmWQNGknWNsBnzE1tj2rR7b3KeAHyYGwcyafNh22E6Js6ys/Csde8N1hFnAVlnaqqtwMxYpLh5QQ8812elTl0ZPLJGVfIAc4A1odY9RZlkTgxcoaBSm3ZmQFgBRtmyyuBaQXFqEDJjrD4LUYo0i0JzUtS6qGL7XPDaJ6iFGjBBGOqYsEE6C+tduu71QgyamzsAoev5Ir7E/Uf6I2wU10MH0DuQ6nMmwKqnmAbEhxHCnKcGlPKLCM/wXpSdTv1yzW3o9FnvzuISEASM45OMat1RCU8QQayDOhO5rmspTe8VKBA9e3GgTwMcmBvtzep5SoAnYkjYFQAW4+Tdvnv/Tn8OlF7akRRDgveZYBfBM6iTX3zxhWmMt7eqpUNxM6J5zN0QnFtyEJJrZP6SYeb6CY4oUFbzljkNewsbFYGZUKxT58u9sNMwG/g81wCwhGKJHxhhGdXjVcAaYEgGE5EZgs2ikZaqZ94dZ4DmsGj1+I8KREhHwkFvQB+22+NyLaTPNjVzHOwehCXeP+OCvkuwn6DWpYJu1yWiNat9ioIy14AmTIbS+91+Al+MKed2mAaypVXvHxVdgoBqjSH116rpxI9aX619QcsfqLm3qpc/Z+/KhyP7TD9hwPyUspxv3r0XfRRA+PTZ8/biy6/a/ssv2sbOfltaXmsTickQGB+iGfUXAhy25QaED8qivwwMerhLZmDyr/+r//je9UkYONMX0tA3VJPQifil1B2FKhNqCP+eCCHOKRE2FYoLENqpsGM5ZnYMnEwXJGpI5BLDwjhSlA64wXFK/YGi8Ej/V+RL2YEFN+Dlz5lpSyObZoORqu/qx8ehPUSfcaLUCJ3+Z5Y4t0F2tI/PJTtGIisHsWI5EYwxWvlEZTOgLlF0OQ+hp1RhvSk7jrTHaeMzMUY5SNM3UQdkCazk2e0I2lkxQEbBjawUDWlXFPFdV9R3vS2vLGsuiIZBc6M4/+TYhffOnk1cEI0gSNXe5b0L/BnBDaDuMww24KMhXluqo4mi96DNNW2mleYX/xyoC7COXVSlo4rLDaL7735LDyC0b3kh4R5/zy/Mqm8RaprUEq6tLEtUBvoodYQo+AEwRBlVdL5EW3TYeQ4CYF3vRv8oMmV2MqFucuDjkLsmcVqUsxz0fJYIb1oHpE4Gms3urqO76nlWayUUmzRDJirNvqK/0cLikiirou2oKP9nXVdiKqrlXdShqgNQ75FsxZQyBjiACChk3b9686a9ev1KNVo4PByWypTXmghFWSqpe7tSuINixXMCgPlWEIPMaLVaGOsSvU9x4p0FYN3ft8szKw8KGF1e6eC3s9vaVCeMkAPeGScr7uY98y5US7tMLzIfotlHcXb4vfTAw4mKQythHFQ45bAbVIq+VG0OrGh5I/vCeyFbyFYgMwgYxAkxrdOZG74Y1yjEMt+WFi2MEyAmO6V+qag4OpMoKrZ6slVdoVqawEIw1clAwqIkrKMeaCk4VXLn7gFXTaElwe4MoefVIDnBltR75VrJ+qROLFm8rMOANf6M/c98588EDRUAK7GWOGg5KzIGM0pcimDQ4yxpskRx6JJlDBjJeHt6K8/SZ6j6jE2ChsrudqJpef4xC+d3mAblDqSkdybUUdf0mY1h1Vhn2ZwVJIORdZwgjtVByT67h6rYLsMZ0+2xZPmowSwKLL9oM0q9F2qLrg+Vc4xATO3LgCeUfhXg4xpiARiwiXKpekGXTTCmnCGsvfvJCEpyDjJnAUnMU87ZAHvvF9cR8/OskWR88/mcIcx7Wn6oP2JRNwV8CboZdQ+BvgRKeV6DLStFxqZFTGxoVUHAomOIxK/gXYUmLEBYgaOMO/Y64M89dKsHca0p1kFaz2CrPhLsKz2D6elZBQaSTQzNH5uAbQGgAQrVxuL2VnYDQIitdObXFMfQWfFHeN9hBfBzZx1NVZY9rxpBfoadx39jfplzbFQYW1nfCbSwJ9hvBCcDCBlf2ADqx1dtXcQMqRYUXBf1cs4KWvSELuqSHoIoHr+Dg97LAbTZ06nb81pB7Mt7P4EzlDnTv1jlKlULGECYPo60V+FFm5rqHqu211aUxt5ljWZfJHicIJaZJS5DypnNPEqptxhnWt/LS211DUC4LmYMZyYBYvysM4KmF25/g/+4srKmusHT86v2ugDh7Pxi++rrX7UvfvXrtvvkWVvd3Glzi8sK8qn/sw+E0QeybJGuYzD4AAgfoNovOwOTf/4PXwgQOoo/r+gS0ewINkQgILQQjAOfy4GCoeKrF3ZQTQN9+1RkawCWw6V31gfaQDVUDmjEmHP/9JHiWoBMpKQxVBj53H/IECI5PW9OeqgSya44auq6uIzHmb5RNczOqsU24kzE8bJAyacv5nMQF6PDn5kjOXnlGPXUDdNgRkCT+eGaiYwlUulefRWR7hrpMseOJNlo4CDkXTA/OBBEtzBkHBK8U8YiauH7A4l6vH9voRIEZni8UEUT9c9hrrF2B/Yn4K0mJr/DWHoDrMF16DHzlqh/n3XIDMegEyn89JB3ZHm2MnT9nPcOqQHnKOstcFHKlXLmpvkHIu03bRZHbX5OYPCL58/b4/1HAodE17k5gMgHq3tVxhll6gP2AKgceFEu8/pzPRoR+BEUuZYuNRNEanM48+9QGAGEfAMII+zCzwBvHKTsg3fvDgTgqR8kUMH+oMk7vQgBc1yXbzuSFg6Ik0uG+vYa6jaKtJttb3dXBzzv4dXr1+3Hn34SqFT0tnqG3tKAOm1IWtNYcCRePH9azcO9/rh2qG36s4BZlN1CgWJMaiJ9S1H/iWhEiczKQWSf3hooJbMcpzZgJusoc8vzxFbl79wnIIA959pAt9AJTQ+nme+AC4MAi6+kDgVnITU7BFcYO+8tc40DyT4MvYvfxbngW8tf7TQcxGBPhRac+mqeZUEqiRaCYE/iMPUBIoQWwrbAhvUZtzh+uX4EJWQXRBN038bsiwCgHhgG4CVbERpZnNHUAeZ3E6SIjUiWiHuk3rK3mBlbwDCfHxVDXYurjMCKBR162mKi/HnmXLd3nPtzJkA0fwZk8qczOPTss0FXZi4ZwLLLQ70ZDbZLfIXgi0GIMwhZI9juCIokwxB7njOPe+VciJOaZ0gWx46xazU598h+hE3DuHGMCb7Y1tOzz/13UzKh7HRRiPsASd5j3k/OmGTeXD7ubEzq1Zj7EUDa/iUQnHOL956gLXOamshkPAMIe3pusmgE3Mg4KeOC8BPZaylJ+3xmrAH/3EfvrNrqkLmVSEsFUhFzSp0rbTiw88mIMVecF9TAafwFvMSe2dgY/BLGntYSCmafnw/BCc5e5oz3IuYFjAcJ+6zLrop+ODWjn0VYJXOQ1jbci6wv78i2GRaGaaZ8xV9gfGmrFHuXec2YVG9I1pcayNYGent8sLSeiC/AeuN3eG+A1tDhmWfeH2cOn2HOIh44BE0qACrdBwRS1taqh6B7PnJAEiTk+ojZESTMPgzY5T2ZDu/sMr4Yti3j4O9uQYQNwP9xppCgO+9ZLSYWFhXMVB9H/J7mcy0K60k4sCf0zuud8XfuH3CtsVXrJ4TYnCW2j5qShzAhBL5FGcUPXdOzr5ZQH+fcx2MAITWqd21+gTNktU2mZ9vF1W17e4AwzlSbX1xuv/nt37WvfvObtra12xZX11U/KJqSCnD+HCCkpvJBSKY/Ox7+/svNwOS//Scv7jEGbCI2CBQCqFQYHDZSIvM50B3JnhX1Kv2P0qxdsrtFB8DZGxpuD1HZtB6orBYRTfWMwzk3zTI0Jwwjxg3nGAMFkMGIOLrvguBEowJmFVmWKEeK202tjHFylo1M2K02Mw4W13HTekeNMEjKXCCjTyReYXrTE1Pwa1XLO1GEDDyMy0RPIcK8tCQls0RbrQ5pwR0fVhywBouMnZ9Dc1KmTsIflvq3oI5VHpVxkQiABTlQW/OXI0lxQuxEumYCRxdqpADh9rYipRg86mvCm4+oAOB9aNmgO43ATrdJY7/ctaORahRdZiaRuIjhfA7WEvGPI/YJKFTNons5CfBWkMxZEEQEptp0R6vt753r9KAhjt+dHJ9Jm5qBtsqAaQNiYQVEZB7v7bavX75oX335RXv5/Fnb3EDogF6XCJi4rtWOytjbyyg58+SIn1p0lAw27zr9t0RtrGx0+lap0fYxtU7uTyiazcqqKF78W7Lidiw2RIFThvftO73z1bV1q+E16qY47I/a4dEHHexEoiXJvrio/Qy1hoMV6XrV1ZAdrUOVmlyyCkfHx+3Nu7eiNaGoCD3OwkSAEbJS1G9MXBch8LqjyLEizMpcUWTvAFCU+8Zsj53pRNvlZFXGOuI8UGmJ+jI2Dmgy2b6vQWgi33GiI6YRMMHzpPdcwGGyUdw7zlUABtelVUuCQc74YAudpbLzbYl1U8tN+WP/miJ7Ojjx2Az2XFRoQ88zYLho52dnmmNRU5GGV02R20jIucbxkTT+0mDv4tiSOeQdqFdh1SqzHSN0pExj1cPxZzJ8jPXjyXE7ObbYQvZQH5TrswjJjjGPcbhjV+Io5RpxYsNkyJ7znNrZSoCtt9X5dwen3EYiICBrIyqt3Cs1frEZAXmxMXH28hz93uceCazJhA104hFQBxDy8wQXAo6SXeZnU7ASqrVO6qodAOIcMsWX5/Gzmjbo52Kvja0cPPfOhrJWmNfU8CerqGBstXMJfRfHmDOR8SoreXbWPlKHSHAjbUwUmPIzO4vj8zsgLraK/082VfaxWAz8JeMFBCiQShBMwlnsk3nL6Re9OZmtPuCbZxj9BWfNLU7jcgSehW9lze59Fqd8IIHXPuiYM5m+pWKpkPWr8g72oNuvECC1IIepiwR873QPAYsSncPWudxlfVgPqTfjOgAUzmI+QzaSuT0+gWZ5WKJZk7a6YeVhQOFk4n6NCQDxLj/P/DFPzCE20swBVIxNAU1gRXRGndlmE4RVFAVPxgiQRTAm9HGeVfWyRx+0xlIOgD2In5R3hH3C/1BgXeUMdTZsbMrXMVsF5ecTK6KWboDOW4KoCngRsFmWjWYsKomo3tBuV+M66TE47MObtZP1HkDouT4Rm4aaO41XIkiLsvnqB1h1krTSoW5PmhGq4UWp2/ejdQlfrLuPH48HMR7GzxwylwlCBfSpl2TZKOYla9bn/KgCzHgIrO/t7Uhgh/upDAJKOpTRixKVm6OucqlNzcy1u8l0u7y+099REn355Vft2RdftpWNLbWaoH7QgLCUFIollxpaUUX184evhxn45Wdg8s//86/k1XI4RXUKwQhH8at/XmUHErXDmOCsESHHyISuEIUxVJYw7OlflmiqDwkfENzUhe2uCcR5tRNiOiG/uy5q2p62DpuWTKaEK6TYWbSOoskoUk2R/fCz/NyZQUeqAFmzVo2riCzXHakEczKGOsCKYqrzUlHiHOrO7MXAD9moO9N7uAd1RswhUsQYOIyeG0kfytHHYDLXGEmuz+GQgyRzmZoRO1f+thIjSpLH7eDwyNROvT0UQu2IOxpt4MLv0C9OzaY3Nx2ho2G36BGnUtjyc940skA6jOmZWO0yekdC7SBE8xy/RiOWGkCDoUTVPweEeWcB8oOT6hsb3HIQRcimsqj5nByaAl392DKiOKv9nwGJej6uC21U5xRONEIMVl98tLvVvn7xvP32N79uv/76q/Zod7dNJnfKrvjAsFJjDl0Ej7Dbo4iO3ClhRK8Vq8pKiIIG9jhds64jShY7Pd6ciTZNSHusIqmuZb1WzSHvkL59AEKyU0wXNBUinVMz0/qZagxPTtrPr161H3/8QddkDch5QY0U+X2CGzXPRK2VHayenUTqDz4cSnzo6OS4fTw70/olIu4aFsQvptrj/f22/2jfNJoKHAkI1jx9nr1nT/F2eRb1kpqbGwQmjk+gTllcicAF36wf9st3332nvcG7xg6g9snz8N7sRBuUcUi7RpF60C1FsXFCGC+OaJ+NDnvAwReoTVbOc/YIKtPxUGvEOB2Muhyc7AS87Pw7Cxrg5qCSo+G2habKJxMWUJVMTKLniNCQ3QAk2tGyM849+P1ky9LXNIE3tiPZaWcwbpV5wNbEAebP4yNUEM0AGR017xgH4JyVyZ6NA/WnLIuxT2WcWGcJ/JXMU+wsP+Na/H8i8MxTsofMU+Yn76enrDJe08tKpKWossmqMCc9cAsg7INCAVOMNxmxBN3CeEm2rw9ohdkRKh3zrexk2TaZj8/KBAaWh8RMzIhRcK6ChFxfDmcFQBOECCg+OT42gAyghrFCVmvBmTvXA6OOWM9ycaE9QhAHOwMgiAOtgEOBwYBcvxfqv8fyhTjABtlkSkwl5Svvrc+yMo6cldgBi2lwLhkUB/gnQ8b+M3PCgUz+zDiocUxg14yZvg/iuDaVPa+WU7KHUMaLOsovESRjzQ9KttB6JfYB7ZA+klWHVgwisqjMDxmdvhQgwaJkG5Wlrowyfg798RgLQGJnd6dtbG5qfStwd07G1mNIsMmBXdtz7WfO2arf9Bo27TrZazEU5hx04t55zwT2CD6xNrhnMnraz5NWqqvuA5jghvfuKJLEz7gn1wn4MSPCfgVZVkTPUnuuMZElHsD/lLLPVognU0h2dFNMG95jvz6FydXMfsYlLuqd6dpm5pPzlndGEBBmCKUUov1eXOpdEUi/vLpQzXfWMYwgAiBn1Btf3yjTi50HDALSvFadwQXscr1ksMOO4f9FCz11qyPGwvoNAOyZDpzLfJb1w/qGNUTwkxIczpprgj+lA2E6OM833yZz8216brHNzC60uaUVZQj3nz5re4+ftuW1jTa7sEwzbAe6ezEZ2ltUPbyFZB4A4S8PhR7uqGPtX//uP72XimVFCd3bZlWbPAYex8f0HJrJO4v39i3UNNQqMfQ2bqaOjAIErmdxXcgAulBXUqNwO4gY91DKOCAEwIqbroafG/Rrc3Qc8GngFApfaFAGkWns6UbdjlQpW0gNxAxRIatB8ZVG8hxUjJ1vIkIuSK8aRfrJKDrsFhOOoJr+IyU/xlEH1BDlrv5ARJRU0L+0NPD8AbTMKffCMXK2wY4f3wFKcVDn5ly4nz5MPJPBpZUm/S5IZN2L7slzAgaZr0TvpDRHS4UVuOtTilIms2JKk+s8qR8U3CMIUDizz+ypYTygsL4CyKTA2n2PDsN4QIX2+TkgHEBdAcBQSz/JGA60Q2dp/xww7QFjfre/Bg6d+mgxTinz8YBWVKWPEK9zZ2OtPX+y137zq1+13/7mV+3ls2dtfo7MV1TaoH5e6wBUlmNhTu0+RNVSPSnF5lVYT72WHAL3juLfqZEgQ+i95Z5aoYQatLAurOwYQZe0TEhvp8tLgJDpTcpIzS20afaTKD+uXSSa/d1337ff/+H3dmDm5tVTyv2pVvT/CwhmFBDi4GZ8quO7utTaevv+nXpCHX88afNFmyPTaYduSg2L9x89GupeOKCTGcE2KJtTKrjuJ2inSLL00G9vbtr7gwPdA0fS9SDQkbxnyICQ5fzmm2910GNDaHgMKGT+GAdrFyeGqDb7hkiuAh9b2wrGMD9Qdsma8nmc4ahRJiiTvnxR/6QJNY5AaqMcWTYVOGAvlFOe1/S1pUEmXjZE2UUDyWRh4mCEQjju7zk1kqcGlGwPc8M8hHoaldkBEKrW16ET1oiUnKuXJTYAm4xzZ0DoVgOnH0/0HTCY/ZksUYBMnNPY/tAg4+TyuYHaVtkn01tNiQ7DJCCR/49iJT/H0eZaoebmmXp7wt+T8UswMrT/ZFwDLEIvjXIgn/ucDRLaXZy+CHP0IDCZrKxRv0ODplAFE6Qzw8RfOg+LLUPAg3fBGHJmsqcAkBGIwR5QY5jsUQCbWAJHbizPF/tlqNFSfZkztadJFgAAIABJREFU2NQvQWEjoBKxJgkfHXr9YztMfzagyPy6PYczaskaukbOAC7zxr2dzabVjJvaG6iPoiz9Oc71kwkOVd77yI3ek9H1/jHDhz9d5mBlac6OgEnisMy952VKmUPTk28VWJ2fr1YQMHc4s4tdgw3nvWqdqlaWwEXVmmOrCUyQcV1e0bVvr21nTQ2v0vhh3OPZaKB7104+0pbA1H5lsJeX21pRNllfDqw6wxUgnHWY7DTrhndPO4ewTABiCQyxlvhMVKlD4ef5WRs8H59ZK5oq70oq1wXErcw+2huuFZuKD2Xq+4lsu/04s46SbVaf4rdvh8CZAi1QPCXMYvYWf/K+xGRZwy/bUCAVnw2/yskCZxYdLJjTmLRf9fsupUmbCUod+LlUoy8uFZDmvtjxy8tznadZrwDCow8f2gdKm+7vJTJDaRN2HlDIc5gBcqr9wPuKjwWAjlAS74j7yR/QHjCzwkFXeuqass9e5DrK5M/Ptj2BwXXtLwURyCLi51bWG+EpNZmfmVMWcHVju61tbrfl9Q01ot/c3m1L0EXn6T0IIBTWrK+qR5IPFaroQ+3gAzz7y8zA5N/9y//6nmL19IsbKD3TPux9AN+VnPqsDD7/hkQ9xioRTyIcKAAS9YGugUOG8edAhHYGVUNOVdXpJTrtBrqOviZK00eZVQMhZUqrvEl+WM6rVUCliFmqa1IslfPvwnqLv7hvFwYqtSEYLTWuLfBqxSzqDxyZUW/BkoM3XXTabSNKYjwgCJBkQGihB1HiZtxnTjRNRRGXLfVcBduq16ix8MwCg4qQoZ5o+qwOBzIGtOgoagNzx3M6Iuqo6N0tRpXnMyDhmTW2qm8zvZFD0bUJGLM4qSMFi96DtOEoddSwQ4urOWQWdOqP6qk98EumcACJg+iKgf+QpVMtnlt+xOnwYLu+jZ8IA4x1PgN4/AyY/rltE+e3/xNXWmMR+IyzZwEBvtaXF9uj7XVRRn/761+1X3/1pcRmAA0WCuDAv5AgiyhP9MBbXmgzFUAALKYWJTS4ZNlNlXJdDAEX6IHUlLkWyC0inLlwDyp+n4ipehyVNDgH292dAyNyEJoj9G590rQncE743W+/+679v7//vdYV74nghGqDNzeddRAluQQ8irqn/ZDGxScn7cOxsw9kH92jssSH7u91QHJNz8OSnK5kmmQrKmjidigW38geTSQdARyur4x6gUH+xKHlQMZB+emnn4ZsOjTVXjCBuUKcAWeGeWSfEA0GFOIQ82/QoIiwc3+cDX4ecYhkxEI/PT62EA/jc3sNB8YAVnYe7SDjGKqlCEILEuDaGJxBBY9EpyNr56xJ9luATbL4iWDjMPMu3x24zUUAjh0qO8WhxynDWFnyCylbms7nhK/bZWAf5qAwFc2cDKv6vnV1bAE/PchKxi2AMJSuiHbw2djQUNrYk1EJDYhOGxN+1otbJNMXCiNzFfAVgJZgWYBHQGGctgh2JPuCbXWd6JJACGMM46OntEbwxOwSsxjGIBb7yHXxfnf+WW8nA1STtcx7zlmZbFrAcbKVAWE568ICyRj4dxzPKDtynWQ9nT1zrW/UPMmeeC1YvApAiPPLfRk740kNZijPPHsAQgCIgZbLHZzNH4XaWNt5PhaW9wnBPb7HNkMJAKQeeAweOkjrte/WG9zH+gC+p4R2BAhdesHnOZu4BueV3zvnGfT2e6kTc5/QQfUedca4BIT1wXNwD/4M4FGGGJ+jwLDOUClq+0uK4BXkVLDyhh5yXkNiaaBeWdRG1rnOYlRKYUVUz2N6whKE4dnyXke/aSwpEKW+K82x+rcVVsMyYj76gEQCGYxNAEfA1j1OOeuVLS2fJ2ucsTNOAFto9mYnWTCGuWGPJxjN+ksrjNCClb3mfKhsst5XJwLnPrSmjAoQau9YVTzglvsk2G21bAeU7IOZeg8ASkbW5+N0m52DQRaG06ICZvg0gMEPBwemi646eEgNoWttbW8J6JHNdbnERHP19OlTfZa/M0cAQuYIqjXnpUH8/UAB5lnC6jDjC9opNZNkexG0s/I6dfi8U2kwKOkA1ptrS2sbbXf/SdvZf9I2dx+1ldUNZQcBimQO03uwF5PRvA1iMn8ZIPBw14cZUKDz//hf/qd7NsFA88LQFm0yzpuoLyXFG759nCcuEoePn42HIhErMgoYjeqTpToEsiOmotpDH2mGzgw6q0gvGEmol6S6DY0d4tFJcdZCvPWiOSoyL1EKQwCBw1vTN1Jbw7W4RiJ6RGHZ+HwZHNn5VWZUcuAlIhBACEBULRv9jgwIMSKissyUg7u5qQgWxgQxnETIMYQcbqlPwSnGcQ/FKBQdQCoUEvchLBly2kKUUtzVFUX40KpcL6nePqoNcwsIt1jwnFllDcfckeFkM4eDUdkMFEYNpJ0hLGps6gMLEGrRVKQQQ8z3ANY+21OfZ+viKF1Tj0dtAaqMn8mVxrHIusr9Au6kRFdnev/Z/u8ZxvA7XmYVl3a/H0cH7aDwtTw/2zZWFtvzp0/ab77+StTRne0t9TlS/64LRB9wKNug4OeDYl7ZNg4korAcsBxKvM9Q5jIPvEcOaZwKaCZRs03m1FlwF9yfqvnyrQDh7t6uehSiaMchqowX/QQXEGVwoITCfOii/P6PP/7YvvnmGx30rGd6HkLxfLS3KwAbZxkgR3YP+XvWIYcktFEi7Vzr8PhooLGxDrkP65yIPZFZxCF4RtazHD0y1ESC1TLGe2p6xo2zk5VORgRnFuEaQKBpnm5ijOMTaXTmMgJJ3Cd0xuxjCzkA4iwCAYjjm/EwD6Z6/exM6fz8kGFk/QcAsZ/47KtXP6tPJP8fRVHGRe0moDC0R+oreRbTUxFr2h6cyIBe3glrKzS6ONgBeKbIWRiB+WLv/fz6VTv88GFwZkMPxO6GuspzZk2rf2EFErIfERkx/ZYAHFnZydDLLja8Z2zEjvJOA14STY/qXrLYPHNsVyhtPA/vij8DoAMIA8ITvY/TG3Akp3vICDkyzvMEqPdgsc/WhdLo92cg5/ML58xqlHZSoVja4Q41GwcwKsF9QGvMdDkyz3z2Tn0AlfZavTvuH3Eg7pHgTuwJ18jYkjUMKIqt4nkDCJnfAELeUbI3auFC24MKdvCzBPZYL/w+1+W+PXj050xnzvhjqxO85HksKuZ5z17g3/vgbH7Pz+aQBD839bLaChRl0aDatFaum7PevoFbfGDAnRGsAKzOHaufyu53Ct5cSzZmcUlnIbYJu5H3RPCFL8aWDHzEpCQaUnYpZxWfz/vI5xX0FKvIzKAEbfgzfkIy5AKbZJKqPcXB+0PZoNgT1pIzctQKWqFYc0IgovoKcm4AqBxo8lrTulZP3vErQZzsBVGZFRCogGbaj7RWNc3uI80edgZtUzYmWTMAYWrKGRNrjqAbQYWPH89UXsL7lH8C3ZVg50AtN1WXuSMYCtskAWev17HNFL/DWPksc2HhnzGItrmJrScbNzvMEz4XWWHWV+oUh1rK2zsF1KFVL84v6Pzh2USjLo0FZXNPjgQGEwTkOV68eKGzk88H6PFe2Du0D8FuEFiImGKys7zvlO2Mbb38b8piT+j/CbvLvUnPL69VH7iyud0eP3vRnrz4sj16+qItLK3oe2aOILBZZtr/nbqo1rKieg9iMp+5kA//+wvPgABhDo7QcRLlSVTXETxvcjZKolEBMTH+cXh8CHB4uqjeGSCiP25oypdUC8kiKqpueqGpjs4Wmsfumj9ROqdGKk8kok0BMjogosfFlN2j7YRoFM5IuSbRgDB0oNQcOLKKFD4ReTeyP7sYHS/kgaMGqBwTYKiULgVoRCGwFDH8dow+hxc0TdURIousNhbuTUW2VFnPKR8EOP8CkyUoE2Nv2gV0wKrPq8wlEU6V890VtVN/dyYUo5iibjVhr4id+zA5y2pAWLWGGCJluAC2bjmRTGFfLjgYsOodCEg37Y3vOdf8NcZDT0mPJc+hA8XEE/ed6xq6mz70+ZcB7Z8DeDKcSoiMkdc4Bv9/oFQOAxFhhIAqIq1WAQUGWYMLs1NtZdFqo19+8bL9R7/6uu0/2lMU0g2icRQudW9HCR0ddU0UlJnp0RFQ1o9eUmMmIsEHq30uthkyQGR2S1EtBwV1nRzQ0Hug8kIT29nZFSjEmVEDcmW0LUoRZ4Yem4A6MmbqkffTT+7LdHlpVdDdPSmKpoZPBz9CFXPzolZyaFM3SERcTZmp0Tv9OCh9sm5Df5W4gIRuoDd6T0nsoehI7HFRoudMI2KNO3tFVLaCI9Tg3d0NWT2cmGRgAkbYH8pwL7pNQ6jdFoVYG5xAxo4Nyb9zqOMEMQ98J2u0v7+v++U67H323tHRBwFHHCb2RjKWfH57e0eAMAATZ4PrAWB5LwDC2L8+S2Fw6D3JF2shbAXmgf1OYMBiMXeaH+pbYnt7WmmCaNgmZRqrR6qy25VdVyam1K2cdbRISkBfaHKhYfH53o7HoY2gTCL3yaAGWCSYECec67PX03OM68eWhbbI/yegF1ClutquwT3vIqA1oIIxh/aZn/MZZzjtgPZ2xu0UXOtrwO1MBI5v1l0AdQBC2CgGPSX2UBnCAINk33RuVauA/FueMW1K8uwB8qHQJhuXn2f+EihkfvPux3PLtDkyMmT3qSEjgMOY+Tqv2nP1Paz6cc45veOyDQ5+mIoZMB56o4OIZk5wTdYWe4//x04EnOfMHFklFkeKYElqNZOZ4/6uR3SvvmQksTPUjImuPku2pbKOAyvEdbfJJFpXIGeNa75gKkjsrfyGiDjxucxtgLiyqdz/2nOQLL9FnlyfK9AKy6IChAneBchmXgOM1LsYkZgCobLTV1eyK8muQyUkEyWbd+q9zv2xtaPw1Uq13nGzeLJb6r9a70p2vZhKCRLn3TJ/rmeddgCbgGApoLI+UCFlPPyd8R68f++xoJ46Pz/UKLIHsXsHB7AjTtvaGswIsm4rXmfD+Wy6aPwHNauX0quzx95DPpcCtsOIkE1UO7GbEsxxPz+pLhf1XX4m/pOE2+7kN/FNZhgfiAWZ0hzGhN+lDGN5Fgkkst7QaficMpo6QmUGT09l5zkfAIXRl4CBwjnpDLyZVK7fdQDGAM59fEV9hTUDIFRrqMt2dnmtLCBqoruPn7b9Zy/b3pNnbW5hSbWE0zP0guaZSzr9E7cnwfcHqugvjH8ebvfZDEz+93/z39+njiTZPTswSASbTpKMUqI+oWgkQp3/jzHld3FW9LvVAgADkPqIHKwDN70rXs74rJrlQ0C1GmQdZn2o9ZFtRdEURZ8FWcopErW0In2ho6AYpmbjEztKot0B7orGwD2UBcB5KNqMVS7pk2SuuWKjKGuRxUy/rPQBhDJaMtLIXONsE5Xa3FwXiInjIoWruVkZPw5IDBPjtXvj6KicDrKlRFAnzmj5GtWbRhlL6lwEh+BBfkbLhEpi0Qw7XT5YE+nivWreSkwIUCgjqL5opp4qU1ioMEk8a9iY4huHVYa51PfIEImGc2uxCgBiOG7U7zFWO8kjUP90PSa7WXWJiqbVMwIS/wQQjmI2PSAMmNR6jNNYdRfX9Ga7BviSzaoS7klrczOTtjg/0x7t7bQvXjyXsMyT/UdqxiugXfOJ0AxuI+AQcG2KHwqAdoQ5dOJ43d4ZePMQZIGHKDO9+ObmTcGtXm2OAjtiSvsIakRZF1wfR3CTIv6JqcvuZ+ZoY+hvtJ5AeTbtEN68fuMGyucXqqEhw8DBKNpOCX5IyXBuXjRswAg1fR/IFJ6ettPzM4FC0RJx/iqQI+eG7MDCvKS4Wc+8cxwGKEY4r4jgWKWPzHYTMGVcApvJzOPYz84OFE+AJfPpLAVUnkvfl3276BpFSdPf3bXVopjm8Ia2xb7nHcQp436AQQAcDjC/B+2WSLADMuwZKLpneu7Xr15VTzyr+QH2nj59Up9flpPxww8/DLU2gMW9vUeaUzv77l0YJb9koOLkO1PmrDQOCaCOHpJxUk2rcl8rrdvqKyanm9qxGVPGqbfBqTZd/n4QOnEDbq+P1G0xppEq5vppi1m55qe344zT9tZZC+YsNLhQNrNX46wynmSBkpVhvA5MGZTFuXIQA5vlTE5aNPCZZECSlfL+TRaKgIsFuAIqGT+GJc2wuV6CLwlKMnbWIJnCsFq4Z8YW+5X9I3GIoiHyZ7K9ofBrzxW9Txapgh8JYnDtvqdifq7sSTWhHq5ZKr9cJ9kh5jFj41oB4DilpuitDz0F5ZAylmoHY3aP++4O80mQtZg4elbOHAKll5fa1+x56setGgrAQHDMKpgB6gnOKtgQ5kzRTbU+ydKKZUAAiLXlDBPfPv8BqlXbqRqvs3Z67kwR9fF675xNCgh7daF4ydoegwOmzmJDee/Y86xL+whWsDQFMRRX7wGzYmjH4br9ZEQJullN1IAw77UH5QHdY39PiyMJnCHSUr2O8UWY56fPnglQhCoJq+T9+wOxDng3+Az4BFERpccdBggbb8rwx0HJk3pHDicEWfh3bIN7M5sSjD2kbm92BmEml/BE4dbqm6a788XaeE+bC9okUAdcAYMEhLCRVhc9lWgKtXKyodW3NuUg+Fc8J+8iQRT7FKb9sj/odcz+Yx5hDsjWl8APlEhpKixbQdWBAvsoEtC69LvgOUP9J5jO+aQym6L+BuA7+HYuxU/WnsonENk5R2zsRMGKtC5jXYYiy9iw5YcfDnUeZZ8G0LPm+VLArpSSJQBUAWDTRqfl1yhYpvp7/M0btZVY295tW7uP1XcQ6ii9CGfnl9r0DLRalMgRlBlpy171ZqA9fD3MwF96Bib/9n/4p/dsLkf/LK2fKGpqYHpDm0hnon79ARwnIJErInEAC/h6ukZl/rL44/zoZ2oA7FS6lT2tVKUaACik1ceGnUgEbqBZlColdBKpWt1Z0exMUalrFV7zgzg7/aGsCFcparmQ3ZQgU3A8DzeAG/19bC+B8WM82sOlkGnqqAUzyGxCNdza3hLtEKPGwZe5VT+dK+hN54M6WpyngE9FxO4wvlOKqKrpRRmNe6SJBUskXD8UI8f50ru5dU2jlRQN4LiWganfswGhs044ps7eGSxZaAYH3NnhIcKvcVQ2t9o/MBFmlLrgOo19BcYra2Fpz6r7KMoLwKxYw76HbzTsCddDmoI0iNdUtE6Knt3uCSC0U+efCJgBAItaE9EcwHiaiYNZ0ZiZn5205aXZ9uLZ0/b1l1+0r7/6su1ub7VlitxV/4IarenP9C7EeWetWHXUUfncOxkMCc1ck9EZa0w5xO2E+l3wOD2Nj4MUqiPzz48VRFHdhXts8vu0IpFaYM2AMk84XOpT6Azjuzdv3WhXY3RWWuC1qzPSQSnpeyTzL0QX5ZDUNaC+HriBMfsWQQMOQsasbNLcnOaG9QXoZChci6bJoW4GAFAvKEVilNuKaUA9jKPMacLrl8n+TAsW9RCTAMKsHDAcRZ4zlE7R4u6b6K3YKjdxN3jIPAAMsRVcl3YeRJ2tjOpMC/sQsQcCMx8OceCOJUmPqhxRYyijXBNQi+opz8EcPH/+vD16RAZxS3MEnVNR50MoZEcCIm6jsTbQpyQIVLRinDycFmjAdqy8p5hIZfFLUZFxh9KI4827lpNdfVV7iiLRf7MKEPCxcEJ6UkagSPVB9bnM/Zi1gso3ZlJiz7lHPpOgR8BLwEOuGyp87GwYHM4kRBHV9tsOtgVpnF0y6DIgszgWTrCvPSqaKqiH+BLiE8WskCMnpkOJkcShq8wYGQhnZg1Wk3EOoOMdYp8EUsgSSCGxAEAJyAQ8Zp8PNruyND24G7Kin1Ep87vK8NR4kxFMptlqj679c+sgS+dnbmUPATvkSCoLnd+NaJNsoIKIlD1w9priluCv6fKu8+cMcb2937Nsrj6fwF3V6WMsBzaKA2rMiQEhgSAL2ggQisLpsxSqKONTK6fLC6lTWuhmRmDQwQhnmMSc839cikBjeoSLbm6HGv+co87COsDB7zqz3GesZhWkkj2u4AQ227T1sUWBaguLchrfJz47Y2DeHfC7MW2+QLXB4JTAED34VB+OGA1Bj+p7KhtcoBM/ACDHn2ZbuX9jstorCqaZgi864hmgkp6FJ+3m6kptaRDZ29gc+xAO/pey8E2AS9m9GZRFaZEwUjbFuIApVTRf5oKAGXPBsziAbXsH0wnRvNlZsstma7n9h1tj5Xx1C5RT0ThhsTBX6rd4eDhkLZlb3jNj5/mU6S1AbdrwROuFIBljSlABoKdWPtRPVqsS5ps5k61FmOzwcFDg5bMJUgHwetYJ85SggZ/5qF1eXw31uT0TYbRHVol1s/uJ6KkEQZib0I0haSAqc0+wdmFRNYQbu/tt9zGAcL9Nz0F1XpDoDAHdTwFhgOEDIPxLA6GH+3sGJv/qd3+vPoRp95CeP6YW2rl3dNcRt6iMum6tGr4Xt9xUPxtlO6gcBAZSAZUCN3LwDUCcJRzQQDnJ1RuJCGDkxbueiFBATC2B7mHAQDsBLsU1LfV/XkXXbgdh9T82d2rtTHcwVYjIooehg6vUo1RXpyiWD75k+YiKMi5l4NIyIcI2N46gYZQxsDiM0OuUwaSmUfL80G45CKzQpx5MXYsPR+RtHEPNDCiyIXYxvQrjBKbHPlc6IAAgN1eqbZQxBsRIctyfu4erPwh/eA54ZwBfHXqSzHdjcAsAjMXiNFx1VtI0Cmfhir5a6l3OALqmLE4l/HiDftOdBHyhFBcNN6CzYGHRvvxu1Qep6iH1cck0B4yPWzmUY1O/PDbqFZOl1j2qtYkdSTsfwO3FhZm2vrrYXjx/JkD48sULZQdpWs+Bh/Np55cauWllcKyuy9w6u8c8691LndJS2NR1sZ68Vkw3Fr22ivTVK5DPV+Ni0z5RSXNW3FToAFzvL/eonG1TOqzIqjkjDoh0FuminZ+eaR8g9MRnOMQIrqjXodqhUMdqcGpn0lll1b+cnmoMqI3GmSErpz1QvSB9aM4OvbVCM+NzZDSJBicSzAHsFjUWZkhTZ8bBGmevErEPuBFdGlElBYNsd7BRqUVUTdU2LSgc+eX3AcPMQeiGoTqSbQwNTe1jBI5d+5mo8dWlW0PQr48/U9foiLZrpBg/GUIcEb4QKwjNyM9A38R3+uYzOGbQSckk4tQnW/f6LcqoBxKF4h0yHwPgq6CCVF9LXIjr4qwALjfWNzR+VsNVqdHG2Wa/4Wwqk1ZBaJacelOWEmWi4apFKhCWTMi4i8bAU/ZiAiwBg8keJouT+sM8S5zUsDOGUoBSA+yDj+zT/L6afCs4ZcGPOOOAQb4NBAxO1OvvfBSJMdDy7wUcJdCiDJeCcOzDOm7K3saBdKazMqzFFglodba2WsIIeJrOIUGzTpiEK5sq54bxjoWlDAKqW/a0ba7mvlgCzphYpIKzwVRGBzhwjKOIa+r5vdWSC8zl7FDGVO0NqNML08204gQvHSTrWgwF4JX0vYE1OREHVqWkOIAAubND4EY9V7sxpm5TNa8q3TBjgufKPF9d29eQqEwxg2wz55X5IgjsoIBtHs/KGsc+JWDif7f9Nhi0emVErBL8FQCrhvRZV6wNibyVwjHjil+QWsw/F+xInTQ+jZrYq8XBqdgXbpC+XhnpeQNCNbI/Huo7I9jigIszUFK9PEV51+0mCB5HOIh3SAANW0HtHJldAoME5nZ2tnWvnGvcj7VFFphn5kvA/6paO2Afz515pVQBqnoymVG4TV00Njn0YtorSHBpgZYYBkPJCHK2E9SSeumHQ9lMavWYB34/100ZEu/aSp6+t90H733tT+pZa7yhZUo/ocQGmRdAJ7/LWFUr+PpNe/vmjc4xt9gyRZx7RUgmOhiMIzW/2EOp6QpAu3ct9pl3whqDam6miRVvsQP8CStG53eJv5k9M92msA1zC2o6v7S+KUC4vf+4be0+alPT8/p2h+LqZa031GcJe5s7WuKHvz3MwC89A5N/8U//k3sMbiKnAT52ouzYu7h2bHIrh1597ywxHfGEAfQpEnzfzkUZcSEyXoqAiSJNYzRXGcTUEEgZ1IaCTRfa1WJF6PR7903UltQz6PCo4nQoNM4QXqrQd4yecwA7Qu3G9y6aDwfek+5ieQNCjztRVACXMpACTLeKzkrlLGCQ49MD1wHPIYlhIrKL+AaHhpW4DDhNowGwmQpj8MIhV5L9FXGOSpsjnF0USbdxdFj6VJIsNmhKlJfrkwnDcDM/zL3Br6PGfA00s8pYcchakAcgbDU41QVGWCYtKTTWihoL0DpDKFpfRaxT15h6QJwtP8O0DHFqH8assh2c/ssCOV1tqWoVe0DYG9ZP219kTV3fklUaxWMAhM72WuWOA4dDZpW2Betr7cmTxwKFzx4/1rvjEMDxhIrCPhEIlBM035ZwYKqeSc6qCxwVzWTO3UoEh8g1JHJauqye3kGpA0q6nh6R1QMJmXWcQYEWDt8CRDiMHJjzZE4WkehOXcSxHDBAAfen+F51gCeOhvOCyGpT9xexm4CnRHzVlkSUnwtlCpN5Y33qEC86c7LL7KHUZajp+tSUDlKAFMGQUDoRYgEoxekASEHdxHnAzkCtevXqdVE7b/Uz5h4nJLQkDnYcMSiQzEtoRQAvjeHMdWI44gLA09VCpoI83Adwjj1LawjGh+urhtEnJ3pu1rVFDTxP7FvsWhRLQ6lTH6wCjKolOT93ZvbdO0X15eDt7EjUgOdkP5Ap/f6HH/UZALAzQK6HzP24F86fpM9VS3qkNcY1dnd2G1Qz3gUOpxVp3c6BsavFR2VKHLSxmjLfzrjZLmVvKBtWLUECEnvwZ5aEg2EJHIh90SnjOktjJcxE9pMpE/Wd+Png3Bv0GCi6rhJZd1NZF9vCvKm8ti12mFKf5lYeqcl0lpR9ybgiauFgl+m77IucH/65z5xeRZRxpn6be86oHYuph1H75ec8h2pl6aHbZ/UU0HRQMPcKvRZnkScQUFWGzlQzMVLNExVsAAAgAElEQVTyTVCxKPT0eWNuDHz8O2bK+BqcFWRQHOh0+YKzYQZQYe7wTASEdA0FntxWh6zcAEjTT3HC/oW9cG3QWHX82BGApcTOENHhReiMCSfFxyUAgcCn66idQUvA1WT9UZWUMTJuMvLXAswGivw7jjf0dQPfCvAOQTBTCrE5CV6YCeNWCwlm9iwmsSG0npyN+6SmsEpOAIXJzPJ42JDQLvusewJ8yvwp2Ozs1MnHEwXcqO1M32Zls2YdDMdecw/mNrXm2JO8p+xLrocdwVbQyodx6z7UW59YmGYoN2C+q68sNPJQWJmPKCIzbQpQkXksJhX+EO+FxeSSlTllCjn/81nuod58/Lxo36z9BOcATrCe+LnW5t2tbCK2DrvH3qctEHaf59Q6LLGcZHTV/68E7tzDkgwgLAn6rpJ5vdDatX0y6PfSm1hIprO3UhN9DSh8PdSZJ7vqIArBpWnXZhcFO/Yp5T9Wl3fwATsbYSfeR0TOGG/mgeePsjzrD/YYwflp1tjisrKD6zt7bfPRftvYedRWN7ZU2tMaNrcC6f8BD/+BMvpLQ5+H+/25GZj8d//Fb+9z6Kk+SLVJBi45mPtIa3rNJOWPsUktYeoyMDYAM0X0S3JYFNCKSicr5zq19As0PcU0Oh0lg8gMlBSMO4eFsj5FcVX2S3Uz7h0o4RBFFOF1u/Dchek2RDqUSpkvmSdRRWsMfJ4x+FDncDPQg+7QF+UTzarjzoCpAJZAbPXrkaO/tCgwCBWEZ4BuaMAWpU+rgsZB8wHlwupkX3NAJkMop2cQkvErzWGY+RGwk8ECEOKom4I7cv4j5uOMlpyl9DYSVXUUqYnumWsAPb/OEvt9GQQWXXQQ0hizd8kakxlURLt6UDqSX3WZogZVlKxoQnkuK6UWZVR/8qqLLFk1jaJG2f0wzUj3KMqvqHUdIKz5npqUtDUOzeKCWkxsrq+3/f1H7enj/bZPzztUROfn7MAQvbygFs2HFHRJ3isObaiUt/cG0KLNIPpwjjKpqctD1BqnsyhxAdVSLat3kNoUO3pes6EpqR0FwgCqq6MX4qKccwAfhzKHPrRIwAptIbh3KKiKDk8bWOA8jNlit1jBiYGKapqn9y6gEIfBkVO/O1ZB1iafw2GUU12BHWezDHJ82E8P0WLuw0HNGHAc+AxfHO70TkwN1suXL9qjvT3NcaLpPDufA1xyTa5BTSCiL4wNQEgtYNSPoZKlzYwcahQxieqfURtnmqJpQg4QnCKmQd+pEn2KEjD34neZZwMrZzbSNFnZkKKbxUHCYeT3eQ9EzdM7EUD47Xc/6BnI3OHQJ1uaGjGuJ4D78aMEH3B4GAPzRVYyIJQ1wfuJgiD3NkhwnzH3aTPtL8+bfa7McfVfHdalaKSuxwr4S21a9lSCZXacR+ol85jWCLzT9Hh1oMHALnXDthdmaTiwYbq1aPXqfWbqH1/MT8aEiFIyj7KPAMKL8+E9Oqjm8wT776y8gdpABxOwNSOkzzhzL50RAo4+I1iLzuSeao2bzpqAWgXVKsif/mymAVr9NbW3ChwSyIrSpJp0W5gCu4F91pwU1ZXxa23NUy/n++Q8MN3T9kQBmFLgzp51ENP3FxWz9qpoo9VkO3vCLIY5AUwUipNt4p6MPfPT19UJ/Kt+3lRP2SGCtdREz84Mtf0AEYHv9Dotdoopl7alZIOub6w0S3ANlgRrwAFCg+AwchRAgD5fwjDxTxJYyFnBnKZ2TDWfYkV4ffUtQgL+BpottWCitrpuOedp1r1BjNcNn2NdJChiG2ShKp3lE9dBOhh3ovWYdiDK6lXwKP1MuR52giAZNo/51LigjJftTcsKg/tJW1ldka3OfuB9h62QMXJ9PxPBZ7fEYE05+IKYlfUKeNd8DkaC6kmrrMdUU2zUpC0uzAnsUV8ImEyGnnmIWBhznKAWz9t/BewEIDL/thfOJioIVgJEOlMKTMZX434ECKmDx07yhZAYAbOD9wfqD8x6iWCPaalW2WUeIpClwECxMGSzqq8gfoiVVl0/m6BmbDzjYB7QfkBMJpVCYkZBMwcQLq20deoH9x63zb39trq53RZXON8QknGJz5+UDibQ/slsPfzPwwz85WZg8t/8/df3FjSw4bDh6+rdKq3vCHIAhOlwPjTo/WNKiA4IangqmoaUMWpb0CwSnWYjKq1fUc2AwgCxUBFjjPkzh44jwPcNKkMyhJJ/VsZu4tYCdxhkRz35vKPgRfepjIYj1xZb6bNqdlwMxiKO4gi5a1z4Ul2YhFesnJeMXFXItemi5zBO0VWkEreoA091h2qPYYfI0fOR3mhnyf8eBypLQ9Hg6gOl6BkirUX96QGhDL1oQWQgneEtac6BFptDjwMzgFOHbAkHuFSEcVqBDkQpjS1RQtPU1ZlfgYMBQDqjYCqmv31Ijq07fDh43vIeQonso2QDkKxGt1kPzoZmVsZahl4Ax+tk7HE1zqt/z5LnExWqS0Ib2g+qsOtras0AKNzd3m4rS9TYARhcG2qKr9eOKCqIyVTLEoEO1St6D+GEicpYoDDOygrKh/q5aT123py9TbaGB0zjXO4lR/D6Wocbh7f2mIRp5uR0uNXFezn+HGY4KQARnpufA0D4PQIWAR7JFLH/ULhjjxJBzSEo6ujHUXghGRD2G46KqHFVB2IaW2WdywFPzSJjzXOGIsRewnkIPYko8x//+EdFm7EpX3/9dXv29ImoWPwO18fx4Dm+//573WuUFH+iv2OH3lWGDrDF/akXjNAD41fftsMPomk5MzHfFhcdaDr7+FH2gOxgQEgynIwpwSp+Fucwe40/GSNzzTh5T3GQiDSHbvb23XtlCKGe4oAgtAXQc62iW2Ywbu7F3H/37bfth++/HyhQX3zxhbOnGxvDeqC2EeCIOIQi3/f3ooSJ7qR6F9P9GQ92nc9EaCZgqReECRBmbyYrm8BFHOg4zhH1CCBk/IyNeQBIec9qlgZb0QNDIvTU3/psSa9ag1KvN4N2ByTdGslrjaCdM2G8C2dvDDSZO9Mu/c50fpBpL6DrLJMzgDwf69wN5OcFCBMMiTiTMkFqZWFqWwIjCVLBHhFQEovGwi0JKLr1TzE7yiapDrkys6qpTO15Bde4P3uDYKLOl2oVFHuZYAx/uhQjvT4J1Pj84DvCF3aqWRe0C3CNGu9JtWYLiw4qfDhWHTDnplg2FRRNywWflc4SLy+6Dnmo7a/6flow9c636Nkl0a+s9TQ2jfPCKrl8GxBW3S9Z02lT4LHq2ESdY1WTLmpxZbP7czegMO85WSCyoYjJZH0ECKdeMPMYcJjAHe8yge3cJ6dNGBHYW/YA44vwVGjQnO1k56SUXOJ02Lm0zQm9PIErroMNSK/YiNsxCRLqKqVU1nrq1mCB4PN4rTvLTbAI0MbYeW/Yl4Bcl/3MDYI20M/T8shBhmp7UQCF54RZ8vbtG/kcBD7pz0uNYNY4GUVUOrFTzEOC/UP2O9oPneBPGB78mYBZsr4pj2G/9yrTphzfSPCG9klkZLkHFFiJAx0fibbKc2AnYoMYD18J5KVVCfOWoCWfVQ28BIDe61nYOwkqxBY6IMq+RdwGPQtTlCmDuWP/0fd1eVVgkP6DG7t7bWl1o80tLLdJYxyf1sn37n7v8/zlYMDDnR9mwDMgQOiIqpuHqo6i6hPYLMkOiJqTmp4qwmYT4vQOhmrejVulGHh3p43KgTNsxmlTHuRUqUmsFS1j+H3IReK3QEWKuskQVnNoKFVDVnKgSVmEmL6zPEeoN3a07cTxHQNjUOTvHKICfEOkFnDjwvxkGLN5qUtLRmQAhAWCrIbuaLXaU6gpLo7ngmvF5FSEXunIbWiyyVSa1vlZFDpNgYue6TkbBYACCu1+Wdylp3zyr3legSKomADiTsxn6MGYLGABzrDdVaNZdYKaJ95fqZKGXuYomDNJAZ6at8rc+e+IXljAJnTFfHb8nRIVKOnxPwWEVSRTdSaD6E+919BUxndb9Y5DBHqi9byEip9A4ZKikI/JED59rAwhlFAOREUZKsrup3Lmgx9xDUDFoFypIscKHEBFLJEWZbOnppV1xPnsnRo5IUUns8PpjJYp225qr5qcUrHF6RH9+e5eamlkzo6OfCiy3gAhgEKuheMLWGAcRJrJIKbWQg4udMgjDtWPXTG/+/ilCTtjkGqo6EJ2cF2ra+n2HOZx5JN1iupg/y4CzgOAcJZwAFKfxzWpuwOYU8Pp6PGVHBwAIT0WuQaHNsIuT59a3Y89DyBUVu3NG4EtKbQWzYixqLfiBzdpjsiKhAvmDHJx6qF5x/FPpmqg1Hb9N/uAFeMJdTbZMeYgEetkjAGqr16/ad99/71oslx/c3NrUD7l88xhMpKA3x9/+EGfI4vw8uVLgUf+rgzhyYmelRYj6Y/I7xL5pvUN0XCyAdTEWJCk6X1F9ZVn4N8BIKH9uS2K6/USbMh7Zn3FRrn9CRkZgl7QmyP+Mu+sWtdGgUBignk+Z2y/qRkDgDsoZacpAiWpO/daIojo2iFUFwlGKoB5RVsSg93YN3Yn+yZ14Px/wGACncnSZO0q0yZJeNc2B9wrAMN4te/MVAgAszJmgb3KXgEah6yN2A8uQxB7t+yUsl9aR64nFN2jzg4/cwl9EZhVLah7pg411APl3DV0mCbbEoOngZ6X8opSboQ/4+Cka6YAhGQ9AwjpRQqrRsrQFXjl3HYwxGwK9skGgZwVNzZPawrmQs43KsJQFaGChg0k59lq2Xpvqo03ZZQAmgIzBdYVVCugG+YMD+nncgDXJ0sFKivlIvG5+TmNCzvFuQYFFz9BjnyxgwJW4gsEZKcNB/fpgU0CPUPgrhhGas1RgfLnz59pP0oISKU3pnKTIWTtcL1kzthbrC3WXYIRyZaJVbFiBU7GwZymnytPrDFUQIRn5T1ho7kX7wjbACgUnfzy0krGUp812GO/AgQJkmHjCIq5pKFaUFXpSmpwDw9QaX6lYPzW1oYAIecK7yggkmfk2nz1QSP+P6AqfQ0Zl9o9VAsifs467NkmCI1BDU3mEdEXCYnd3Cg4yDxv0ce37JPKJT6eCrgeHx1pHKHfxpYyVmj1h0cfhuflLEDBFCDO+iDIy/tLoCvrJOeZ5kjMkNZWl1dU58n5gjLv/dRMmy266Nb+k7b96HHb2Npu84urbWp2UdlBZ/JHnYcHQPgAv/5aZ2Dyz/7J1/dsOCKqlxeuu7BRtJy8Il+VUXMG0Gn3gKc4QGxOnAIZgOVlObBqHC2a1qkOWkWkB5U7Oz5xEEMPkbtdsusBh1FYMyC8FTc+gFDRY5T1qhCehFgPCL253bOtp4yOdKYeKLiG0I5PHeb3rjtJ9gaHmFqIHhCKylFlwzaOUIBuhma01BWkNxsZJUCErqHDjxo9ewJxtvqsXTJtAlSFRQYHW4IGI31VTpf5kyX2UtceVp9BoQBhlx1MRg1qJdnP1BEq4i7RgxEG8aRqS9GpiaZe0DNWlM0/4Ud0NX5d9DfPYiCo/xZlZ6w/yVgDyDUnQ43J2IusB5fDHIWCXO1BOEjjlJH9410szM8KFK6vrranTx6358+etP39vbaMsieZZyKEE+roLExEpNBO7ZV+TsSc2jzWmvphMT+ierlFSqLBvG8cddVhFH02Wew4l9kHdl590AbJOxPh7Bp/v7y8NiB8b7pLaHIRRWG9BwCwTzm8VaslutjY1y8HMAd0nBcOb4AkTjFjAMDhWLvFi2k+XDOR9WQEk0kM2EjvT8bCdeIQcS8OZA55rgGg4Z7MF/fa3uJnm8oUsB8ZY/oKske53pMnT/S9tbWjNavWED/+KFAokZX5BTkIyYqSBUW05+3b97oP18E5wkl2/1DaVqx0QSFT0v1enSFJwCKU2ziNZliMPdSYB36vp6ohcIPE+/c//KB3xlpnfIC8XD8AGGeNOeGZQxnlWXHKmDf2H/MPaE+GsH/HyfqtrkERdhNs5j+CDG/fWi0Vx6wHzRkv42DdMqesAf6egEQcpmTvIvqS+RmBFvRVB8ScVW1ap5n7peVF0dACCLEdANi0LWB8DnR57pk/j4Oerq6RVh1biTjl3LISq+24ApqDmFZEw6w4miwiQa6eBs88hbYG+yHnlAGb69FFbQXoiK1BBmHskyugAU29bKACdFUTFbOoLFTNCTQ01l9sggN5ttUSrpESq6/vc8jCJD4rS+G5Y7a4PtrUtmTQcGYjvmHw71YmAMIPR8ft4wmA8FJiMgqITE8rkHtxYco46wd7iEOOjdD6L9qhAicEGwAnei9FyS7hJn5u5U2LXEF7DZDAnsbxdg2/awNzHvjM88ni9eV3lX0IKE3NmGzX8orbkYgGSY9MX4t3EvsZW5WgHOs1JTJhByQwk2AIn+ErmXPNx/Jye6Z2E+sKysG0IEMoIIY9QHG8hLwCjAKmkr3jegBi6JzUs8uvUu9I1/ppj5WQlHwTFC9L6ITATqirX331leqV+TyfS1sX7qcs+GSqLa9YAZbnp9G7FFBvblwDvLjogDpiN2dn7f27d+31659L7Ga7vXz5XDV8fOUZ+F1Rl0sJ1gEbnzMJxmGrsPW8I9WlY0vExnCmDpvP+FjXYUsQ5MLuAAjFyLm/cwuJtXWd0ZThDG3Czs7aDz983969fafgNO2ZHu8/HoJcrBWxS968EZOGZ8bGu9ch2UbbpbBAzChLixwHYXkmKY1OmjO5W5QpTLcp6o1n5tVuYnVzp23vP2lbj/bb6tqGWk20yXwFwh3w6jUSHjKDf62Q6G97XJPf/f2v7hVRpdbpElVLor7m3Ad8QXtTDRI90KqXjmSp7+60wYk2saE4zEWPoAfOZKLeZmx+GYnqm4XxiSORaCp/JsOVSHIOc5wColQAKv1M6pQ+6JXer0MH1TL1+ar+h2OGcBTEiVMasJD6jP7eMaCijHLw3HMQ1UGsAmQXx+egDYANhYjxqZH57bXFBqqFBkAwxpjnoZZCwFOCO6ZW9rS7OOzKRKQSRz2VABtdI/rKsEpgZlD9tCNlfGVa6mCAFK12o1k3t63o/R2UUYsCYOhFi5VCJ/PQqcCWomgigvpzTOqaKjpQjguwFvU088w9kxWOoE5qjYZMYAdYM8bhGcpRzNYNkM6f+fdxPgpAwpmMYqrUWYnWQ0+iTmJetNEnjwsQ7u21lWWoUdPt7gZwf6/sNqCBtSjq09WlFE9xeNUzSTVpM3o/TEQoRqHe0d4gtT18JNFo9lSoaqq7PT9XBN+qi9THOvvN57kHAIc1yRpXrQpKb0euL9R+qaL6OC8ciKE4JbjSA2oOXw7mgCfWKf/PwSzJc4lqWAmVNROQ10fWIyoSUNAzC5IxZPzZX47S0u9vR/+GQ8U4pdxHHSQKvVtWKuVavYBBgAm/Sw0h42bdkun8+dWr9vPPrzQ3zBWAM3WT16JinupeADNsF87c1uaGa31X6KG2NID4ZD6jnGcQbioizxnwHlDc06USdOkVRPkc/SV/ohn04QfZF+YAkBenlc9EcIJ3wPxjM1PXEqptgGNqRFMDw/hCT1aUXlmTVc1jgI76cB0eas74bOYnqq2hW6WJs1QVj4/1npiDiB2Z6ln1cDMOEvAVxgj/7/c89h5zzdGp5pD53tyyzL17IxKcseqqszd9PXdUGck+4sA7ap9G3sl+sXa5L78rZ76ofQZiVV+uOTYgDCsiWSDeqQBMAUHSdG5HNAYJA+Y4CzhD+N3QvpXpLHEbZfZLMCxrxWdORM1mGlRLbMKQlZ7gcFcLqElKB5whtAhahDnGgI6BFBmxomJeX9m+V1sg5kj1mvOcvabkJuBEwPboGEENC6kxXjIfnO8GLVY1BTCsrS5bTXN5xYHMUpK2gNPUkMHifIytmqtggKjp52diDTkz5axVykzSfsBrxzRBZ2UnbWboSWxKb5hECjoBZpYJIqxoDy8uLLbzcwuxuF0QZ7WDAwlSJfCVoE5YQ6y5AMIEj0Obz76P/WKdYXdgM7COsZWAXUoR4hPQ7ojrsDZjB8ImCJDjnvgDomJWeyIURlX/qNY+S3ou7KvAoso66Dl7pEAQc8k1AISAU/ttDvzk/OP58AasY+BaSGwge5r3gr0F7MWmMbbDw4P2/v07vfetjc32aH9PQCrzb+q26ckuO+Acci9O1g3jxT4T7MIfZFxaT1UXmTmC8cE4+DmsFoJeYjAcvNf5yv1YvznToCyj2s64kskHEAJgCV5DK31WrBHXbN62N2/etm+//07XxZ5ubzsQmXICGAzJlGIzc0a6Pv9IQTfGQgD56ZMn7enjJxKTmZqZa7P0htzYVt2gsoM7+215da1Nz5I0mR2YURKVGWtdRn/sbxt/PDz9X9kMTH73D79xhvDMEtN9T6FE9D+eHMu4YkgwhMpQIFd/e1M1M6YuiCJVinlQRlD1UxP5opVx+CYCg7HLIRxAmEgh94lTEYOJ4Q9YTH8ovGQOnLR04PpX1zgCiCZc6vN2WMYM4QgGfdimD1Yi9KETua0GxexdhrAUTaNkGAco9xHQ0e8hKnBV4jiOcDJGKZ9VhlRqa4qAOWMVcRsOwURNdXBXxjTU1KHPX+TKCwTKOHNAV0bMmZpeobP63hXdxhSkkcYwRsgBg3bGqIdTzaD6VVVIGgdJkeERgBoQVtS2MnyqP+xEg6JUalA4RrUNCENK9e5IRjBOUkBi3r+auQNkQ96M4mnXQzMV3KNDFsW+UaTGdC1/A/62qCF8tCe66Nbmuuid0EYBjTMUlVcmkZoK03r9uxwUybopWl4iEgEzrHPAIHsE9Gx1XrcUibPP+0v9GYcWLQvogaeassqs8fxk6dh/bsRLLdSFQGFqeQH7mbeACynqlXMS6W3ul4wWxflpt2C1uiXtvzhDfcZHVLACvqkBDUgwdc8R5Dgq/D/PmMxknLDB4VleloPnwJKjy4yBjOvaqoEEX4wlwCTOiAEsc7QkRwNAGJVP1jNZEA5+A445AfWAstAmqU1BrADnhfvhMHOfCIpwf34WClIyR6F1Zsy8i9SvREQmjn+AokHKhSm+xxacWFp2TVccLa6XGhqph15dWghCdaOW0U9ALQCVuRFlreqMAAP5mp2bV72phI8qw8HnI5ADCEsEX1T+qtNiPFkDkW6PU83n+oym9+cYWQ9A9nkBbXd9UDelNilrA8ooTmaCCfNzNJiOqI0zLbm3AcvYjkfsinavbL0yHFUfx7PwFUotAQDXd5lOmewGfWpFK619kAAkv8uc+H3Qk2+cN+wg50Fk8QFyAdnMuM62AsmyVWqu4NrrAMLYcda/9qkAYf5eWT3ZMwtUOUNoRWQz732mSRFyqM+ipt9tAGihgvMayqGDMeN3Ws1oLm5ulTGXE1/iI5yhFsKBBWGFZO4JTS5NyxUQq4z47bWzYHwH7LBuxDSqDDk1hCohOWUPHxUDh7o2i8CEccBzZg0n6KOsnlgcdtQTTEz2uA8wp07fGULT2aEVp+1F7FTqDPvAZIKxAW62reeyybF/PQMggRxYDPwOARayg8mGCyCnj2WxBXje2N3sAT4XARzt/WPa3xwP4HWb+sKdHWWzEgT6eGYxKWyYwN5kIjAIoMo9TBOttlpDEYcZUFcXl6V0fCLtBTEytreLwuy6O/Yp36qFRi0dQZmF+U/eMfdi/Lx36iVZS5kv5oeaRr4RQOPcMPPKIJnfYV6/+eYb2VrWAeCa50gN8n2zvxi7JAXUufm2TC/d5eWy5R+UyURYjQCD1Vr33VpJ9eu37dXrV+2P33wzlEDQYzbKsGH9JIMc/4xnw05GXIr9yM+e7O+3x3v7Kk2amplv89hvxGQePW2bu3ttfXNHAjPTajVRLaOK+dR3Th78qb8yQPAwnL/tGZj8s//s79SYXrWAF1dtVT1YaOC8PBygJ6JyWWEvVK9QJ9+9c3YBI5KoP6BQwjKSAC8BilJeSwSWQy0/w0jFWMchiRHGcMgJKlGXMbPkwzERPbV0IDt4RYqfSOSp3iwGBUGCHFr9wexeRj6YRqfNqlt22m+EF3rAxzgviq4U8OJ7IIrgZq6AQQ4lvkx5ATT0Agmzlt++dpSN6yd7mShm6g4BNgC9UFnt3DgbaiqSwdTtjf9NB1tFoE0z6rKAHfDKPfndAWwWsGIe+Rb1MT2r9DAmxg7agclIfornPqG/fp61s/PoTdeD834bxtkMMAwgzFgzZzGqiVTmev21oG5GDMf1JNOKOKsp9J0pu7yf9dXltrezJXAAGJTy6OpKW19bUe3MvJTyWlvGiaUdwQLUX9cdje63nwl1PQl6FAVIa5b3Vi1YTK1xD7VkaHgGZ668n/b2HrWdnV1FbzlIVQNY9Lf0EQQUph6lNF2qftHrJRQeqacVmIxwSaibfIb6C1Qtk/1PBpDx6bD/+FHOR2pslFkuCmVquJLRDlACVAW4OXtDBg674jofouEJ7PB8fDZZd7KtacYdcGsBq2otUZ/F6SAzwGdQD0U0JvRGajwSxec5RAmTE8y8UEcHJeq17kP/L+pveN+sEZwa12Ue6doRfWHcmTfmhM9kXnBoEPLhG6eEr9TH9OuV98R1DciaKPTUdcZRDMVY86c6K6sUJsPnbThpiBMxr/w98zdkOgiMldiEMAzSBpUZCCjq6Z/KRBcQzJ7L5wLu+gxaQH2/HwkcpW4omWONkyzg5sYA9JIdsmM41WbnZqo35lpbliPlzCsZOe7NXFms5Mz2NO9SrSvSB9R93LK2mDPWC06zMxYWIQvoVpbn0kqg+bcEN8icAQjzPiyIZZp8WuYSYMQ5hTZKgK537gNw9BxVO+jfHRu/K3teQFBnFOCpgnOxabIZbayxRs9QZwHgsICnVBOlvu0sOuuawC2g0P33HAjxt8tA+LZDfqdzzE3aAYRuuK5MSdn6gGjWTpSB1UJJoh7n7fIcwIUCq8fB1xAMgrZabAJlvxC4+ngiQJhzmd9JljnrLRTNHhDyLDj3fe1zzt6sa/5fddjVj5AevJg3468AACAASURBVGQJAcfqV1xAOoEp7h0qcMAg85I1xL9lj2cPxJ7xudAbCXgwv4wbwZKVFQSdrK6c+r20IElAU6CsgBzPrzZF1drmHdmxd+81R4BgZaSePhXY44uxHJC9O3iv9+YMmoEQY5IvUKJAyarRtosvgioEJk9KlRpbw/0larNjtWZ/LmJo53oW6qwROcI2JkPKONKWh/uZeuz6bJ6NQBxjBhCyDhJ44R5ck8+w9v7whz/IhvIMfJ66cO/VOyl4Z23JB9A7nmlLCws6gyOec3DwXsIw9JdVneHWloAjPhfCZ7Q0QrRMzegvL9ve3q4YPaYQuw5a62egnzvjjY2OBgD/z/Pube+0nc2tdn3X2tTsfFtAuGznUdt+/Kytb2211bXNNjO31Kam5yQ64694CAmq9x5D7608/P1hBv6yMzD53T/89p4G4UR4zs/OZXhJyWPYFEFTX78zGX6+cMJcjDulqPzrN28UeaFwl+wFkVpqCDFG0/Tuq0NMf1aBuBz4Ug9M7Y03ZxTnRvEXPqvi6opG5QAPCMgBjKMvR+AK55mNHIl4IkxjL6KephrKaA8I7YxYcZV5URPgUnLj+RURVo8/R04DXlJnZPDmHkum7XjzKwqs2hPUQiv6KvW3iL1YQTWA0AfX/AgGaSNRvRED/EZRdzfwdcbTcSgixKYXpfNdqYYWKFQGUdFvMnn3Q4sKR6Sr5qWonukn5YYP/krUu88U2vaNxi6ZP/9ZNZnDeh8zjJ9vgYE+1VNdh95ElmFPFJvf7UF+7umheE6TnYyz68Kfus7kXrQtwMDu9mbb3HBmygIK9D7i/2kdQh+ySZsj4zznOkLRuOod9xE/NQ+vdiZZpzh8Q2uJa8u6x0lhz3DQRumMn+0SbaQR+cyMDiUOWg5W9pibpZPFaEMdX0QiFLC4RPbcwh4c3Py/Zepx0FEXtPJnHD45d9RxVGBDDiROr9QekVq/lANC9FrZdyTC7+81DmwBwiieawNRgkdRRFWNTLUlkLJc1Q3yGXr/WaABqlYJL6mGzFTZOGy8w+wvrpcs3ZgpozXHjWqecohTX8lXWAcK2qgGkrYCNwILzDcOARlf9Z1CrOHOtXkRRgnt1E2V3fsrmTM1R37zRuNkfDg/AMKo/XH/qNwpOywKHNkcB3UMPpztEdAs0Au1TqCqIupxMPsAiqhNqi8aFZRDV+da/L6ya+cXUsmMnUrWOpRe1TkukfG2sq2ZBQ4i5TpZw5//2TvUAMLcowePOJMAQrK5nB0OPpnCx9piL0XQZnrK88DYOU/SZsV96D7thygbQIaQOuACPclYqIfeuVVyXf/jDKHHbzvYsxpiT/sAVOiqapcj2nZqeu2Ao2LJ8yrwons4uCixmGqzoLReqTcTYEtbDN6j5kqBqREQjmBcVq3doVKazGCdo3KWResMfZQsTRQnEdpBXfpaIIN6ZdN7fQ74T9dMpd0AgRTVAlerpghroKCR4G3q4KROurSk85gAEiIy7DmUF5O9CxjxGP1ueFYc8+wFNaGvHqtZdwRH4wuoVZIAHMIq0JI5y/znQFOu+Zc/oCbszohZ5Aumwl27UJ2wKaOh2mY8spOVUc/+ZUzYM9YqX6y/1FGnJi+gMXRIg1oDcv5cXKI9iYFAH/AGfLOuE5gQEKR3J9mzWkeySQQFVV+MkvVie/7sWXvx/LnAkkDqKdnBsd0Dc6wsXrX5kS0vFXaeA3sr+6FM3l07+3iqRvIExHgm7s3v8tmcoxnjEECtoDIBKvmJdY/tnR0BaFZ5KKP8jLlIHbtAaukjJEOYuScT+la+o0V6sLGMg0xkmAWMnbVgkHqutg+I70ANZZyuc36vn7m34cJQdwl4xHd59/691KlDo93Z2bL4kPQyxn0RO9IHw/pyAAUYVce43m5pNzG/qPpBAcL9p219c7Mtr2206RkUgs1ssfZDhY0HltUDIPzLwp6Hu/+HZmDyu7//rWoIOYA5GDD2GFT1WJMUOPxqejrZWfgEEF5etp9e/awID7UxOgCK2qGNCSik+BzHuRoDi1ZSGQEMpoqvqzbF9BYfIL0zKEe1aid4EFE3qncakSBUt2SUBQivFE0mAxOnh55kMRSJ2pszbrpm6mC4d67vDCGfcS1GIvSi1xJ1rN5sPSDMZziQGZ/rPkYhCrMJbR5SJyIbYSG6Ap8U/zNeg1g7Jq6pUG/Ea7e8UOZt+GUObzdJDiASIKy+W6JlCoQ7ysxDh6YU4RJlUJQxjbNU4E7vLTWI1d+v6KKDg9hTNYvWVNawYmOfphB7xzaALgsU4//nMoP+nVIzIwuH4lzqH7tAQ56/zyoGuOe6OAhaG9U0e4boHwIX62ttfW1ZiqNE1FG53NnkUF1vmxurlRUwUZXsooSDJHaASqjrbhTtp/k36pjKglVvwsoqMAacUuabtZG1l4wGBxBjIzsIyOPvgCucBVEGq6cWQBxH37TOS0V4Ix7Cof3hyFQn1b6wLgogxxFj7/HFeOQwq04ybVqqtkfqjkT3bxT9pRYDQRauzT7b2t5WzSURbAdqLKpCzXGvgBfKKM4kwIvC/JOTo2qX8U4HfuiWcghKGIHn7p2bHOLJFmYdqR6qghXJvhIQ4vlDUWLuOND5k/mnjxUgW42XBQqX9fwSLKl2IIwrWcbMG++D+0fQBdsX+9VHxZ25mRpaUXAv08GjeGxHPusU2m+cLVHsRSf3fkygLBS3ZBzdGNxNmKVyW03TkzXGSVPU/uhkENTgOeL4yYEusG4Kl1UZI+IiqvPZ2QASk51L5iMZE7MAbL/6jBvXBBC6Z6TpY+776KBbAKEdVgN1qF/MFYqsvH/vE9gVABuDMN/PgLAXJdF1i66sbFkyXlVzbUBmOwLIcxAjdHdnUTPH1GlRqy5AWN9SWa5m6AEY7JuzUwdMc95Ivblqf3WelHJ1b+Py+xNsWeoI+6bsdS7QrkGKmyXkpUw6PYdkZy1WEZuiIA+A8e5WYJD9NtaF+gxzBpbG85clGnOpkg4CKARTddbbMMiR5fO8H2f3V9wPuFlwiFIS9gFBCdEekeKvDJX6x2IP698Iolq47sLCVaurOtOTzZWtYr/WfIQeSPYmokDay2Vf1beyVD8FFlinBUDxXZi3qwvq6HzGB0gmA821IojHe0t2O6JN2bsAwohusb74HCCHtQxzICCb53adppWYe0DIO5Nibyl/8gzrGxuq20NV03vvoh19sE2EscHrh2r57OlTfXMvPofK7tHRB6tiUnbQCVexntNg3WfIjsbpbLbrVGkv8vH4WECXz/KV7HrPtEm2jAQ55x37EBuFPUn9IyCVueCzyQzbr7r/pPdi1kQCM/w/z6szIgHLOg9VQiFF0Y22s7ur+WZNp+4ZX4x+wWRO+eLdHx0diuHGzzza5l6fM7NtamZGNiVteXiv0HyxS7a9Y+/W+F228Si0pobWAT/2EmBwbXVd6qIzqIuu0oweyuiTtr6xqf+fnnaLn36/f1JD2AXNH6DJwwz8Nc3A5Hf/8Hf30A0xMERs+NKmXFlys9hZR81jVBNNYjOxqRFxIEt4ePjBQKNEBhTBXlxwJJUoTAE9ZdgqEq5If/WZwYj2RjvGyTQBRwYTLaLoGkoUTlNUS3HscFzPL0x/xSEQvUYNdB05SmZkjGC7WD+1XNwj0SEMApRRZ9oMVLme6LUX54qwJpoux6rqbxQBlyiLC/utHueIkKK9+gsUTwMFZRBDoURd7R6Z9FkZNLUWkPInDjvqn4i8jL2mxv5+MYQFCOG3KwPoPoOwjZyVdVN1RcaKXsP/u69X6my4Bj0d3UwZx4nPD03l1eMwKqNWiY1jrkcrpZahSfxnlEoZ7IFq+uezhAGFnjdPToCenEHdx20zkgXsDzPPdTW6r+eNM2kAZOACEERQhsyfFUdn2soydBQ7U4ia8L27s9V2t7dUUzg7Q9bcWbCz0xMJzjCXUGqyxpS9Q1xDvdDcV1LCROWEKtNajn6yP+yl1F8wNmoIaRcQumgK73ESWBtE9FEHTO0YGUV+h/0JfeftO4I0FpNhj/B7oRhy70Ry7UxaiY/sZ2pytH4mztrr4L24ULuE3//hj+3n16/lTFHz8eWXX7avv/pKn8mB72i/64c59Nlf2BKDvvW2zhhPDHKV+cRBqjoWHDL2E9dHZZPnY8+Fihm6Ua7Nnzj1yjBWPSL739RRlFedHePZV9fXVY/H8xMw4toCFFKOJQhF9i92Y2x0DEgNUBhoYEXjTe0j+0BiOEVZSmArdSg8K++dcaa1g0VJvLaRYw/llblOn9OMPXVPzqiYpsh8E7SLQ6egW9X+JRhA70Mi5Nwnjn2cYt6LHOGVFc2TAZjty//H3pv+VrYl2X2b8zwnxxzfUIOrYastwbJgG7ZhfZBgSBBgw4Iahj/YkA3b8CcD9p9pdKu7hlevXr4hR2YymUzOZCZ5jd9asc49yXrVaqjRdgJFFljMR9577j777B07VsSKFckkav2oX+OMbDDrMTU+qUN0wMU1ZAFhoWASXCSLQG9P1gvgFVvNdUIZVdDhw1U7lOPmrCtOXMAozwxhnL6NtXqke9NhLzvbXOqhoeQpMyxVX2dAVRtddXKdim+1lMheHNYVXqpWKKJZrrOuDGEFLzXf51Y9jTOsrAB10spTDfdFGAFhpOg59FrvmJBvGjlZRoMqB5zUuL56xgFW09LCoNDZPIRleB32CXGV1KzbLg3rQ9mfZKHVI1iZl/PqJTtUrQ5tNJksCZtQOz1oGkdo5rzXom/OdLldhMGgQLEypB80R2HeEEgCDBGMEKBG/KeyTrw+53HuIetVKqiA4WYxGQGcEmGCCqn1THnJtJkNBGaVtatWVwkmOPhpSihrjH/LPpTKMj+5FnMDi4BvAAlf7AP2OGCLn/ZZxhRwTXBJvs74WFcDq+DR/r5r/mi3Qi3a9rayXNgWBbGOYSUcC7ApWFItYRJA43WMs6NzIqzU02SIXUjdN2sREMln8LeUrCho9OFKAAnKO/Mnf69qb+OcJjiPFooUYqkpp89qAULmkOunz2rOkTBP+EyumwBUP8CfIGSCkqqRr8Aln0/fZs4D5pjnh7bF8xfPJRbG+AGhD+/f1zNiLTJvPEepy1/6bFe2T9nbSTEvOGcSHOTaBBqs4TAsG7Ioomnr7HUCm9LAODsb1nSu3ml31tbbKImI2YU2s7DcFlfX1HuQ+sF5AOH4NDugY0V17KEugH+bIfyUQNDtWIYzMPJf/YNfDDhMaPLJhpejLC78nOgM05NTUsxkCbM5VUuwutpRiiQF/+q1DKbq2YpemaxAQB5ZPDYwX0QKOZA6gYYqNJYhLQClHnXlqKYfD06l6QYFCC8v5ehyAERB7kQH3EUnwW8lsyEgDH8fY4RTYSM+pKrGqQEQApLGx6y6GsMmBx06Xi/Dkigq94rRcZ+si2GdSHrw9RiVMUTJWgmYCRAORUEwJBaRcYP5DzQ+V1+6Eo/p+ttYjMD6oXYVpDBXdEbRpCQ4c9WjkzrrypeuTXQ5iqX6rbhMrhVLz62eOmgyraEwVeLRFIlez8S+6Yth7APIITj0+P2VFhU1jh4g1KuShbzReqK/sW9mCBMdtxCExYQE9pUR4aIICF23mWmyRTPqe0RtGYBwa3Nd32QMqSVsA6gqh3KKqNdRQ/M5FCpdJ2cHDccpzaOH4LRPXZP8+dycD70SRSHbwL5YWrSgDPOTAEq/JQAZLpx990q7FMWUaDCHJZHcV69fdQf+fFGCIl6S+g2uGzAop6En4c7aIQvZZWUGA4HBv/zlL9uz5y8EOnHyUbf78osvXMtUYMVrg+ySBVK4B/WzWlmRWAy2pV8rx2Nk7uJg8PwPDt62H354ovtjvNSWKNpdgRnG7nrLQ+2P6ZlZRd2zf3FUHRga0rSYa7fMMV2MMUBNwmGE+suYcQK45ziIAW9xuAJ44pxF9IR77tdgxkEKhVWZFIFBU0/5t4I1tXPlMFZNIplCnOg4xqFS4YDyHmwQDo6yImqXYXVnAH2cZ17DWF/u7ipohynlc6OsF2aDAgDT0wLgabgdhWbbsg9dP0UJHFEvVFTfKI/yfAGEyQ6KwdHVhbsGCceR50tAILbU/pH3PM+L3owvX7jVBs+O565gQvVSjJ22HalerwpAmrKHzXaNosUrOuaHsrUG39jtZDZDC+XM4rWMEwcS+5q2FVAdEaZwT1DXacdZdlZ2tF1VRjmf63OwerZ27SCGAhmmGVYtnzJ61WahACF//0OAULX11cPPa8eMCp0fsvO2Y8MMW6jYrifktZxNrHPsROjJKj2XuSUY6H/zWt4TujT/RomcdYfto4aQwAXAc242/SQrCFmBzpy3zvS7n6DVgaFoo9ZMucqxax+VNTaFTwGeYkOY7nil/ar9x16r1jkK0J6eisIa8G+lT5dQ3KQeRpuAz831WLcEKgimxcZ6noY1lglcxS6YKu8m6QQVeS3nAMyeuXm3dgCIRKCqqzdGSGp2Vlk/CVktLmrvKesGI6mo/S77GLVNoQxndrYLVivrSRBzAlDsoGjKAxywMk0Wv0V9VmEBcNbQjxRfZ2xce51v9nL2ijPv9j8UBELZlJ7J1w5AkTBAOCb1nTxDbBLrQ1TkG3XTzCE+RsaWzB0+m86X+ix8E4LsUrqXmv2Yntt62Xvm1r1WX2hsy0tLChBShkGgnPXMc7WwmgMz2aMT1X+V3zlwZYo6cwiQlBrtxYWCHQQql1csEuRs6plYG9w3c8OadMDvThuZmGpTswttdnG1LbGeNzfb4vKdNrdAmYd7ZosL1gv4Z7/2y2puwcjtDHxKMzDyj//BnwzYKOH3u5krBbSW9qWAnI2KgZmYHGvLyxQgW5EKI41TCh+dKJpaFVw7gppMQ6K6MpxQcjBeGPEChAJmleJPBjBOMNfnS9eqGiOc+PC6MerTs1amoyEs9TJHoooZEDoiOwR0GFcMA5/JNTg01HC3iuJ5fagPAYQ0ESdCjRGRU3h9reJ4opqhbjFfGJE4q8mQMHZn11xLmJ8+vC1o4KiqXxODLDDTU9BMqwmLvVxJLZH/EYXq97MzIPSBTuVgriNRgwKSojiWA8TBmyh5KLTVxtCOKsCuqCYC6j1AGKdP0dbEqwuo6X56fRmz4LtIWQ/gDSlbwyyg/RIfGDe/nIGMA2QHzfNselPmsQ8IBSIpvidbLDqnTbPBOM8G0Rdqby7bpA6jadFH1+9Ab1xpO9ub+qY9wQzR53YtBwTaI6CHa7ltgUVTPG7m33Wawwi+BYvslLwXbWpxecltLIoaGoXJ+dl5OfrsG76Y5ziS7AvA0IsXu+rzCdVL0eD1DTlaZJio+SPTwr9xOjhcAVTZW0SriSYnSpu1wlikIoyabPUTE5gen2hf/+537f/58z9vL17uap/h0Dx8+KB99tkjHdI4LqY2m3rmLJ771zHv9BYEEEQox7ViOCSuvwkg5JliT7777nuL6Xz4IPU5Pi/PmDnhNRYxeN+mpmcECNlDPvzJBBcVq8QOpAApR9yZLhwB6tsA/8yzhCjOAImW14+IRX8dZt3zOcNnaXEobARzFUok9+f+kAbei4uo+Vm8IWAw9EyygzAtcHxCye1oSktLmhsoWjwnnhkOJo6KMn+p3S4HOtR1XkfPQ3oz8jocwkT0Q2nVfI6Odo6rahcVLBs2m1bTbGh+8/NdPQ/PLWJizL8yytWe52NAZjET3suc4lAh6KD5vvqg9jvMD9nc/TdWTuTe1AKhA3UE7By064NCR/xhlnjOs/b4d+ZYY8JxLlEdPstAwKI1/Dc2hXVhsSiCMENhjtTWJbvF2szZpvVBOw+AooIgVasIfZ8Ag1oEpK+t1RXFnKn6OWUiStgmZ4NsVLFNBqPchymj/QwhY0EB2kG4IZ1fdFgyaNQyFiPBgNoN6ZMBhRadeydLCDDsRKmqtAPbn+w0zy5gErt3rL6FR66bG7MoUAJhsbsWJHPGON+Ml/UeQDg77fOY4BJ+h4PR9h3CCNLnlpAQWcDQPBOoCduB9ZhnDiVWPXSvPmjNbWzc6YIQYVQwhwEP9ne8PmNfwhTq068DOJlH9oPb0dg+q6UQgcF5C5vwd3wE7DABDmwVAIz5wU6wl9P/U9kt1mGJP8mP4JyvtSFFZrFOHAShxm4ewTPUe8vesBexNdYScHkIz4q5Nw0W4LYgEI5PFyBtwSarxPM7ninPANbAwhJq8u4hGSVj5j/ZP7K82Fxl/evM7/ZA9SeEecHYAqhVR7662q1x/A3WgNZh1Sfy3JjXze1tq2zjZ75+1d7svTbLQcrMi4paoPOQvY+wjDOUVQuttTQldpoSE2PYfgfNzs7J/iIc9lZrOUrTzFXEcmIreG6MwZlU7OBiu2afzi60efoPbm61zbt328LSWpudWzQgVH1wtZroouI3agk/JSRwO5bbGcBr/S/+3s8GbBA5SBWhwUDOzES0wPQt5Jv5PfxrHEtnwwZWvHpDXys7ZhyCUWHrNmJPwY7oSJwxIp0GIqZJpjA90fc4UqIekOVTo3BTMQLGJpR5ZPyATCI6psDQUFc1KtQ3zLiWguvz3kSsRDmaGIoaJNKmIntoQO+pX5lQjUTGxvgxJjjayo6VEEwiiz5IzD8PsOmDwqw66s8CCA0K3dPK1zNQCZCRw0GkOVTNEuhxubIBYEetrH/x/hzOOiAQNSgjrZpIgB4ZQqmYmjKaHn0SjKlocdQkc9haGMgNcqlndIaw6iCFITOq399ffUDov35MB+073n8IEBrJDfOOAZQCfCXYoxqOEmEYjsIODgeowXkHn9vIiB0pvsfHUHfDgbXqKKDw/t2ddndnS8CBNhRQTOWgfSCwcKZMmqTRp02d0jNUdNSy3Llv5gyqIg4A0WMAIU4FhyTPKGBQ2aRx1pwDERy2XDM0ROZc2ZSXu24mPRhIgIZvnDPqg4jkpofgXFGhcFKSQeOA7oMVUZ2r16h6uTHRFTlnHOyjrx9/0/78L/6iPX+xq7YJgLt79+62hw8fCrAAmNlfRF19bSvpMgeK+N5ZsygFQaYI3pyf6XP43doavaFW9B76BJKJxCHj3qP02Q+yREUSqpyEFSpDmP562CfeD8iAfqr6pKpHS8aPzwQUQh9m7ESNsXF8Xnp/mZZqwSd+aq6q7ofrK7taWcUAxYDBPAOcLDIKRJfjtHAv6fl6dELT+n0BwrcHbxU0c0DLvV+jasga5vknuk+wKGwMItwCNVWDyRgAg8wjq53PApQm48OYeTZqCVBtPXiPG7bbPpnm6rYhab0RJzzv4fWuiXNfwtgK2x8HybmGszAoyLpRNU0ZeNam1ZJxp9/hUQUqnGUUUFKfvmGQURm0coQDmBxkczAga0TOcbEl0qaBawIGcw6wV/R6KWJ6bfab1BNsARQ6M2wxoIAV7oc9DgATA6NjWAwECHXOlVgQ/w6gCODTPFVJBGcMfxeVH/AKCOQ8cJOfzk4rA5Q+fZrf0ObN9OC1VNTaFjpAhnONbRpSbqs1EjWiiA/RZ7iCuQrOArzV3xfancWlpMNFDRs0y5MT+QoKhLKmKhCmcVfQVEFX7X8D4mSMWSPuAedMDEAo1Hb2VLJhrLfsN9grAWYwmdijgCkDqnkBJ4K0qcv3/nTrp2QI+Sy+fLb77L55fksgpQKzjCVrJCyKAFWuoxZbCyhVmsJNxpR5xpYEEOIjsJcJcMRW8YzTtD1BGflAZKBKyIuzhGty3wrkFnPIte8f2vLqiuq3+Sz2Vmwp401QW2dMV49uBVICQqwLrzoHPXgNdkcBJoKLFxduLba01JZWlnVEc24pCE4WU5TXmba4ZFujfVwtsFg70wW+FAStQHTaKUkhlJYR2v8WxML2W/kZlWj7kpwbExNj7f6DB3qtAOkRn3+i9RFfjIzq+Zltj+05Poz9Cq9nixOheG/bxdntuT1FnOfgbTs5PlImkLUkem61GAo93usOoRyXCMnOUQdO9lV00fW2iiL4zo4oo3PzK22sAGGXIUxN0EfA8BZ/3M7ApzcDI//pn3wxcIbNESl+YuQkx6tattHOuWM9GxC63w2OAbUvNnau9YkzpsNkEgfBTkf3VSIWfq3r49T6ofjmOegTLXJ2AQltR1YDXuMsKfI7SpQJQOjNy88AQtElZm24uM8Y+fDCMTw4SMkAYgAi1OEso6WsQ/ERlQRKaGUaRfch6ifqqgUboJ4lA2lKzxCc5ZBjrkMPDX0rgKjvUMkBLdEUKKOiLQ0AiB3bqtpAWCyhcFwHKv15dpZwHo2n3JQ+NUdSRi1HSgdiuSFcK2NTTQj0KH22G0abRmUakJ2wAoQ3Enu5r48B4XBOeO+PZQN/9HfcbQFCO4uugVM2q5Mdt/AElM3Y4mRiXFfpz07bCbM6EHfgu6kZ/dzstADM5saddv/eTtvZ3pLYDICQfUHd2RgNbaXq90HMNzvFzlYwrhz4fibOGEBBISKPQwWFMTQlxpuaFtbO6IhrX8k8ho6TNcjcE4BB5EWH3qibxePQqsZOjh41FXYQQpXMIZfIZ19UQXuxlE/lPEkY1o3T1dh8YrJ98+3j9m/+8i/bs+e77e3BO9VbbG+7d9TODuqa66KU4TwcqPE5zrnpWIBHKLjKqHT9xuyY8UzIcqVBOuMD0O692e8cfA7s0Kby3ONo3GzfwPWnpma0JplLwCAqc6J5j4y06Wk7/jwjelIBZNkT3vuHAoNQkhKdVgPnYitkrQ6p5RddsIm5V8bj6EiOZ6LvrAfmFCeY76j0UasbqproZUdHGitNp90jz/W57MG0+0nGWK0rjo81LrMnZlSXxTxhK3n2jCM13owbW8zreJ7pRyl7VuIxqZcJrc7r2GIUfHuNuZbQ4Pmka+vg7JPBYDLZBs8OGkUh0p/vRtvsQ8oRuBcAIcES1eNV9lZzUPaFcSS7ljEYpBtwxg44u+mAjOsFzSBItlVUbvWKJTsJaHDDedfIu2H7kNaNojQAcphNIviQLBY2n+uyaGo4igAAIABJREFU9z+ycUW5BGzKoUTgRnRIqxomSyGAWFnD2Z5ojmx2o1abmnGLfWGXcLyV1VKfW7Kyw/punztVcoByMpmQCiSZgunsKp/PV54LoIUAp4K52HMJgky7ZrOoq7xezJrzC9f6If5SyrrMwcL8gsRRNBcA4aoLZH243CHr2KDe/UOXtG4FBPb3BR45h2Aa8DfWiDP8qOVaCVWMA4nZHHeCKexfrLfObIIZFwSQXLZx8f7C/X+rvpv571NG+88sQY9km7qg9eVlt3YUAFC9q2vUHMiLIMyB1ucmpQUrK9qviM9JTKban7DOEzhKtl3ZdLUhMT1UfkrZSM2dhORgXMBoONdz39zabBubm8qSAVRSy5vzGvsZm8U9M56okAqkXHs/KBik7NtrBaLIYnIt6URA719Zduuw95ft8IjSBDeKT31fQPvJkVkc/E1Zw8VFB1agcZ+f2w4eHXWA13We02LGCJgi1HdxIYbEixcvBPjJtj589KgtLi8alJIEuLpSn2vOeYFg/LyzcwW6eB6sPdsq13+SGHgv6uxUo2zCwlSTWscENY5P6K99oc8PLV9U5p6fmcBBMp86BzhTWfMrawKE1A+ubW215bWNNr+45hpCnFIruZXKaK9e6NPDAbcjup0BY4d/9PNHg9Qq5SBUI26olOX4JtKPocUJpBZomCFEEc6qVxxIcWDYeESSAgYTPeW/OTB0GFfkUNQgRGNKWZMDNxRWDDhR2ABC/sb7Eq1J8T4RQUdjAWMcxM5oWhCBOi1HrxW5DFWo7hPjjYOEMYkjhTGhFpFNncL9PrDFULomwpkDFa6XRLKK6C+cxew7LQFEyTIIEPaV5WpRBhAmu8TrlSEkk0eUULQQNRhz5LjfBqKugYPTVxJ1xswiLqlPSBsEQG1k0+PwDjOEbpfhsZBN8AE/NJB2uAwIS2C55yDlb332p6lOoXgOd+JNAPiHAGFqCLv5KdUHC/G4zQbRYjIBgDa3iBhSq0zcsLOKN0cNiCinowDgkTYtitucwKDrBzcEDgGDAEV6FM4gnT41aYEaDvUPpjcn88S/k9Hjs0NFUkAC56pX5yCwWDUtcZ4AhBxsuqcaexxt1d0gH/7usOp2nUXRN4Id1RqB+WNfZW3fbPWSPSbabwkthNamrPGHD3IOoK5y7cfffqcawucvXkvQBmotDhngaWdnRzWFrCVolwBCBXomnBkTVXRu1iISFWmWSmt6QVWdL3PW0cwq6MA+Sga+Txl1jzpT11R7VP22WKeAY4Gdy0tRZ58+fSpqGhkfswbsfAFiCXKxP1QzcnzY9eXCSVAtSdF8A5hCbUtwp589wzal3UEEHgTKFdmmnme6owwLKM7Q4me+awOA86T5IahUdDteF5pa1hRgUMJAH6yQmPpAHHMcJimMotb57p3u2/vTayTAThTXtLyoe0wmJsAqGT/WomsfXQseQGin33RZ9jX332dLuMVEFG2dbZTcPvaWljgjg26+iPbHproG1FkO5ltCIlPT3dhTsmA74sAQrwNUYidxxGKzDIZNH7N98z6V3ewJZLFuFEjq0T99VpXCs37PWnOmAIeW/YnVi83GkWWsnA88PwIzAYQJZAQYQgM0EJlu0Cc7e6wgYNWMK0iLArAH3jmo/K6cXwehnBUJZVS2v8B8eq3xOgKgcsKrV53FZcgQOvvJ50pcAwd62v30zB6C+nmuIBu2geG4YTyK5NDl55xJbJSEoMJ72q0713tGzXuqhKUs7EHN9N6bPT1r1jL7MbV1fCZ7PDWrsVcwEKBeu/H5uu6zH8wYGYXFgpo55Sim3Wbt5nmHYZQ9HNsd2nECx/xkfzq7v6rrMB95ltg6xoe9Y13vwCQRoHX/WMC2mraHtl697vA5GINqKwnGDlzjKyGgyoCnjhswxD5wdvO0be1sN1o+wOJivBEIw04kUM+4veftA/Hssw8A4qKOVh0zgBUbCbUVm4FdhDI6Oz+n+SMADiBkrOwrQDtBM16HPQdIKvjYRqT+ubW56WCaFHjdzoz3RrOAs4Y6QtZNWEr8/dXr1wpgUT+Ozdjc2hI1dnTcCQXWNPaNe2IuAuZgPZD9jE9BX07118SWVk047BFlCMcn2geCH7DTPhhkEmhxoMolHwlsJJiRACZrTGVGExMCmEur623pzkZbvrPRVje32vLqumij4xOUF40VIFTxSNUS3orJ3OKuT3sGRv7jnz0ccDjnILShtLInDjBOr+W6TbHAiGO0MDAcvG/332rjudF2HN8hEEvELY5uDnI5xcXj528YBg4gO07TMiBser7lpCLIUDU6MXYCWJUtUsRTTmwkgx2RjfOHQ8Pr85l2eKwyiiGQJD1F81KtIhppcZoOePWeYx+ocU3REqBKTNJ/ztkp08Ks2DcUS5E7IlBWugNdn8L8vu80yMmAElS0Lu4PsOn6DNOIRJmsBvUCfHX4yjj22l7ISQmlCSCq+jbX+glXVlP6vManyVAtrg/s+3UCodNYVdST1I+YxwHLT1M8DR4JOvAzwO+vB4ROO2qsJRWd9J/UXItex3wxR9QWXF5etYnx4ecYrpbKKXOh7Bp0Pxw81oqVRudmEd9YFCDcWL+jiOcSvQmhks65T6ejzpO6huuHfKiLAlPPPo5jshMczHJUlBkne+Z7V/S9qMx5D4BQf+8JTuRg5/U4qsoI1JwkG6K1VyqqcQZY2zyc0KB4L19EbxPFZ9ysmWQ/+AycEO8Lxn0tUZlf/urXbff1voDY9LSbGuOU0XoCUAgA5DA/Qjp9BErkZAkPzLWRgWmxOCAOOqHqigCDI7wKfFxZyVeZvJlk3F1/lRoyxs59xllE9EMAoOpxoyycrFEcnn3RZE+0/rAx2JqtLQvx4BggEERGIg4gzgFzzheOEk4T2QzGx3sDfKIAGgZCqL/8ZM4Zt+uw7JAoug0F8fKDqcV177HBsRuuq7Gzzl5B5EENlwvEpdUB8xixC0Xtqy+YG44jQmK6otpzQM+foCZ7Uk5ZgmD9Wq8EzBLcU2CiZNfjcCbLbFtshxv7I4GGsuHKFhV9XkEHespK9XGmACFBGkvHoyQoW1u1z6bcWpSIa6LuyT0GzMaWJ6CgsoFSKqXnG5/F8whIsV01hZJ7hhLJfQXE5kxR5rCEKdT3tQt+lUKpaKwG1xLoKLqa9k3VyZt9UICwyguUne5FxXi9aj+Ligsg1LomKyRb7PZCOOMKgBaLIcFBXqMWDFXfy7yhFk4drABk1aM5I0ULIwuQRIQk9wll1P3Z0qPRwReoegQ4VfOPKngFDLgH3HOdybWOuAfWZrL/vBaQybcoinxXPT9rT/ulsm1p/s4YmDPYBtTXRWzlzeu9Ugw+6gIzjCf1qIA0+SLlSwACU/cmuyp67XutyexlMUq0Fic65z9AkLWfejrThN9X25TNblwJiIYNcHj4TvW80FNhTGA3mMPMMfOhmtvDdx1AYw64jtf+hbKjvAcaJqBHtgW7IAXOEs5BBOXstK3eWdOY6OFpm2l6q9gWlc1PgCIBypwx7CGVKdCjcsqMKxROsW9uH3bgPVL9UQcjA9Wrck5wbnHd9BhkvSfgxvWpf3344IEEc7B3ohgjkMXYqiYYmwWg5/5cg2mhI+4BYS1A4atX1MYfCgzOqPZ1sgt6MTfYN10XBhBZyRXX/WWPszejDnt4fCQAR0sIBbNQbid4q17GBmtcz8ESly0lCGY/zd8EC1U/qd6pE216dq4tLK+2pbVkCLfb8upmW1i606amEFgCgDv0bPGsAoWfNh64Hd0f+QyM/MOfPhiwmTAmPnhNGSU7SESfjIg52kR/TRkIICKyRa0PVCcycolU43jQ+w+jZ8fSBeNsWF6jTEXXL8qFwESL+RuRyRhLIjJEeuLYYizJFmK043RLZEQ7juimJcKhv/DNl+s9UCe1MxDDiCFznYyj23FiOChCNyBiDfBK8/WAJR3CPTGYIVVhrI2iQlkOa6K5MSoBholQC0wWrYqxBFwOs1kcvG4/oSxeZQmlkqmegpE2Hzadd8N4r2rX10SBNA3c/Ud+K+po7+99ek+prvjvdZ3cVw7EZDo17p7QsoFqjzda/wwY5BnxHgDYvwsgxCNRMEBZPtfLiMJJHaacUmic1F4wf/7W/VYrDqsFAtadEZycZu0R7Xa0fmlpQRlBvlEZhdZFX0Ii7YBFqKNqrjyFoAAI1w5G6Yp1GWg+IxkRRY0X5rX2VZdU9R2J8GbvBZBxoPhecBY4wCzWFEeYNUF2SaqAdU1R26q+KM4Be6qfIVQ2s1R9eQ3jsBs+pLzyOXIC1ezXUf+zi4v2u989bn/1q1+3t2/f6XDkddSEUYf34MEDKYEiGc5YiQybhsdrTPOhbxniAAArsqwc7mQDyC6MTzjKj4MIUCKbtraOAAs1c86+Bvgk4JLWEqp/xeEsyhrPuS+4wX1I7e/goPp0DVtR0B+PWhzX69geyDFbcK1bHEmi548fPxaliXFCewNIhuYaIQLmEyCmfmKHh8UesPNjSu+0RbVO3XxdPQeLTpjsLD95ppkP9TytOkVqugCFyWzErvKeiJUwPziZqnMuMSlnFqkZHmazeCY8+z5rIk4sv9OarnZABtBWkkzGlDUShoQdIAN11htzyFcULWOzDSx9NhA5krAMwTkp2jqTwWeksfxQuIY1YUDITz6HNcj1UtsIgIJKLZGOylSyjpL5U+CRwEKJQ/BTc9WJjDlzZnB82S4vHNQLQI/d474SPEkrGeZXzmRR8ZgXxgBtUNcranmuFedzYW5eQRHXYjk7qc8MILx0uwaDUAcfc55EAdq9/txWAwBOvb/2CzZCc0azbhzv2E1nclWPWODX9hRlVOjWU6V+7H6qUMkFCJHfR5Ss1oSof3Xf/Mz5ChBMUIFrRcxGPTirVjKsB/Y7QRbGwnN/9OiR2pOwnwBZr3ZfdRnknN3MUQI6EX6SUHSdOeMAJTJbCrJB1zWtO0GngL+c+/2a22QjMzc8C/Y6Y4IJAQDlPhMQQTRLQjVnZwoSwpgIHTtzTFBGtNfTky67rM/EByLwzFlQ9wT7ilYRsT1QRgncOVsOtZc2Qi6fUX1n1Xim3ECskBLmCZsiZTDYI2wxgBtAKNt+Pdz/XCN15axdSlTMwBpoHXN2ARRTP0kQlnkAfHFGUdpzn/KB7W0DtAo6WhDJoFLjPD7WHGE/U5fJnJJJpQTpydMfRB/lswkKcj6Ixrq0JMBs++Dafc781JJ6X5rJRDkF58zh8aH2+/LKWlf2Q6sXBSgmrCcQfyW+bQKP8fGyXnhe2oemErWp2fk2v7TWVjc328bdu215dastLq+36RnalkyplENjyv8lYv5HDjpub//TnQFRRtngiYwpol0S3O7HBiBkYWNgqwC/6rDYKABCDKL6EUUEo4QbMMJqMXFq6Xc2MvVMitwPBqaCHB8p9c+uYeOy8VPcjbHhNcnAkanBgJjWVJHNalUgYRARAU2dwUmMcaSeKIani9pJVQug+r6rTUkE0YYcmoaBBQdtH+Ck8L8P3EJRMg2Ksv5SvavI+M3sl0GUuJ5uNC+aE0m5qnHTvQB2DAiZL9FdSkFM9UW9YmX9W/2L03ii4lM9I+TIqJXKVEtYSpimepaIAXRUiRkU/z0tJD5S9hz2QpRD6DhYL9vZ7zXIhYreWnQtlV0qM5fm0JX964PIG3WFJXOToFuXjbTjYzEGDgjXQ1Z7DUXlTMsFMBJMwGHDsKtpvBxE6IXQ2KCMuAWBDyAitUSyZ0Q5JUCifm/aEzO6HrWGoXmRQRe9uBQKAe2h+uUAFd0IOrEcFddHsR5DoQzlh7XKHHGIKnJeB1gySBKdmZpqS8urnbOlJvV14DrYcdVlYlL7wprj85L5SXYywJ738BVAwudZjGGknZydt69/9037q1/+ykGgQ7eT4OAHECIs8+jRQwFE1Xicn5WokzNC3MP+m9cCVLu7L+UEo+x29+6OBAqwMUSnERVgbyPOAzUKEKJWAJXdZnyhNSaCz0rGCRovp1TO+KVrw7iXBLugTh5KlOJENoL5gC5Kf0mcrmQ0Qx1KkAgHoQ8IeSYRIeiDQj4Le5VIO85PADk2DdEf6E04gFA5EQXifnlP/3URTegDNdUaVdYr41JmpOxLjphkDBxwmeh6lxrAUPvqdheeI4ulxOHJeuQnn+egUs1tOZls0Y8Ccj3RlwDCjI/3YmMRg0jWRYEU+tuq3pK67xN9DnvTgNNg2BQ50/EcULzS+yIOkkCKQHQBxTiVFsahv5qzqXxxHnC/KmWAAbBUffBqD5oGWO0NTk6rWbvrEbXvrorxQR12qSl37Xi6wKMBbRRNsaPqscY811wHgAkY0/tufsFZ8q7+3JlUPYMrPx/eQ+DKDqqDaM6G2Pll/adO3LaNbKTtoufa9fy2SWYV5BzMvhLQLJsLyCB7HJohn0+ABzulwFGJg6TxPZ/DV4JIvE52prWut59qRvU6g4gEHCJAxb1gJwgqsbcYD0GVXYSzSj2Ss1HPoxNfGxEIUXN4zkn6HVeWB6edYAOUTcaTmrku+1t0ePyNmwFo9+M0MOcLe5Deg4wtWXUFHgrwk/ni7IAaHyZH6h4VdHOEqiu/4L8BgxLoqcAK6wAaLICKWjzUNBXYQfinaPaUxsh3kAJ4BTmL1hv7ECAT+x5FYO6LwBSAMAEs+TcKnjoYEWYWGbpDapTxTZpbLgDOyARn/2LTuTeuD+OI54dNB9SqDq98Bs5E9jotZd7s7cn+8vkA3/hlmtMSOQIQvth9qf9m7VKmFMrugto0ub2X7JMCvS6vCC2coBt2lW9amrAfoXgm6AFlVXXrCCdR00v7io7N5SRCbHCCHLKnot261OSMINbouJRGEZXZvHevrW3cbSt3ttvc3FKbmJiRgBk+SQ20+/xPFw7cjuyPfQZG/pNffD5g8Sd6I1njSWSV58v5xSH0JmBTh7rFTzaRC6Zd9+IaDwqvHRXkui4I9wHBe9iYoQm4xuWgZK9drJ/msCneZlxyGEj7q7G0a3AwQimcdpTa0c+BDnW3I3AmxA6pe1lZzTFAE/qFFa1cy5HCZEeNyTJS0O3aimEkPE3dXVeXL/eeyqHt3+P8q6l8v/lwATRFppjZGiefqUO+vnNd5ox5ESDsgUKid/pKA3Y5CQaiAZ83QWgcDRlTUX/6joXHwxgEHDulUf8u36HbxJGwcqnB7RAgf0xP1TgK7PUpowbPfzPKaAdze8wLR7xNfeVedIhDo7zGaRltUxMu7OZziIimBi+y616TNCAnI2Qpaw4gqKDQcTgsUBQl+g0IXF1dVlbLSqOuTUxdBIqjPEtn8izCkcx2asxYZ0RaUS00Zdl0n/ROixNv6qGbOcuZKHpYotKse+Tx76xv6GDVPjtD0Q5A5XoOng/7JQ5P6GwBhM4Ml3hFAQCpCVd9LmNQpkDiH2O6/m8LENJqBlDIa/n7nbU1gUG1n1he1nxRo4ETi7MmiuPFRXv96mV7/vyZAOHivLOD9x/cs8rn+LjGjgNIfSIOCGBxZRV6lPsLcl8Ra0mgKE7AZAkLcPwCHuyUWkJd+wyQAQ39FJAB9cotB3juZIZ5BjxvrwPPW9YLcwXI+/777xV15pmENoWjGBEJPoNsx7Nnz9wfsii3oaSvrqJit95OpXy61x4//rYTc4hoDNfDQc24eV6xzYxRLIpSjQ0FOc5rHG3+O5Qs1ZMq8PVBz2FhflHPk/WR2u8+2O7vb2XUy9mP/Ytt7OyVACPUu1B+XdOYrJDqqM6GgNBg0cDp+ITWFQcdHXVhfqnLMgECzdSAQeIWC3EeA7Bwwu1kj3ctQlgnyWAmWxCbL5A45fooie/Q7qUCJMoOjDgbzbM7ObMScGw8jn9UDNX5ptQ9o8brdViy9tn/ZQNwbAGEuR+eE/uCACoZDwHCKZ+zzoYPlNnluXE+cb8W5XFw0LTAtByi7tFMiQSMcPDVY7eEeBgXwTeehYWenAlNdjn3mPOCwCzOctYg4032yLWDk0Wjd+29gMflZads7Forn9nUurHP2VPKrL23iJCYANBhyVBeXKoP3MryisCK/YbTtrdHAOllV7MHNTVZrwgz9QMWYSg5QwezoSkrF1vRt7X8O70E2Z/cA/ssdO8OcFRLKSlvVusV7svr+qxTgOV6fCbBxAQhsr+yb0UbpwRHfTfd1++oaqC5LwLegEG12Fld01kTMMh8BNDz3BTEkZLqsBF7mA0JFAnIn57KJjEW7g/bkeehGsCqoePMjE/H89l786a9frNnsZ/BtWiqKJuiPop958ztAlbsqwnXBos+XKIsYmdVv01e++03j9tzRGOOj3Wv6itbtF0FIVmX19ft2fOnAoTQmVnz0q1YXZUKKOUa3KfYMlVSAbUcG4F9MLNjSQFLvrkGzglKo13A6/0H2XrWHLafsfftnlllLhXgi7+FiQAbiAz8AVR2gooTM22JlkB377WNnQdtffNeW1xYa5NT6GcMgasAfE8d/Y8deNze/6c5AyP/+X/wU6mMps8MhxEHNn3YoIxCi+MwzIHIppdCWG0Y+mfF4LiPDtEVaD3OylGHF0BIhFCS55IAnpSRQvoXymki0mQQ4+QyZUTTcYh573I1jsV4q5BbPcjcugLxEOpxKOZ1tNQHpKh10y4YjuEPrQs1K6KPAYSJIsbpIYtDtskqdI7GKQKs2r4hgEp0VYCqQKIOSepRpGI3FF7Ra3o9Avt1JQGEqecKLQljyRXS20m1hHFkyBOK0lmtK6onIJ8/BISK/Q57FKnFgrOTua+AOWVvq8Yi7SQCOjuwmL+rDq+u0bXK6NXpMYZe3eJwC5Tyqp7XkAJ1c4v0Ae1NQNhXFzRr05+licIZIQOJ0SfzNzffFuh9Ri+nq+t2dn4qJzXgJ4CQTBUgBmeK9Y5AA5lnGtJTS4iSJhmlORwT0U+b2hUoEo3jKiU005lwDri3UJuSpTuDPiQVXHp7mo7WDxgw/6blQf2iJYspsQDPUAhZ9wRf1je3dAizbo9PTlWDQSbL2Y4RHaBxfEUx6h18zhQ4AMEaZfwEd/jJeosDxH4cn5hSfdZ333/fvvrqt+35i5ei5PA5HM44VoC3+/fu6t/U0tAbOnL3zBX3Sx+pvb1X6v9E0AlH+M6dVT0b7AmOOKDw1e5rreet7a22ubnV1jc2tc/5O/LoUtgs54a+UKbEjksh0ZkP0+GSIYwTKXnzYixEhMJKyGMYjKrDs+NnSflhy5CbNYR8ZqTvoxTLZwMcEbCRSMbVVdfPUMGuRRQUlxX5Zq6//fb7DhD2a6ISvZeTVMDt7f6+7ltOD/QpVFfLGc9e5zN1X+cAx2k9C/7tjKhB4vqdddloglxqcfH2bee8x6Ynkp56pDh+/exyIvJ2/F0XxjWzrvl9AmxkNbgG7yfowjiYW2TmX7162VGBFxeWTX8uyibry/c2pLuH0pkMPzaR16SOs59BdMsDZz3UKugMQEiQY07PN/er7LL6CQ70GvaRVHolsW9gZMfZQMuMCFty1fqpHCIKogTwXJsGJQ2wqsyLeu+SuTwTAOJv7AE70IgNmZrN9Z2hRczGwhe8P0EmXuMgoT/H4N6BpQRB4+Sztx3oJODpewhzoR8clN0scTLZm1AOq9m42wKc6hyHPo/Dr8w4glP0HiWzcwLweKPMNzaEc5C5BnyoJc3qqiiInLmc92TGFHRUBsXKlW5H4ezg4cE71ZI9f/5Ctpj75G9k4bhvtb8o4BnRGu7T9sjN0nkGMJBEaay6/mTjWH9RO2WOAha99i4+CoImMJKaYeaH9Wxb6QAxX/ydQHqAFZ/LnuW1rE/uT9Tg1gQG8Z0Qo+F6CqytrqoOm3rstZVVBQti89nDttnO7LM+oUNaaOb8o5rK3E+ooqGv876AJvlhtQ8jPkSQgzOHcb/cfdle7u62i6rJvHvvrpRNsXXKgJc6qOpsq0bZNXquF2U+XcrhbBtfKD3vvd4TvZb9RzaxH2weI9MrNsbL9ur1KzWrp14v9li1lepDOKf5lHjc5fu2u/tK4I95ZF2ura0rsIL/JkVv9e202JnWzPVAvu2d9bXKzpvenowq8+QgzLB2WucngU4U5jnDUXy9GrTB2GSbXVpuyxsbbXP7gb6XVzba9DTlTVMO0MsvHNK1P00ocDuq2xloTY3pMZxSZXr3TrV4M7PTbVWUhVlR4+DJc5BxmEhhamOjMgejbb/67Ozv7TviqJ5jZC1wmnFiLQ4w/NucHJmZ2Rl9JgeIxA/KQYb+w9+dmXAUKg4zBiHF6BjC1JcQSeUe1PhevG0f2byPa1DPGBoYDx2D7z5svq8+IAxAMWUUBTC3VUimTjUuaRxfQhxxOBVNKkVQ04ycIVQE/sZqSw0fvw4IiKOhaHVF5wVAAYQ4u71rhkImB6UAoWoN9QSHxdDJnqZ+MY6AAZRnKp+fnwGEMpL2ez4Cus5sWZQFR9pG3c5znMk4qTcBYf8A6PM+b2YzY6AzbR8b1mGNtkDqFVRRix0kZ0uDedYu2Su+OVT4OlfGGtqg26SoTmF60o14F+edibqg/cCRslxwQDc3NtqD+/eUBdvcWLc6mlRJAVSWxOaggSZJ9BBHM1lwU1Hd1oTDDkCY7FQivckU8tmZH9cvlcQ9Gezq3Zd1Ty0O2TPWrhyo42NRZCjKjyR8HxDixCEikChpPzuA44mzF7U/1gGggwMbeW2yKvhtz549Vx3dd9//IEeNdcJ9qUfenTWJy0hRdAllUtcu4VCzgaBk0gSYjNDR0WFR2pydxRYwZ8n87758pWujJIjS3Nb2TidPD+UUu8Ee5v74JiKM3eF3ZHWcIRrWwIWtQG845pS9nQBYFByZH9sIB6S4r4D10BOTPeC/cRCSqUt9Ep9PBpEMIf/my06sHQ6yurNz8/o3NvHZ8+dqM/Fm740cutBPFRCLMuBg0Akk4NiFRYEsPGu2H8hhDZoWeyiboebYyog64IYTRR0UtFHmgYwnzh+vTeClmWQAAAAgAElEQVQididMED7PAi92wHkuWd9kcVl7gE+ALn/L53H/nhcDboNJsta0DzEgfPV6tz19+qQi8GSdljU3CfIBdEzdgo3iayuzRKZLtZEOAPCcuDfmUGIbRRNln6Xvp4DyhWmknE195z4UuItz5PWP2+u9167rurry+lT/W+iKFnvpgnjX/vw862T4k2HAme0DwmS1AFCZX/Z1+s85a18tHnSPaXR/5Z6CalBve29nFbqksxtDQOhAaJgbvA77JgGsChLm9WZU+JvPToYmQcJkhwOmeC6muVppPKAamwrAEQA6fKegC2PEBpJVAhSyti8/uH2BbGWBrqw39gmAyQDzQztAYOTVK+0P9jP3AbBMD0tlGY+Ouqwo60HAamZGmSc+D9orr+M6oUf3wUsyfqy5PMdky2O/c++8z3W4Q3os47L6uYMGLjVwL0M+j+BQ6KcCQNXSgGuylxNIV5B9cVH3R4aQPbqytCxfp88OwGgSCOVzue7rfV+fdcW1ue/0T+VZM8/x67J3GZto1pXFDz2S/x4ZQOe9VGYWOvvu61dag2Q1qe3c3N7S2ad1UnXtCcRqzcAaI3PZq8klQ5gAf3qnEhDBzyNwyLwrcFcUTpIFnENv9t94v07RpsQJCNmdsfEGbVQZ5zYi5smTJ880l3wRDKAtmspsrgdmhByftOPTU509CAAhfgMllyAmAaq0dkowite4RQiBrtkGs0NAvnpMX76HLXDdKEy5HhlvE2Qtl5bbBoBw52G7s0YN5bJaH6lHdMT26uct8LidgU91Bkb+6T/6UwFCABKbilooDkF6hgUQ4sBRB0KEVKqCFCUXYDs4fCeHZv/NvvjmqGwuLiy1aTbDYNDeHQA0DwWMcNpCn6OOIwc8DgvAUUYXCfVZN0EOIAwoVFPTig6FxiL54QsXWkN1sZqoayqSdeR3RIWjRJVsQz9DGCcHw2bakVtXiIJYim2JJGtfF30zB3sc+aEqXa89A47Ejfq4CJDEQJsC8fvXzWe6Mb1VVHHgMyccLqJOVoYwIA6aRz5TLSgkhz6UWVcGFRBVFNU4ATczdjcBoa8xdDpEkyyqaR8Q9gu1+9nKftbl3xUQmirqLWVRHg6o1ia4T2vNlBrutGSwtze32szcjNTO3BOJ4vmjdnaBup5VIL0uZxrGniABtS3XA9cYbm1utYcP7osSub1FlHShTaDYV4AwjZMBknzrsFTmZEiB5vp8DhFXFexXL7QID4ROxvxwEKXdidYXzl/XfNd0SNbkxGQJNHFfR8cKrhB95xo4bjg8yl4VGGSN92mFjJHXiv50fibKV+pdUBkUfbEAIY8ZMAaIoJYQcMh7OZhxROQMdbUeK21FIiqAUDcCBig7QktE29lUnAfX/TgSm+wPtoh9B80bh3INmuXpqZwonDvVVRYl1j22lg0IC5jbicIuWHo99E6paio7ZvERso2MhcnGwSXYxX3gBASgph4t4JD549+Mt68uylzwWtFed3c7SnAEJhgHnx1qq8ZwYGoW75nDPpVtE5AqcZU4j9w7YIj1oJrUqn2SGmB9W+7/RJkHZ5XGP6q35LpQ8qYmcW6aMpnMdQCMnMJSmo2jiCPUp+py/w6ykXmyI0wAEKeJL/7OOZL6SbVUmJ3p9gT0LwVHxsfb7qvd9v333+q12IilpRXVgiVAgt1mfam+6JJ69f3O8Qt4SbBQ9b0LCwLgzkyOFji1UAbrW7QyOZYWSgstOuDw+MiiFjwT1hLjYOzQxZVNkbCafy/7dm2FYPaM7bDVtQMwyQKyLjtqXalW5rUKwFXGT3RYnmO1PlIGVNnPUqkuJoVaFMieI45j1VrG4yyhs6X67xJi8noh2IEUvo1mX1iN6wEeGTfjUZCqWs70nZbYdoALe1vU8Fovp6jBHh7atsK6qblTUKLrKzgvQAiFMyA+AUhel+CKsjD08nxngAmoMsV2QmvX4kwzWrc47aJOYk/FEnKmDQEYABKvCyAMCOX1fAbPKHsz1+A55Tzv+x+8V3XbVaPM60NLBhxnTdt2QKF1pjx7ltdzPeYsdFNsj6jJ1fdPNXIrK2rZgD2FUg/YtD6DNRiUjRwf03qGWfX6zWv9m3FzbYC3aJWVHU3wkGvwGubb2WfXw2YfM2aLwBjIYhvJkjPHatkxO6Mm8Vxfz6faagnrlMJ31lZ8Ou1p1lX1nWR8fOXztU6vycifyW8kWCnK6dysmAMHhwcSX1NyYnWlW7tjgybQn0wyLSSgFVPCwBzBGAEUUrbEmJiDg0MUXsnIwrI4aNMEKlZcvy6Wh0pFvP793Kg/3NPv6MfJ84g6NBlCBRFLre6qjbcRMqMzc21t827b3CZofK8tLa0p+HcLCD9V6HM7rh+bgZF/8V/+wwHUFaIyr19hfGn0OSkqFw4KYhrKpIkvf60NlCgUxvPw5Li9O3jX3r09kJc+MUWD6RVFPclykM5PA202nIQBUD2bnu4OU9O3XCsBsEvhMgOOQ8bfMJBEzdLDh83rYmtHnJzWn5Kzw2HKmC0egYNsqXOKzfkdAhz9GsLUC8VodYDwyoIoyRB22cA6eONYxCDa2TfHX5HYEoGx+mePxknJoRCNi/9Fw6jf8T6uy5iUIaxGtelDmGinKUAFCNWewtFLOVTKSpqu4CjskJ7Zpxcpq1bZvZsLRPekusxhDWHuwbQkN7vP101AmLHkPX8oO9h/Xf9av0cZ7bXz0dB8t8p08j3Kc9L9AgIWdMDu4BzIWeWQPpPEtusyTiRogViEem5WVi81O2QC/HtaK6zqoCZLSJuC1eWlKkY3bZRxyqmAWq3WBXYQATrJTDtbMiUVP55jHFne14/kcq1hgfyk1i1ZhDjK+SwptY4ite8MBZRRskNERAH5HMShSSuKXTV2cWT6oiHKilKfV83s+QzREldMceJzWNcvXuyK9vO7bx4LEPIlQLi5KacZe4F92Fhfaxt37sgRRT307MRA0EDOsv1p0SGKnHpbWuwmkXplR8cm5FAy/wSMcO44qHHsWc9yZBYQ5Viw4111PQKERyfKFvIcsBcAS+4pNZE4mtwLGQ2AKVF5gmA4d6Fs9sUYnGmh4fAwCx5Awf5Kdkw0+Ldvu+ebDAg/yeoCCFkL7GlsDAAEoMMzwg6HdhUVRp5N15sQafcah2wdTky14xCgvr4SLTENpm+uMdV0ra0JEOGpQBkNIAxLIg5xHOYoRQto7u93TbADIlnTps/itDm4wP0PFUBtd3nOAVihX+EUP3nyg5xbqF8Ay2S8rVRtkbEAQq7LeMVgqBrnBLJSP8a1cd54f0ROGAtBNN4jpctx1/ZwXZ6FzqTpadHOCF5CM2SPOuM3rmfD2sauiI5dVGv+zn+HHsx/c50ATLEXSiCHWqycCTL7xTIh4ycFWUBK1bFzTTntpUB9k+bJWgdsch/OhAQI2noqqFd22YDdNdIJdsr+6fwjIGZKOvPMfDs4BK3dIMSZ3SGNVIwLagKLUg1wVrP4Q7cHISgRVgxjUY/feVr2TAlInF+ed+dFKMnxC3iNsjRoBLwzY4nnze9YQ9ApoyPA/mWdJ0CT7Cz7G+CYnoHsYdaZggJ1TwGEOV9DE00WMDR413I7iMg4RCsuFXLsKH+7IyVq9yckU8h7eF55n/0TU+tDQ0/QJOdEKJEAHa4FAOHfE2Pupxegmmw794LdgjKa+nNsVlgGzBXjiNpxAmiMP2A2c8F+472MQVliZRYtYkN2nTXPPG1sub8ir0+Aw2fVmGicyZwy1zwXxkiAgwACzyLtQXgP9y02R2lBYKfUyxJbPj/f3h05sIAPMz0z1ZYWFrV/RfetWkH3W3XwCADL57HXyP5jR2QDUMeGmUJ5kdbSW9VsEiDFN4D5o9rEVYJIZtpwZqCGTSbbPhhCQSudkFBEmZgYCRgOqBsZb6NQ9Nd3lCHc2fmsrayut7m5hUbbjmGG8DZFeAvDPu0ZGPmX/+Q/U2N6Iu84CBhQHGE2Cup7AMLURxEhRZI/xhYKHAcH0XikhPlvKbgtr4ouikH54Ycn7cmTp9q4neHHcNJ+omS2+waZKL56GlXGoK/UJfXT6l/D5o1x4ydNWskocC9ESzFaiowpS2Bak2uNxmRooLXo8Ho/5IrzmYlOhzJKpsJ98yywEECYTFq/AJn74XMTAVWklkxdgbQ4Mvzst2YI2FTEreplEqEPZTRAgmv3ASGfEUEdHPcuQiynyX439ZV8Rgx+sh2iKHZqo8Pavz5wU02kVM2cYXQ02oI9EsSpbFgfyHVLvhOSMRDOdRmHodzw6yOwHKemn1UN9ULDTFay6jGr/98VwXOJT4y0TdX87YguOj87JyMPKMnzoS7l5ITM9YV7LtW3qdHuYdbPDnCw0aB+c3O9ra2uKIODqAzAJKp/UEwDCJ2hscPJumNtClCI/muKV9ZQevNFEIa5cHTSh/z0JJQ1siReW5o/qQuOqE8ah6VqdaHUIcKE41vRcgIoAi6TptwEECYTyLro1jziI/U8AU8rqvFwAOXk7EyRWIAgtW/QHRkLh/j65obmGCoPAjFbm+vtrpoTT7ex8RHVFg1BgqlVM1NkTKnJgG570k5Oj6vGqV9vOyoRFGiGEmE4OuoyRAHw2Au+A0aGIODMjYtRWyWItETk2G0ieCbYuq+//loUW5zaRw8eNFpQRFSG1zBmHE+cHBzNZB0S5U92P7SyUErjaMcedA71FMEwN6Jn/MSaOmdTSrkWwKmiOf2Ta6QGMDUtycx4HbjdhpxpMnSXFxozziDjCM0tLTAs+mPlWOaA18X+cF+xZ8m44cTi0DIGybiXAmMCVthVZSzpD1Zrxcqgpvm5xQRN620DbNe8FnGyyToDNHFABYaLIm+n3UwRP1sHTnD8uLZacfR6U8a+FSTqFENZo85ChGppsMg1+AogZDyMmz1EYIGv7A1+zovm6jOH56Rs3jg9N99rTPy+fz3Gz/0KMFI7eGGlyY+YGFXXhuMKtS5jCRBzTSzgcFg2oXGRVVf/NitaBxBmzKppq9Y+GntRGTMenvkhdbiVceZzASH85LMJLJFRCcU1QCnZNxxpMmPsrbRp4FpZrwlU8nldrZrO3Sv1tOufpX1QyPtV93Z0rIwjQJN1h91k76JAGuDK2iUTzxj5SmY2tXqhaqc2Otk47iVBFX7y1b9PrsNaJsuYYAjrExvAWHl/KOvcJ1km5kMlK+r1yfZ1H2LGzrUVzC6Kee6RayaAwLwCUtj33B8Bd0SGCBSwR3gmjIV9Q4DCjKrTj0RlGDfX4f0OioxrXzFu3s9nuQbO2c2IXnl9DBuyZ07iZwT0LS0vC9gHECYIwn8THOAnz/WHH34QZZ77Zo1AgU1taAAp8xIqbLK8UmFeXlYAMMwtoq30umRuIiZGCxQUTblXZdUpwyigjz3AFnKumCXm+ngB6HfvPG8nJwqywgYBfOMfrN9ZLe0A1y+rddOVA/rMG9TP+E6xMx9o8aLv1gb4hZNTbWl9q23e+6w9vP+Ttrq20WYXFtwerMeg6rk8t/+8nYFPbgZG/od//o8HUALo+8JGJvVOc1uiiop0VsQLP5yCcjIvKytLMlBEh3FAFFGigbyay7uom75UAMWnT5+1Z89eVNbkSkAwEdnURPTpHBgE6mMwcBhSiq7Dk8cgilo1Py9HCJoIFBQOzFD+opylguKTE0kqEy3qU0Yx5CenPqQZP39XtHW8lK5UkOxeVAMKh3sHeSJhyQiG9pL/7sASh3n1k9Lv6tH3X6dm8AV6XJfoJqZ2GiwcYFU513co41iCMoncMjbV+FWWL6+xwEAVNOt6/i6Ps4uw92sZ44uaWVT9ygR4fNBF9MCU0RIxKAChcfyBL/2tVFg74+h/fJw1vTFHH13O/JSql6SWxlLZ6iUIhWq0NTo/ANSWl2ba/Xs7ciCATaiK7u+/ahfnlk2XvPz1tTIC0FIcRbdTq6FShUkGQXWIE6ZCLi+rvQLRxKXFhcraIejAPLxXlol38hz74NaCDoA7DnTXFKRdCFl01pMPu3eK+uJI4FAAwkKl0utGRvU61qUyiJXpAGDCZeN5k2WHMhoamJqel7y9GppPTmg/83sosWSoRLeKEm61fhGIFX0Hp++DBWvevGlPnz5vT54+0zeZ//fQOlVDuCQJ8c11g2UO2LWVZdURom7oaP6eMi/sa5yW9MFirBcXpSb5wVFg0dMHI212hpqcZUVoQ83zHNhBxh7gGABKRS+v3mquR3bQgj2lRsJQF+cspMD8RfyF7BQZCZyWOD3QiQCG2EKELbhX7Mrq2qrnpZpc85ylSnmEWiAONP1RL7W2BLIkhT5UnPUOGVGmUmtBtYTH7rUq6rYFhWQXKvsfcMA7w0aISIMotqqD9XPG+WAOYi9NM0PkwcEEya9jt9VwfFT1WYDeBBninONoJbuMnU8kHweTf/NZAadmKKQHIoBurFtXXM/r382nk6HyPTmzltpEU9qsnumfbiHA87KTSn2T629R6VUGD3CEA0hmbcKfEUfWfWiLSpm6P+1N29HMjTP3BldmqpwpwyVwVfPqe3D7CvZDGB08IwnXlKpvah771EJl+6QE6TY0rL2AdDd9hzr93kEcgP20sy2cjZL8r+CbsuhqD+DaSd17MUs6W828QUNVecCIxokzTRCVTItqQQmqVAaXcTMW5kAiRVWmweuwIwDDBDd4DWtCNcJRaAUMF/inlguHnHFlfAkAaz5Sg6mWRgihmS2UbCrPn7Wg8/7gXZd1Zc5Tpyy6c2URs3YDdAKCcj+8Lmc1Ntp74lxnYBgY7oFpAaoIjiQrzdlB8IhnKpGVly9KqIT6ctNe+QogtMKsA51Z5xF8YZ8mgBJaPOCEz0q/UwXrTk878Ds7TbujsW5/RjkVQMgeZE2Rfcr64HOZ7zxDfs+42bMJ8jDX+fyAKMbFe7h+gjGhlqYsRcF8BRns0/B7njd2hEwdgDhBKkA6AljWkpgT8Mp18zzCemBsAfSsLfw+vrUPzx3EQbSNuRVbAxFBAk1j7m0bpkFKWMLGiuaDAlSU/+hMcSsa9uPczKzGRZaQs5xeoJSHwF7Rea59Z9vKv6GfDlvY+KzlmiQVzi8+EKFpE9Dxt++1u/c/b3cfft5W1zfb/NKyW6ENhhoLnxwCuB3Q7Qz0ZmDkf/pv/on6EL589ao9efpUcujnZ6fusyZJXuhq1DGNyZlkA1HkS1oeainGwT0BT0UtQ27XKXZkxU9EM0NKnn9jRHPIx2BjuNIMlb+n3w8UUMDa/t6bzsEx6LNDxhevh856cUkPRItY8O0MoZUT4anjDEs0pBz+RO8iLS7QJUA4bK7sgwLVyIgIWJFRmbICPwF3BmTe9FEfldOhXlIlKsMhjlNUjpGay5fTWl34PqIi9bNpMcb97Fw/KtxXAY1z3wHCwmnDxsZ2SgsZqQ6uOiIGjv0eAI4zZ8A4PISSaezvqD4w/OtAYg5OX2+Y5czv81m5tiSbmd+ivtKwN83nEYmcMFtWCqDbmyuq+bt//57Wx8HbN+313jOJvnDAAP6Rnzk8IhvgejAOfzJAOLSMybVldrqoMVhdAZgsteUlKIqzbVJ0LTIXzgqScWSfhIaUbIIdW6swkk35MDCFmQx6DjRTn50l8/MjGwKdy02+UUcFuFs6/FR7S9Q3KIZTk21C9Q/jAgPOil/ISVW2b2RElJ5EsOP44QQlUsu/FTmnyXfVYjG2RIO5JrTv775/0n548lSZwld7+1JZk9T6wpyoufeVkV1td9SeAwnyadkMOyZv2tHJcTlBpm6KXqWMt5X9UH89PjY9i8Dq0tKq6OfYE4MvR7dxGPjJXJuu6N5g1Gcm2p+sF85IgjY4MKZfD9oB9Xt7e5p3wMn09KzALXZH7IiFBUWVAY44OYw1c5fMbehjOKdcS3TCXg1eaIwBRHKkLi8FYMkUMsZkPgH82WfqJVf9AZNJDgCLDeT3OCU47sm84WonI5aAkcDVqKlufRo64yTjByCMKEo+n9dx/8nuCCCU6BjX0ZqsjEifesb6TkAuNUoBmXkOBvyuybJ69TADFmCT1xpQOmvI2FT7JjolYl1FlxcocoY0rzEl3K0P+nY0rJLYrWSKIkQWKpsBsoEDtGdf26102JvJEihjrwBOqRxXawz+nuywAzxWSjWt0fVrAYWMVY6q6tdGHbxQhmfMjcHVkN61X4wLai2fyX9njYuOXEHNPEPex2dhq9iDXC/ZaJ556IoBZRFS6meAyBKS3WT8oTxmXSg7Wv0JVe+oemDXQGo8la0R9Zlvk/sd7LqyngCBkTRgJ6DCHkKFUo5/1fNlj6cOOM84tMRkVftBh8wBnxUqdDJa8Tt4FlknAaNq50N/16Ul9VUF/HLvfBYZSeYszyuZs+2tLWX0sIMBhAE+CeBlLyhoVeqk/C1AVwC7VJZD3wXEc8Ykg+ZAltkoCnQhLKQaVQcg2VdmpXiv899RF02NID/zN/7OvxlrAKHXkTPfKSNIgCV2NxRY/p5s5r2dHa0P5hTbzWuYx7A4YvdybT5HdZAVjGKRKzNLzfvSkgFnrSkaIzEnrA/WBWuO8xBF8JRhcD2CELINPZEkJQ0EYFE5Ru2d2v4Rta5YXFi0Si6MNMTWrtmnLmeIeBSiNpfvPxQDA9tG2zKy/mYrSKzm+EyAcHJ2tt2797A9/OzLdvfR521ta7stLK8SIsaLMA/rtjH9Lfj6xGdg5F//t/90MLcwJ4lhnL3d3ddyktRnTdLWpsdwqLB5kODHOXa/wUjhu2mtKDyKLlP3MS6H5c0b1LR8AAUQxlAMQZ1pQBgZjCOGmNfw+tTPhHaRgv04iPSywnlPNJRMTwCUo8QcjM4kzM3PCSAS+YFLTv2jaq4QZGFTV80eGzeAkDGI4pmv9OfrMmLO6tnprEblRY/COAUQyjmJGsqIaxyjwNlRNMnK1ecIxxWIDF0hmSdFBVO714FRZ/+IRNvhMdWVL3/ssPapA11dP63+Kh32BYwj3c+CBhCGFsTP/28A4agyYcpSShDnym0zqBscpbE1VNGxtrqy2B7dv9vu7my1jY07OnRodfD61YsSRjLIs9gDgMkgjjVHbYydLwINpkAREHEQhANkQTQYNavXWAZSImVtAgxxPqCZxjmxAIedWpxl9gRrAlBLxDH7IJRDMpnqzVXAhrkms60Gv9fucUeNk3uV0Zh4vGsWPDU9K/AX5zKAkIOyW1ODge6RPcZ9xtHvMo9Q/Mi4lXol9y/gURSjb7/7oX39u8dNfQjfHihDCIgkCIP6KqBwY43GxEttYW5GgHB2esrKqufOyAOGo47IwU5AAkBG9ufg3dv25o1rg0ilrqzcUYaQZu469MvRiVPGvIYiRjZX+7poZr8XPKp1KsfhkuyUhWcM2MnaTCmgxd/jHPP8sD/MO69LNiOAENvA3CG0A/WR8fFM+XsAXLKJvD9OFSwK5pm/xRlVjWfR5Mm6EGVPFiJBtDh2ONGMTfVRSOoPBl5zREaKAhcnlEwkFNEAxIAVgEpUEHltWBBxdFX7JZqa+76Guo8dCW2PZ8IYIjRjJ9AS8zZfpkgGuPAzmd6A+kTtMwbvFQcw+OYrrAf9lC125F9OrZCWM6S5t8xzPj9/C7CK7eLawywS68KBEf7OGnVWjEAOZ5F7+IVGxnvjhDsIiOvq5tViIPSER5Lt9J43wEzgKOuVLLXVQ50ZNVvFPU1dl+asJiUQ2tuVoYoTnyyQaegW3eJ3ZD/EMBkMOlDPs0wNMc9XlMXKlDLWnK3QxBNgsW1zNl5nrAD6h3YBJbJYBrw3df6ybVVvhs3LNaGI89/c18b6hlV4Z2cEBtlDB28NKHh9AhgZo+nDpu0mEJHMYOj3CUJ6vqzmyvzxFbDHdXld6K5y7slAvXuneSAgFHoq8xShqH7AINl6aIfQ5KM0yrwkYMDrfTZ43fDN3Odz2V+ASQKR/Pvk6KijkaY3Ze6T++Nc4FtZUIT35i3OxFcy7XxWaPMBb8xx+tEmQxh/jPGmrCE2K+stpSmMmXM0ADO2hbMESuj9e/esz9BThc9ey1i4lmngDoYEcCqbWqU28R+T+R4rtg2tnGhrcqZyCJ/J3L+CoqWyjR1QJr6YFRLhqz3oUgsHUMR+mJ1rZGBla1S7i1YDdsq+kqjN1OYXdRTfEB9yfNytYVCeJzBLv9z9g3dif01MzbRHn33Rvvzpz9vDL3/W1nfutsWVNQPCkQDCYd/qj5ym2/+4nYFPZAZG/pd/+V8PAEovXr6UnPzu7p6MlkWUHLXmkJOhn5kVJQzeNU4gBx9UN/UVOj3TIeaaEsRbxuWgHb47UiPoREoTJepHoRwttkx8CpxFgaoC7tRO9aNOOSClFnluIQ1Lxw+j12zqiBMwpkTIoI6g8CdVxuMjbXL1K1TTZBssnEYodcmeJCMXJyMHkOmdPgSYJyL9vAaD91EfwgCyEVfA9TN8HfCqXF1A183PMsBLhq4IaLpuHDA78MkOGvgFrP5+QfNNkDhck+qc09W7DKPOvsZHDlrVwt1czwGvfwgs5rNvvq4/phzu+l1FmskciQorQHjt+JsA4UhbWppp29t32pefPbQo0vxM23v9Wr3OlA06oTfcsI5nIDDImqEudkVKiYm2cmizplj3tCKQkhyqmaKn0XqEz2XdVO0lGRh6i5Uz66CCaXB2SMfluIael/oHZT+KaoXiKYca4ChZGyjSOvQHzRH0vb12dIRIxnsdNurbubigPSfxl8sLBwtKZVY9KysLgwPHfbpXIH3jroqyeKSf6R2G4yUQWgsI55bxPP72+/ab3/5OLII3bw/a5QcrK5LVuLO6Isro1sZ6W19bESCcAxDOTCsbjXNLHeywibbXGGqtpsh+aAcHb9rem9euExyMtKXltTYzzZ704c0eY8w4OnyHLrayuiLngIM8dTupi8mel3NTveB4b+xNHCXmTi0pELYqhz0ODteMg5qsEtfnGqwT6mbIIrIvsB99QMi/45BaDOJQc33Xl6AAACAASURBVE9PQj6b++H6onIixIVc/atX7emTJ91aUX1NKTumdxrXQgkQu51sigJaExaOYOxyfuYWNH9xTpO54r8jEsNjjg1L8CuBtwTmUufNWo7CJHORhtfJNvAcFHBBUKWUN0MZy57gs+Nc5znEDsTRzvNWVqwAR2cPR91eR9n0qpWOHc7+TUYoQCCZxkTpc93Q4pI1zP0nIxaqnpRxCyzGPmfszoK65VHuG9B2JuaM2xql1pJAakAv70vdKfPBPhC1v85dol1xomX5qTnUXjbNO/ORZ80z49/5Yg/zO97HWAPqcxbzupRv5BllLWALBN5L/IPfCxRS/1v96wRQz8nymsLNNUT9W1pS8Ji1ExpuAkvQw3kf90WdXlRhCU6Qae/qwSpblcBAf3w5O3PfmfP+MzSYcZ2ogOo0rVGWrLJbPZQjWhPaNsEf9iRAh9cxxtSfAYby/LOmQq1njUhAq4BmxtoHRRFRSaadZ5HxYI+5FjoMeSZQ6vFnHIgwVZjaOhTf2efzC1As3cKFOboJbvlv+z8jXRAQu57go2rlemqwCZrwM+sotoI54NmkhjggkjkCECK4xpwmmBR/IUBSNGz19LSOQ9gh2ZOM483bt6Yon593NFrWEKBQZQWsMwKsMDCKTq56wQL70OUVgC+V3GR/VT9ciqoJEqp+XaIz+A3jOtMRj5uahCnm3qKcw9QfUiuopvIj3t/QP9GVIJj4Zt+KxB+uB21iarp99vmX7ac//0X77Kf/Xtu8e78tr91pI2MTbWSUs9/1vrdftzPwKc/AyP/+Z/98MDM3K5GIb7/7ru3uvlH0Ax809WxdhnCaxsZ3lA3QQTNoXe8hAKGU0krNU3VKiiyftrNTqy6aMmM1pzgHMZQ54LJpQ33IYYOxyUGaCBZG5khKW6ei1AFScdxjaGII+n0IHdWn59p+e4MM8eFhNbAeb3NFk3LkniyCmzonmhZnIQafMQXMycGvjAcOeehNRJkCbFQzV30C+4daIooYP/6XCHY+bxj99FLqg8mbNAT1xyn58dBEM8YsxDhfee/wGr9fB2jjPqSzxRlKxLM/xpvgr7vv+kP/v/vAL9cw/vi4l2EcFGVxMcjCOq6xog0Ki1BN0MdH2tbWSvvs0Xb78otHoixif1+pwe5LRZ4RXik9H4txjEN3XFRtIHWvqVVLbRMOFYcyEXEd+NBVJZdNX7ARAUNqanUoKzPgG1XWodqX2NF2DVTUbznU1DOzggler9yfo8Bx3nlvBEi4Bgey6JqvXqsGFtEgIvZLy0ttZm5On4HjyrgBF5x4csTOoDpZyZd7Cf2Kvcg6RaVN4gWiFbpuS45YiShxTzjeBIx+/dXv2ouXu8oSXlxeaT2PT4xKWIDGyvd2ttvWxp22vDiv7OCMBKQmBRrJYOHcmHKD2MJ7UXhd39ra0dG79vbADdg5eBfmyQwSzXcdETaHuWVP8hplOUZQlF1S7RXzlYw+85YMV+hEOElRAWUtco+IaVA7SKAgNYgCuVW/xuf1QUuyXfyd58Q1AYNkEZxZskOVrFCU+TzPZED3q5WGM7WMA6dlHgr+5KT+DcD8+quvOkYFGQucLxzVCDRwH3zuk2fPOuVPBL2SMUlWBVEeQEiXiSoHH7ub/q9xrBO5j30JOEuAi7nF8Uu/OO6Ve+I6UgBURtC0M67Zz/LEhgWw8/pkBQMg+wCHa/CeOK5xbgW6REt0nSFZOZ5v3x6FlpozpV+rxpi5dijTaRwepgOfyd8DwlPDeH7uIEJARwBlgBLZP6kIq8UKDqypzQGEDhQs6FkkGJQMa2rorbRLc1hT+kdGLC4VAJaG36LKd8qiDnBl3WXuZVPrfMKRjrhJaM2xszlTM39y6mEFlShOsiyZnylo4FWfp0BR1SHzftH+ql0NAQ4c+n6NqPu/usUIr2VNR3mT/ZMG8sl6GmgbZGcNZo2ECpqMZp6LajbVCsS04YBfPoe9TuYP28D7+lmvAHO11cImqH7QdXhZs/ls5phnkrUh9lRPdCiZqNybajdL2CTiJtgOMoMIn2HbOD8Q5uFeQ4NljvRcql7+nXo+v24jKCzPO7tIGQP3kzMLwJn74r3ME/OsvoylksxchQoaOmcyzozdQRDXYMY+ocgMKGSeuE5s0sb6uqiXfLGnYqf5b+4VG5VMeupQs7eYY9Yf8/P02bP2FKGgV69k53gGaysrXVkBvSkBhp22XCnzQvGPTwSIo+UJQT0+O8JaCQiotcnCYleCQbB0YtSlULMSJUSkZrSh+KD9TR9psScUe9aZpDP86lpB2b099/0VIJycap998WX7yc9+0T77yc/b9v2HbfXOhso6xiamWhs1c+D263YGPuUZGPnf/uyfDYg4sSG//e77treH44w6nQ9GgYlEZcbH253VNRkYccZb04ZAOh2jyeYWrUSU0bF2fomEL4pSbmjMtTA0cRYSdU6kKn+/GaFKRJT3JqLJpLJpAYRqLl8KpGQIM25HyokOWvKZbz6LjObe6zdt/+CgyxCq3qJX02BRGjd27UebMdgBcIwhGc/Q/6Awpi9des4JCBVaUON6ZUpMQw1Y0zV/JEP4+yArHPd+hnBI84yYhpvYljCMnG6AXQQMTSe9CdhuLlQHBIYN5wMc+85DH8zdHGsfgP7+tQ38fixDePO1AVUBhMmAjQwMCAGDszMT7f69jfbo4U67d3erjY1SB4jRRiWSQx1qE1RLUw91WE5OtdW1O3ISAIT0MEpdHQc2a2puFkCIGMlUg7oiFdGzM4FQFHihCwEKAY4R7VELkQKEvr/M43Au++B3SGnzmibL54wBlFFTC1nDZHRc0/aqHZ9Q29Oc1aZutupIWKsU+nOoEkHFmehHwLPHcBBwJPhswAXZJgR21KIFEQq1qpjSo8g6eflqr/3w9LmUg589322n5+/1uURVF3FQVlfbo4f32t3trbaytKD5mYQ1ACiUQt5EV9MB9VX1kMzjFPQ8+t1BLXXTatbx6Agy+GQnTceVMMzsnOanczQr8hwAIWesaJuhwYlO9P6977OEFrgv9qwk9KlRlPiQFXwDPvpN5UOfilOYbKXsSfVg45nFJvD3PkWNv/H5fK+tr2u9OajmsSkaPuoeY08AhL/9bQcIcY5wHMmouO/iotYCzhMZwtA2JRpUUfg0aZ+b5Rm7jrNrDF0UtjjMrAmuyf0mk8M4eQ4BSAnk4SyG4sb9MY70WwPgJ0gWZ56169ptKz/z+qg0xnFOvSrjyN6M0xpncmhnRsSw6AIXBFPIDvecXM6vUB35fc4lq/062xy6NGMP0EuWNICQOTG100EB1zyaIh5Am+AB+5NvHFeyg3kNP7MmWLvpgch88t6cgQaY1E759aaPOsvLGGJ70wi8byNztgYk8VP7tuwc4PTHAHj/LGOcoXZGtTbnXGz0Rz+ba6lCX03ANr0go5wpQF/g3/Pn2jXuPbWojDVZ44ypDwYVXK05zd+Zl37Wl2tmDZhSahpo1g+2DgB19+7dzu6xDqPYmflJ64YEngjCMbaAq2Qsh7RfM0Cmp9yyA8DrDNq0GqRj27BzyUb2M/XsN3ypZBKpkeO5LyhwYBss20ugRcH3PdUy4lcgEoRNSIsN5ifAM03vGTNrmfsO+Mq6CdhjzKktTTaN58La5z2MjdcACNMDlmeM3eSbswb/MEE63pssIM+BayezmsAT95a+iYwPO4R+xfMXL9rrvT23glhbk5Abc2DBPdfpst7iD/L8o0hPVh07TwkQ/h1AFDYN88LnYTeh9y4j9FI1vxJyGnM5FEBwcorSAUS4CNwPDC6hjX5gbaXfMSVH71XT+Gb/rb6JPM/Mzrf7jx61z774aXtAHeGDR219a6dNUlo1NaPXDAHhbfuJTxkU/TGPbeR//Vf/bADVE4XR73540vb3He1lY2DMMHYcLEpHtOb+Leo7Zj6/ACHp/qOjqqGiabL71XBgoOTIdxwFF0e71iW0oUQt40QFNGLQclDwmtBnUkvA3zHAiMr40J9RwXCuz3sAEURlo5rH9cgKAhLggB+fnrjOa2r6oyJ36KJQXRNlSrYxAC4HdA6IOBrMEwegor5lULoMXPHlEQu4CQh1XRM1/yBQ6x/IUO/y1TkLFSnvZwDt5BgQ9gGaaJe9thB9xz9gpQ9a+pnImw5C/719kPlvB5zDVhc/di/5/ABCsmSuH0Q9kkMSyuh1m5mm39FM++zh3fbg3pbqCC8v4Pi7ua4zIdDLqndfUb8QQNra3m4/+clP5KAD/Ghcy3OX0AgR73mr2nJokCWgzoMWFlBGAwglslTrDlCIQ5VsFXuAg7FTsq21n7mJg+OIvUUXQiNk/aYmjexCor9QNpMhzGdBt2EPcqgDIBBFwNFmnSExTx2v+r1pT7ihPN8RTwEQkkHlS61fEGmanu6y1bzn3dFxe/3moH3zzeP23Q9P2/GJm2eTADUgXGmff/aw3b+7LUAIHVTzND3VphHn6ADQlaKrjIvABTWZS0uLUndFsVXZgA8oZrK/TxVUYrVznWTVUkPH/fYDFYxdNNr5+S5bxj3xDKD34CSgZMgXNoP+hItLiNJYSCGMBeYNh4f54XWpo0sGMsEWfqZmLe0HAhKSMeG/U6eEuBbXJTPdD4ggr85/84yfPX3avn38uMs48jxxZOmVyP3jcCU48PrNUHQLr4nMTgSScKoAKaiM4swRTMBWKwuECE8JUfC5vBbAaQYF6tBPuxYTYW3kfvqAMM6n95izfnwF7MXB5vc8K+rEAsKytlPDFlZIslJxnjPnWhcS6yLzYSVUxMKshmv1wz5VLMwOxsJnhB7M8+R5pE/bTfolNj2U4yFVmcCEqa757gMxzhhofn1KZxxhz8mI1r/UUKVA6+yXgEwpNrtlzZmCh64zpnbJGU0DA1vJuJNZ95nzBHsCIDm3BTR7YCrnlwOEvlJo2KKh4yT3ar0CSBPEDdgm6KlsXBSKi8GTAECyXFHL1WdJgt/CR8kO98+q7KmAwWQHI0KUvR4wmDrMvC6AMGvNa9JtH5K5lO9SokjJ/IlpUGs2ojmhVJMVi38yDM6ZHsrnTugZjQtYUJdMU/Ost3v37skGBSylpyKflSAMQMUA9kx7mjlQX0LVqls8T30vK/hOsOjo5EiMCwKZ2AXsSTJ+8m/evet6oTJOABb3nHkyYLV6L/eWGskwBvgbexy7w/pjPq1Av6+5ZHz8zS1sJqVYjV3FvvA5sT9hHDC2fkY9YwKoMiaeL9lB3s8c5WySqJX2zESxr6y0jaI9QVnWKftfvlclGuhhyFmG/QIU8rk8U5472UxA4ftLdCGsCC72G7Z3lJpVWnO4nRTA/Aw2hdpQkFG1ojkiM6iLmmli32JsfLLNLSy2uw8etgePvmj3HnwmQLi5c6/NzC20qVmzd5wUyPcfM+y4vfdPdQYECFmjGD6yhIhFsOkxchFEgBryoSIz0LPYWDEwiB8gY83GcATIalEcfhg3MgHvDhwl4u+pqQltJ4d+nJTQezBEHJaJevE63sMhoBqnojNwSL//4F6CRNlRVQv4caSfOopqoTE1VRL/SG8fCAyy4a1SN10F86ZLQGkDGKQAP447nxN6Cg81UVnVHgo8u7Gu6pQ4MK9czxN1UcBgGvcm25DDOT1MDQ6G330gx3scRe8DwqGbkL/n2sMs4cdUTL/OoDDfAXb57B8DhH0QefN9N0Hlvw0Q/k02RcbvA9i1dALTUJABhCNXbXVpoW1vrUlMZmN9pY2PQemg4feeggU4qmdn1BfgfJkaSAaKw+T+/QftF7/4hSKIHCwcehKUGdBU2e0mlP0bQUDjQCAGQMihQVTYdFIr+RFAUeR4mog+0X9EBVzv4z6EDoYECMQhi8NLdamdIYt1sPZzeANW+W9nrfnbebuUuEzTetqjrUPVjQAcPvvss06Nl2hmAGGoQXHuOdxZq5JlJyMk6rUpTIwl2XvW+dnF+3Z4fNq++uq37XePv2tHxxfKdhNdXZibVR3howf3292tjba0MN9GAbjXtJqZlAACdkHiLSOjynIy19SCWhhmWWTqK1RYJV2Po9ra0eGx9ir3zngMclwrFec/DelFzysZ/T5N0Nm/9wKE2CtAGc4yjjnPF8oo9+zWHaaaMU+siX69ZYRQ4kCGUmmKmumjvC9gKKwB7EW/V93c/IKCBsxtl4FD+ZYI98mJ616rJpHPwEHCecIJw7nh3pRtpAb68FBRcUX3oVAX5QxnjblivqnHZK6Tncv4knXhJ5/B9fmSg/b0qT6DvyVjwP5IJjHOeAIunjOL0wRgZY1x7YAOgGnovvw9tN4AiOyPZNgC0EN51H4SFa5aY0DzX3BTbT439aWpEzVLxLV0fSpcXsd1sSc8h9Aw+beZLuVs4hQjUFHsAAkknZ2rzUcosogCKUNYzm8ynclciVqNWnDVCyeQKNYD9bVR271MVtZiRznLZPMQ0OrqjX8/oMe4cx51Z0avhQnvDZDpbE8FQQgoJSMc+ik/mYeoYEJFhw2k7LFaH3zQPlKdctWSJxubGlT2ss5tnY92tnm2CaKwLrIHAnxzzgeMh+bN/kogp88WSvY6oIM5IxOZTDT7M5nLZMoSyMk9Zy2GLs97Wav4RWFrpOUGe0B2VwG7yTY5hRL7eDs9ORa44rmx1thP3ENqN7lOsq79NckYVBOMmFaDAr+o0hy+BcQL2Isi/uRJQ0iPe37w4EEXtFKGtwB9rpd1HSZIgvIJeDA25oz5BdCFDcXvY3MYL8/ItetH+jdrgr9LfEw+3jvZK+aL3wFAE7xiHcQ+Rk2euU+GUIGpy0vZZq7PHAV4sw4Iyqpsg+z65GSXaeUchokjoS3q+wvks44BhABYnl1orNhPKcICnt8TkHfrFpRc5bcNsBME1AD4DtbQ3oZviwM6S0h2kDPYgbC3SirANCKoeA9A+NkXbefeQwPC7XttdnFJ2UPVr9wCwr+Jy3f7mv8fZ2Dk//jv/8UAp47NTB0hBh/jglHwgTiraAwUDH6SqUBURpHziUltYqJibA4OSDaSKHbVXB5RGSTeoX2RPUltD5u+f9iHphXFKww0BowDu+8cJ2KZLCCqZThCGJmIykjqutTI0iNLh/GoI0zJWp4KTH5ooxgFWlMUd940BjvfqY1JpDZRtTjxOWRDeyINxXsYt6KnA9M2dJDjtBDJ/mAluz7dUiBM/aWGYi65xxzeAWB2MnrN2SvSa6AxbA0RQOcarWFEOGAwDlBA5E1A+IdA6U2AmvfdzDj693+71c2tZY5FC8SMX+NAvW9QRhFWvLu90X76xaP24P5OW16YbScnB+313m57/Xq3JKTJNrV2foFIgiWtoZesrKwJOAEIE+0kuKGemqOjQ1oLhyKR1H2yS/tqnDw5QY+vOLSmlXFgqbakAhZxYgMI2Ut9hyxRdw5B6GJDmXSLBOC08oxYmzlYvWf4plbCEXrezyFIT06eAUDA1Cjo0xPq3QQI4rtP3wm9MJkVgiPML85tQGvAD/dFpPTo5Kz91S9/1b76+hv9m6+p6Qkpt60uL7X7NGpeX2tzM1NtcEXdx2WbmrGU+50NAknU+E61589fKCJ8/eFKoj3r63c6QMg18X8BhOxVsvlRfQ3VlflQJolsfLVFYM7iFLNfY0tEp0W4oLJpfYo64yLIhT0yowEqq+cpkW4+M9mrPqU4GRnGm6wu889rYy9CwWT8cQJpE+KAASq0rlccHx2yJoi4swb5ynsk1kFEvkSLkqlRnXaJ7CjQVPYmGTG1WBmMaP74Tk0b10kmjt9HdIO9xr1zHjCforNWdi0gKaI5jA9nkDmJ/cbeyvYVoyPZxWRBcD75uzJRvXrLsD9yf5nTOLdharDWCerghDlDCCBckI3IM0jtXuxbH0T0M12sg2T5Aihj1/s0U+am0Zes7Ho/i8y1lSmagE1j6mrfruYZCtihYlvUxoBy1kru1T1NHVBICwM3pq8MFiUXky65CJBKwCxWth/Mc1YxXU9NkQ6Q1/6uui/2T+pAuXbWb4ADfeZ49mQ12bPpR5m5I2urIGlPRCjANODONEJokJMdg4b1laBIMpe2d5MfNVhnLSaQEOpmAsMJWjNnAYR8JvOWIAzzkMwf7+Mra5+f/K5fV83r3XvwpTLaoVKGtg3g4X2MPz0qOS/wkVjfjF/CUVqXZgckWMLYOCsMgq2km2z1m709/R67w2ftbG+VkInFhCh/wG5Cq+c6m5v1XKomlrnJ/WXNBGxzT7E3CdTwk/dEYTUZU+YnoI95Fcvk8LALGAQ885NAhoXbXmnOZOdRH93Z6ajlYXNkD3N9bGoyhPhE0Dz7diO0Z3w6sqVL2OiZmarDfqP1yr2pVnrOLYNEBUcRuyijrFXmlnEKpKKCvb7erkX/JFh57fYoqvG/EiCEpp39R2sbvt2E3llCzhv68u6/2XeA8eCdzrPFpRVRRh8WINy5/7BtbN1VL8LZ+UXJl5oyepsh/Nt5hLfv/rucgZH/83/87wZkrYg+weEWnaeoatRUUfeAshVtGqBEIH6Aw7lM5GNmWpkKACFOG/UPGB42p4rnJ6a6+iUAIRsYJzWUgDgJMTaJPoXuxY1jTHLAc2gEHCSi64aizpQQTaInGs5V/i71UGUrLXLAIeHM36k44mTwOKgxzhFkcPbBTZAxhjm8U7OQg6dvdOPIjKhPjTMGai2B4En10gogNC99SJvpDnP3mO9q/xIt/+sAoR2Oj7OJAXzhGN10GuxwO9M4zDgOW2v0gWD+3c/23fz3j2UK/zow+DcBif2WGV37E9Q6CzhfnF0IEE5PjbaffPGo/enf+5P24N5Om52ZbLu7z9qzp9+35y+eCYST3Ru0sXZ6ZhowmTV+v7m51T7//PP2s5/9TA4BWbHQZjgo0oqCLBe9Odkj9NODNgpdlGy0e9PN6BkkY5SIbOqD7BxbdCJ0p9QQMU8WlaDtCup7buQd5z3rj/XJdZxxdG+l82qqrGj72Zn6dvJ6nHA7QNRzkE035Yx97qwQMugWROI+1S+zKGBy1MeImFopl+txX9zT2flle3tw2P7i3/xl+/Vvv27I0ouSXVTt5cXFtrO12VaXF9vk+Gh7T83Q+ZkiuHc27rS79+61pSVAzXR7qub2u6pxpJ0Hzg2U2atrK0dafOa6vXt3JCEW5ogxJaCkGmYc4+vrLsOJHQkVjTFrHhYXBf5DyQqwjC0RPQuhgQnTCCMiEWoUtg7HJXRD3q/6vd1dzZmi2NWzse9wxf5EZj411jiK1Lwx9jjUDnSITWdhlqh+9oI4sUHJMGTfXpZjquykmpZ7Tw9fj3jR0FlmfuLwB6yGysaaxI4lcMb9MMYI1Khmp8Q0eE0cxWSymcOsXdZk314zV9kPAc2x5ckoBsTzGQEuvCe1nzoHqK2Ffil14Hn1c4QmHECX4CHPL8GXPijjnmOfs7YzjuwBxpM54jOsumu1wzitXD/j5llHZTSZQT4zdpf9QUkCNi3Bl/xNz76yk+pDSBatKKLU1CYAIWCloCVjsZNuIGpQkfsPbVLANu1Eek3LWX/JvGHxE3Dt13UGnGXfb6MZUMrDAYR8ToIZtvVuWs53MlGxh53A0QJCT7Ousa9Ab9ZYMqv8ZIxQ/MIEItujlhQHB9rf3HcAYXyFZLuyJ722HbBiHKkfZcwB9v2auSiL9gMi1OsBChOY46x49OiR7AHvJWumtVMlGWQlA0A4E1gTPKd+4CdzmyAt9jOlAPtv9vRsOXcI6O3sbMu+snDou4uiO+ePWEcIy8xZNbRP/Q7FPffN+PqBddZaAHcAYejwYQwwh7EfCSTnOcVGZH8yD7svXsgmsvcAXmRGU7fIs4+YVwScuEZeJybYYKB5I7AVJlgCJdBmUa2l9o9/45+yDmLHJc6GX1gt0kwpv+rqtXkd12JeUEMFEELAjfCfbK2eIeqlndSD1g3K09iaK9V5E8gnAHmpwCpnEj0zCSBzNlMm9fDzzyUss3P/s7a986CtbWwJKM4uLLVR9rnKdm4B4d8loLm99t9uBkb+r3/9rwZEll+8fCGaEEIrGFMi+Ymcd0pySALPz1uIQdLSs1IZIzuBgyQQdHUl8QcVz9OLMPRJCVYYEKZoOFG6iBJgiHJ4YHB4fQ7wULHiEOX3l+9pyOpr0wtIWREazX+kcmeHQYCQTMnxsTKAogOg7EZeRKCwMnnVhzB9DBPlDAUMIxwwm4hydzATa5LDfilDF0CYQ/s9Tnk533lvnIcUj/8YIMuh66DvkDLafy2HTD9LF1AVtdibGcRkKAPo+kDvx0Bk/+/9Zfc3BYR9IPjXgUIi1xJikVFGGtr0KTlLKJ4OrrXuAB3Ly3PtFz//SfuP/v6ftrs7m2o/8cMP37Zvvvm6ffvdY9PoGofgTLu4/NAOj05ER6TmAFoLBzxZQme8Ha2lBlRrVfUQi4ok0tSeon4igxzMjIkDymDBkWA/R0dXLTLjSL6pVdyVHT5nj6y2y7Mk40eG8Pr6gylfFUXnfUyE1tHANbeKqDeAENRXZ8h0WEvkwYEIxmBnzlFqwIyCHRMTlU2yFLefp/t68V47kdBwh61TuCfmBXotjXhfvd5vf/lXv2q//eYbZd04TJVpRChgYbHd29lqK8uLbWxk0N5Dmb04bytrK21za7Ntb+/IeSc4Q6Qbh4pnTG/T7e0tUXUolsFhJAr79i0Kwm5eHsckPxX57jnCPDf2drKyzCNj5t65rwA5KEXcd8BN+jLywYyHnoI4aMxjot28RiIHKyu6Pk7x48eP5awnoo9jqrkq0JRAVq7VzxxCayXDlWg++xAHGUESZRegKxYFiut/9HwqiNMXzIE6ikPmFgymPwYwAgat0Ov1GSCRYBPj7BRbqw0Bc5dMcuYqICJZvQCZ0MwUSGDtTk51z6ALdKmHmoVB8rrUkjNW5jT1frG1cfR5X3pBBoQh4R5qsKiI1fuQa3CWRCwn4hax/az5UFH5yVfsthzTnjCJgHk1zKZxEj+STQAAIABJREFUNdRA9mruIa8NABy2U7FgVZ63nG/OSrV5GQYvuK8A0qxpAqwRRSPISX08z4b7Dwiir2AAY87KqEf2GTfD/WwKNveS+Ujgk6yF9o3OQyty9s8T2ZDZWa39nMfuhfquq2/NOuS1arNUKo85KwJaeR0tb9burLYBGZfLS31uVLx5dgFoPHvqWXNfADP2HK/tr99+FhebGzAcgI1fEODYnb8okx/RCssMDMZJUI+zgKwW72Ue8WcAoWS+AjKpNee8wC6I2l0ZPbWkrXZQjIFx8XkZTwBWf605C+V9KVEXURD39ayw2bE3Dtq5FzSsGEAnrCMFm3V2mOIegB6ac4IrAX2xfwHU2EWeSQBlfLcumN3rL8wc5R76dZTcteoHKxOHnWIuHSSd/Si4FCZBAkz4gJydOiMJ6hVVn3HE11GCQL2vl6VdgUJo1jg/Y1MIEnHOa94lMmWGDffM9WDuqJaZ8oClJQPCEqjRqQy7bIrWUOn16LMQu4JKKK+90Fl7qYAUZ4hKMNQqA/rupADhA2UIvxRlFLro2vpmW1pda/OLy9V+4hYQ/u3gyu27/65nYOT//p//bMDGevb8Wfv+yRNRRvlaWrKaHUY5VCteJ4Up1Jpq01+cQ2Ww+hUGPRSMvgHOxmXzY7CkUKXUvYUGcn02ryihqBJWP6scLHIAC7BxndQhnJxS+2Bufg5U1T8VBSuZP/eQGbSTs1NlBw0IaQRusREZhorI25Ef0jLjpKQuifmJkxnDpIiyWgkMOf846XjnAgBkt6CM0hNKht0R5oAyZQEBDTeQUrKDWQihhMZh+Rg8frxc+nOX6wRQWjUL53H4nj6wy3WHnzusWen/rQ9AY8j9s3/dH//3zdd1nyXyoAEhhy00jik1D59o4/RVRJiA2qbZ6ba5udb+/V/8vP3Dv/8fqhH9SLtq3z7+Xfv1b37Zvvr6K9X9cK9zcwuNkjuePdE6HDScAOowKP4n0MHBkSyBqElkmabd1BiQguAMNWgcBGTWOKwAMiiN8ozTvNqtKqy2Fof+/IwDLHSwjx10RcevWAu0LaBOFudzqCJrpc2hdPyEGuR6LXFAAczGJ/l805hCPw3tpwvgzM5KUIkDzRlqq81mfyojWFRkqRkWhVm9mmZn2sG7o/Zy93X71W++ao+/+951Q+pDONlwmpcXF9qDe3eVISS2+v7yXJTRjc0NAUIoo6ZKXqp1Bq1AANL0NiUajnLe+MSY9gYR2CdPaPY+6FSCmeM4jrEVfTtDDWTaK7BXsTXYMK6HQ0I0FzoR9565MbXJogxPnjxtv/nNb2SPcLJSh8f84bzwzbVwEn/9618rCs064feAxYBBrs04UrOXrG2AGpRRmBeMjb9hA3EI6VvHmHEGsbE4c9g1nn0yjfyb58TYeC0tGNKCQvamKIwJWOH8kKkIoEv2Jtk7Xhe6INftgGaBmtjdgJBkDsKI6FNs03Ozz36ITUmNU5e5LZqngnTHx3KKmTP+m8/AcWP/cC3T/GkPZLBL8I66bwdPLFYUe6x+o70a0LT94N5+rEQhGQ/mJ88nYEpONhkVggvKzJnyz08CIWyeZNdZ0wQuklVXcEDquQChNdFayXpnXZgVcNFRi7lnAksIVDFH2AKYOWkhwPNSGQeU62rdlPXNZ/ClLMsJqt7u68s3VHe+uLc483l22EHXJZsizb30DbftH62cFjROvlgrPC/uM9TDZN8yv6fn5x0DJllw9iMsgO2dLc0pVPE89wDDABvGmfo73s9+Y40zxqzv/nUT9EqgNmcqAdKInLCumA/uNVkmPo8v9i9nAN98YVsAhGQH1RO1NT3HL7/8UkIu/JvrYCdKFq2y/UNldua7ewa9Oslk2B0UdAA6lE3OFnyigFhey3OHwk+ASPWKE+MChLCxYGxl7kIhDk0+4j7cP/PBZwCqEwgJIOwHSeLXZG3ytwTe+cmYUzuYvcn6OSw72M/E9v2CrLFkSnkv9gubyRc+mCjwJdiU80gJgqkpZQgpU1pdWdV88cU9hWq7f/BWvtz/y96b9ViWZVtay9pzrG/Osd7M24jI7qouKiGg6hYIIYGEQEKo3nhB4o03/mgJqrjcuhGR0WSEN+bW932DvjHW2Ge7Z2SSgirhpTSTTOZuts/ea692jjnHHJModhgkydtUcGNyUmDQILVbdQic65zSLAib4dP151xqbGp6VirecsaiOn9xVc6qei3zUTmPN9faf3D6bGw+K1vPXpa1jWdleXW9LPaWyuLScplZ6LXKTjxFCAfW4NO/PrceGPrf/ud/+ciieff+Xfnp559lMHGwL0iZyrL0rp3jQ0DCAjOWJIYWQaSG0DmA0F7eeGrwuEBHI4/IBi//JweRum8YYaF1NIDw8kqFlUOtgyqYig1ssKYkeSM19QZFrSMtYAxLDHTykZTQTsHSKvdv+oHrVWlzugQQOtpimpUVoBIVQ2FKgKnW84sRlHwYbWK31Ck0xSEeRJ5DXTWMaRn5qInWnCKoDdwHbxhRybbR1EwKjLCW0It/7yOnXXz+U6BnIOtDny9jiT9WIfVGOhClGYBKg+E23SlGRO4Zr3f+3waqn4LCQRv8BgGHn/78uJX12toZaT2AkKifAeFoGUd9r5ZCQU10a3OtfPn6VfnNl1+WmRlEHa7Lm59/Kl9/83X59vfflAsVlCbyQmmGIeXdER2ESogXOkpt1FJi/qgobaW3kR+hmoPKo7hXnSiS2VkPKkkxNSkaCoAQYw3KJ2CsDQgTnbg4Jw/XpSSaedZS+WN9oLDJnA/ICb3I7bEDgWFFvAJAyEF6RMmDszPNf+Yy85G2cmtFyaamdPAm4sL6joCEjW9EkmoOEIaLivV67QLeWLsYKSBzIoSHR6fl629/r5qEUK4B7nLGAAhnZsrW5npZWkR9blTAnUyl/lK/9Pq9MjMHAKIcyLU8rCfHJ5qnSJcvLfVU2gNAiGGw82G3/OEPb8rIiAuhI+HOwc6aOwKYHwEm3VehOfL+MZBYb/w+XnDWuopC1xxBfk+/4BBgL7q4vJJgwzfffNMYoMnbizcbw5F1gDHw3XffaR4wJqkPGAYBcyFKfxgYjCMGWNbY8MiojBfeKxEwitGfn7lYNbQm5hUGDPdqrtndbfKpMYIlpFBLKPA8CdnVHDAZarXGKlHCiLaExheAaPBtAMxz6E/Pd1MSk3fG9QIY1biN4Rljz9EWz7mAQO6XvSGUQPogfc89EyGJWmkicKHotg3WgFjWcfYHzorOxESTP5h34XkAa755XgBjcikDjOWAbNX6Y/v5KIr4wBoZbgqACyDWkgfMsQBvxvnszJGavLPUdYmcQ3ebBtwyP11DM/laAQZ2lpqR4GicAR7nm8a2FtEGEPIZ9pC2cBL/T3QnEVexVOqazvWhN8uwriUFABcDB5GdRHbGGQxHCI7PyAFQAWHmcOYp7dWZWAVO5Pi8diRWIG+pX1ZWlz8ChEkHyfzgZ6iqeScJXlU14VB5Q5PMtcyXROTo/4BV0+anGnE6+pL1G4osbUvONWdBnM2Ap9glXEO/4UDkWvo/4JI+8hlnKnYicgFSTaS2lplq5zJmrcmWOD8X+CTiFvAVWiaA0Hm8OLhmNPdxPmL3xAZpOxjoC/Y27RE1cjrYD1zyg9/zFYo1/Rk6cXv+Zz9VxKxG2hKFlJOnzrG8e9gMifRln+GZ/I2fWW/KS6+OCznm5ZxHWdpODd6J+cf79HsW2eEz2WNoO3l8xyfHOvsAZaF4R6AmIHW2MjgU2b/zHFeUtu6XkxNdnVU4YVij2A0w5BCEgTLK+XByiuPqtBxqTbosD9RdKdiSWrC8WlbXNkt/ea0srayX3tJy6S+vukD9KGkCgNknQPi5gaCn9gx6YOh/RWW0lLKtHMJ3WoQYiXMqZGpVRG0KF6Y0ZeHLw9SdEL1OOTXbH+SlgS6pPKiOQ/cYum16DAs26n0GhFfaeLOAY+DFO87mHjDC76JeloMYw5JFTD0zACoHKoeANrxab4Z7xOjF2GSxk0+WdlkBCq8v5RlG9JNNgwOcTSreWZ4tgYEqIsEm2z6YDAir5xgaXgWFHGyih6iQMnUIPy6k7APF1U8DQgcgy4M1AHsfA702hc6U0Y/rC34KFEN1cr86/5DvGIGMSb7a4K8dPfz07/nbpzTQX4oSttTTfZDW73ZlnrYOTQMIKYMyPlomO2NlutspbPAUQAcQri4vlZWlvnI5rq8vys7Odvnu+x/K9z/8WC4uXf4j+QAEYRlDAGE8wxgCUFKIEkLDAdRh9JydncpI59CwoXgtap/XiKXseS5UKA5Tz7M7HWLQl0PNoh8vL5yTGiO5DQplyFRA6Dwi5wRlbJmHOUxNBbKMNeCWuk0ciliQzC3ar3ur5qQl5O28MbgADAIKOXD1dz3LBxXtIPIJ8MKTirF9cXbu3A5J4t+Uq5u78vvvfyg//OEn3Ydke/piBuA5N1fWVpZLf3G+THbHS0f9MFYWe4tlfgElzwkd3NBAOVgVaUCBlfGcnSkdaDujFn7a3d0vb968Vx4yERYieRy89P3u3q683YAfmAQyWDsGFwEorDHmlA796oxhrzmjOP0xQgDjDVUMYHZ6dqEcaorCO1f0QH0TUJgoYfbDlGVgPEPvigFH/wt8Hh/L4GFfYL/ks/Q5QgXsjQBN9g/A0M4HAOGZ2oSjYn11tclbZFy4hlwqImD8W0ANx1fdj2RIjztqlqgDkRXmDlHCtpiXKM21/A/Pj2BH5nXopYkyZO4kGshn0i+hnPG3AELePx78UNna+zhrhT7jvrQ3Koe0IwI1iTq1GRABYgSxod0rTxE6nZwxjgC2o52plUZbGYdEhmgrXwEXcfQlCpooNPeTGm2ljpI3rPWHkAVrhMjkvaN+ov0d0Qc1sq7C2ZyDEZ4yPY89IBRNnpO1znuG4eKxsVJmG8AK/OAEQCgoeaafKIfGmZWIrDb5+hXwKwdpVFWl6Euk865xVnlTfpQCcAC8gGuNZrHG+Eo0Ww6Z+jdo20qJ0PnnMeK9J7vUnpsr8wtzqrcbdlCcDKFQMo/jNMu7JHKY6Bo/AyQD/mhLQKUjzLMuj1Wp18yx1MwMzZnruRZ7hP2FvD3el+cmTYb2J2odsBEnX+a2KaOppzrRMC7SnkTa6IcAQkW3K7U00csDRK+OjxtF5cz3OGVwPPb7vcaxRBmkpBEkcks7ohgcQMhzw6gSBVXCNo4OEwUN4A7TQY78Sv+No4b/02b2sdBB1TdVBMi1/LyW+WZ8AtZpB+OQOcvvs8ew3llnOQ/5fVu52EEEq30TIeReipyOQLUFEO5pjTBlrRbtOqPtaLOo0hMT5fqyqr/X9CVycmkz37brHlRfUM6aqyupF5OjjDo5TlcEZOgPOQrOYCxYcTX5kAu9fuktrZbF3nIFhCtleXVNBeqHx7vaq54A4RP8+px7YOh/+R//60cWIXQqFpfUQEdGlX+Tw4q6K3hIMIYDGIj04bnCU6Wk6INDeQMBNBjDon1SrPXOYgJ8jsUdCkc8ehENiCQxC7OdAM5GxDVsaPEsxfi2MeWcBvISiNggX69i4TOzTnSvha3j9cKwhdJyfW2KjICXwOCoDKpsVtB/rq9uRBXkKxtHqDPZZGlfckEAAhyaiRDiIU2xX4xXAQtAW6sge9tQ4h0iBJBJ8+dy7WIsDaiuvwwIE2XMsxwJdF6amlTFegIW2xO2bZAFuLbBYYy/vwQM+vOmg7ZBnzPZBvW1/ggQjqB8SVmR0TJHeYOFWRWf31xbKcv9BUUPOZTxLkK7Ozo6LG/fvS9v3r73vGX+6SEG/YwhzgMMAcAgOYSoXKKSKScFqnu1iPnh4X4TtVXB2grmeW8OHqh9+uziohwhGHIeQ0dYYnSSlI5SXAygHI78tHcehUjWiA/s9HHoT/RODKJuB+OyqEwEjhy+yR1TPh+OmFraQgdtVfbF2KS9OHYAchxsiWwD/KKQyBoD2EVQCiojaxsv7P3jkGou/f677wUKt3d2lGjPZ3oLi2Wl31f9wdnpydIFuE/CJpgWIJydn1PbUGwjQija9jlRqRsJdrjvALWhAp2Wo0Nyp4hyTotCFk8/BzKAEKCnWpEYCZMTdkDV/UIiO3JQ3SkaZ7D/qLlAlDAREwkAyYC4ElCMgEnq9bEfRYEwqngYQoAX9izGExCHEZY8K9rQzoliHiQywz6A6jJ7D58LnZV+hm3BfVB1JEIo8a75ee0vtIf8xghsiDJX8zcT/SMCG8OLPgK0sp+TyEwfpe5kDDTaFXqc6jNSGLtS87lnpOEDHlPsmevoN/qDd6Zfo6KKIyEgMXMsxn4ipLRRtRhrWQcB4irxD7hi3AJe7ACZaOiOiJWxlFnXEUBjTmmvr7mwidIlQsj48Z6J+vC5OOl4Ts4cUzVN4Y2zTzXgxE5xNHq8ihVxPoqO9/jYgH8AIV/NnsmmVPcJRzUcxeP92qkG2UOhi7cdSewJqX2YcUHNNxGSRJ9i5Of37UgZIlwBJAEhvDPtBrilrbBZ4vjUOYUATtUESEQyZVFou/YJin33enYmPj42kU/2BPYjfhdAiLw/kv5S2JSj1nn4fMUuSDQ/lMHkNybaxLxN6QdHZAelMhhDMX5U4mdCc/PZs61mfmbPSI4p1yZaZQbCclN2hecnx7AduRycs3bWyclbz3XGjj02US/6qM24yZwMiyDnR/IkibQJaBwfOzJW52X7egA1gDDjcXs7mEdmcZ3qmfQT798GYqHT5jzi/wBkcqFZF/QllFmAcUpz5Br2Bt4n45Soduinky0nedRGeV/AUpz/3DMUWd49+3QcONkfuSaAkHEQ+wSRqfGOy4rVdTfepTQYbBFqTTrvEMZEnG5hOCS1iXXLeYND0E7Z2HS1VFRVnw1dFGerAiKjlFu6FhjcQ0iGeot7u+XiEuaHS1PBMFldXSvzi73S6y8LEC6vbpb+CpHCNdFGx7qTutcTIPyc4dBT24b+p//2P39kESlH5exU3hDlvVVlTKKF5CphxEU2GAoegjKmyd3LCCeSAnhiIXKosTmSd2Qg5shI2wiLCAO/574sbq41NcJeKK5nI4o3MDk6/D2bCoDw5PhIwI/IIHRUIjZsQBw6gFSMPWpH4Z3VYQzVgehfRTHEElycviOvrgylS55ro1LyxK38RZ4dAyQGu6hYSI9XxUB5rG9riQOsd6I2UDsDCqsnOYeGAACGTc3d+f8CCDnN/xSQ/Oh5TnFsolFtcJrntyNZAYSJ2A7a2H5eKDQDWPcpVbQNCNsRwkQJ29FCkOLoMEnfI2V6Yrz0F2bKxmq/vKYA+vpKmZ+dKqjxURsQAK+yEkStj45VRB2aIwIl1xgfKmFBfqnzOvEiAwi//OIL5bf0FuYtK626ffs6oJlfdnQ4tyMUGPqAviGyiCcaSevJKQ4uqHWe7zqUqkeWh1OXmXmR/kt/yyuODupIaMs24uJsMLC0Ycz36CjrzqUUdpD83tuV4wEwKUqNclmH5OXEMHNkGxGTcR1u9AniOMm14uAzDbXo0FW0FIXhiSkBY5xFFLWHpjrenSzf/fBj+f13P5Q3794qSgkYW6HO0/JKmZ5CYKarJH1yCvu9xbKwuFCmZ6e1xhzZwZBhnDDgbkXLdYkm5lEou7fl9oYcrpGmJAxrLHkjGA0poI1hLoNiHCEHvOHeq6D+4JBiL8EwiMEMWGR8HJl1P1NSI2JPieDY6+8ID3tO6o8lqpecafay1AfMvhTPfYxO2pBIAMXk6QM+o/2TqDNtvb3V+JEvAyjEyZA8QwxZAB6A0EDvWgY3e1aEHMjRTM0/wNuPP/6oyDTOn0T0uF+AWKj3GIQYchiIyV9Kjk/6jXYissE3RhHtTMFr+tV0U+fMhU7H+okhmWiHokXVq559nndLG3LGZN9R3hyy8ygNVsEKBHkAhLzjMZHmWvYidNYY67me8QsThXcM8I3Dpg0IGaM25VJRZq3hQTH50GUBhbwPDlGrV1tkKPukC87fy3HB3Pe54T0gQKPtZHOJHa9h5zRCGvG1AoQyjp3LGNCd6EreJfcLCLcYiZ2qiQwxXjjPVGamnks4ygDzUFsRMeEtLqooR8AE5ztrh59aUwsLmgNhlyTyBmtAQBMae61VSE4/9YKxBcgfzDkXCrPLvziKzlxK3ihjxVphTAFERM/Zb5NTG0GkUBLp26iUPn/+TGue+zG/UmuP//NFH2dvALjQhtBukwqiiH4VRAqwjjOPtjKgjoRN6Zuxy/VxDiQals/FmRy2ldp+e9uoZ4pVMMK+Z9XeADCzq+x44tmkGCQSHIol/c18Zu5nz0pEMxHRrHvW57fffqt1RD8TIYVCTx+7ZIbzk1kzzJ/shwMnsPN9iZhHgTcCgQ1Vc9ZOKr7bDAr2cUfVnRvaCJ+Njjb1ELOOFbG8db6f5gn5xdNe0wKUdS/nmZyDmetE0wH6pINwLkPLRS3fzhg7IzhX25FznwVW88aBjJ14goDQ/kHZ3dktB4doCByUm1vWk2neAEIUyxf7S6KNEiVcXd+SsEx/aaUs9JfK2MTUEyB8wluffQ8M/cv/6j8RIIznEkodhgZGu+vkjMsTzeHBpkqYng06iekYYEQ+bq+dX8Jm1+my0U5oEyACgBKW8hkqsGITliBC9V5GYp825PCPIEe472x4juy4KGq8uY4QHllkZIp6Zj0dUjGMFI04PbeK1aVBJ5uBQYlzUUydHK5RTWrKuQ7h2alVC3WotwRnMqoBg/HeEiHkOyqNAEKMdgGAiNa0AGEicg1AqIDw41nzETz6owk1iBIacA4MjI+po+0PtgHJp4dWQMqfA4SfXuNoVvOJpg3+jY2gpl0tmqh+14oWWg2vgtRanJy/QweeGB8tMxNjZX1lsbzYWitfvnpRNtZWysxURw6BDx+25ZiQcMvoSLm4RqkSYHhUDo8pug448uFNBBfnPYfe1tZm+fVXX5VVyiUsLsiDSHL//v6uVcRQo8PgxAky6SL0HPqhCmNIkFsCsIT2ONntaL7LCVKVDOXBH7GyaL4+jWjYIPPfMQLj7c6hFdoQPwFmWnd398qlA7BRcoJoII6YiCopp5fc3VEiVKawMh+hgKqo7pEFIpyLRI3EMUXSAIQuBNzV34mokbf3CCDsTIguCij8w89v7MSZmixI0wMIEeGhBiGUUQrVr6wsCRByjaKvEseBMWB69IOosv5W7JjwgeYB+R2sJX5aSID9ITktrEvAEDlaAerZE2L8i9J6Z5DVeIqrEyuCFvQdNFqexz7Hdww/7tfO0+I5oaqnRh/jmAhWIml6z6oIm1ymRKkwrgCE7C9cH+MKcIzhzl6MiAJ5hKH6xmkGaAOQAQgD5gHFvT4GyUpZXVtTNJYxIaebPEeeQyHmCJBETKKhX97fy+BL9Cz5R0QY6DPaqMjq1ZWeDSClHfRNxDxYE/HkM4+yZyeywDsmism92gYre3ZoWFGwbItahKYWWtbyyooU/djX6Qco0/sHh43CdTsK1gbqAfERr8m+1x7jOAzaETzn0iHoArXae3EAIe8dQCiRsisbzdnXGTc5QikLpPPDEaVEStuUQj7HGoBZEIYMIDTP5O/0MZESWtFmzrT36gBSzduaS5+INdclmijqdo2sZOwCIMKCYS/kWw6LKoLDPEj0R8qNtUZnosTck3snEtVum0Ryjg50VpNawnND10skifXC/VOqANDCfgGgXlyc0z77/PnzxjEUmnH2U34y7gAB9naewXpIuQzeg69EnuMoSY51W2QnTj/aE+AVR1L6kr/xrkt9O2+YGwH8bXpmootyFF9DmXc02cDfFOuoYsqxUXM4AxrtqCFCZueXWSSDckHtvD/+RjsSTQ3jJECYttAG+pYIIeuatcceQv+ipGrGy3gDzDPu3Ct0Uq21Sn1NGZFEhDOHaWucFXF08N68P/sDgI5353l5r9DGWV+0VfOBPNKLS11Hvt7snBVHBQjJQ6ygkLON/TzqpABcHGz8X2088Xw2A8BBiswFns/+75JHdwVmnGoOHh+XDzs75cMH7F/OzFMSf8QaiGOMHPel5ZWysrYhuihKo4jLABLnFwGETxHCxvh5+sdn2wND/8N/8U9FGY2Rj5w9Hj4WGR7DTs0jZKOHmhZAaBVQBCnIs7MnFIOGxc0mgWFKxMQiHVXxrOYksNDZMORhK1Z2YoGyYbEoY3SzWONtZqNhgwrllI2JZ1IKAIogz4YySkQCQwZjRd4+5WxYNUrUQYFW00RF3dTh6t+plk3llHO4O+/rsh5eA+59m84XUMi70CfdcfqlGrB4q24NlHWA8HtyuyoQjkGQ+9UgSSNK8GmUL4c99xLVtUVPci1Ci8vYKHEuC9/5XNt73Y7yBVRmln5KCc1hluf+KUD4y8qiA0Cr+/4FgFBMqwoIGSr+P9kZLXOT4+XZxnJ5/WyjrK0ulYW56UKlgouLs3J6gvCC+4C5cX51U05OL8vB4bGihRKXEUXJfQLAJ0L4bGuz/Oqrr0T7BNChmHZycqQ5GcqhPN+ok7byLxK9C92IwxRxlKnpCXl3CQdeV9U0eSwVPcbbm/wJGwEqRl3zlKBUETHjc4kKSFZ/zPm48fBL7OXuQdE5g7VjAVC+iAJCo1T0XtEFS2jToTJEUf9EufHsXEnyZ6cI0gyicBQABpCo1tm9axGyBjlkqd+IoAeCMqiMvn2/LbU72rgwN2/14dlpicos9aDSEunqCwyytthDiNLb4z/CaCk6iCFMOwGD1CI0JYrnDylfivePUZti1rQrYND1nUzVY82zZjEAAbEArYlaLzJCJfQDxpfUOXd2lIOJR1hR2Lov0ddcn8hfnh/Dq+1tZ8+iv9tggP2GcQ+ggVoXRWUitOxF7ndTlnAe0FY5xeTYWrJzqeZFJmoFeMKQCl01gBADWHmak5Pa6zCUAUzsYexvccIl/yfPpR8bx8fFhaicEWLhfUJ947pEZ7k+0bi2o8L5UTNN9CZjxX0CEFgke3NZAAAgAElEQVR7fCbUL/rO0TXntQZ4hLKp86RGcmgb0Yv5hUUJMmPEHhxaYCgRnTZ9MvnmijBEybCWuKAduTZnTqh4GeO8O3tRm4odBwCf4752DjCH7RBNlMlU8Hvn9la6PPM+BnqAI/PWbQRA3lTwjGPSALJxOHL+TVgMJMyZAJw28OIzeqfKKMAjFwdT2sT5rrIxVb00YDCOWNotQAgtswqn8bsAooDI5Ojxf9a3nlNBUiJCGXsct7t7Fk8in4szK9HZ5HsGUEX8BcdVoqDs1zjfiGTF6RBAGGc0fZUcVdfxsyI54MfRRtsRsTH4OQBYjg5HwKYddW1Hdds00kTzVtdWlOeW9meeJ+0me0PGLm3hXmE48DfuJ3EebKIKXkNbh57IGSUWiFRfTbttPlNBO/0d52UoqYkEZywYR841cghZz6w91r3YLmtrDfU81NwAwgBs/s8aZq+iPYkQys6pdFr+nfnGvwOYaQvjG0Vg+oq/Zb7QNu7BfsK1jH8AoWy7OQNv9tAoEzPnmM84+BhrIoKMx+vXr0WDpUYu8w7Gy2CfsehVnoXyMwEQ7nN2cWkRteOTsn945AgzzI7LC9XX5cgZ74wV1EmZu/QZ9NCV1Q3VHwQMEiWc7y2p9MRYx/TTJ8roZ4uFnhrG7Pzv/+5vBQhZ6BxWoodWmXMA4cTklIAMeXfv328r/wjDBeMJo1G1r2oOB8VTodZxkBGRABBigFt90RSteItzkDAKoYRqc61KXUpUr8pUbAj8LYYEm4IpE/dld3dHIXxTRSZF+4vhF+MQQAhFLR4yKYrWoqPKpSDCKbAwpBwzUQ9u78rNteltvFPEPjhMGvBcZZkT+ZQ8f8cRGhmnbNZ3fu9sPIBBjPIcKjwHr7A2Uug7EbKuUbcohv4SqGsbAdnwfwn0BfC1AaWNEZedaAPCNh0kRvafA4SJDv65HMJ2DmM7IqhD8pN8QsCf+kE5gdTgMyCc6o6VhalOebG5Ul5urZf5eaJxY6U83kpa/e7upsnTIpJ1enZZDo/PysHhiTZ1ACEb/d39rXqYOQrwARBSXwpHAt5XgOXFuRV1Ex1IfkZooLSbf+cgw2vp0g6zKrKOYhnzRQdZrXmVaHvbQGhHC2z08RkXo47nOQp/rM2sUVMv70Sbg+atSBiHKOIXyj2xuiYAi7UXiiRjLmGjoWpQklNx5lpcBkAuAAywxckDbTrGqwyla4vKECHkmxxCgZ7xcYvKzM7JU05u58b6qgR36FdROR/vRe0zDbvuHyPO/QQUYgxDgYKbwBrjHQkaEqVEvIrn0C9R9qQv5NXHI1/zkVhT9AP7CYYihg7thtIKvQ2PeQwP5Z8cHZW3FJ/+8KGcn1/qPaAjJVc55Tr4f2TbAxLCVogwCuMXxb9QxgIaMWwAbIlSMR5Qm+n3CLfAsogDAUMer3boaqGm8gz6IJLn6XsUoWlr8ii5HrBEHwDAiRDGAE40NYCQORHjlH9jEDKfE/GhD9tfPDORjBhubSo/VOO2EZl1kr2En+m7gEk56yqATiSmfSYEEDlKuCIFbIwr0QqJ6B/hEKEerWlgWVdxoMQYpy3Zd7UWKJlSBSViZOfMSXtyzwnSCca8r5uC7SgN65R24IDDURMHSsZM+yzzW2cF+62f2d67EyljDcAuiNHOHsU+wjND5Z2dntFHaV/2ljgHwxBpAGGtZ8k+lqh1HAtKm7i9laMpEVvmKc8JqJXhXEtYSK20OjLjTKSdiTRDi1VEtILgjHE7F1SAcPdDOTo8liMKozqMHxwgrBHaQlsDCJNjxjtjMyTXL+/frk+YOcZ1nitL6ivmFPM4yqJ5ZpwjcSQxh+KIyJxmXsRhnrmZMeZ62oFzkXIaMCtCDee5mVM5U+MYzj6QPEVFvRYX9VmewTvv71Hzdl/zlT5xPjER2YFwCnaDnWmusxrFUOZToms8O/t73jdRWN41FG2em4gvz+L9s5dmvfMcxpxree/QbKlByzNiv4VCnBxQOVbv7/WOzDHu0a4tKlZZdWLmfOT5XKu5zjlXI9XYeOz5agfOP/q/2oJEBx3J+yAbDED41Vdfla3NzdJbXBQgJFdbAYgLWGu3Yg3RR1Ztnpbjlvx2bIbDo5OyR33IwyOVQSLwAPDlvOKsRhV7ZnpS6SabW1uii1JuYqG3XFYqZXSu1y+zCxUQPonKPIGuz7wHBAhZhKKAKv/pVtEAog4sDuUWDQ2X88tLLTYWFSBGgLAKqLCoVJMJ0HcbaeFxAULlpz/akxVQFMpNImnyiF1caDMOOGVDiDEaLxMbYxLLswlAFSRKyKYioRDlIljVyp6zS5XMiDHPPTm8eCfECMQ5l7fUOV8xKFSe4d7AzRElvPnmmysaWvNA4pnUoQ6YRaAjgPDefPQcoEQyMMYBRaYT2aucA53cNkQA8hXhFxsboVO2S0s0ZoX6uQ3scs9ECD8FdaLsNe/r3LUAxk+jh/+uASGtDsP0zwHCuyp8Q7/MTY6V/my3rC33y/rqcpmZniidMUp83JbxMWoCem4wvihG7u4dlA+7h+X0/LKcnV+qXhCCQhxOeKYZS+bJ1saGcghJ1p+bmynXogj74CPSx7Oj9GevvHNRE9EO5YhDVIWXe4uK0KF4ioGXGlNE0zEGY5zSx8kJHBiHUPNcF4x5lYM9AIn/cx/AEnQW5vXJmXOoRH1DPl+5go4QDo9QaoX8X78360FzX2VV7p1zeeXDmrEnujMzPSOVUUAEIifcl7+xDi4Ql7q6UXSQb/YDDmTmB55i1t7G2mp5vrVRttbXJPBEHiHIGurm2bnVinlmcjegtQEK6avz81Ml62uNjoyVocK4Tqn2WmhWgBzay/tRyxTnkJVL3W+h0uF93j/YL8fHJ4ruoEDnMaKcDlR2A8c3b9+Wd++3ZQQEECZihPGZXBqei6hLjKIYcRhF8WKnbhntaEcXErHgOsYAA4M9lveI6rJK81SKoWhItSSFaL81h4x9OlE6DCoZYGNjUszFmMOZxUbB9RL6OjwUqE+EMB74GPEx/jEKaQvjCLCMmmsUBtuR8UQKM5/aFE3nCk03e3n2beZ6wHqM07YBmL2UMcl98zOAkr4LnRX1P84mGcI4CU7sEMl+ljVmB8pgzbXboz29ij7RlohacH3AU6Ii7LgSZapR+uyHAUi0lXWp9IpWfh/Po00CDlp/NkADWHl+nq0ocU2vsAFt+rBVoF0mgLXJfAOAJH9KgmqtaKf21hqFdRmmmYZiGrp15hTXQbsmqpwoVd6pPRaaf9Vwbp8rzXuQI1mjsDkPc1Yzl3k37ivKKLnZe3uan9o3oKhXh0aASKKuUW+lP/JOAS28QxxEoSnyDPpsID4z19Cdcy/2CZ4ZUSPaxpri78kdZl2lXbQpwD+pLXEIJhLM/3GEpdRDztKst/RpnBFxRuV+RL2JMNEPPDt1nd+/e6e5w31wEHFGwWSJM51c9Yx9zhkpbjKutUxMoqsByQGFiU7zvKybJjd2aqpxxmdf5f60P7RqPhMxremaHx0HGP3BcyPQxT24PiqmSbmgrdkXaEeomzkXmUOKbqsG4IVSfqQcX1k+duy7Pif3IT0E+iv7MGtVEcJXrySWAyAUWwzRqhrJxr4zWQxK+2QZ63SV3kJEcEfq3Ydldx9BNasIk0JkUP9YOmNDZWa6WxYX5srm5kZ5+epV6fVXVGpiem6hLK1ulJW1rTK72Csz84tlrAOtHpVRuS0+c1jw1Ly/1h4QIAyFggWIoYkRRdi9DI9Y0vuBgu5XrpMjAyUiKxavUJTo4VFg8B7qV6XYQBVzFQZHKlQEtKpGxYPF39ggQxvls6FSiXpXvZscpGxqbEJsnBwmbMjb2+/L/t6uFqp44wtzDY3BUQUXomdDiqcVYxQgAgjkoOZnOOgBUCC3RL100LToggZzNkACnhrjoqnhNuQC9DUyqhxC+qoqz+VwMCD09ONPAMJBlA/PLuUh2oCQbvzjDWUQ6cuGM8jri1ERb6HbPbhv/j4Aolbt050ihtMSS0iENMZH9Qd8tIY+jhgOhBYCBP8cINS71LqRXDc2MlwWp8bLyvyEKIgry0vKVYMu+vhwoxIUvZ7rLvFuGPg/vXlf3r3fLdcAmxtHapVrACiq+XpEBBGDefXihZVCF+blvADMAYpU87IWBmcu8Z21Qf4dczaGgwECUah5fYZ7cHDkQE1ph9DRmD/JwRqMixPiAYW8B3MqdESVQ6nGLYql0D0BFuQOsjZMwZsUZdmAyoqqtEF0mtp+qdxWo1HlLG4HIjdjYx2BSr65iAMzRrWiU9RiOrsoP/38pvz48xsBQgxyInQozc3PzpWtjbXy4tlm2VxfFRicmnJODdRS6n8CpjGMORyJpgPKWVso5u3tU/tr17lSCFxMIkgwI5ocz8GQBMBxP/rl+YsXohC2I2cxZImcHopOeKh+w8iI6mSoSIwFojzkodEunETQX2MYYeAlbxBDA0CYqJ5y9lZXZVgyVhgMycfBSGd/A8Bg5MRAzZ71XmUtTLvkb8wdWSYpIK5ary6xwRwLiGKfZj41dLNaLBpQKK+8KNkes0TyYDng/KE9obXGkA8LA4M6+24i0olE8iyuD4ikLYnGZRxiJDqy5XqFiaxlf+QZtD0GbBx+mV/taGgk42OoZg8KVZM8VhwbimKeXyhK2I6SBYC2HVmJ6uS6RA+9Vhx9j4OSzycapOikIi7Q9DjvfO7oHeUYrGkS48xX53dxnxi6cTxY9dafYcPHkMVxCE3NuVVjLtNweSHjF2Gk7MvZB3C6zM8v6HPcN8yFACH6NO+uCFe3q31B4mq1KDt9G6ZM7kvx7YC2jF0coT67a8qDJ6jMWc3WdgpAFV/JORtlXvZR5odB3onyvbEjABiJ8ifXjbM94Ct5i4m60wbugw3AO+XvoU5njYReGcEiQHYiVbExUtqFa+indg5rIrsp3QDdMOMZhVLaGLskToO52elGyKU9pzIHZSNVW4dxow8CZEODBTDRT0Q9KX9DXdQ2IKQO3/IyTIBJjcHZGSrMjga2GRQB0HEA8I68M/dP1DLtSb/Rt/mWo7+2N3Ode2UMsn8o9Yec+lbpm0RTaQM2JNG6rPvsl4xh1iM/s6dln44gjvoZESbo3lc4dgeUcuaZRMVqtJCzXcJUu7vqW9oFA4jc9jA9YLLhdHOUDx2BEYFBqY9LYbiUC5S7d3aVDrGzu1d2Jb5GuQpU9l1Tc3S4lKnJsbI4P12W+gtlc2tTSuWz86hpL5Tu1ExZWtssa+vPRRdtAGGjIfAECP9aAdfn/t5D/90//yeP4fGzWRABOTw8Lrt7++WemmZw8O/uFR2A5gF44veOoNhgtvH4UAGh87QoOTE1M6XIVqgN/D6HUAQV4nFms2aDzOEWYyWeLDqSTRpPD4YdN+Z6AOHe3q4WOXxu1YTD+Kne9ER0uG8ioQBCFEYBvzp8OeCr6lQMBoXyiFFUL3PbK5ycijZocn+MNgqP/I37JocwhlCBAlS9yPaMO0KoEhAVFMbDaEU6DuSPAWGbgpkJZkBob3j7yyqiVeH0I3VUPzPKdjGGAvb+fQLCT0tOpFJWozJaaawBwp3RYUUH1xemRM9YXlkunTGid0y829JbnC9ra6s67BjPb775tnz3/R/Kz28/lMchDrehctPU+qMGnMszEE3jkH22uSl6kSS9Rx1tnJuZHlBQ6+HIeOG9JTdre/uDAIfmpLy3zkEEZHKy0OcYkKFfAYDo73ihmbvxdjNeybW1s+Hmo3Vg43lM98JgOzk5K3t7+zqwRsZGJbdNGxCEof2+H/RQ15hkvuVgv0XApUaGVQJE9TjitHkQEMfgJG+PGoBtY5NoK/mY7z/sqKzHB+XpHctJ1B3vqM8219cUIbTgz5SAu0rP3Fjd10qeRD8QbEHRFABtquybNz+Vt+/eqD0zM3NldWVdgJCyGBhjeMy//+GHSg+fKr/+9a91ENM/GH1xWPEs3jegJhE2DM8od7Je6SMidXwjMCC6m1SSXfom9C/GDMMGoRbWCYZkvPoYWTyLZ3/99dcy4vh3ckszxjw7BuEffvpZhgvPT4SQfZR8SYHRamillmFYE+0IoQxvgFqn0+QQifY+5PpwfDmv7k7qtokqMIdDnUyUjncK6Mo+wGcTGQ+1kn5OlFOG0ehokwue6Kzys+tXHBi8dwz4gLxQw+L841qMyEQ62vOO53Idn1HEeni0ioE9iA5Nrk/6iOtibMZwpTmJ5tCWGNGOvFuxk8/ECE6Ui/8ngsfZQh4s14aeFzDgCN6USh1JCIjSGBU4894xzJ224LxCAc3afwGRiRDyTjhQ8P8EqJoBAAuCNe69IMyaOCPDXuFd7VTpFOh8iXiGDplnc33or6F8Kh+yRjbp7/SnzoMKZNtMksynOLq4jvuyHykXDcGh4eEahTsxKKyF5rl3FHyjRNlmBeWeAWlcH6dAnCXMuwBc/tYWpWP/TUQ98485RtuIGrEmaWtKngAoAtKaeqAVENIWAA73a0eTA7BTSzXlZ+i7tkMjIDGKutxLoGZsrMnbYy+hP9k/cD4BCnkuz3NuL9Twnuq7wqiAGcUY8z7MQfY5HDjpX/7ddlpy/3bKQtZp5nj2gUS24yRivOk/2hY6c/YCxhZbK46DODfzHuyZseuYD4nMBlBzHeuDvg/gxNmWd5JN8FgECNmnA8rpO0W2cXhUuj7jmHcnOghjJXm0cqxWFXgcJDC+YHOZcTNcrm/vytnlVTk6PS1v3r0vP715J4cnTCNsw+ub+3J3g+JwKd3OcFmcmyxLS/Nlud8rGxvrooySXtWZmi7j3emysrFVNp69LPOLUEb7EmN7yiH83OHQU/uG/pv/+NeP5B0hpsDGwKGFfDZ5GYjLkO92dQNX27UI2XwxmgaA0KqNKTmBpxuaXXeiU6ZnSQq2eppzhCyfHWAWKkUOKuU01BzCeLPjjWbDYZNgU+MnmwebHYCQEgEcVjPT1LfqaYPi/y6kjLd1cEDiTceQwmvud7oUdbRN5fFmRW6k+eUBhTGc1aZaRiOGiDbKWpg+m+OngJDnEiFFjjv3Mo3JETsEFgdKm4ZHjuQNJmqLUVrv8enfiDD6d22aaQCtjZ+P6xCm9l2ARLz6vscATKbNAY2D/7u+YPvrz0UIPwWEEtr55PN2JPgd2oAQ5biNzc0yQomCh5tyd3Mp2gYqocxfogVff/1N+f6Hn8u77V3VzgPzMGd5hKPE42Vislu6nXFR86AG9kT3nBewIRrAXAJgYWAwrjQERwDFyx0J2lYhauYj4ICfitBRa6+WUpBUfY1AEDlhdAMImUMRV8p8IQ9S6+ve1JxEZXxQ+8DHQGB9EqFkjVKPiUNRst3k3Wq9IVRzV2v7jei9k/dBLiXzUvceQ7jCRh9fVqQ05RujdmZqxvmcNXpyfHpW9g6OJMG9s4+gB+UoTH8c5TPdCQFBooRrK0tlWhHLMSmdUudMjqFKA+Z9OKCRBEdI5vLyorx//7Zsf3ivtsxMU1h6vXS7lJ9xsWKidBhJMgYmJspXv/pVefnyhYAlewgUUXJDoAbzDrxnHE2JyKYWX/K4FFGEWn7pfCCLaTkHk7EL/TIFlxP5y324ziD9RAqcGHMYiXEUROmSz2XPIm8RZUzeI/lMGPmMn64n2js5KQMUQ4n784VRk3FM7hvRHZ4NYD2/oMzGXVNHTN7/EStF8xzGmfeN0cj70X7ampw41gftCiUxhivXYkBjuAdoZa/mnlGgZhwSacjc53rNyUpLzT4RpkWMVNGSL8hrPdMYZBwyP+VAq6JgUsOG6SAKmfMSE9lwlN3OxbwPv6NteecoqPL3RFfaNNWALAlnqJxA13nhVYwjpZJCk4NuPTc3X3pEBGam5VjJu0TZVLnq5NnX/MW0JcA0OYQ4UMg79Nni/P4Y5+TTJiUhUf8AvMxpxj379hiR4yp0E0M/Ed8AAZ7PZzLmLstUafO1iHnGFAo650cioJyDoaTTN+1oPLU0iR4lgo9CI4AwlNUAvLYiZcYroJn/27FhRg5tpd2s69A8+T2/i8OHMWPvxZZBEZL5Hoo/7WO/BxCmzAVOvtTPY33RF+1SJxn3lLgIpZy1w76l0jZiFnQb9XU78Rg3r6esBeZ2IpJ5H1gli4ums6evEiHkvXkObXYkdU4srPOzM9k9/E35w3W/avdLzpqA6OQ7JzoeAJh50F77ifCH8utzyU6TzIVEkdn7sy8lmhwnHftCgK+Er+bnm7IZeV4cbqGWIhrEtVqDVduCtXRyamVSsSbYD6lPWgveM2dZZ2m3SidNTdWIoFWsOdOIsruuKOJrE82ewdm2f3Ssb6KDb99/KDu7h2X/6ETznSD5w30p05PkJk6WjbXlsrbSU+1i9s+5+bkyxFrpTJTu5EzZeP6qvHj9lYrSz6Ey+lSY/glt/QfQA0P/5T95JcqovF7iYhPCt9wuBWZvH+5Vu4zfISqRPAw8K9pYhu0Jk8Q+lFAWG1EWjOq52UZUxrUIvdnGy2TgZTpbNpcYAfF2shFkk05CORtjDuadnQ/l+OhQCxvjEkAIIOWgwjhjs4FiFwNqqB6uvCfCDq7VZvQUo8IHwF25vTGADegLEKLOXdvLG++1Pj/kwuS8j3ITpTJai1wACBEKqHlZAyBgUIgnX6CwxSj4JTrmp39vz7NQR/07Rxbb1Ck/03RR7k13WDDHESwZWa1aiP++AaFaWd9X71pfRmIjtS/GR4ZKb4YI4WR59eplef7ieSmP9+X+FhrHqYRclpf6MhYAJ99++/vyh5/ele2d/XJDXbq7QdkPGWGTXdOKux0VTle9srmZMj8/KwOGaEBkq/mbgNYwQjVnAiTffPNN+fABb+RpWVtbL+vrGwKFzHmoX9dXKNM6ytdFbVcRa6Irw42KnfK/RLHz+rHwktcX0cKo38XI86FkxU9y8MiLJB+PSHzUNmWAML4oi95bsVf3r8aeDtWzU81L030wdF3oGgNWogtVOp+8vfk55yuJBlRKOTg6EYXm6Pi0HJ6cNLnGKJ2yiLpjY2VtdVk5nitLPdUjHB+38MbjECq+zn+M0prKXEwRTXEx8L29D6KNMkenJqEBL6vmInOVtmFcAAq5H/vE6y9el61nz2QMCRBWDz77CZEz+uLq5qbp8wBwG4xRey0CGaIFVQXKtsMKYzT11bhv6EzxkCdqy/OT18cUDhAMsA9tjusQ4wHQB9hCG5Uyc3eiqR1GXg7vi4ed++ba7EGJqGAQoX7HvIQey36GgcLfTRukVIqjnQLJNzcCjzHU+L0UcqvKXxtAJZcpEad4+AMes+8xr4iMYlTzXok6KS+9UtHaUSz6JxFc3i0ON7EqKq077xcmCdc3UR5F2ewlG5fwmUvBcB8+n+hRO1rBOPJ7ruNdMaJ5Bs9MLlo7hyznRerjYewzTxPFBGQkB8qRPmrEmb1CpJDIPMrEifJacdXRQb5ypjBGAcSsf85JGDgGgK5/2I7SUeA94CKAOmAxkdTQ9lTr70/s5zlnM0bsO+2cPGq7BWiGQs1ccbSfdl5rr+Dcp28TWeNdcGZwRsO+CNj0+jjWd84XRT0rRTvR6jgO+Kn5W+v6BaynTfR96j/SP6wh5jHffMbRMgvJhGJNP/EO7NVQQbmOvgpAS008rotDgvdhjmT+0a7MIeaGxusBsGF1aaUcVLGd3D8MBdqZ+YNtEqDIPEz6AJ/lGak3ymezRuWEmp4WyMXmod38LXm/9GXWVURYeF57r2u3jXdMJJl/5z1ZJwFWdohMq02Zb3EEsdbk5KlK8QDmOK9YY/wt1GDalvztMA54Jn3AvGNP4lraC1hnHLV3VOYVzB9UoyMihGGj/FeJpw3J4dsOKEAX5Sw/OT7W9/npmfqO36v94+QNT+jcY//f2dsv2+QNHhyV9x92y/YO/z4rRyeXWou2uYbK4vxkWV+ZLy9fPNM5NzvlmqEwdXA8D+F8m54rz19/Vb741W9Lb2lFgHBklJx+qMZmnj19PfXA59gDQ//it88eY5hKcEI1zgBLtwKEN/fwt6+UP3R55QgGOYQceITdRYWrEULAoAqqQmOjZk4TIeQwv2hqRWVDiHGTzSfeRedUWLyFzYJNgn+HmpcCsmwg0EUpSi6ltLk5e9kwOG6um0K0eGZzwMPD4bm8gyJ4eATZFqriXDZPPoPoRryt/F7gRQZ3pd3VZP6PAeGQ6LNtQBgaFTldqnU2aopWALHzCe/BOA0i+n8CfW5LhX0VOLUVQ0N/svFh6mA+k/zBNiDM+/3/BQjbYDBRUuH0WodwfqpTlucmyuuXz8rL58/K+PhIebijxuRRmZzsloX5OR0OjJuFQijYflhOMfQFcoYESABsFLUlR4sIFt58QAkgkKLqGH4cJMw/rlEuSq0XR0SMYt+///3vy+4u0v/nKki7ubklKXQ8vdzv8oI5i6MBhTjTmFKmpZ1bFGMtkT/y6FyLzDLcfM5UIANBH0wurXF3DyX5zjVDHw3ipZ46MlweHskLdJ4dEXGeQ66sxAxOTPHEkAD0TU4aHMkzjRrvlQUcAGSUoCDCwDiwTvYPjhQZhKJ3en6hgsAc1HwTxu6MjjnHs98riwuzZRzZfARjYAaMDAscRxTH5UHGNAZcgzF8enpcTs/wyN6X4RHUD5HYdzT/RiI6pwJ9icoQKYY+zNrGQATAJJoASI7QRQyZRFwj9hDji2gIbAEr/lr0I0Z4xCu4B3+L8cVYxBsfw4j7qV+JKqt0hqNEcWiFQgnVF6ot7xF6ahsQ4tjCeOFdAcAYfjw/BlwojwAh3hPjEgNy//BAbWoDX8QSGEt+l/dNEXjaxr3YVyOIEfqi6fjbmu9cxxeGGpFw3i9Agp8Y+1Dc3rxxjcIA6hj7+Rkabvol9Q81dysTI+Awhihjxt8DuMnhhamCEUd/ogq7sNhTm3i/UAQxTvmys8Xrh3MkeegprcGYMne4fkDtdEkQ3s2RIpcfYQ/lPrk+ZTU87hj1ppPaqlYAACAASURBVIzyDM5BxDBCGWWvcIRl4KBLpDU/yRtk35BztBCJGZVCL/dXhKwKTZGakLHM2Rkjnb5v/w0FZtE961fOHcYk48j1iZJGUVLr6O5OayjRMhy8yQXlp8qk4Hy6sXpr2sD+6f1lSr/j+c6lPhOYaYPhOA/ijA245H2Tn83nkxObSGGirmFaMJ4APb65F/MAZ7FZQqaVymlMjc/l5SYCFYdA2xmQ/SV9JhZBFeXieuYFdoZTV9gvhrS/oz7J+AW0Zh9Im2PvJBLL73Nt5lrWOHtZnDaJAqZsA3mYAELejb8FaPFZ2h7nR/a9AD1+T99znaJaUCprbnGcKYk685kAbeZzIuz0K2uS38Wg4HyJqnEE0VLHkPtkj+Nn2AIB1fyfe4rhUEXBAIPsszxf30PDEpRhz2wDQgIYcvxxLlaNh0RDNfdGRlRGilITJ8cnmo/srXbSIf43JjVtzkPSIN592Cl7EpQ5KPuo0p7dlosrxN0Gzpnl/kLZ2lgtr55vldWlXpnomD2kPibyP9YpMwu98uKLX5Uvf/27sthfkcooNHeU7Z8A4ecIg57a1JwP//w3W48AO0WRZAjZiwFdlNxBfrqo+6WMJgQ6MFADNEaGnfirw0oFuMmFMdd/emZaiXEUn764OBcPPN4yrnOUyvRFFj7GeugY8cxxkITuwYaYGoPxaOIF5N7Q1ST7Pz+v0g14LhGLYDO4ukKNb0SRHtM1UeKzwijfDhA6ShaBhgDC9oGbSJvAVvW8xkgXqFYpDmqr2aOYshM5kEMZDSDMAZG8kjYgbE/RT2mi+Vs7ephcwRz4bUDoNhpMBBT67xgn2ewMeP9dAsKWGVKfW/PVPilGL+XVVnRQ5R7oxwjbEHHpjpbF6U754sVWef1yq0xOdAQIT472S7dLzaE5zQ3Gdmdnt7z/sCdAeHB8KqVRHbzjVtMF6CkqCN1jZlry0eOjiDwgPmIqKZ5J5rAOGLyQpSivFgMZyuj+/qGAUK/Xl6H8/NlzCdMACmXY3VwrSic69iTeY/JtDbzSx1KVrPLvMQYdeS4y0DmsuRbqE4e5DW1L3gOYiGzzHA40DlXmJG33MDsiJwN7hBxCC9bgZaXdoV4hJGNajq+BMioqI5TR6Vn1g7y4GFh4UXf2pDiMw4j5jGEO2HygqPrQcOn3FspSb6EszM0Wqh4mL4oxBogDUKCqkk+BlxaaLf3uSNtVuby+UDvZE4aHxxTNVn23OzMJonbHG1J+gALF9KmdQwaErFnAEgZDjAUDaU80+tj7zUAxmL2OudN2jCTSFEOK6wOIAAZR0ePf3BsjBmOTn9mfMJQiDGOwM1L2D4iyHsugZs9z/atRRQhlqFVAmOLNobxpz600KsRvBGzHxmQYqs5aHVvoUBg/qI+qdFB3QnMp0WbAT2T42aeiQIgRF5DAnkt0kvlO39JnEYXgmgBf/s24/PDDD+VHalO+fas+d9QM1VFHJ7kuTg7+TpuTuxW2RcBBO4eT+9CXEZ7AKXN8fCZnHn3GHKAgNP0Wx0DUUdt7meimd3cfUQEZT35HJA8RIlQIEXTC+cGhwJowcJoqC4vON+OebZES7jsAwHZkAg7Yv+IYDG1ZZY1qHcJf2qezBzAmNGCsM6CNS+Tmxr/nvA7QigMjEb8AQu4hgZiqIpnzIA5O9rXU2OQzBmwW7RDYI/JXnVDK8wMUz85+xHBoaITkNDzWqJre/48FShy55f7nTX/RBuV21RxR+jb1KLme+Ugkj3fl/4xrAGsAfJxnAXmsT8bNUadt3Y93Cq20rWhqx7ABlB3dEfW6ahwJcUaYaWTBvAA0l8lA0dllRGBmMIY5t7Lmcs4zV7yfuzA975RoKXtDm4qaPNU4yTkPwvgADGL3oOnAPodugpzoY5SKwAlR6yeTL670EFhfLt1AWxjvXr/v8wqRohoFBcza+W6HP/2eNUt/xmES8Kpxgw5ehXDYL+IkaTuYXJ90uqElc032HO5FvwL0eDbtS5639uyaT8IZg0q1KKMXF2ZuVcDIXsBZxDOifKoarhLeoUbxiSKEZv9QE9d6D9iuvDMCbe+2t8vb7R0BQWiiJ6fn5fqWVBMEtaw5wPfq8lLZ2lwrzzfWSm9htoyh5I2KMvvLw2MZZQ/vLQkQvv7qN2VusV9m5hbLEKrZ0nh4ihA+wa/PtweG/sXvXjxySOXAUK4T0uWE4FWWwR4U0akuqzBEBYTy6tYC0zbih6WSCSjqUIdwGlEZL5jLywoIq1dMha9FTYQeYwEOFdWuNZ7YKPhis8ghFa8mC5/Phs7FIU7CPQf39AyqhRS1pmg9xWhRg6RWzXDpdgz47KVCfbECQgEPR5BGAYW1DiERwlBZG29V3YTkEaqUCf5tQMgmQykEG50CnKirVkQW0J0cQh0iNbdGlNFWhPBTQNg2IP4SQGjgl+L0/kSihPlbbdZHeSo5vBow9v8yhzC5PfXl/wgQ5h2kWPcJIJS4jgBhJKZLmRgfLnPd0fLly63y1etnAoRQRg/3d8rUZFeHG55FPIZE796+2xEo1OZ+7gMEqXrmJZFkZLx1IIpaQhTtrjzc3ejQAGCKqjI6XKAYS0XtsZSd3f3yh59+kuGLoAw5dxiiGC3Pn78QbZXDWeVFVGsSYQgfrBxsKBSGHkb/cpCqVIto01Fh9GFMPhJrgLnNc5jrUdhDaGVsvCN1tCTbY2CwlsibcG4IpRzupaLGuomQUQyp5ALRBs3t6tCws+ROVENk7skPgY7DIfxu+0N5g0iA1BIfS3fCNMQYUtxrYX7WRen7i+Xh3rkuh4f7EslQeYRZ6hzybo4iAAgxqHhn6hDe3F5JTc7CMwA2gOJteWQvqvlKWZMygjrkPxXll7De5TyqgDDURqJoqlcIsIA2e3JiOm9Vx+OdYQlIta7bbYw2jA/RaKv0e6iGtLsBKAcH+jvjurW1pW/mYSiuGLH8Pc4k9i1Eu5KDxtzgPfg8P2XQzM7KcGlHbaArMwYCTwCuVs5cIgKX11XBdbg65KZnGi97KKShjfIZgGaifzwXICuKdC0Wj9ceAaUYw6FPJo8yZTx4J5wkgMKff37TREQT5QsgjGHoPji0KuDOzkfUOa7lOxTCRGoxnq3OeChaF04+6MjzC/Olv+TcpOQtMQ+S++h9b5CznbYoF3JouED/b1MeG2ocka+aT0t/9Po9OTSIaidfCuMfIy90VeZUgCfzNXtoHJouteKSMHwlevlxFNNOU/YP0cG7LomRNqLkHcCdSBt9lahw8sIS0XKNVlNVA+BoZ8Rc1Nfj47o/6y5jragqUUnONubm5IQ+086zpN3e2ItSRQyGncvJOSiacJOiYacwea6hoKbUhWjtVTArVFz6mHX04sWLRukX5wrfrK0UU2f9REETIMEc5f28Pg8bgBkgF6VhAEuYGXZAWdU5wDh9xufCTIjjJ3VFad/0DKkHzu0lQuh9bJAvG/ZQztys6dArA0oTeQx9NEySjC1riXtxHfUcsWsoocD1zE3sH/q8LWIUsMmzA0Jdb7mUPufl8kpZrkIzPoNI3XEk1d/DDXMgZTvYL2iT6vaxb1WHDXsl+0XqRsYBFIXldikb1rzWVK+n9jNeKX3Dc/kscwSHCnac+vPBjsfs8Un94R1xrjFPGX8cAnynfNcNeeEqu3RTxquN5tqD2KojijyqXEWNEJLbfXx6Uc4vcfJxLpq2zH4M6w2VV6iiq/3FMjs9UYbRMqgMnQfy4ienynxvpWy9+qK8eP2lwODk7FwZGSXt5ClC+PlCoaeWCQ/83e9ePAq0WURMB54AYQU0Vlhy3hIbhqikt45iSKGS6GJVt0y+EScEuQ8Y3wGERDI4QFnkopuKakpulwGhue3ISju3Kd5sPF7x3iXXkc0kG1g8gDxb1KR4wquozOnJmYpOp9RA6GI+IA0IFamstAPJ9VMUG6+P6gR+LAIQaksAYQ5Ze35HylitNaNixMj6VwognRVASMQGgMBTpc76cK+fSaZL9K6hhKZ4fGvOfnpNW0DGnjUDQh9EFZZ9lJvoX0qFsrYtt8/nDBjd7vbf4nnPIdeOVDblJD4Rial2w0erTmU4VJw+3FczZnka42k6pMdmujtWFqe75Vevt8pXr7a0Ed9cXZTTkwOVnVhlk15dFdAAEP7h53cqPXF4ciZ6I6qyACiUAlGq5SAkxwWVSwAlUtLAuJERiruPSmkUg9PKgggu3EhM5ec3bwsqkRzIADUKuW+sb5Tnz58rf5UI4di489OIEGr+QBVT6RDPc5wu8qKTx1ZFE6BUc5g/PlqBMPkn/E6e/jtTQImwCUCgkFYdFyqdcu3SARFxsGrprRZp8rDkmLkyuGT+Q2MzkCQaZ8U/DAut3RpZ0vpFGhwKIeqi79/Le8r+ML/Qk7HIOgL40c5+f1GCMqvLfbXpEOnxnQ8CthHdWFjoKSrGMzzi/h5CNbaYys2B3emQC+R6ieqH6kGOpz0gi5wr9qZ2dANwN1brMTpK6vxKjAOMTsYhjiVPDcC6AWEcTaEx8RyMzqjf0Z/KBdzeVhSNMWZfwXiFOoxhgkcdozV5MXHoxIDx/LnQPpdIQvY3/q8xq+JWMtbJmao5NhHJyrpMNAjQjUCWVGIr8EgOXzsSI2fE/b36IRSvGG48l76J+AXvkAhe6GXMM67HoCNKwrv99NPP5YcfDQiVl11LXbRzYUPZjTMveWBJIWD+BQh6nQzoj/QBfQkgxGjjPBoZHS5T04n2u2A378Z1vJty3EQVdB5sIn6sITlJhjCUibz5jEm/ZM+Psc7nEI1gvkABD/2UfnCEF2qzHSn5G+3DuGbvCGUwOXFtAEnUrwFsNcLEu/JsQBhOTvpFTBlq9SL8VI36iIG1BVBoK/2baM7ttfsgayZgUgyeGumFOZP1AygMbZA1joIjtFXGhT4LDTH3095RHcNydrGnt0RzRJ2uireizJZH0eoTiWZt8hVnTwql8w5RKo1zWDnQJ1YpTdQ8ThTWXGjM3MsKw8wTRzvp+8xZ7gtwTKSX+UK/0SbmcqL7YRtwXXLyaGvy9gAe7AtT05OKxAIMzLTwmKY9ieaSDtCmJWcsuH+o5fSX55mZIBHcUb7dI04xItrnjeonv4/Q02NNsck+2I4KC4hWhxITPwI8OJ8Yg5zpWCY4CJzbOirWFY4Q5fAdHZXDg4Mm+s+7AwoZb8T7oAObess5hlqz83VRR+Un5w0pPgiz8RWHnVMW+L+dDrKxVGvT4n2yU5S64Fxy9VWN7Koc0cGB+ptxxTlLrnPicLJcalk0zd0qmISFBFPllKjj/r6cne93UM0+c2rUPUJFtkfJDY6zAXbRHAyj2eky1R1XugNnrcrJ4Iibni39tc2y9fKLsvXiVelOTZfOxHQZGXsChE+Q6/PvgaF/9rsXssYdjbGiJr+4v3PeEWDQOUymoFxR0+3m3jXzRgAUyYczcADsYECywEW/UvSnFq1vJdRrkxQYNBiQNxGKwsysKH3ZpOyFtZc3xg0/c4CwCbEZcdjwedMqkCm3t4y/XTaA8GP1wOZwQ8mzAU0V6VYPbttTGIMtIJfNyspxqKu57xIBEo2ACGHNSxK4qtfEOEk0zh5iZOQN5KSICT6Eisu4qC7fgPL5S0DM4C45ZkMCVb/01QZ7AXwxVvP/9u9DtWsfLvE8mvJbpVFr/0n97xce/Ck+tBExLKDG+wrQ0ufV24yHD0NfhWMpOTLVLSsL0+VXXzwvX7zcKPL8XZ6Vq4vTMj83W9bWLCiQCOEPP74p3//4czk+u3C+W837pL1EQmTcIwKxMF/mZqbKZLejfAArfA5LbEZU0vFRCbgcn5xJUfPtu22BQhQ+L84vy+L8ggDhs2fPymJvUcI0GIkYqwB9eScxkBt1zSEdoikAjzFmmtRZrT/oMHG8wQZv9A85dwMjWYBHkYZBvUzmFdfogJJxOVCnZEhkxEnp09E2jGvEcZTLorIuNTpVBUlCn0x0AQo2NR5d//C2LK+u6VAlYshBTVvX11fKJiqjy31FBHY4aLffi2GAFHi/h0pwv8ldDAXs4eFOtO7xjmmuAqQT0w1d8PjoWP2YaEIMUtN1nEvJV5MDw54iim2nqcMIUCJKSFv5vYraV5VfU8ZN0QtVE0827xQhCqJ/UfTDKEHI5bvvvlO/YpgCCCPQEnETrksOdNYZHm2EeDBaZahG5KYax9nHAHU46MKS4Hr2MwyuZl3WceU9EjltC5XwnnGCxZmVKFKilGk/RluiXKEP0vbsezJKaz4ffYJRGfEH5Rv+4afy05ufy+UFtF33SYziNvMg/ZAoSOjLAaMB+nYSmtaZHMKovQI6cfCENULbMfgdVa8lM07PytXlZZOzlvMjoDNARHNJUQjnGzJHQkljzqnOZi3e3o6SJarL71ijgEvGnbYKQCgPz0CT+7WjPRkTcmOTg8o8tjIuxcVdkiRR2bzT6bHXGeslZ6KNbpe+ScRekbTjY1Ooq0Jn9of0tyiKAscuXaLzsoIT5i17M5/pyDnm+qaOgFbF4Bq9SckU7Vk10mc9gVE7hWu+Lc4j+hGqvvOjK92uGvehJdKW5K+lNIT3NeeSJk+Ud2vTBOnnvAdRNPqAucM7JHeUPgqdkflPxInrGMsIDfGuiUQmIpr1zPszdgFUojfOzEhYJp7XAPAAO68p6Kg4o46lp6B+raIooZ7jfOEdWQcZz/Y9mB9SgL22tkGots4pv5PDDLCoOftJGZVQgO38GxZAC/iiffweZ7YcHN0JORZFDSUCOjmhPYw+2a5gjnEEEGvP4AyqKTSZp/RtnsO7sNcyvrt7u6KVS929Rq4BnvzdjIOe96C7e0VAbVtRH7aj805rq5YKot+ITO61ACHpG3wzFgoScE6KuTXSCDw50uu9A7ooJYAAhB/29svZOakeqPshDIYQjksMra6ulX6v36R+IJiGgvaImDjYebeljIyW6fmFsr71smy+/KKsb70oozhYVXICGvlThPDzh0R/3S0c+s/+5vUjmzeRMiZ2eM724qIsak656G3KuSPygCfM4APg5aSlAQTBW8KvWOj8HFBjnIDNAuVbsZ9WMWWuJzpIeN6gi2f5cIixhveK6yzRTU5R6ohdN3W54NIr76DSgeDPq+4MRj+AsR5sysvQYQkosTJLDC0MTNFmqLtY3yde0hg32tCqIIwPW0AtXHGD4EQgFQmtkpkBg6kZGM+cqLNVyUpRMaJjFRRGbfPjPEDnALajfx8pjH5SwuKXgF2mfgy0XJOfMcwCQNPWpmwFI1jzEB2RNKBzhumf/mpY9DWnSzHiRC9r7g6OBRv9j2VsuJSF2YmyvDir6OCr5xvlDkW+q4tydX5a5uZmyurKsrx4RJ4R7fj57XuBNyKER8oHQHnT4zA7O1cWFxZFzaPsxMLsTJmdocwCuX5Qn1yLkLlNSQRyaRCmuby8KXuAqJ3dsrd3IJoL85Vo49bmlryp09MTmocpCUn0HKDPIZ5IgYvmEpl0vUznyZK7Q0H6gQqh14CBTiK1nlf2mhIhxKsKdVOe+ErP9gEVdVs7ZkIXzuGP4Xl0eKQDGjEZokuIyKRIdBwycQTwOVQsqc3Eu6M4DFWP/kahE08ta3KLGoTrq6oNeXVxWQ729xUp0/1x9szOlZmpWUU6WQN7B/77+flp6XTH5W3HK0sEkXfTGj85VR9htDuyo03FEWSMeOql1pwSefOpKyixqCIjQsZQLYfAXkf/YAwBUEPv0vpXjtdwEx3DAEp0gUhY6KB8FsMHIRUAIdfQ/3inQ4NifBKpARzwndwbjG6AMN+8D0Y/xjJfUfgzgMAQN3Vea1DlQyheblVHAIcUj+v+EgofbUH1krqYicAELMYQ5Zrsf/RBgFXop4BiOQpqhJm/89nkcSbCSr9gwEo6fndX8+PslJqyBpIBoW3KYtqZn6HJtSM0MVyTYxQBn4BY9lZysemfUBBDvY1Rqr65c45fQHD2OudzEg9J5w72/4a5UNMS6AfRzWuUjH7jO9Q5isVzL94xYEUK1xjnNwha2eGJER01yQBCxhKgoFq45AqLOn4hQEi/RPyDNsgYPj6p0aEBIGS9YJhrHlXgRD+J7izWQXL0HfmJ87VxMI3gdLDiNs8QG4hcuBqZsbAN3yNmvciQHwgwASojvEWfMxfsFOasNx0cYJy8RddsndV+AYjm/U1JNIClvYmO0V8Zu/Y5FLG5zEPePWPAu+/u7ojCyJlEXnhEYCLMQj8EiDFWjAdzmfvQzkT3A+4Y2zArso5pW3JkYZaElRMHQCLeWTeJWloIx9EwvkOBDYBlvqa9iS5mz5cnXmekc6CznzNu14gt3d0qShtnXqi4qf/KWaRxTw3O6qRn76O+IcrbiI3hqMTOmpwij76riBz99WF7Wwc9fZQyEllFvDfvFoGv7Csq69TraT/Bqfr+/TuVLBK9FLXtsVGlb6yvrZeV1TW1n88SEVfeLPOBkh6VmotDDRDXiGPh9BkZaXJOAXASoyOIIPoyLDYLfCXSS3/gaVfk8+RYuYNHJyhwm53CfoxdIcbL6mpZ7PULpWXIZYftMzM5oXx9hkOCbZwv3cmy0F8uWy+/FCjsr6yXMcrEdCbKKBHC6vB7Uhn96wZdn/PbD/2zv/3q0eF5GxgO6dn4ECC8Mr+++RbFsRpgohsOAGHykgCN2GzjY44emopjYxwjGxVS1QpsCfBCzbOwAqIelkBOpCP5eUR/yDPk8xw4bDDQ16BSKXFcuXxj2uzYVKF8BhQ66vAxIEyEMKqbonXWuk+0F5BsXj1A2Unz5CKJ5lk9yYP3ch4W3tK8s3IIP6Hr0F+maTrBWP1aw4Eqv5B8ul8ChG3g1KKCGjAMIogcTdxXm6JAzYD22fbUJ1rYBoChoeV3A3upGt/ypNeyFfWP5IyaOuFI658DhO2UapvgbncjN8NhV9VYJV70+FDGR0pZnJ0oK/258vLZetnaWJFQ0d3NVbm5upSACYcAgIw7Esl6v71Ttnf3VSrh8Pi0XOC9r6qciGygvAjVFFCwOD9bFuZm9A1dlHlrlqzHmc59kLT1UDk5Oy8Hh8cqDE+EDVVPgOXayoqoUHhTGU/RqVVM2lSrRAqZSzyf58Y5EcqfVUZd6yljNsjnMLXKVE8LHHDNzOxcma35hjmQY+hn7HIvxjbGVWhRHMoxsuNFBxTyFdED/s0aBGgdHB7o3XGyQBnlRc/OLmr5lgdRZwGEC/MzWntEKSLPr4Lr3WnlJwJ2mC/bOx/K9odtFVmmHMjcvCmAVujr6LMYSjhViDjo98rJtNNFgBDPCdH3SnWUHD15iIjHVAVFjAtFiKrQjpwBtVg8Diz2uZQySJ6PinRXdUIMNKhIGDcBhEQIyZ1LjmAMytAz6e/kH2G8AAgwjALq2bO4VvXQyMWpRamjimgBIVM4ocLPzM5oY76+vpVnnOhGSlJkXPkJSGIMMbwdNTGdNjlQGHNt2mKiDbSFuZAoHOPOdfxekdZamiA5mPzOCofTgqt42w+PUfQDwF+p3QFe9GOiLQGn2qOGhjTetBdjPHTS0CJ5dp4bup0i36IyEkGt5Y9az1JqA8CiFqBmvNqGtfK9KtUx+zXvGqcjz+TvPJd+S2kinB9hpyRSlMhGUhxMaz2QsSqhmmsDwlABE8kMMEtEO1RTGfYoFD84EpVcLO7BeUbUJDTyOEox2J176dIbfKmvoHFfDxRTMy9zPvnc8DkkATRRz6+lH5CxsXPLAh4CXFWILXOJc5y9jLHDUGadMX8U9SQ6V88e9nQcFIwzgiZExSVWV+mPRPSYezxXQEQOIRgaOEQqE6WWg2BOpr+YV6GD0l+craQMADrevXsvEEvbOB9Ye3Fs8O7tyBy/D8ChL1MAvX1GZt4kshdaf8o2Je9dQKRF/WRMEuGWc+zmujoGAJTTcgCEPk3/8xVHgIDR5aX+zhgAjFBf9rsO8rcdGbyW/SHxlJqbl6gpwAsQlCgx5600FGq0kTnBZzmv5mfnpLotXYcqmsO12Fl7OztqX/pLQJwYYXWmxykCGKfdvHvKgfA57sF+j3oydHvmAOBrbW21PHv23NE9sV5M78dJQoRb7agMBUAlZW5SPoc5il3WFgxSDiuMNdpV6UncT31JLivMsepYozav+ofc3Zozi+DZwuK80kr6KCtPkcM5JsciCvZzovVawA1QiV0wNT1XllY3JSizsvGszC8uCySOy2HbBoSfMyR4attfcw8M/d0//e0jm6bpGueOZGkBDdtbSd5OpQY6WmChD0W6hiyeQTgEECIvsCKISXx33oYiF8mjSoSQ/Kwkn1ePFoc2vG0OGQNQy+erNcMGkp2az5BDjXqJGCIy3gBuw44mOgro+ogYB/KMp95ilcIOzcoUyCIF0hgY/E5eWTalGpEJdUplNvSeSIHXmlEtOh/PitFnbzJRRj/DJSDcJzLw1af1+dVd7chfjRDWyECAVHIFB0DN/wog1MZcoxMSMqk5gnneICLpiF4ivQELAYQ5CBMhivFt0Od5kC/AYFRBBQhbiqGfLq4AwBj0eW47x8VqrPa4gzA7AMK5blnpzZS1lX5ZXlpQAn95uCtDjw/atLc2NiX7zu4PICSKR4mE/cMTCctAG3UdzXvRPtjwMUqIEPYXUcWcUS3CDmCQ/MSbywacTUFFI09ISehX5fjkVMIg0H/wyHY7YxKqSW4McxYjigMMz7lEB5Atr/k8zG8ii8rVqHPd/WwVOr13Bco28Aeeff6evDT+PT2D+p8jAzFgmXP8O8ahI9ymNMdI5/+J2nA/DI52FCOe5RjvfC4CNjKWLq/KzMxcYfqzb5jCN1RevnxeNjfWy8LCbEHQAkNFa/OmKq52J8tEx4CQNfF+54OMNyTiAYTzC7NVYZUC6CMyzKBups+awsZxNNV1qtpt1Qus6JuiMzea4IoQXl1VBWTTEDFkGHvemTkBBTjFuOn7AJP0XahpGPTsL9wP6hOgkPszj0OhCiWR30VNUpPCOQAAIABJREFUEwMIIwqjJbl43Dt5ZSwn2hshG7UXJVZFCcdFR17f2BAd/u72XgIuPJvrA+iyPxF9jXHE/EzuFffkK+JEbeCafQ8wE6BJ30Q6n/nSVqJsgxyMWp7NeXFC39cIYXuuxYCPsyI0K/og9Dt+0u+h2YY+F0eHI+mOeImuOeWcr1AJ48DIHocDgbUXhUbanLwxni/QU9kYiYQGgLWjTbBQcCYxv0KbTJ8zjwAavD+fsfCN+xBDkci4jO2quhrRnADl0OayFg1mLxWx4ys009w/eYSeH57LAexmCfApl3kQVfnuzjUuW/Rd0z4tNBNWR/LecK5onxg340DAuDqpuLO0Baq4E+870elo3kOnA4DTv8rvgypdFX+5T3eyaxXepaUyVcuyJEquMYE2f3GufZkoFY4Qn5M4wdJWl+NRuYdipgTiXvybOc/+C4BkL3n79l3Z3vaa47k4c5gH3JNx5/2Ti0h76UeuS25jxFFkd9T9N3tB8vsYm/SzBMhqygdtUFoAwiu1rAPjFTVgPkNUl4gTazGO77bTJGPKGGZOEalFmKvfXxKQZL5H7IXcUsZ6qj439GnGMtFllQeqTu/UtZVdVg9zCYwND5f+4qLOM9ooWwaBtAc7RyjjYPaCnUEAJfHDarqC99M7gTXGlz4DaK+srmheSf11Z0d71/c//KA1YnaF8/Ap4eT9lzQjU8V5rtSVxTgb0vwiZ5ko8NHhoeYT5WeI1CvnkTzE6pzXvRCnkYCbc3wRkkGEDFVmHDbM6ag2t9OSUDBGbyBChZwP5+RxX12WxTlYLh31DQ5RAOHMfE9A8NWXvy7La8/K7MJSGe9Olc7EpMUMmwjhXzPkeHr3z7kHhv7Tv/2VIoSmMZ1X5U+yCYfLTSsPyVG0Rv7D6qJS1PTvdLBUY5aSDnwBNAUcUd5COh5DWQIyFbSNA/6szCkaqUQEMFq9aVthyqIcfNaeN+cJJjeFdp/WKKGAW821whjgc6JYCRC68LxqzNXoZA7GgB5vOpbMDiDEeyRv530tOIsKqyI1HEg3NXfJKqmhqoYOmsgPtBjoit44a7SuZdAGaAe06UiXoMqgUPufAoSZXPHQNfeoCnDtSJ9B3afKo4O6WDFSDJBz3cA7m4MjgDCgUBHCCjxtkVi1UfOida+mra18yADCxkCpuZYCpkTakF8ffiyLcxNltT9XlvtE9KYF9IfKg3j8G2vr5eWLV7WA7l15/+F9+fntO+UFHJ1SXPa8nF9aEAmHBdhhuGDsTgoMLvf7Km5PLiGUURRHLy8chaMvZolYzc6W4dExqWtCK1FtTnK6OPTublU6AWMFlVGLsnQU1SGiDW1KirTxQKo0ixPn+Y5Ri/EeEaUYIcn3SUSBMUikhMOSKAmU0QhqcHgmKh36WGiI9H9yoUI3Yg0kXyxGrmuu2akRyXwBRGi6lS7H3MRTjcDUycmphWCGh8uzZ5ui787NTmn94VGlvaJeUrS3M6kIIdEWxmJnd0e01cPDgzI51S2zc679mAgigEdgCmW76RlHpCrVNsBNec7ah2wIE8nEE81hT99KEhyRh/FxfbO+lT9VaZABhFwXA5ufMRwdtfBn+Gad8D4pHI/RxnNSgy6AMAZQIkYyoCdcWiJCEFlzrBveI1Q19izAH/3AOKIk+Oz5c+Vs4nD7+uuvRVcFeLQjfKZfujxPciSJQNAG5gFfGL1tuhvvmr5UTs4eNTbtIAhlL/OO/jVjwg4G78U1gkjOLPX+rqBH331EaQsQC/BI3zL/6I9EhZMvmOckr1BgpIIYni1ny+SU9l/6CiPRUv6OnOucaM2ZREQjSpIIllIW6kZG3yWCF+DAfcn3JIJsNWyrVOf9o7gaynbKBfDTpWcGDs3MC8YzYKsdgUpU0vL/LoXgd/HcM+tlQBm2A9UMhME9Hd3THsA4FdfN4/0DKgPG7RCtTtzsTbAaqMVKyZsKBn3+GTjks4A9xp/zdKlPXjCR7wdFqdgTWfcC8FeXWpfMOQBX8hxpY/Yxxk/RNzm4rF6piG4FbukPnp28Vd6Hr73dXT0DuwJQwN7AfoITiTnPmAJIUi4m8y5R5zjD6FvmYfoolGl+n/5j3Pl/RJ9oA8+ASu9yExaV0TyqpY3QREhEM9Fj1gL3DGW07cw1O+HMtlatH0vZBCiWPJt3hLo+N7cgBwzPV7kdKPV393JyJrqYMW8Eg+r6Z9y8jyPaUsF2LYdB7j7qoyvLSxJI01xCcZccRcoptWoZhhKLom7O8VD6U26HecjcUDmQUUdKaS/lbL799luVMGKsV1bWlIfvCKHTj5hzEYhiHZkB5lqjUEZdeuNUwFplUaZnGkq0ov2kSiCYQ1RbzmCnPTHXcD5QxgJHYsZscsqKsdnnmbMCl+yPOLrv7srp6Um5uryQ85gIIfaU63Rfl+m5xbK0tlmevfyqrK4/L/O91dKZmCrjXXIIacufUnb4nCHCU9v+mnpg6D/6zUupjBI+R6wgG38MBNGx4rGphwb/x3vPd0BgAIS9swOPUQ5PKa5RguHR+RQ2dP0Nz9ueGaKGzr9SknI15G6hBlYVRdGnkAGu/Pt4rY/x4t7Yi6vFhyewiuFAfZXIzYgNMozCGOFNxCzCNm1AiHe95lRIwr+K7thYtjKaIqR4EZEUV66KPasxYBSduHYeIvuB+kNet1rkvnppnSfYZLQ06prtyShAOdC8+Wie8tlE9z7Ki6lXDQDex9PbnxsojcYznn75FHDm//p7zRkEREE3+ZjeaLETUWtr/aUYP7mHnQX+lqHIdTXaaRrqYxkZeiyjQw9lcX6qrK0slv7ibJmbmZDRwfY6Oz1VXjx7Xr784isd1ICWn37+qXyHDP5PP5XTi8tydnlVbu4o5I6hdF9ursn9fFTOIDkCqysrqkc4PUF+GuUgbspFy6DjEKYo86iUPcdVikLjK2GW/XKqmnKXEktYWVlu8oQsnGBgJTBYgQXOlLqoGkU+e3GtHscBHsM0h3oMFT7HNVJ8QwGSen0jTspXFK8a7AExHIABAzmcU8g4/d6oCt4hqDPW1Cfjfnw2in4Rb/GBOSHltMvLa0dKVUx+RNSffn9BZUFQvcOACAUSQDg1MVWmJigb8ygxGhTiTk4ttECEcGbWeTXsLYAKPM1E4lA/xciKiEPUVJ1XByBEwdARIHn+EbkBqNX+FxCiJh4F6+VscC1RvnjOKc6wWnQ6Qh4xSuifzN3ko9G/9H9qHzLHE4UJiOda2obhSx+GBpnaXm0gxgZFH1qlz0I0RBoAW7R3fmGhbD3bKmOj48q7+od/+AfRVbkvbckzmXOo4iVXig2XewFeubf6oVUTEMBHu2k/hjnXqdbX+bnWc+Ywz0iNsazZwXo3bVMGj2iFVo7O+/Hema/aM6uwRRxPAadcn2gG85h/t+l5cW45MtYpnYmJRnAHALC/D+jFwCRfz1LxGOSJyvK55GsFMH0KCGMEfgQIj09kuEaIInOgiVRmTlU1zaQZSD260prp99B6B2yLyi5piZHxjjc3NUe0rmWuz7nFJGdO0T/t6CDtbUcb6VupfXPmSZ3YdFI5SGoqgyJSOEyrsSyAh7JprRvHfMTRk/cJ0JRSI7lf9SyGek1OtNYL98YpcE3O9aWMbij0UbEF0Ck9JYCx7ncBt1KulGqr91fnJEZ060qAkFzdFD5n3Kk1zP1Yt4xfKM88m3UQoSfmUtgTvEu7HZnrObdTJD1gnD0p0fzMEX6Hs4pIJFR6bBzew45BzipUpxe0n4W9ESqq+roqvSa6RvuIDqu2cnU2MkbJfePeOCZfvXpdev0lORxYr6JnVmE99kgovOlH2pwom+ewo9Xck3fUOqMeYl3/nOM4WFFLRrmbditiLcVcOzfarBXpT6g+pm0b+oZn5t70d5xT7A+AJ8YHQPj1N9/IvmKvJ+oJGOS5sS3Zk7hWe9f5ufZz+oixO790+3kPOTlRZu5aZZg+C/0bWw87EMDM3Iw94pJjt1IRzx6T6D1zle8wHLT3V02GszNyeM/LzAzzoZZLwaa4eygT03NlYWmtrD97VdY2Xpallc0y1plUDuHImAMjT19PPfA598DQr54tk7BUBVDsSc9BPYg6uQRAPCymTvhwMXCooiyKC/nLm1wbHAEIyccit9CUvXEV3kWpyZESDvKGEpn8IKlnWXKeL65vb8iRY8egU+7isIGJDHHVLrNny6UtvAnjORbwqR6jeJ9CqWMjiDGIF44DU7XQtCkYQPElwQ8omlBNVei0qkjVcgnyRtbyFmwoiZjGSJXCZqXSfgyW/jg6yPP+UkCoxlXFmU9BmN7gk31JYFF18vxuMVj0zJobEGD/MfA3b3QMdciq0NjU2VIE1HQfFTy/uTPgq54+F5Nol8aoHNQaUZZq6/BjGR0mQvhQlnuzZXN9pSz1oGZ2y9HBoQAHXP6XL1+VX3/1a3n28OD949f/WP6vf/tvyzfffS910Zv7x/I4RNSZPMBSbogU3t7LUIIes7G+Jinp6anJMsr7PxBZvvKhfHHuOYWXfmKqTCLVTn7GsA2r/b29cniwV05Pj5vyF8srK2VpecmHipT3XLMyyfgcmKPDIzJ49HtFPzC8rI7IQRdxlxywGYcY7hyUEiGQOq3zZJi3Md5oG8/hZ7ugs+hd5PDUKGAMpDiC+EyeyZhD7UFBkoMXyhLvTtvwyhIdPDw6Uc4OY8vfBYinpwpFNRH+4f2YM/QDER0A4WQXURZk0C8l+80ckRE/NaEooY1igJTpZ4jf4DhCvEIiDnUNJyqDUaEafLe3LkRcI5I4hjCgQsdTDmOlcLH2o8Znj/GVQe3wsPom0QLa3lYajPeYn6HHRQo9ThnuERZDDPUIUrAnxNDImtI6S73H8/MmdzOAkM9gqC/2emV4iOjkrcYFoMyzAzRjsKIWG+99qHXJh5RRGc93LesQJxD9EODGu3FtDCPaGKpyjMIYXezzOPLYQ4jTcjawHyYXL4AU4x3Ho2jbo6bisR9jMPKT9wyQCFU5BjlGW3svgskx3nEZBNoaxwVgmbnEsxlrogahz9Hu0BR1hlXhiRzQodCGFhqGB3P14uqqAYS0m3ZxjxjzAUuJpun8QUe7nmMBwXlW9tg2nTsA21pb1N80sOJbfxOjoIrhVLGf5LEFcISSS3sUSR2HFZOcUUc2rY5dQZtqDFvIRWt/diCUohz4Ch7jINR+oVQJi/XIOVuN8dgHOufre2N009FxbNG3g3418LXIioVxAqCk0lzVR73HHmjsmLtE/KCAcj2UwYw9z5BTkHe7cbkNrmHPCyMijoa0NT8T7c440q5EaDNPNafYf2pZGP7PnCYnDvoie3jmc5Q1AcqAtOwjrKFQt3U/yjbUSaE6giqvciKhL5xktCvnKHOJPQ3gtLDYE9AOnZTILP3O84kSKi+50mMRYWGPZK6JGVHrqLJ3KJJXc02ZG8yV9dXVsrGxLiCNg5UI7MMjyvKu1RpRQK7X+sP2qmk1AeUJFIQWTx/COIsD/+27dxLlEl2zQ/4mZ6aF4UalyDmsuRdASFs5FxWh114zKFXimpfWpYhDScC3MhjCVKEjVeq+Spo/Dg3Ei8KaoG/iDMqapU/lBMLpQmmfu+syplI26NIQgx8uj0NjZZTavQtLZWX9uQDh8uqzMt6ZlNIo1ciwGZ6+nnrgc+6BoefLs0oIg5wn3nYiOvfOJcCDYo96kUgDC04eoUoN5LNEKapSrwGd1MkGgFARkkr7lDgLeQ/KjSEqSH2w+hktGJMNHe2iTh8eKqvp8asou7GAWagSQThGROJCxjFRioaGlQLxUWWsSm+i2NQNh8PItQgHtIfQbxg4UaCgSlxbjRRlqoBWiaIo3428M4PByC8PlEItqBPqT4xAVWCs7aP/Eq1ITbYmlbMlvKP0/z8TIYzB1AaD7Vy/NjUlYC+AvmLbQmSuDSJDjUpUIAn+gKZUnFDyuaK9zv2gflxAr/MibpQcriggwi5VCCQlELLxSkwGg0fCPkMVDD6W8ZH7srK0UJ5vbZR+Dy9wpxzs7ZWH23sdtl+8+qL89je/1aa9f7Bf/vW/+T/Kv/4//7784zffljuimAj5jIxVUIiH3VQpnBJ4cTc3NlSgnlITzAvMWoweQB5iB9QlgpLYnZwSwOCwlaEvERAodrvl6HBfifjU33vx6mXZ2CSncUaHJ6FU1VN6fLShjhgGuR3QdmpRZANnR5MwGkKj0z0qxTnrKAIFig4RcR9FVdIF6bU+ax2sGK2pN8fnAIMYK9yXsWX+O5pg8B8qEwc4z4OWSAI/bSJXg4LGGFjkspydXZYPO1A6txtAiFocuRV3MshuVJ9LeVDK8ZkpUwgijE9IHRiK+vXtjQpwS6F1ZrJ0J1w2ABoqkcd4gU33dAmFUD9j5EEPBVhGMl8UcdY6OaK9nr3cl5cCkjHmZGzWGo8x+KMoHNVLrk1OTLzsoYwBYkK3xahiH2o7UpLfFfGHONliWOdnQKRFHiwgEZAAIFTOYI3cTs2Qr0M0/a6J5KXcB58xeHLuUiiG2kMrhTDj2/RB3esbunalIwfgJtqR6DRzk/ZxvwHLI4XWXSYGRolyH8cdlaJPGA+iGDgWoPdjsAMII2KEEUh7E7GJsAZrjOcEeDb7W9Qvx8blBKBNcXrwLg2VslNBYfX205ZEptTvlfaahGhFOasRHcCk//MO1+SJOprQBoTZu8QEqSAi4Io9kMMwDIk2AyRGQfIes8866tcRwA7IYw1kjcJEiVMi4IS/iSpdBWeypuOYkBM06rw1iicBmRppBITQZvKo2Nsmp1iH1AC1qviA4WEqKr9HqIN1GEpv6qmyv9OfSv0gp1Gllky15D5ZY6buGezynVxMl4QgygQ932f/h/fbZefDB4EDnsd8eba1pX2MvgltMmtOZ2x1LCZal8hR1El5j5zFbUdDKIUZy0TfAwbp8za4hbINKNzd21EEjb9HIVSOJc4Lctsr5TkMEM57Ac1aUzl9zHOz5zE3Mnb0n5Tg7++dq1wF1HBYyilU+53r4vjinowtETb2Rt4ztGjen/ki8SPUaGtJH+yqlf6SRHhWVpbKFYJUl5eyxST6V4vRc37p/peX5VhliKw1wbuzN4ZarX2v2AairVwvuv3eXtmWCuyj9uTl5dUyT77eNOItOOQ5m250/tLH7K+cGQJ6pOd0fD6RikQ7POdwiN7IQeR1CcDtKodQZ0J1ANlGdM5nHBHUGcWWAJzKQag1Z9YLAJv1IFA4hH1qZ6dqBstG7pSR8YkyPNYtU7O90l99JkC4srZVxsYnBAiJFUR5/HMGBE9t++vugaG12Y4wAwsNlUsWmKWlrQjKwW2qiQ9GlJgAhAYaRJRqqQGiMKnl1wBC50rwFYMIzKcQvXIiTBFV1CiAUWDQeRN4ZFh0Umi8rjkLE92P6BBRezy7sPw6nsUAQsmrVDAaw0vGUCsPiM0OwzzRgRghucetuPOWGcdujocpeZNwOHWgaLuxeM5AeCXlI6waKQNWoLcWpQ8gRLUU71VT0o8tdKDa0uQP/qWAkOua0hURAoqiZ3IGPeYyTKuAjZQxPwGE7f7gEEjkbrg8NApyqkOlCGGndCogZPezx9/0JiID8l4jsJNcU723n4/nE+cDgAwnAXNjdOi+jA7fl7HRx7K61Csvn29KrGRycrwcEyF8eFApgy+/+LL8zW//Rgc8ntp/9b//q/Jv/v7vy7fffVdu6WNGbXhMKqE2cCzi0+1MlKVev2xtbpY+NZAWFlSgvhAhJJn/xNEphDLIIVJdOyTWJTBTdECfnhzLGD06PCjd7ljp9xbK73732/Lq9asGEErlrNZFUu6rVDLJq03ZElNZqC3GwcWBFgpg452sdK+AkBgWREn4bkdwQwlTNKDWcEueDgZS6IQx1nWgVipQDJ9E3yJewqEMCFzfcGkFIoXHx2fl/faH8ubNOwu4DA1JPnxqEgXRW+VuMEaS28drPTMroDAyNCqwxwGPhxU1N6ims3PTKj3h+lL7lQJodUxyLhOFjmAABgBzjPwavpEPz3sAXmcA+XNzjdcYAYzQgjBgWasGeuQdnsvwwThNVArjhOv5f0B4aIx4zxNJgmKJwaK8p8qkiKGf8Uu72FcCBhMF42+i5tV9JtdGATJgD0Aomv79o57HvAsFjefF+4/ARpxarGnmRnLNAhT5Xdv4zP6UCF2bMspnabcUN0Wht0hXIicAQCJaOOSg7kq0qeNIRKIIyaNkbGOwMQ9xUIT+l3xV+jhR1HbUNXuy+k1njKNNjZBJq+Ygn2eeEPGIUyVjI/o+66nmOLfBecCzHIWVeqZxVqqDc/bSjjbQy7pNtFbXwXipADPPYGzjXItDhuckcszn6BcAEWNKtCjRXdrfHXfuWWht/JvPu6SB+1aK2xW0B1AwVqHLySFX67K6vrBzxCRaAoV40oDQUR6LXDG+OtfI6c+9GeOJyQr0XAOPfZO9FQfhhEoWOHcxYFwlKaoegWulGhACImBVpIg576+ahlfXciRAzWQPon+4Fmoh+xB9FBpwHCnM8bw3yqaATefmIZxnp0aikmlfmBdxGGT8E+EKcAh7IjZN1qBybkehTJpBwTefSTReyt9Q6Ou8Ym+M4yIRU/6WiGkibnw+FHbaQvkk0Vc7jKdBFs+GccL9ck/AOhRL+oa+Y7/gK+JYcR7ydwSAGDfGCacZZyprknz4y2vXpsRBq7/X/ZBzOnR4xoVznT3VtQTt4MkeRJSY8/+4lhVJpP6wqspiN1DWYW4eZgO1Zx0dZ1+GLpyyPYgH4mRUUfmuFYYTBWXO8U7Maz4bBwtsMOYrdYuzl5AWIqZTrflIeYneYk99g93l5zqH2meB83QldtQZL6NjQ+Xs9KTc3bscDTmC4xSfH8dh3C9Lq88VJewvb+hsHoXdgG/oKYXwrxtt/Qfw9kNb891HIjWiJbDp6wDg2603ILDqI4ebKSTOBXSx7CqHX0sRGPhV8ZSUYOBGFS0CKORZBJQRfZTR6sgRPwNKtKEoV+vRCo031w3l0xQjxB1GZTju7R8olwmgMTzqnLQc2sR7Aq14FhtaNqscEqHZNIe11BidI0nkBoU5rkmen0HuUM3zCw3A5Tryqo4W2Duf6KOMbABXI5lvz1lAmfVBHSWl5EFTlqH+NtHBPLEBpZ+ojCrPsFJaUxDdWT2DSGyihQ0FtAXm019cj1iKIoA15xMRIP1uxIXlDUQyF4j4dlRzRzTJu3sZ2SmmbUBoIR6DwkqpAojWaDSAVGqynVGBwfGRxzLRGSnrq0vlxbPNMjeHt25ceXvDj0W187549br85v9m701+NE237a4n+r7vM6uyr+aec1vbFwEDJGBgyRKy7IGNQDYYEJIBWXAlwKIZYBDyxMhjxBiJPwdLoEudU6cqu8jMiMzI6PsG/dba6/3eKi7zW8oMKZRNfPE2T7OfvfZee+1vfyUjj6DAv/gX/2f7v/78/27f//C7dnZ51S5oX9HIJtxKaRSHmjmcnpoRLYYaxI319ba6utKGyXJc07cOJTJ6Yx1KVRTAQJaQPUDkOxRqaD1EWPf3D9vE+LDaLfzhH/5+e/bVU4l7MG4U6osSXQcME5sgSOoaeHYOKtZCnEpFQ0tJMNkwfpY2Doz9zCwO3EzX/DwZjoC8AMLQHlN7m4h9V+9U9LdkCLNHIg8O6AEErm+4pxQHNy1ftt+8ay9fvnKbh+vrtrJChH+mjY/W+6pXIpma6i/aqO29075lXAkErK2vtgcPvmxLywuqI8TJ4r4ATRwkZS8Qz6km6xLiqSCW+ikCIPf2VMeDgyfqGeIzZIaqjo/rYHOk+ko9VUmSq86JGr9D6pToBWnHgXFPjQ+OQpyfNFwmgs7/87kIKGBb4viG4hQHKtdM/VkyBsmQqE9Y1WgnY1Gsb9P5JsZV2wUTAZsRsYWuvvP6ugO7ZBX5MqXRwbVQuXgnBf8qG5i2I6ybZPSyZtiTP7eXkcfn9+N8dhRLBEpE/3WGMAqlfDbPi/MYwBI6XwR2IuSRDBvXzV7I86UmivEiOx4AGypeaJey/0MoU7vEIJks22czUHAIu7KBYomY0WAwGNo1NDlqw8mgsZazx/oZwWQIuX7WjpUFSyCtsrTJ9JkBQ2snB8qYq+w95oo5Oz09UYaEOUoWhPsTWElgh/nheZkXPpfarZw5WX+MR94rzjL3IPgLIIRyzf8LSFFnPznZBXITzHXgs5k6iLgKFO6iH2IDVWMqJo/X0uy8xYt4L8ZTtrTeJeDU2WnEYhbbugAhdHSyRDCHrDSJ7SELx59Zy2TJ8AN4tp9n1QzeTBVOvW7uzTOmRjfghc+FLp36w2SyGATGnM9wP4N1g2t+J/0evVZYazNtds7vzefyneC0Tnd8g7K3vE+AYOq/cybLvvfAP2cmQSOxDgA/t4OWFMwF9k2BkOq7yXV5Phge2FSekbEFsMkXqfWnAMvtbbEvYGBYfI/3hi7K2hDAl3bDdPWWHNZcSyjnw55p/yOjXamD7QagbUw+QAR1uB42H5Dos8etgVDK5kyB4YAdts8wCEBJKKxoowmQpXbQ2WDToTN2vF9U5TlvYarEb0p5BgwRnhF2CuuJtQyIDq08gQXmEPYPJSVT07A2aHJ/IHAq6vrUdJuYnmtjk3NtfnG9rW09bGsbD9ryymYbZ04mxqWT8/NSnV8APvj8iJ/YCAx9szl/14GeK/dhST85KfvfQkmDj00volE58qKMUPfXK4bv1xiG7ogRFGiprSj6CA4/tJhx9wySY0RPuaK6RfylT3niZ6TouR9GiQ1MBJp/v//wQdkB1+hIzaYDhIkgaSdW9i2RQ9ML3J8rUTmeRT2XQgOtZsOuQ6SVBo4EG5voMsQB1xGiWqnfLWEXxiaCKskCxCFUhrCrvTQokhFzFV8PEHrkBFJ7mcF+kKmvQmow6xH3LVzDZ1AKvKxnrGv1xWmS2dX1Stk09YoT4yNtagIaymSbJeKrPpGD7C4g4bnCAAAgAElEQVT35B3dQB26J0CayD01Whei8kINxMCHzii427uX54wsnsEl9yTbNjZ806YmhtrC7HS7v7XeHj64L9ERWpOcHh3LqV+aX2wPHzxsT5880zhCGf1/vvvz9t1vvms/vnjeDogwnhK1Hm9n59ft+PRUEUjGGsB2/9699uzpUyljAghvUfqk3copFERnjQAu9FY7IVOtXoZR1DXtiXc7Ojxp42NDbXFhqv3qV98qQwhY1TpW7023QhHVFKezaj4i+611rwivI71xmASGSiWQGQzVh79rLywuCRRaYdHtD/rUNOYmFCTWeyhPfE4RZwVbTOfNQYvT0Kdk48TjUEDVIfMmyujcvKi09HtEApzeUESSEdZZWsRhnZGIy2xFlDmgef/rCwr8L9q7dzvKEo7QlHh9Xeqkq2srml87Ma/ad999p3Vk55NaJdfvqHFxCQTgIHGA7+27logoMzWc9I6SSENR43hH1zrZaZIIEjU7AoQnRTs/0XjkC/vCeBHtTzYV6iNjCiDEQeTnEVtJH73Iy+NcBlgHhPSj7HGSTf11PXLowQb0DuEwn3JKiyZG24nU+nHvgH87YRYPcXbezjnOHM4vz8d1AkYZt2Q4co/QJrOW4hQxlnEwlRHoteLRmiYyXzVnyRAmE801sbHpyYjN5X6h8/H7ca4DNENT5Z78Xx/Upq0IcwvdN4CAawSQKVt7e6c5Voa6hFL6jBWpWFeNXMBSALqzYm7oDiAk0k/dLNfJPgwAS6Yw9EI7zqgTEgAsUakS7cg+4xp8nrFwsNF0cubI9b1D1RPSDbyzfqYmDE76AD/vH8ooa7r7fAnehFaqbDu0wgIanJnKJFXPTYF8bHypeNof6JVTIAhXypsJ8qQWDVBIwE/7dcZ9M1OLyzMGbA0YNwOq+jI939ZX1AOPPRrgzv37jdu5doBeAgnJ6ppWePSTekTop8w/toHv0KGZZ7KM1OORpebfqgd8+7aozUeal74NSF03eyG2M2uAdaU65xnTc/sUXb+MgTR2jPFzANC+RrK62VOhW/IzAZsKhEXkh70BiMJnyNwTJICFETDI7+asSHsa3tGiU0sdpTOtJgJcZX8qK6w1c4GgzKXAWsSfCBDj41yRdcV27u93Nag8Qz5nle0JnT8W4NrVeQrTJvswviQCUWQKWX+0Ejk4OOzOJj7DvHLG5P9JUohmvLys9crv2Qey/8fa4PxhLxIYUl1rCRUSxCXQQv0pc4Y/SV0qn+VZ1ce26lUT0Jifn22L81YW5YxGXIaglFhNnPFT9CBebPPLm23t3qO2ugabab2NTU0YEJbf9Ynhi8+v+wsbgaF//U++vlOvvnKcZLtKJAZnjG82gGsJq06uDko7sMhwG9jl89CGkkl0k9tBnzxFrCuK1d2rFJ9wlA2cLAoQ56ijk5bcOBvdlLZh9ZLBSDjK6hsZeNqxViS41/6gyzLgnFY/JZwKyUbHoFDDprYapch26SyhDE7XAN7ALlF8/8wNfBOpIvoVxyJR/xRZpv0DYxOCqLs5gjgNBnVo/ExMJoZUBzXApAf0OuAo6+NDKACvo/P+RTWIBQL79YYjEv/hAHN0jIMVjv20GuMSJbNRB8gw9n7XTstGNTenJ+dqzkzd0CmAkM9I7MDWkfkTLY4icaVDccCG2vQkAHSijbTrNj0x3NZWl0QXffL4gerTWEPITTNeOBCbG5vt3taWHBcOjtdvttsPP/7Qnr94rszRx0P6iI200/Nr9SC6uKSVSdPBBSAEvK2vrbaVpUW1uiD4cH5GrZPrS1WXcHbRjiQyg5Q6NKfQiK3OyMFIUHtmZqI9ffK4PSTjtbQsgRXGbJCdxVmnFveyXZydiw7NOIp+N+2seGgwpmwhwGGqWkAiB3tqaaHoEqjBMcEBSH1TsiupLeJ3+P3QIPuAMJQcfs6hiIOEs86hmmipaILUAo2Pu6+bDs/z9nr7Tfvhh+cKzJAlJDK/trbcNtZW2+qK+zjli2V9dUGg4FJ0UIA2DvPsnEEXPQipI+RQRjDlu+9+q2cW8K1WCgFdF6VSqAxiUS6JZEdBEweDtcYzxTkGnGJXQhdkTpzxOhIgTC1VGAZx8Lknc4RjgsPIPUPj4n4Rn0gmMY4v4xpKWh9kAiST6aKGR30WoRKXWAmf5b0Bd9A/ub7AyRiUVGj9FpPg+qkvVNazxLTYi8k6sFeTFYjyINdiz6ZfHs5aAg/siWQ6Mw55B947zn+f5ujroVZ5oZojWAIEjZJdTDbaFMijDnQnAxuwzbX5Cl2a+ydrEgDJmnRWEKl31yPxnUx3fp9rYN8pgYhTrybavT50ZkCYdmyKmpULs1fiYOqcG5uQ0ivBEJ6FzxMcYOz4fAJ+ffBJM2057v0m9+kPWPX4eT/ulSxUQLtbZOxrzLKGyQTRI465FL1zaqqrH2RNhNLL9Xhv7ETun3slE8nvs55wbAlqUQfGWKQuPms2GVvT5vwt0CP6+5jWEWuYHm38Ps8k0Lq00GXUWDuMFZ/NnPXrPQGEZAcBTO4h7J6s/TpKrpHsqwJMBZZy3mZPOGhMf0hnwvjqUzuTIaR9A73vCO7wxXintygMBubVGaQFZdUC1pNJT0AHG8IYwVqSmItYU4OWPXwO6jL1hAoiwSQo5lDOLLUpKfEgxjYgMMwQPqcWW9BDq52CRIvqjKDkYWlxqWubkTlnPcO24P0Zd+aF4FDOGM6fjGmyyVZ2tV1EUZNsXkRyIjIlvwqKePlQCZ70113o+bEbBJJkj1mb1Xos6w3qJV/4RaL/7x9URtvtItQW7QjBNQeWmfPFBVPOEdxKa4hcd3Z6RiJvsFqSDUVtlPfFPn/4sCtBONSICQST2YVZkYBNMvYB9+gLLMyTwaSO3eI1Ut1GfWNkrA2PT7WpGQPC5Y0vCxButNGJMX3r67OmzC8MHn16jzv0b//1f/VOUVE5uT7YnO2zo4sYyChN5FGSGzIoBCg54u9mm6GSmFp5ZTUpqZfRhynZo4BCU1ATxU6NQnqwiVpXfZfCQQ9lhekBgLKJRSmREXdTbcBoWmSEEtP//VA3eW6MbBzmUIQSXe7TTeME8k6oUmpPF6DqAF5vl/u+jlTZILuP4uBgHXA/AyQlPlMfECDseAX+3xBeVQtUip+5PmI0Sswl6/czm9Ov6cxj/kSUJn0O/4J+h2SEpyeHRZMADJIRsgOCM+AoWZ7VWSYoVhzgphyfnjo7eHgAlei4nZ2eu1YR0FyZWNQxtX4qoyGZdOowpsfb3MxEG767btOTo+3+vfX21dNH7dnTx6LlUFeK1DjezMLsvEDHyupql8Xh8Hv56qUVMnfetZ33H9vJeWsn5+W0npMRuxXg2draaI8ePWxrq9QQ2mGkD+HlOeIezphD/qc+6viEbOGxgEyoWfwccHeuHk+3bXyC572nbxwSNayfne7aTiSSSb0gIFLqndUf042Ah5yWrwwCh6Ez8ePaS+lliGLnIgC2uS4SZybgKcIXoUMmi8R8paaFa3Jt9jgHNY4ae0Qg+f59OT8c6HGeFJyAij3qrBmO7tHRaXv5altN0nfff1CWgbWysbHaHnxxv93b2lRLj652CUrhBVLy1wrisD6oW2YtMa8zs9DVLCpDBvGHH34sR2uqLS8tq85TYi7QZovOCwghEh0BC7078vJVW8YzscZwYpUdLUDIXmL9SK0VB+TgsIJfplzxjU1gvhizAGhAAOPZF5lIJB9Hkb2QnniMHffsZwmZ19TMMWepjyLzivOizFbVPRNQQDFUrSgAEup1hnEZ6oAV906dUTIlfboV8+F6IIs98NnUS/EuATU8F3YRBystTEJrzPOnpUeCDwEpAZgocTIfI8MOFAbYMSd9WxEaqAOKdv6Zc96Te/brHLlnwGcAZrKfp+cDaqephwZ/yWrSrBtamBzyqan/T2Ny7j2HYnCB/cyb2SbOEDrjQEB0TAJFlsV3RhPwIMGOkxO9B/dNQMK1eHZUbSNc55catoDYiAhlHiPIIQBQnz89dV86njOAkABKMrBxuLF7oTrmHMv45pxjnHhO0e307lBa7wTkxZRRcG9wlubsCnhXBgiRjaLOEjze3dmp1gcnekaNwQK0bT8j6yAZQp4R5W6B7mv3/XQWnlYJCyoXwATyDMo6F9hPUCSUyGTFQwXmvuxLxox3Yxyxv8mMhhodcSieh+wggBDFUt6HZ9re3lZLhO1tAj9uIM9Ysy+UdZqdFViTn3R722WT+Dv3FZugkZ23mAv35R1oBbG1udUpPKOQHbuIHUh2NzRtaR306i81fgcHslXal/LTnLllTFTysLL6E0pz6mslHFNMAoK6gDu+SATk/Mm5wLUi1MO5QE9EzkEyaPxeaOBaXwR0e0rhXDMZ74BM9kHWvjK0BISunEVWFjWtp3Qemb4M9Z9sYNgrycaayYXCrXs6E3ykPytjRfCFrwQJ5qZntE4l4lZ1vwDdk6NjzcvOzrv2ce+DroEyNs+bgBp/Z13yFXtEEmJ+jowj9amefyi7l9eXqCm0NjrRpmaX2vzSRlta/6KtrJIhBBCOKpDXRYQ/PYzx+Y1/QSMw9A//zl+/S3YtfWYAVxTWAur4GSl5eoi5PoONY5Un16qEYnorOX/JyZ+F/32husSI1vTHhVyYVLNUO+ieMJ3zK6W1AQ3AhjPN7i11Lcf9zhkhHCBFFLs6RQPOgMZ+vUKcEH6WKFooczEAySyy6V1LQkaniioVeXVNmCmOzv0MKEYDIR0Asuote19uTI/CnWXJuXaxxSrjhqFxZlDYQOIwvgD3HauaTYk4XKfdhz+rshQyjj2AZ1BZQDZ/Fp9dTnEyiXU/ev85ck79EPUq0AddB5LMoARflH31u7soPoDQc3V6CkXsRFTLOHUAK0Cgs59+tyFlnzGYpUYH4Jga0/dwu2lz0+Pt0YP77etnj9qTJ48UnUPhlLoFCsWpE1hfW2/3tu6VIuRVOzg6aq9evWzPX7xor169aq+237b9k+t2cua+W1AdLy6ui0rnvlbrayttbZWm52TpqI8YAEIav4+OTQoUAgg/7BFhdH8+zz1ZRPc5IsNIxJF6GHocMn6AEKmMNmhh09WKwk4D61/OoxysZKRxdF1bw9SHMmrBJ5TmrhVJX1zE+bDzFCXC7Bv2R1pYhDoYulUUSaUQd3CgAxJHjd/F8cHp5ZBljkOnFp2UfTnlGirmmBpCKKNyjN9/kMPCgbm5sdYePfpS6q33K3Or/SlAiCjVtTI8gAfTh2ERUEsC4PR6wkna2Xmvdc/hDP1W4HpuTs908PFjR5OFJopcPlnL7GscCkQLiKjnUEdUJg474w11CwcQlVTWjMUwrCLJu+PkhV4X0EO0vU+RYsz6AkA8e5RiGd9+7VGcSJ6BL8YcQEh2BUAIsB0Empp6cwEKlcnbs9Iee4jm9KGi85w43TjAzLPpWc4qcX+A4ObmRufQZfwYX2qLeH+egy/eHcePNcD8i5pWWUfGIoCJewQsmaJmm4c9JxgIBVcBoF62KDQ4BViqzo410c/wJcPN+oxtVga4GCn8XubB5QGljN0Tkghw4fkJRh1WXV2AfSh1AlfT020FIakCpdSoKYtR2RqeT46vMoTjbXl5RTXHfJ5nBUzzecY52bjQRUW5Lke1DwgTSEoG12evzxZ+V5Toqi9M5hKmAt/sf70Hzun8fEcbzZpLhpB/98+5gMFkP0QPVODEZzjgnS8ES8jEMObamyVMxsZQ5rPohoAb7G7szu7OrkBhR7GcHbSQ4DnZI7wj4MI1fAgTnZXSc+irpqlz7kjwqSjPspHY1XL2E1hwttOMCJ9FIx6jm5s2P79QAHOxU6BVcLvAboA26zxN61lzXIf5ZI9j0/ArsGeAPAlp9RgGWYt9IDdQ8HQmnDMIBhPvQrP3hw8edIJ4URXnXbMWYsMDevNu3Iv3Akxh1/RvstoIrBTNnKAoAQvarJC5ZT2qNrr61Sa4JXu0sNCJrzCOzE+AO9cORZf1RB0r5xCZccYhADzUTLV8QMW7gJ2CV6XymQBJ9iw2jL6zB4eHphVjYybQHLCAIIFNzueP+2QILZDEc8dmqPZeEXC3j2C8CSJMTDmjyjOQiSUDq3KFoozG9hwdUu/I/G7r/OC9EM5B0Mz+lTPq+Y7fwnxwbtPzmGA439g8fv/k/FSAcGhsss0urLTFlXtteSOAcLMNj41I1+IzIPwFoaJP+FGH/st//2/eYXDTrsERNRShjpQ1tPNpLrgENUbdQF687bHxqsEA+Dj7AjXwEGU0JOXPL5UBcF1ZFf1W5oMoj1T1qh0BzoTocaVWiaHo03sATnYkBoAwUVSMmrKI5TCwsQPq4lgk4pjIaRzHRNXD3+//Lvfz7w2UKV3rRZ8tdIQHHADV0d3QJHxQ4IyBw7H/CRVzmHpMI7JkEX8KCDH+LnjUwViA0LWXRKHdo4cvgQbGRZFsK4RKqKXEWpJ7FJW16hUAlXrGonvmYMMpB8wMIaU8ZCpVoshxUmL0mX8yOu4/5lpMKJQGz84QIvLDgXpcMvNSAZMq2Ijl6aGbqJn5sGsKJE9OfQrKgGNtegLF0Ts1oX/26Mv29VdP2pMnDwXi4Hu+e/vWGYWhoXZvc6s9evjIjt3tTUcbffX6dXv+44/txcvttrN/rlpC1NAAhOcXV7o3AijUrgEIN9c59BZEk6UIPVkHMjf0IBweGVe/ur2PB+3tW7IrSI0jDOSWEXzfXF0VLQd6makoKJMRESYzzr9dQ2KVVtY7dEgcrJsb7yFU31jTWZOhYMUxYLxxFkRPqsBGshp9ZzL0Mda4xrZ6DKb2hvEDDOIE4QRw4OMgQaHiOgb6ocbeKgrLWNjBvW5HJ8j9H7S9vY866B29HpLS6pPHD9uXX9xXplTUr2pXQ9Do+tIBFtGHAcFS8r1Qrys0Yb22UY9kXztLY0EYR80ZHzLEEddBrpyMBO+V1g1vd3bkPJEpTA2iwF1F8XFuAdU4ftvbb2TvsB8BeKFqJZKdbCoAjvEKvSvOQ6hFPDtjxrMxJ8wRziQOVd6La/J+aWwP4DN4MNgOCFtZgbq7IDENxJIYY/bP5KSBY39OuU+ERZgP/s5zcO9797YEZACHON0ReCBYwvsHECYgkD6VqTfFLrOWUoPFdZOZSLACeiv2hjpC9sbuznu9P9cUxbhocHFyk4nA6eRzoYFxPewN/876T/YNBy3jioFkvFhD+SzjgcObGibWiFSCDw81XqydPuAnW8K7hqIIMOc7Tn6AlUDT2LhUdnmXsFsYt76YTejayVASPCGIwvjpfKyeewFoyYD0AU8ojnH0Y58BUJcX58qOZE326yITDAjA5D1D6w8dNplWnXEofFcLC2jn2HHAPAEUgAm224AQkbg7q7XOzmgdo8iorF+tCah3ONrsVa4L9V0lBvOwSlCFtpCRx8B0RIGGW7dKgVKvoMq4z7acqp5XxOScsWGNOVvketT06UvwN0GKZMNZR8l29c/91M4GvIcKyudZ54ARQGEyv6l15fM8b4Ayf/IZnpOf5Tv33H4DqDxWMJ0s5ONHj7pAt3wulHpT1lItUZir0EB51z7bSVn0Alv8vvsD2j4mQCCqP0BrzGrNzvKdyPYAkJR5rBYvOTNSJx37lDY6zBFnG+ckY4rNDHiLP4eQDO/AuGRP97OE3C8Z+N0P79s7WnTs7soXSPkC+9iMlZteL9kj+ZKDoEwF+FN+VLXB7GHV+FZgQGCQDDYBbLQOqs91gC7r9O3bN42SA8A+6/nevc0SQrSAnt9lrFtjOX9gS+H34IfxGXymU+YAQDw20WYXVtvS6r2fZAhxzOhT3X7qLn7CkOPzq/9lHoGh/+Y/+lt3GHKcvbFxIs9E8lwErOzWUFNDaVT++HuiV85EQKsyPZTDIRQ1HZQAwssrbXQZETJB7s5ZrS0sRczv4qQLdFVzXEn1lqMroQJlEQMIrf6X7F+c3oDBRJP//wAhxinAJhOTyKFAi1ptuPYwBtL1DP40YEnGp54Ph4QaR4AQ46jsYfXTI+uBgyqsVVk+tW0YcWRbYEI1hIMAUjHZSoynVEF1z1E17Z6ZtQw+juEVEVEyT7c3VTeJE0+PHPcrSmRNzlsJAMVwl87OgM6nd6DpsGnDoV7FQQ7lNo4KcxAnz0XxRH2tGsZ7MWfn57ScMFU0tEcOEJx0oruAQoFTFchbFEdAdBJQONrGR1pbnJ9pXz951L75+qkyhIjN3N1ct1cvX7aD/QPRT6H+PHv2TPfgcCYC+W7nnQ6fF8+ft+fPX7ftvZN2cOSaI+ob+SbYCEURZVDA272tDWUJiQTirADwFFkdI5oOVXa2Xd3cqY7w5cvX7dWr19XTkHcxKLy+vJIDRORyfZ0G8BxONPMdtnqb1HGdJVWdzfy8o67qa3ilfUStRMSOOPgjNhFnkf2ZDIfoMlAkqw9a6oSSQQrdOus+YjGsCZxxHOBkFhItJ9ukLNzBQQkGefEHEAqYKoJ/LWBtmo9BIY4rgjKPHz4QIKS2M5SfM+qU6Ol46f3EM42O+2DV2N1ctptbMrcEg6i1TP/SW9XcSDWSBscKPJ2UkNSN1EQRscCxYNykUvr2rWrMCCxFQAMADhgP9YuaQhym3d33yiaydkM5Cm0x0WXWFWMbAI1TmT3SzxDGCU8LhdTs4HiwHxnXgEuc2qgUioXRy04yPzjT1BCa1rqnDCx0zAjHeE+ZesUacisKAyAAAnMPFY97M7fMK2PL53D60huwX0OYbKOUWpeWOsl+CffQxLp64vF8ojqnXmxhURk79vbzH19IFIj34zOhqkbxkWfgi/vyDHnWvI/muCe0Ejpber4xhgQnUdeVY1y9G7HbAYTsC/YRQic8O19x6JUhq4DK6vJyRwFlbgHfAXnJWDIvgCeEzDqqZM+Bj3OftZJMQ9pOBLD2aaihQg7OnoHICPOWrHYcXRgIPmPPFYQNwGUtJ3gRwJd3zf8zXqmN5DP9rKcCGWLcjOi8PjymBMNU9gBCngcHG2ebBuKA6MnxcVHeCVTs7zlbj/0WeJuMIqUplq5Nc285ACZ0cYCSA48jKj1RI6aqoxA9XcFW/jQlOvWS2BfqKlMvyLvmPM+aFHip/q2sDd49e55nYX6xex0Nt+izrI8+KMpaT+YvrIkECkNH5XkBlf11zTriOfkZz7K1ualzKgFqnovnBQSLVj7hrH/WRV+RNYE8xoTf5zwlgC7gJbvphvOxc8nu0x+QPcv8cw3aKmH/Ao54BuaL/cmccm/emX2WWl+CGjOzbnOS90uAWfa7RIYAX/1zKCA09pB3e7e707bfvBHYJkkAK0J9L6vfq5THy9/zOX2uZ+WZHUx2D1ZpDShrB43TQdHoUiSIrX7GMJisrKd6R8aBgMfHjx8U/IZhA9WWDCGf9Udduxqwz+/o7JPSKH1pXfKkvUUw8/a63VFGNTrRpueW2sLyZltav9+WV+63xcUN0bbuJFL4ue3EX2Yg9PnZCt/8D//p371jAyi6yUF85QOWui++ckhzAJONYqMRBRwAQqLh1EaYokRkUb1tOLh0sFW2riicSrUrqst9DCQ4iJRhEyCcECWKjSRaBBmKHvWS5+nTFiwIg3Nf7RvIhhTNB4MbAxzaaMBOAF/oPHagfbi45YQBYYy/fibRmGEdYBgFCTx0zZ3duxGNFGfjDAz59kHoAvBEF6EfdiBTNXXucWhKaf2ODkTTRIlOLS6i2gYFx3LOAEKUvnCmcZi5dmTUDWKdNY3YDcZZapfKyHlslAUqpUlRhc5pQut5H9BxrCKYSDb/n4Jx5mIgD52s2p17klVm1e1JTDXm/VyTaVCot0aavXpXEm2kzcTkONnC4bayONe+ffZEgPDx4wdtYtxiQADCw4N9gQSaFH/99dcaK5xLObz0aDvYb9uvt1Xn9vrdYdvbPxJIIJt5DlULSiC9t+ZnlNXa3FhtK8tLbXFhTllcA/1ridBck/2tXoaXVzft3c5ue/t2pxOX0Tq5pr7B8vGu3bJQwtKi6wiZQxwjr8krZQuJcJouyhi7T2PmI84M492vRQtFLRHpCM70nczQw7I+ExxIloSxYt4CSJh7HIMo6QUQxonVOiQ6Ws68aMFnUD5xAsmcngqw7O9/bNNTE6KMQhelhhDnQtSlvb12c8n+RCQHB8KS3Ph+AOpzKdpZMMdrz/VXsg2iVjuwoHmp3m2iHevA5ds0KVExd3a0xtSLsHovKiiSaDaBqhHkwy2Ff3SM6JEd7TigigIXdS3ZUt4jgCHCPv1sXZ7de8kZsqi2Mj8RguG6fFkg5UwtTfhKAMaUKgsdSOABavwpwkW0gBmoMGavsr/iJLO/AiqokQkgSyAtmUQBzT1Tnxnb0Cpx/uJgsu6SYcLJYy4SMEvmxjTNOe1j9tTz5y/aq5ev9a6s6zjUWV/JGnBvMq79ujfem2/Gha+I93AN5hVnVXZI69HKp32Qmvo40RR7JQmxZ6HkdmB2ZqarYezvhdA4FUDDiY4AVqlJZz8lm5M1wDMnaBY6NOPXz3aytrk+7xEQFyqkbHhRSBnfrCeXZtAf1a17OmBXQYEESAOOUn/G87AOE2DiWQSi1ObHwQSCEQTHOEvVc7WCu336MgCQa0q8BJrtyGg7OT4WgKaeVwBHwVQL0CXTmyxzMmuMl6l41JG5VyTnG/tZgZ6iCWYMuU5qYNlHUBgRBGHNBuhnzLMXAh4Zi5y5oYonk85zRzwo2dSfl4pkj/bnIWdMmBNiNY2OClBlXiOeA+ODjJJYAssr+kwCS1GO5Xege0a4CtDPvgl9OeA+rUiYt5QJiGp6ca4gTJgK8Xm0vqocB3+IM4YMX2wO4yfRnIkJtejh2RI4YF+GNg3zAjGlUGrlJ8HsSHuVSdoxuE6PuUxgkj2ZoI6ozzAi9j+2nd1dBdVUClHtPLh2gp3JSIe5xdj2/T3un0Bi/BnqWLNewtQQsKT+lHpg/Nai1nK9y6sLrTnKEAiYQRvNuOWZGfTGXkwAACAASURBVKf+ecq/x4p55iyhM6JEpG9FzxpvE9MLbX5pva1sfNmW1+63xaUN9dlVlvBz24nPmOsXMAJD//TP/p4oo6k5oI4gCoo4HzHkcowvOEyspJlNGifHfHNnCRMFt6F2Ub6ATl1PEa4raEinpdoIZcgCHjhAqNTJ6N0YEAIYAYVxCBO95/kG0VdTTkMxMEXEoE1iHNXvr0/J4vkwbqplVOsEZ6kECEvABUcVmk4USA1sigKrTAkHuylwyhJWFpHec+abT1jRq0CAlVivlGlSSw/14DMQjFPhSLOziG4IOyZQsbq8pCgfWaZE0UVDKrU9PSsRLt63VMziuMiIFvUmkey+Q+rsLsDe2adQwuKoZJy5XgBKQKHnPO0LTK+lDvLuzkqiWVuJcP6Eilh8WVOLnUWbGIVKMyRQuLq80H79zTMBQloT2Hm4ENXt+PBQY0vbiW+++abLwMixO8aBPlWWcHv7XXu9vdd23u+3g6NjK+pWZHV0bEQNlJfpg7W2LGEZeh1OA9IEVG7b/gEOOdQgg/7bu6G2f0A9B0po1CMWrVLZYAdXyBKSKdva3BBlD8CJKhrzKhEa6h8nAHqm8ED3NbC3NCwHYkCZ94UzW1yb8TNgcLY4h2mc0/5BFmc0wC4OZoIBOAURukgtCY47+yGOdiL26UVqkHYjEDUyCnV1wVSfk2MrZo6PKEPIu6+trur/3my/aW/fvJEgyswUzZZRSZxvYwBCrXV6Vh63s/PTjh5GdowvZaeVSo/QkvuadiwBWAas/TuaChvkvtvd1b+pq8GZIhMr575EsOIwiB53eiqxAuyAs2quGYozjfNk+2Bnlnnh76kPTPBFEf9qERKHMRR09kDAauYTRzF7EAVb5iIg38CQWqBRB1xUA3WhfngSGCowkefiOq7PoqXDYM8RdAhFODSvBBr4LL8TQSKelc8mYp99m/0a28qzxQYmK8Ozci6wacgOvtk2pTv2wqqPdooj0sO4sjYcQHQgKgyUAJc+IExtpoJqOlysQso7xHkP8IuDCnUue8S0NNv6vBsBKMZ9ENSyoEx/3hQMvXFWJpn3OKC8f/ZWzvvYT7VoUn0xzImiCBaw6tZ1icUEvAQo5n3Y72ZjQAEdVWAEcaHzM9fE9YFhxi5Zbv7NWKVGLXV02s8I5RD0Q81bNuVGawwVyHwuzBJsbADH8uKSglhcQ1njok9ju6RETr/iUk1OUCHrJe9mKiQZW9fxumbbWX+AEHPBF7/HHiPDHbEjMosIgtA2ICJEGcucdTxrwF3GItkz1hPvB2gL+GSM+eroiSVM5KC3ReJCu+czAU7J8jE/ZOD5PPOcWluzeqg9m+uCQspS0btvb6/TTIBOur62JkDFMyV7z1hwf9fKWZlYz9MJ/xFEM8sqYxxaNWPDOCi4NTNrGmmxK7B50KlZP9OTUwKEy6srXXAlYJt1w88QbEsQh9/BdhKUy/wA2CfGxgUSszb7tbJQkSkPim1WT0T2WNFGc67hr/V79THmvEMAY6ja7Ef7pWQUXYccO5OAt2zc8XE7OjjU8zJu2B+EhqxiP+E+mjNQTGe68iSuFT8soLSrKUaQqew7PtmYxBZHBAhvh8iMz7VZ9SF80FY2DAirT5lNw2eV0V8AJPq0H3Hon/3X/0CiMgJHADWBKhfuWkCGhrZ2YAF8fAajD82ETSmKafWiCSgIlYCMgltYOHsFzVENb1FousF5MwCBXopRI6JFNNYSxJUhrNpEao+UpaPwt4QcyJJZnRR5cfdRU2RcrSdcyyfntYBijLqcGWWALOsvkEYGovjpwyNDovCF2qnsG+PRZTtdg8cGj0qqM3+mf4ZGgbHhQGA8FBksoR4DZoPMCTn0iBb4gNYBhiMo8Zjq2zgGFcptH4jGYYyYG9ojUE/hCHs5HUW16TspipJW748+KPTc+iB249ejdnhkEY4A5wDCjG0/cquscqkxmvo0oM4CBplnX8vvlug3cyY12mpSr9yIaiuJLI+3MQJuQ9CURtv6ymL7/d/7un397LG4/gBC5nrn3VuNJ+OHfPhXX32lNcw4R0yFFhMfoKXtfGjbrz+07be7bUfS16ft+OxU64LDgd5R6oO1ttIWFywvLXEZVHSHhgX8qJU7OAQ8AHyhw1Lvx0HUtG45mEV7LBEh9zeabQ++/EIqprRgANSjosr7OxPr4APgkz81xgUq44gwt32HMvMR8QyBpQKhcRgSpU2NUhwlxieOfIAEP0s2i79zyOM0xaGKM6Q9RrChWhao2fAxggTTbW1tXXucDBZ0oLGx4fbk0UP1diSAESn3t9tv2tjoeFtaWG5LSwZqtBxRH9TLi3Z0fNCOT0wzdMsF1zaxhsZHHZEVqKmzNQc2gI66VGyHgPTFRdt9/14OPHVfEYMI1UnOX0WQ7bhAa46A050cB0Bhss1kpbhusgP8ybMl48U1cHZiXxjDgCjGO2Oe/oTcH0cNR5CfMV/QbdmDAQCmfZkJoIALTIDrKzWmFzugV9+Zvckz8MwGBuMlBEUm1hkpbbNSyGTOua7p3vTmNOBN24nMe66dTEvokAmM9YGhAnjXVw3J/r0PdrhzX5zGUJJ5d8YQx5ixTS+3jB/zn4xagk78mbXOs7F3JRBVlMBk2gKKlFmIwEQ1Og+ITkBFTIyqQcxeSWY9wDLg8+eAMIDFmX2PXQInAYSwVnhOsyH8mWSb+uOWNRLKYD7P2MUhhhnCuAHOWC/U0TJ+fQVhZUzKJidYwjX62azuGaUWbmE07LRUxS8uOyG5gGaB6R5AEqNhYtLBqhIskU/AHp1AddxZuZwfoS/GNjPOfic3j4eKx6l5cX7Wjg+PlD3infjKu5vS6GAC551rWR2A5ixkvAP0k0EKoE+msk+pTLArtG4+28/Y8j7cM60mAqr5TDLSGfswALBl2ATeO2uJoKACMiXQxXOyJwBcvGfAfFpfcP5xdlGTGVCWjDegKAHV0aI8K5N+iZo3wi9+NsBWfpd3gBIpddCZWZVX6PmryTsaEYBQvevKiuin2HV+H38Mm66yhh4dVmuPM0kBzQkJ1LCv8VkAaGSwO4aLxImcwUxAWUGo42Pti9hB1nXozaji2ZfwfmH9pH+qdCUKMbK3sNv4LnyWfcEYJRggOn6tT4IoZLg3NjclsCUwNzqqtZ+WWhnbrPtQwxlXrqXa5dPTTqF3AAhH2w3CckMjbWJqrs0vb7T1+w/bytoXbWFp3TVGxTb7DAg/bbD1S3j7of/lH/8DtZ1Idk2ZHYBIZcFwWjG8cXp0wA/ThJWI5bgQEBszjbHZxBhGHeRTU10xvaNvON/ToowBhrimeoCVjD/AUyBUUbkAQkdYiTAB2ACE1HMp04GjAy1RgjSm6w0OPGfcVM9WgjVyOFTLSAaQmi1z9mn0HLVPiblI0cxUlqhw5pCzU0q209c3ECx5cngBpYbGs2GEed843WmKi0FVdpDIq/rajKsIXAf6hB05KDlyLJRBdISW6JSoCkW9BMheXiLFPFBQk/ppRTszFpnbOFypeeLPRMdF60OVj4bvNffJKPQXcg5a/gylaJCldX2DwKBaaDhaLMeLsaJGgIyqqCwG8G6dIT6ua7JQNkTp9I5oHIBwqf3hr79V24mNzTVlVKHKfvjwXpSQmalpAcKnT5/WfDuzFtrTwdFh+/Bhv715u9devHrbXqMSeXjY9mnEfO0aV2ozoY7gdMzPoeBHQ/VJHXI439S8ICSzt3colVEUVKGNAupd68Yh5gxpovasEyi+jx89bE+fPu4BQuocOVQHzjKAUDTeIQSBDN5T78QYcYiyVwLy41TyGWWIq+F8aKWhJWVf9533RMIFxstxiyPK/zEeAQURE+JzqkFir9y4dgVq+MnZRZubW2j37t2X88BB/+rVC2U7Hz960DYQ6VlctNLry5dtZ2e3TY5PtpWlValnzs7N6fdwPoj8Hxx+bMcnhwVkyIq4TlU0V6khVvPhEkniPbV+acStHqVWxeR5qQlk3xO4yvtTb5t31lqsLChgi4xJ1msk/QEqABa+k9UL+OYzodfioKYfHWs9mYJ+Jor/T0aMazHGDx480LvyuQDCOPV27K0AGWeXLGjaTgQM8/7Zf2Fm8HuppeHd8Un4WTJfme9kguIM8/9ZQwESXD97uHP8yyEdOHFW/6N1AXOJsjB2Pc/G7+GU9qXrGQ/WETYxNNxkaBxoDGPEdYpx9rgn765sFrVuRW/kXgFc/D7rAPtLZrij45V4TbJ1rAH1Kuxo/2Zv8O9klgRCFVQ0BZ7fzT5k7ngPfufnYFBAETBYdi5zGKDJeySAk/XJ/kvWKkGgZHkAQ9goj81VO60gbPrLcf84w8kM9uf155lElQwQQIPdoneC1lfnYY1HnpGsC2e51hTgZnjEtPwPXvdqyM55P+va/j6gDRvFNtL2MS0hlFmaIIhz087wBfa933C+eXbuH8AFrW9tbVVzbL/BdbIAywRcY/e5f7KUWTt9QBiAlwbkCjBUxj012KxVZe7W1ztmANdNVj0ggXUZWqzot9X3kfuLKi6ly4mOep6gUB8QcnZRX8jvQL/lZ3qOEqtJnbj2JL1mK2vGOLK+HMw9FFDmd9lPjJEFU+6Jtk+WklM5gI6ekQRUGQueE1vGOqCXq9rKlNBg7EjsavwFgBhzS4AAwSreWzapKM15VmxC9oyCArQ6Kn+Te2fsdH2JzV2rVpb7sD65P6AT0S0yylLEraBkGAMKHlATXHWOrP/Q4VUffXOr9Us9O2yd2ETbOwDnfFfS0w/ChHkjFgVlBYe0G7LolVkHo22YQG4BwqmZ+ba4utk27j9qy2v32tz8mgKeVlb/nCH8JQCiT/0Zh/7pn/27AoSJvjrLlabrrmcg8ycBGEk9V6SzVMokbiIBkYE8tBSv5h3RjAH1gYSzOWsgifGrrFR6khGhdMNygJyjwKJjUnNWNYYAQmpHxBVH+VS0T9dkRbkxQAWDEsdG1yq+f+r6RN2rfkjqYZi2Fc00TWXqoJ3WdUQlqHolJPIFzEpVVBQkieZU3aX6Uk0J8AFayYbSbDVOWLKBBmd2Dsh8dnQXgcs7vZvagajQ3uCwn+VxVsoRaLU9KHpLnBaPpTOhcYZD/+FP5oVnknGFMnpy2jnQyUbFEUz0/Sd1ClUI7zYJpFidEfTvGpA7NeGOinbEr1yHUO+o/oRq91eqa5jYu6s2OT7W1leX2x/9+lftq2eP2ubmqursTk+O5TgQAKAxPY71kydPurpPr1nXzRA93d8/FF30xas37cXL1+3D3se2R38oZLtx4KdpPkydBzRGCuhn2gwgpCg6aqFxjHouDuxxOz7muq5/9Tvwrm6iTOYTgM4ckXUkQ/jgwZdtjZ6Ei1BGiSAz3oNm01BGoco6UOFa0kTWGcdQlJg/vgLG4xzx8zSSD8BIXRafT4AmQCWAMU531kecxjhRykgUzU51c2RBS8wAmwDtmUwfzkzkwn/3u9+1u7vr9vDBF21jbU0ZQol17L6XwAf1bwtzi21mZlb7GAcHVeL9fXpU7bfTs5PqlUi/L8uh49CLaSDaOn3uaL3gLFJongoo9Ohd7GtGSw2La/9CrQ5IU+a66qsIRJnq7b0V4Z2AQZyKAL1khgIGAXYIo8SJY4/0s1n94AsOGxlUnDLmCWeNOWH8oeoHiIipcUWwwpk+OzBDosWKzXBp+iGfi4OXwIAd6UEzbV/Lqqd8NhmtBC74Oc8oJsX1dadMyd+T6Qi9kmuHIZBanWTGMJ04k2RrtUeOfL8EoSJcEREJrsnPcVyT0fA7u+Y85wz/Tg1iasNY29RUYk8laFZBkYCI1IQBCMWqqD6Sorv1wJ/GoGoVk9kJmEmmVsEsHOmrACdn3JJlDJjoB8oGv0O5g8cggFCZtKKBxrFM4C1nZZ8VEEDkrDW0QYPl81O3jAEIJJvaLwXog8H8vQN47An1UbszoFZrD5doJHiadcEZK1BaPfgIXmHIoTPyjbAX4wtgW1xe6Oo/mddQeXP/rBXehd5vgFwAIWc32cGjg4OOvh5bxDthj2Sfaag+4ows65nP4E/0bVRUa7vnr56LsSOsIc3n5aWeX/TFXsA4fkzUlnnGBHT5XCjKOcc79kHRGBnjZHxNv56SqFjAJM8n1eDd3W6/U/9OUJMv5vN9ZQ+ZlIi3pVSA+6LKzXugBs3RwxxiV2gho5pOMnDX17KbEpRaXXOWrxRSFQgjmFL04FA/sS/YTeZNissVBOAZApgZt1CQ2Rn8LsCeedI6v4StZR+R4CGMs3wloEe9dHyKBFU4B6jtM3vGQoOUEiRLjGgNYEz03rtBfR/PwlnAM7LXM/5pt0GQQeB8ZsYMBc2ngSfvRJaatZugGv8X9k0CXl0Q4CDsFdO3ZZcRCGzD7XZ4pM0uLLfl9XvKEC4ub7aZmaU2BMuozqXPGcJPHW795X//of/pH/3dO5xYNmjCGDjoNuLpe2ZpbzYfwJA/5eMjsDKGVPSIRU3KWVXdh5qYT3U9bfI7KU7GkpmyxIHktgUYhbQj0L0FYgZ9DlVuhuM3bHEL1edVc9Sra9Neu+xWZe844KA3oFbK9djIodPEuClDlffnHjhJJVsMlU+AkChwGsAjPKPWCwZyqk3iuoyDQ/gen6qdjIAOQj2AOxxPZQbr8HArDxf4u56B8bcTYdUttzRQloKWF9XQuaNWRECmHMmAP54hWcwcxjgffWpRP9OAY4BQSCLWCRLEqesDwhzyA6qVa7hSM2rwZzVKYULFGIA6/P+gtUUysMwP7wxVd3iI9hfXbWpirG2srLQ/+oNft6+/ety2ttbb2Sm9lRyZZrw319fVXPjRo0c/oZQNKCqo0h21nQ977fmL1+2H5y/b+w8f297+voRliErSOBYQCGBDWh3xFw7xZKWurln/UNTIjuH0ui0L1x30x7SDzrg4q+LGuTg+W5vrbXkRsElRPxRN6jWPuzknegkgTO0q2WsFH8o5Zh6Tic5BGoc9WcCIxcQ5CpWOuesLKoQe2s9qJIjAZ5MNCihkznknybxzUIvu6716ezvUFpdo1g0gNO3x++9/o7X65f0tZQgRTABYqWbn5FQZQgAhdoO1QjPzg8P99vHjXjs5PZJTYBl4qJ4zrv+j7qdYChq36sWW7I1qanBASiFOADf1hlJ0dQ2QBQau7bBpnbl/qOXO3fORn0WQI04F7y4KYqkQBvRFuZA6ON6RsVXUfH6+W4sJvrCvGQOcNjl1IyNWa6x6PPeFc8YptDLsB+BONYBkXujVWmyGROQdVDvUt9cG/UOn5aRZ2dQZ8ygHBmgluJB3SVYtAbTUSgb48PNk8AJoGI/YIOYS+wpldP8jQOWoq5HqapnKYUtNX7JGffZJ7FMfsAYUBRC6TupEEvxxTkN7DYBQVoUMUymDxlHk+tyXOYU6RzaCNc84JKPJz+VgVlsXfn5Rwmb8LPWG/YBZ7HfAHZ9LfRfzElAoFkRPaCjXYGyTMZVDXNnsXDfqqdSlcdZCzctezlzm3foANAA4mY+sR7YHNhcAj2pyAKHWRwUfZQPI/E1P6zwnyySwfgVl/117T7uag0PZOVr3LK8s69149vSyM1MjwWLG2S0MkvF0k+/WLk7PBFAyn7xb7JHXj3vOJfsZOrLpjA5o0GJkb++DABLBQpWfVN08n4tqLmPO+sq+7Wd9kz0m65VG7AnQCIiXYiv/1z8P+ZnPfAeVmDe1eUD9eNzBqzA9sCsAt2R1CWYSHEqAj59Du+TfrGFlkgnMXTlIc3V7o4wZ/WIVcL69lV3hGzE1npFra51RfziPqNmsBYTERPIcQhl1zfGQgTzKnpdmYzF2ym6WinVfGyJrinWY+tIE3Rh31XtXYJNAXc6U7A3pMRSVXufL7Y3qz015xzYO+khjo1mbanU27ppIbKJtutlhfDE+As9ij40r0CSaJ0qqI25x4fmfL1YY5xc9K+f0/wH4jHmyydm3CpqTEDl1v1HPO8kA2oLdtruhESKPbXF5ra1ufqEaQuii0zOLBQit7PoZEP7lB0Sf+hMO/ZP/7O8IECpiXtHQOLVuNn7ThtICQip5NJd1BIoN049ghQ4TyhlGJr22MCg5lBzddpSH/4OkqSyRDlHqGEyD8s+oB6TeoSpyrSbQ1cgkq4ITmoM9oDBgh3sLINxcDwqzeypSySjqcIbySBuOiowqqkX0vA5oUYNoEF9Rqbx/sjYBSnn+Pp0LYx7HMhSo/iGSyHaydnYMoNlYiZDnyAHBIRGnKYuY509m6C+ie/bvlShmH2zgFKdVCNfqv0sOOVMbq4F6BQn0HKyHsnpyTG6oHb2TemKwtg+GIWVmEBKgxlTS0NRWIJJwcSWbOdI4aG7b1PhY21hbaX/8B79u3379tN2/vyla4a5EBQ4kxvLowUMBQr4zz1nHoQYdHZ1IFfSH5y/a9z++cIbw4347RV1Vz02tAg4g2YRpZQfHSw5dkuhafwALsuG37fzySvRaJP5FbblzbzBqTuNs6ECeGhfdBcEaMuYAv9QP8qwcUjgqykZOEFiBImzKb3+/BHgE1MeR5jM/P2yZAuaDtUNGir9zHxfUr3QR+ARPQovpBw/Y26Fr8XPeRYdr1YM4UOCWKQuLS21z854AIs7Ib37zXbu8OFMLDwAhqoSAEZw1nndqYkqAEADB+lAG9wAZ+Y/t8opaPg5pGq0vdX3MsCdkIlApxVkia0HmsbNZcthd/xLnLrVRzvx5XiKGoH1QtFPWtd7v5EyOFfuTfcj/x6ngT8YBxzhOAtdI9DpKnYw1zgQOhkBpj3rIeCZDyNzwPAE4XEdNpQtI8jmcOzKEsAz4HA4agJBxZwdhd7gHmQa++Z3YJMA0DjeAMBlpmtDzuTiA2c99cMI6SzQ8jaGTNYwjzp+h8fIMURMM1R8K1fvdD8reyaEtYQt+J6AydjpgKHaM8cpzBRgkq5ksN9ezjbuSbclaj/Irz5cASBHXu6wvWcqsZ2WHUFM8Ouoc4oBb5pZ9CXBR8FAAgjpz00VDVQsQ4z3iRMaeCuAR8DxL+wafbwHTacGRdYLNz3UHZ5/XLs+gkgGNoSnA0OASJMo4BggmyxnwnwBhrsEzsNY5a/2MZ5UddBDSTJSRRluWKPRix+iXyj0Yf/rAht45Nz/XVlaXNV7ZIxFOMR2YbLH7sE5MjGpsrXxL8G1KdjzKwTn7Qp111tftephX5pc1zbrj/XNP/o/53N3dMZOp2EAJdAcQsjeVbQfUViCnDwgD2AGE/M7P2TChpTKW/Dxj3qdfJ6ihOa7edQGTyYqzX3kO1jXAjr0q/6cAZ7LEAB0ougRKE6w5Pj2RPbj/xRdtbmFegSTUet++e6eWS7ybzoViNAGkyOxyLwRmFubmOmp9PxstBe7LC613gCDPz+8w5tlfYQn4jDcgi4/TD0RnH2e+cibbRXD/3WTguOfH/b1OFAvQxllM5o/AB/uC95GdpOfsPErriL7ZX8u5zz05YwG/2QNhDUQ5mt9jbSkD3VrXLzPrLRl8Ppexkc1HlPDGAVPbL7eOwibfMUcTU215bVOAcHXzSwHCmdmlNjQy1oY+Zwg/dZz1i3n/oX/+j//DooyatqdomKhvg55yZFBw6onecNDz7YNjINEegBMglUwFhi+NnEMDYZOqn0xzRBtqAg4Fzk5ofkTDFLFHTKIifTo8lTl0TzIoYs4o0dzaRlAGtMRw1ChZ/cNOBXTYvKoL06FqcQ8MjgVoXPNGWkvRxVG3aLDhs+Oh5u2tIoNSmcKoua7PwimmD/qQJ5p4oWxQVCh570Se4a7zu3YqLEjjzCWqcC7cdt2PFb0y3urJU1mPRJIFUstxCMgOKI6zwJ85HJNlysGlDOfoqObf6qCDTFectRj4GPZQoPp0m7shZ8n8/kV3rVZAdl68L1BgHRsj+2HnRk7GOcDXgJAMLd8zUyNta32l/dU//iMBws2t9ba787Ztb7+SQV9cWGzPnjwRZZEIq5VuTy1wUJFV1hkODyIjL16+as9fvGw77z+0nfd77eDopJ2c+XBwzSf1IETETeFUNFViJuNahwBC9JYYIzmiatdhqnKimmpXoawoDtuNslkSTqhxAeDzc9YbBx+O0dSkKVlzROALoBBIYQ3wHqE79Q/cOJJ9pzAgP9Qm9l0AIffBgYmARyLnqclKhDtgM0AhxfXel8cCcD4Uh9vN3VCbn0eMZ137DGfk+fMfpQK7sbHa6PGGIykJ9fdkEw7a5PhUW5h3hpD1dnCIWI/7koG5xyfs0ANqoJViT3hGRDTUV+7oSOMJwFZGnZodqFZHh7pP6lOgiiK+gI3IWrgsaiFjIpGlivKz/yUqBTugJ0/OulA2lIh5XSesggClgKIAowDHzE/fMZK634GBEv+fej3eETCIHQQIMW84eIwRY8B7EhDDLo+OWHCH3+GzoYmRkXFWd1bXxXEiAOBM4k37/vvv24sXL3RtnjFqonH43UR8TuPL2gM8hn4Xmx7Amd/luQIcJYCFAvPYaDvYZz69D0O/Cp0x2cDUJiZbGNZDqKih5mVPM97JyGiORLE3KGZOQjvtR/ijTMs9QlnNemetSF7/8NAZhqKpxjamD6OzIVaPdp8y17DhpAYQBrCFWsfvJKtExqUfdEvGL7VTYd7wDmbMeNzy7eBLtYWquiUR1As8Z8/HzieI12cC5HkY29SjCeReXWvv8X1RmWfstlUYx+VYs38BUfwdRUquC/Wb7CCiHYwFvVxn52bdELwy3ryXqL3a24gWmRWCnUxfSYJgBODmZ2dlJznHMw6hbvLu+T3WIe8ZUMoYs8YDXKDh55nIciU4xlqLOAnvEt8kbVr6Zxjrg7kBoEXIJWOaDHL/HE/gwuwpq6wzdzwrz8b4wWQyo8NZTz7DPkwgQZ9bXCys5Jr7lDykng4q5uUF/Z5hO121sYkJ1e7Nc/3pKa1lAnIS2IJpU4FsjKyCrOpFPKxM78rSAFQl+M/zR5mbtc44eK2k37Rr4j0kPwAAIABJREFU5K3W7vKTm1JM1/9XZlkMKAL2nL/lV2htyj+x2J++Iw6js/9M80bwhHVz/77bFREoYKxQspUq6fCwWmAoiDozYz/o7q6zU6wh3o+xjK/T35uc5Zy7AX/4elGf5b4J8iUIkPYbsuH4AdJ1MIVcKvB30Mgv2/DYeBufmm1Lq+sChMvr99vCykabnVtubRjxms81hL8YRPSJP+jQ//Y//ud3iW6pAbzaMFgVqttUozSPJhJjhay9vf3OqUm0LypbGD/AkSgSJycyVB/3963AKG55OdOKkttxxxnC+eF+lkE33UjywtQLTiCNbUVTO2nUoCGdjRqoW1rglMfwCSiOjKJwL+ERDA3RUDv+8L8N9MyLp67GbSR0HSiqN0UrQziFgmHdF0CIxwh9wQXFug/flTUTXaSK9WX4Rcc57WhVvF+oC6Klwbsv8BVnn0wkTm0O9DiulpI3FcX9D13PkPrPUFW4b8ClZZx/anxFswBQS8QFGhyRQxdsY7hw0uOk5Pr8Ow5bDuQcos7imiTL0SPwKqXMAoCVDZbYjP7PKrAGhM4+uQfdlY2+ot937fb6rs1Oj7T7WyvtX/orf6V989WTtra+0ra3X7bXL1+KroxU91fPnrV7W/eUEeGQxUFhLFIMb/W8i7a3/1F1Fq+3t9vbd+/b63e77f3eRwnG8PPBwTEp5TFAIWp6iP0QHBgdGRc1hHd0ja2DJ1JLK+XdcdGIHdhgHmmhoMyy6GBQo52p5mBmn0CBoi4I4AnASS8rRhIAxbsk44GzHsculN5EupmLAI/UmjB3ETpJdJQ/c8jxuTj6me84n6mjSCSWa3Po4ziSzfP92V/U28235WUU6gwIX79+JYEnaj95Jyi46R/3ce9jG6dNxeyCnHkGkV6RR0duOzA1DTBKM2sU49yfkffsU5w4+ENli2oxPa6YX8A/7wO4Et2pGm8rMowaaPVZU6S7o3hB/7HQVahgcqjS8qLEd3iWOH2MR9ZMnMI4Fcm6JlAT555x5fcCOkPzFYjEwRkd7RpDA8h4fwCeaOQKepG5pUG4MyU8CwquOLb8PYqc/J6FO1YEyNhzv/3tbxv1nYyRa7LcnzGBgmSsUuNE9oR5Yw0mExoacRgg/DuN3OWEIsQ1MdGOj2hdcNFlw1ImwPqK2AP3CWDkegET+XsyTHmOtBhIhpJxmZ2fc2Di5kbrmmuGhSEgrMChs3dROWXO+HyyqtBGAwINPoZklxE8Ykyg7rHHh4n0lxPbF3lKpj17KUBG97l13WE/EJcMdOY+gT+eO99higzOqCtnVKonIi7p7S0AedBXlrXDuypjdUPLmFNRYsM04DljExXk0fPdieb9/sNetXZyb9zJSeiC1GTNyz4hDKXzanRM5zPjjAOvNidqbo7ytwVguoArZ8HdrWrVsHs+lxwR5FqcNwpMTJPRmXFwp+pKU4aQ/cP5wBrmywCdllVuU8IaT9aIuSJgBWA1uIDibwVgzrjQA0VTLIpugqo5f2nELjEiCZlMKfCczJwDtBYcyl5IgCOZv6xTWAyAyuWlZdFGpaRcpTaMB/adgDW+Db3+2CN8OYM8LTvBszPWBMIILEObx6dgXbHPzCqYk52zBoBbKvn8h1p81+5SToIOwe1tm5+bbavLq21jc0PzyhqL/d8/PFBtLvXMCZKkX2zfFiYrf02w7MJ+3c/3EGs42UHP+53LakatbmuBObMoEjjAx+Jzjx8/al9++YWYM4wv9GSNfameAvqwE4wV6xibAnDGn4AeC+g3/X+4KKQOKmpvaE3gk5nZw57A9mQfMw8JMmF7GH8FcUrIEHaGCl8IZN/BGgCcT7apufm2uLLelta22tL6vbawstnmFmhdhKDeZ0D4ieOsX8zrD/0f//y/v2NDYlCoy5BwQRUFJxPABuZQjIHyYQ6NxeqMGGScWwxZItIcSAf7H+VUoM5k0OB6QCih3JO/YzQkc0/G4PZGDnoykGoxUX1f+FP1gJU90+FdNT/KCBZXXf8nJVE7dGx8BEBEd7u4VN8zA0IcA9Md7LC5rsiZHBRRyTw6GpQMnewAIFVZS5xIK5byrWhxqY0mGyfBA6iy6qPmgyyAMId+QEUoJS6oHqhVBnAxthyaOAE8dyKSPtCSbY3gjDONBolWReVLgJ86pGtTsxyhxfGZk+OpfltFW3GdzrHuwzMkOs91DKRN6c2hLZCa3oeDokHLLgs9YUAd7SYyhygPY5DD9lrpaSL1w+3m6qZdnl23+dmR9uX9tfav/OmftmdPH7Wlpbn2+tXLtv3qZZuamW5bm5vt6ZMnbX1tXY4tzunPQZQjs5cNmg2gAbroq+23qifcfvu2vd/bE101tYAcHFCZVpYW3XBXNZ2CDjQeMRgkLiD1MAv/MJZIrpPpA+hRmyHVzIPDcsqsyhnxhrHxEYEfKFiAJtYv2ULqIWmBgeOHI0VE2WqtEeixnHsi4qzj9Huyk+XMUd85YXyTiQptkXmNY6rsW+3/ZAn5WQ7KfqYZwPf+w3tnxQnSjE20aYQ75hfkiBGhhrJFQGVpcd6gbWrS43/s3ltEaaCNzszMCQDRzF6A8PREjhHUM2zKT3oQas14Hwp0sc+q7kuR6PHxRh+/nd2dTjwFgMVemyZrUUEgMpTqeXd6KocBYGlHZqRNTqNWaEn/rPUAueznvhMZ8BCHqnOSeuqYAYYB2lonODFE61WH4sy8wHyBPvZdGltjX6mjDIVVrTVGCEJZKKdPC05AKHXLUG7JIBjMXyg7yDeZR9ZJlFTZN/31FPAeGixrJdnirAmcsayptI0gSEd2ECBO8INax1BLU7/H+LFHEeHh93h3rsWzcIakryPnQXqxAXj5O+OS8dNaR3VwesaZkNYMUrSWKphI0KlaT4QuyD0yh3L2qjm3wEqv11wUsnkXBXSqPy62lLWQ7E0omQH42UsBDZx3Co4VEEqwgXmPw8x7JWMR6l3otVYBdRCBNZyMOOb8tjKmapJdWXTe16Dp9iegjedJRrpTdYTxMDQkYAydnjY6l9feZ6guLy7MibGwSFCHgG1dW/WqxcSI7eEcVDBAtfBezwkaKat27fp3HHDGOtRV6gexr9TFay+UgFXUwpNNBShESTtgkTngK7WyEX/h56xhvrE52F0+GzDIeg/Qdvaf8hSzNhiPAa2WOUK4zoIqXINr87tpw8B7usURGVDXCEJB7jKE9PdbXFL2VOd89VJm3N7tvOtKaGiQDvgkqMY4YvsMSi4UHMdekSEEFIrueH2l82dmdrbNzKJiOuUgshgrvIuL9tXTVowcAJjFkLDJK0tLEjsjCxcGiII1qCp/3FOrplBEYWpQFqA1WWsgLIKLM/sqoXOGxq6gyjg14i47CWuJrDOBff1/gUGt8comE2oluPDo4YN2//49ZQgJatBLWDXsZM+rVjCgkDFgTFgzrCfAPOe2MtLDZrDJfg6PyAekjh0/ViyRuzudc9idsIoiCMZcJ9glW10ZQhTysbFtSBZD7Y4mYfcsLrW5xdW2uLrR5lc22sLyRpsVIOSz9iM/1xD+YnDRJ/ugQ//7P/vv7lBbjOKnmjQreuJm2GxgVjIHGxlCPscGdG0ICk1Qk5ZlJAW06sDEySMjgFFOzYzolDSPPkNm3tQGMj0YHTYd98SJ5ts8eGfjoEip7qFklzGUGDBx5HGQCpTJcauplHhJKecl4yaDrh6EBn+Oplo5r9+jTCCnJ8iiw6yuG2cujlwolAFI+bfBqIGdwHBFyRz1d5NYO0pklEyhdbTRxsqqnRbV4fkECInS1jj0KSrcO/QljDaOdiJ2HFoCFCU4E6pnopzppRbKiim2bjOiJsVkXKrPT6iqGreeMlvGvVMU7Vk/RjIRNTsFBtw8UubcCrDJbA6p+fL1xVVbXpxujx9stX/5r/219uWXW1Kk2333pr3f3VFkFBnpRw8fKbOGUY/cdjIPOD9kKgRq76yWy/p+tf2m/fDji/biFaDwnZrME6TAqeUeqrlbWixhJINwDgIa0jtLzWEz3CnM0qDWctRTqmHg4CYI4gbFOCUeSwtf3IieSiZMUu6TU3ICCKhsbawrWs7Bpkh4Ce1kzpSFGRlVywYOQgA90XAOy9RYcaDlgGXfxQFLAAJHCadOjoIEisZK7ACpd1NfB+0eqNOAmu3PET0mo8A9WI8AEzJ93JvotOqF1Q7kQkBQa7wcPd5H6ncELwCFU9M6hK0wTODhvC2vLClyTe8s5o61oj2ESA8OTmXTVR9SwgcJGBHVVjT9+EjrV/Q4iToYNLBG9z+SEXY2zdmJaTkmqpmZnHatWK+FQLLi2UMBA8kSJjIewBhWBe8l5318vMv089kAq4C3PtgWU6Doj5HVxzbYXsy4x6IcatRWnS3JPsze9/h4b6ZulGdjbFVj9PatwFUyhOyZZAYDrFJDyFwGYIX2GRpZaIeMoSmB7gUGqAWoAQbDQkgwg8/yd8SDoG9DAxNIKbEH1rQoikVt5v6ANjKaMEywQ1w/WSgyJFxTIK3XwiLtCLTui/a2tLjUFhYR1piTM83z0jLB4NFCZqHBKThQas/KzBICEjsDIG66fmjD/JkgSgKD/QCawFlltnh3rhG7zxrgGbseZ7VXde5W5iNZNf5kDgIUAYQS9KgAQ2i2Yb5wDYGiD/TrO+zKDZzVskgMFHjONNf477WzMzKh3v+qNZtFbRmVVgd2FCy8oecwAIjenS5p4GzNF2eqxqGCHR4/nX7+LmEx3h0QaDaRwYr85ap503WKak+Gn367ak1DxrNXgsEZwrohE0dLijAJOkZCCawwR/gp7is4r89lDtkbYglVayeeOfYigk6nJ2ZbCJhPTrYvvvjSQk/Dw1Uf7UbrDuS6TQtzMTs9ozMktiyB1FDHfa67nQf3xIYyUhKKKSClzFgJpyCKRXCbelbC4cpKlzgdgXwFaKPkTXunOqMpq8Ez4jpqE7G23p48edy+uHdPQNRBhJtGiyaowGbR7LS9D/sCs7RjwiYTuOH9WVO7O7uN1hXYvAQ4CEwA6JLNVvavhJ94Fs4rzpL4ATxrxpqsNkF9ssTMJWJkDq6ea/+rv+LHfe1f5ggqLgFE7JcDyYjKTBaN1CCT+WHOGWPWpfot01OQFk4EVAhgwSAp6nkCoQnwx9dN0HsU+qcqDwG0rrUd5eyn1GRhUaIyooourrW5pTVlCO8USCZ4nMDuJ4s1Pr/4L2AEhv7Xf/JfCP6oNuCIKL4bd0O3NJ1wsuPth9LCZsPIAQJxxtPAlSiNshPHxxaK2P/4E3EYq2da6hrHHOeYzdWP9HbqUOcWnCG7ZYqmKaWSDCaDJ4ES1+2p95546t6scaA5NN0Xj7o80zCTceuDmw7wRZmwqEEBcjqoiq+uzEJF9gNoOLBTXxBaEb+b5/Dv+7AU+Kx3Sk1HPkvxPZklgIsdFWixFjSJM6F6omrMHLW7frZukCnwmOjbL1LPA8iE9kKtxLQoNxyo/Mk4cE1FwKln6R38iXIH8Pad8zrNfa+qf4k6rOuyrL4WSp7nxZlC3g2ATo2nonocdfz/3U3bXFtpzx4/aH/6V/+kra0uqeXE4f7Hdnp8pIMA2W1aTqSORFHEEi/yeE10kU4i6TwIMthv3ryVwMyPL1625y9ft3fvdtVSgr56U1PUElrC2plTIogU1zvqeH5G9s/KbAaFzg5yeDkjZuXFHPrQfXC2jk5c/8a6V2Z9eaWNjbImoLSNi76DCEt6IMpBB8RrXKByx8l2I+HU1yHVTpPmAHyAQIBU6MSJtLN2OgEUZT6ccQw9WY5aqd16zw2+cbxRIyRLaMqgGyW7NYJBJRFmJNNN2/U6Z80rSksgQ5H2C42hqXs4xIddy5rl1eW2dW+rPfjiC70j11dw4si0PtWtVEsRUUyrPx1/JgAjpgP1iMNk3UztSmDIAD39y2YUvccRIZBObR42D1CWLER/nwd4Mhe8XwRaAvT4OV+pQYqTJ2l++npdXXV1TLYBA3vA77HfqHtKxjEMCsaX8VY2HcXQM5QBrXbH/3Gf0K74k/swxqwfxp174fACrkStOj/vBFCw4fmOU8ifXIPPGmA7QxinKs5fAGnf9hCwmpm2o8zcEtwy7fxStDki/lyPIADzgF1gvMgwe49ZQCe1jFJj/PBBQQ/mRM8xPS16b0eFhxI/jIM/6BHnjI8z92TWFiRgMquzTHtYdXCVeSmnOZRB1kqAVn/+4+TzvKH+8kwJCuSsT3BOgE8gfyCUE0ov78HvhdadOkmuoX1fgc0wM7hnQGpsuoS5lFmDYhiwaCo391apxp5BL8wY9k72dtdO5vZGtgyKr7IsqVWETk4pB3OhcfP+MttiUM7AelVwptSws66T/e7XniLcRfZQAU0xkGCdwLgwvT7rSNnfqg1O0JXnSu0i+yRAnHkCpLglx5JcdZ6F8cSPIfgQYBBRLd7J9pHgIMHtE1PMJycHQe1q6WK2yGx7//5De/nildYY586vfvV7osnzc8Sa3r55oz1o0F/0QOYHFlXNXfZVwDTvlAAR78lzq+ab1itjo51N1jWxseNjHgOYI+f4UQlSmKFEwFNgcoLMHHaydAhU0+gaQr5pu4B9/eqrr9oXX9zX50kIqGb3+FgBvxcvX7Qfn79ur17ttqmpsba2uti++eab9ujRYwE1/LvdXoadda2AQdXkcQ5yJgLmyCYT0KPeUO0XKOMpsMZ7h9WiswLmhOr/oWi6DZfmqrJ1sbmso6Vl17WKBaIApfcAY5RWLFwflgRzrjOq6MTYINYdYJcgD7aE9+deqY9m7Waf52dc4/aaMiTov2dteHS4zczNtAmYcTOzbWV9sy2ubrXp+WVlCwGEN7dAcQdVO2HEXwAw+PyIn+YIDP3P/+jfEwwyj/zcHHKiXNU0HWeVDQMQ60dGiR5ihFdXVpXdwEG0UpjFQTC0ohye24Crf1ZlPCRvrEPKgAd+NvfDSGIw+ebzygIWeFJD0k5+3/+fBu0AQUdTFWfsgFg+H2eRjR2aT3+6A+LiFCTiHspYKDC5Xpy5LsNVlJJkA/lcIsCJLvlapm7y3pJRLocun827uw7FIhfFpCyKrmlDAbPJQCYSGLCrUSjg+XNAqMxTNf3FkPYBIb8XagxjFTpTgLTno+gPFVXsZ0kCBvM+OIUdkKzCco1hzaNpd3Dsh1W3IMWum2uBQlyFB/c327fPnrY/+eM/aMtLC+3i4qydHh+289OTrg8TgJDABFG+9MnLfEHzQLSEd5FAUCkGvnn7rv3w4/P2ux9+VKbw9du3Upk8v6C/mw91O6pzbXGBOjgAkCmFkv4WYK82GdT2cHgpYzGqOhsMf5x0HHj16MNJ+Ui7jH3V7kxOTTdqDicnEPigOW7da46o8ozop5Yar1reTt3Mogcu9h9t5wgmlZPPMwRQmDrkmqiMB5/nsMRJJKIcJzfrqE+b4f2dgXEQ4+5uSNkAIvWu9zIQyT1wFAOUAKiulfPhHjVNQhPq/XlO/Z0zDsjWizJ3dSWmwebWpiLXOF7YHKizAIKsaQNJA59kRvr0pKxb1X0RcS7Kr9svOFssEFfNnePUSna/GAP5TGh9ieTHkeY9cQRTswZ4lThQD9AwllyHz+Gc88zpC9bPDMoWVi897CPvZIfVjjbP1WUIb+80xgSOAuT4PO/Ms3CP1FknIxUHtV/r1A8QBGgkwJOxNHAzxTb2LnaNdRTb2M+oGCy67pNnSQ0ic9WnM4eOHnsF0yTU2GTQYnsCzmOzrLZq5kRsCX9NttRnTcZuUJIQ6pgyL1V2oPrAAoQ5F2KveZcAMf7s76UEJ0LxzO/GgXQgs5Sz75zdY76SjWVdxXElYBCgHlaHCH8VMAiFMXuxO79KECk92DKPORu6wM+5Kf+5dgJHjCPOOS0hyIDxPMpOViaXsQ34B6Ap+8jeq/ZNfQAtkFhMEnwAnT0Sd4MaT0bSNYP6noRCDhsDlg8tetxHMuPLOP2cVs3PHOhwL+RkYXnX1A9inwNYmVeJuZ3byWcukg3nc5xArBMFiI4skIetJ8CYe8t+KQtHEM31ydgP5vLx48ddSwrVrkojwXV32DWeV+PQ8FFMh5U2QKkLBzhnjfFvAlGin1ZGzboHF/pd2+JxvTeAEJ2iqysHyGwXXY5BiwcAnnviQoVFkI76csCgFaw3NzfasyeP27fffiuGjetNCVYeVk/Yo/Z6+3V7+Wq7vX27axGgmWmJtt2/d980dPb3FQENt33h65RWSicnJSIFXX9GWey0dqFhvctsyAh7Tvi36Oo6W10ScHuFbSYAYgZAgnlQcQk48qfAnMAgWWwHkLy/x/UeAHipKbfWNre2uswmz5ogN+MF4BT9sw35TKxER/ZpgiAOzlmoB0AIAwJAODJG78H5Nsb+mJpuy6ubqiGcXVpts/MrbWZ28acZwijlf5pY4/Nb/wJGYOi/+vt/804G7M7F6Dgo9PDC2EKFU280Rcwwym5KirFM7Qey8tBK5MiUIeS9bcBPLeQAyKt+g6JNlFJoetYhHJONn6xXarrsoFu8JV8SJpFq1qABug6oaicY0BMwEkCYLF7/8LcR9zuG0mG66sCRTqQ4gLAf4U/WgoM1VNYuo1gPnKiueP1F+wroSORdRrXqSZQhlFiJMxYACGU8xgaGMrSGvGv/Tx8UbmQfQIhx9GcMZHDUDQiRp1+V0WQ+HBgYKKZlPjJm/QyoHVD3AYqzGEfx5+C6y1YKUOIs2YkzOKQnVkWJr5GDtrjMk4dftF9985X6EC4uzGo9nZ0ct6uLc1HNqIF48PCBnEkCBmTRuA9rUU7ryIgFBk5PuzXE8717t9N+pAXF735ov/3dj+3V9nY7ob/mZdFsRCNsqu+jvYF7E1a9EplWNZ934CMOLLWpcpyHhkXDgbrLgQwY5Ju6jJ3dXX2TgWd6oadCrYT+yj2mpycEBgGhql+cICJp6svICI6Ba4/GxwdBAQ7RqKWxJpLFx/nIuh7sG2fK2ePKhFTtTtY9Y8f1+4rB/J9EctSrj+bBsAPcND6R+vw+B2en3lh1iqzvNCMPmEudngBhUQ55Xpw7HI7N9Q2JTVB7hAMAaAx4zX7pshklEJV3TC1fsqN98GJga0dK9gNAXbVBonxhm8RycH1savf4nYA91hbr6ccffxTQ451peMx3gKH6JkJ1+vhRQi5E/vmCTYFjFWqfKINiUxhA829T0RDlcuNk/m8CKpRqni26xbeUH2lHUZLwBp2u0fK3wXqyvH3A1M/gBADk59yf/2P8mBuc5sE144AO6I+8q4MlYWzYlmJHUtPLe2SfJHvNuGX9uD7a8vaZo9hqrhXbkbmk5IC+gGI9QJEtEBKAiPPNPfnm95kXnpH3SjCBwA6f6/5dtZ85MzJGAZI/B4xy4ntN7mM3+0wREyXvutpI5izXw/lnzpK59Xq1zba6trMnyXywd8J0SRYyCsZhmiRYyHyx5pi/AJPYbf5MsIcWIbT64bxJTZXGCLoh4wOwLZug5yBTWJSPLlhadF3AgOaUbFDV03Mv9TAksLZEFnhWQiEOgBjYJXDM3IWyJ8e7HPCA8ZwnCUone8qYigI7MtIBRoEkXPFqn9Fn17CnGUd8GTemd7CGHooEF93+xxkjqNkOoh1pPDnj+TeMmtTg9uv9U7evc1FiYgNdAYJ2gOYIMgW4JwDB+9ICib2t0ofT03Z2cd4Jf8F2MfMEEHbXLs5dW6qxZpXBwhmxSJ99NddYKuuGpkKBka2tzfb1V8/ar779VjRQ09MRkzmQ30cGFmr5m7dv3Cvx1gI1rFuC/9hn6Jq0r5BQTqlti6b7ca/USalRXtS9FSyA5kqGf2pCgdnsZ553adnlDwJfKMGjCDtF7aZrEONfsf9YNwSpYE8xT6Gyu28tLIoxjR01yowjv7u1taVzBbuWgIECCgRLZVvcAo3fY02Y+eYAX+4fQCif64ae1CRHzgVo5+iNSfB2YqotrmwIEC6sbrSZueU2NT1fojIEvT/XEP4C8NAn/4hD/8nf/jfvfKAWrU/RPXP4oXlE3UtUzTIAGIGIowAIcZzZnFnzMehE/3DIoQ3Qt+3w6NjUEJQ8SwlLFBfV0TkKmGyFjHpRqxKhxnjaoevV/dWmtniJhLQqUm7lqxzwAS+J6sqYVoYjUe44thiM3DuOQbKBiTjG2U5kPa0lEtU3ZS69HQeO6MDhcF2WW1Y46+aD0oczDniygz7eMO4u3kf5Uj38lDVyfWL//ZgnuxUDQKj+iuUM0w7B9UAzyspAf6G2wkI7pucECKZWJFHmOBa5Vh8Q/hwsCvD1WmJ04zFkhbvrazuvBr0Gqxh7mtIP3922J4++bL/6+ln7/V//noDSxcWpwCBZRKKKa+trqucQjbYcfOoYAGTJOFNETruBqPAxJhxeZAm///6H9n0Bwv0jGl17/B3tvROQgdq5tDAndTar0KJUBni9lvqss2+utVXGd2pKzoWpo9QrUY952t5/3G/vdnd1353dj23/8LyNjgDAaCQO3XRSByZiLKsry4rKTomGeCtwSV0Rh3BfsZHn5IDl8BQVixqfHs3XgRycn8G+6pQoq5VBPwgSqlwoguxpr3vqYVFNdc2QWyFY8r8PBnFy1WICSXr6RJZ4iSmupphmnQaIJCvOnmO8ObyXFhYVmT49PXaN5OFRR8UM/WcQZPF+T0AidiSAsB+84d37lL9+ht2qcdR8DUSTssYDDkNPSuYPJ4K/C8RubnaAMGquCKIACHHMuTefoUUK64TnYl6gaBEkyDswZg5OlQATNNRJPg/IutZYcD0y+4wF12HcWdOhUSoLVvVMyfKknovn7TI/RQVkDtjz/E4AHvOaesLs4y47Vc471wzIGTi41bqoq+m00mWy1PncT9edqY4JcmW9xukPmEwN3dHxaUexxYlmXGTrez6X1JnrOVl/ARbJHmJL+Uz/PBhkw123zXeUdvvPm7XWD7hwnYgzMZad7VWNvKXw1XtvZlZ7Gdos9GoY2K8sAAAgAElEQVR6x9kZtVoxhAnZ+GIdJAuecYsAjdYkNrxAI+urzx6BXse5y3PDpMn750yExUDALDVRBOQitKTgD5TKE7cBcBuK1LoNzi2pL48aiEnVtOqk+y2ryArOz88qsLa4aNVhjXllcgMIk+3KOk3QyABn0FYpACFzG3vA/yfTzudVUzbh1gmp4cu8OZN7odIBap4Zd0Deo8ePdLbyJYDM3lNwxIqfzky6BUgysqG1ckIn854gwzmg7tSBDwPz5lYR1W809Fv5LXU+AwQlkHR0qGAR827Aj/qlW1IdH1POgZoyrbkqEEP5AcI+ahGGP3Dlek71MTR9n/W8vr7WHj980J48eaKzX+rXZ+x/awUgvgYg3HmHyvC+/ZDSMWAsmUdop9Qh4nuk7hkmDoEt1QKODOtz3FtZ+CtYP3fqx8t6FfirgA17Qoqh1Bfiy7WhNjkOMwX77wwk45mgPLaOuevaf1GribjODEq1ZAgN3tMWhvFO0CD3lX0RI8kBN+aUz3MfZ5KtwGx/0sy4+H03V5RxsH7OlTCZX15qY5NTbWRiqs0vr7fltS19T88ttYkpgG5KmT4Dwk8ebf0CBmDoP/63/rU7DtUUA+PYynkeHha3/OLSVBL3ysOJt3MpCszcXBn6BW1KRaOroFyR4Ch+7X1sHz7sVSTcqm2cfFbEc8oew4KRCEgbgKkCNb3ovgBPHRKJTEOBMbByVElOjICnldMMOJwBSpRR4PTamQAO4Wx+jFAOIWUncVaqNkB0hxGyk85ASbxGB4gzawGais6V4A1/F+ip5u08s4VwTKHINTCcMlQRlCkFRGi1UatLpsR0tkH95AAQDoQO1PNdyqmOVDLsBvh3irAxh3LAl5asMloS26IR1WEmGmYZxDg5LlwvECrwGQGtAr4KHtxUI1cil6U6V+097iShD1CxMZZYhvo/EpW+akO318oSPn7wRfv62ZP2e9981RbmZ9rl5ZlktHkvsiY4xUQAEZhg7uO0EMlmjckpLloYmTt9qQ7rXLVwL168FGX05evttvt+r+3u7bdDZNLPWPO3zoKTtVpfk8jM0PBduyGDKhn19FWs2gdaIcxAo14ULYf6BKLv0PuIMO8fHqv34es3b9qLl2/aq+33Wm+0rkR1FOoogBBq7NraigAhkVIOc+YKiiPXZs9xEFNbyCFOHQUBGQ5f1nMK4XFOE+FkXQZ4RdFxfnFBw5Ga0ThgfTCYOjiug5BBan+p98JBSSZI9ScV2caZicof4IY5InvGAZvnYQ8GEHLf0MBSU0N2lMgOUWu9z8lp1XKaHkSmnGBId7BLrrz6eFYvVdkAL3hn+0dH5JCzb5hfxGeo78w+x+7h4FLnQkY39LRkY3ACQ9/j+XG47ZxcdhlCwFQyQFDMnj9/3l69ovbIQAtASBPqOL2Aa64DKEggaZCVrIBYqeqxw3DeAA+Mrxt7u/1EoudRwbQzb8p+KILJ4rEWQlVPvWl6DrIWovaZQEKCY4xvss+MSRzV1O8O6PPOTAYgJcvI9RJwCPAanI/OQmMzOvpsUaUduLJTbzXUadGvRR8j+AENmMxCCWuJ2SJVQJ9h/D5rJvuDd2C8aI+QNRSQyGeTxbag043rDxE4qvdnrfJ53megSDmuOQ7NlnGU9D+ZGdkFn5X0jFOmcnRc80h2kG/sg+rFJbQ1LKGQcRQZEVZB9KLsG+PKvJLhB2DgXEc1NKJR6rU2Mlzq3oeyE5lvn9+uXeTdAIWIywCO8QH4t3rjVnmIahtPTrWPeIYEVMRSIAilljyjovr3bYyzv64Jl5L1zHRbWlww/X5uNo17NP0Gk67j45lEtS0nPFl8/p1zLxnv/Mn9+b2szQAI6PgE8SImYyaAz8YAsYgssbcQTiFYkyBaFNAV6Ab41D2sSjoQcfMacGssMqGsF+ZGlGBUb8VQOVNtHNeC1YIt4DnUKqIyWTpDq57brIF9BdGzzryG8VGa1OAJXLIo5UNRYzhZInUl2uKgsOmkAqtVBsF4bG7AaFjTfJoq7PFVP8DDQwFChJ9Yl8psEqS+cOspxpTM4r3NLfmMrBk8igSRqcsEFHImsRYV6Lq7k1jMyvKS9pLOjUt8SycW0nKGNabgD6D29qZrI8VYpU+qM/BmU4QFYYA+ofFVEoJa/ZMTfSZMirCGsr+xvalHZe/GpqU+Hl9C7kLtmQQTLi+u28UZPvCZBGXml5ZUPzg+PdcWVnqAcHahjU1MN3ydzjvqaVP8ArDB50f8BEdg6B/+rX/jDoMeWgXUt6hUwmM/PTsZ1IGpNsS9+3LIIJ2vXkVEf6q416n1GxkT+PcouomesQ81KoDQG4XaJA6g0J369KDQh7IxHflKRHhAx3ALDACSI0uRXucgk+HoqD0GhX3qa+hMAMpEjDGAjlimdYMjbd7YxX8vGivGGG5+n2qpd6RofsROpgBhj16ZjGcyg13ms2iUgFQ1NodwUBlUGa2iNcnpkeCHn0uNijtAbUcmRdo64Io+FlDP81CjxuFsQaBFgSk5gWQGTohAnpoCVJnUZFr6NA7uI8eiZ+gCxjkUulqBChII/AI6b7nPbbu8qrpPqCF3NwLtoki26zYydNO+vLfZnj5+0L5++lRiKzc3F+5hqL5Xkzp8ieySFcSRpz8bmUP+TeACx1+ZTbUoGVKzewEEAhA31233/W579ep1e/7ilVpRvHi17d6ERxxqNwJbrOuHDx82qDYcfRco7R5RV+UM8C0pJUVprRRKb0QAIVLtZBIFBqmTO7toHw+ORE+Fpvr9755X70WzsJjL6elxRdHXVlfazAwCHfTmglZK5nGirdLbT/0IAaWuk6HPFVn6OLyhHfcBIWsTxxwgEar3yuqqlrPbzTiLw5qK4x1HM3OLw6oMyOmpIqjUfXEQxxEGVLDH2U9ScdzbswMxP9++/PJL0SXjbIXK14/ABnjwDDgNrP+jA4ug8PypE5lGnRQUfXdn5daSfE8GPUqGOADcL5k3xgfngEAMqnU45GTbAII4c9wT4ROCCRbPcSbOGRKDizilycSGHhinM0Ex9hFOFWCQMeffqrdeXRV4DP3v9PxcTg9j5/cEKNvJVnQfJ24CGvGC1ggOOp/lOzRBxiUqzKm5SYsP5iCAKsIgPDN2mmflufnqN7cPFa6/pwOUrETtGtTQ+wCEOLiDDFyi7g6+8f6MReyEKc9+x2S/oJAzzqHD9p1kPpt+iVITnp9vO7vv2+7ue/WwVGbqzLVlUvAtKnxohPy+VDJ7gJZ9yZxnfYT9AMAChBGUsyNsGjPge3TcNVzZL/ws48hY8jOLmexp/Q8NWdRILVrUW25S1LipySntMwnmKJvO5wtAivLn3rBjE2N65mSj4pgGPDFv7FHunfkhxZ3PhynA/mSck/Hg38psoyReDBIMAe8MhVSZ/AJlahkFq+fSioycGX2hGP6PwKjON9UDutTAmR072WSsqBsEFIZ6P6E953Fh7HPO8GyxCWGeJJPOucJ8JdsacJogWPZqsv6ACkAoQRiChgZfiMi4eTzzx9iTqcWWc13WMn5IMtOhu3q9QiN1oJTShVDNHYikp+yS7D6tkHgmxl/jR5/b83ONAXNAy4cIQfHMrJlkRx2ENxODOeKbcxSbQFkOZx7BhNCL+TelBMzXJAyT0hdQr2eBdJexYDyYO+6/AGilzVeV4PBz5pS+m1KR/vhB+5WxSU9HKPuX51cSyZmbne5UR+OHjJfwIEHv/YOPOpd4R4IuFrOht+dom5+d014k6yoWQ9WByyZUb0cHTKidv9RzRJCLuUlrkajWmnLM3nGtsOoWK5iRoEdql2OvuD6fBxDyvgmIxh4l42yf098G1magXZxftbMTn72IyswuLkhhdG5xpS2vbbbl9XttfmW9TU0TuJw0IKxgdN+mfoJY4/Mr/wJGYOjP/p2/cSc+ddEz6W+TptvOEA5kpQ3QHJkJqCFKCKcc+kHfmVBj7tNTHZAChRRfH1K4C82BDWYlOokgVG88ZUy6HkZW6wpdyVlK/xtnPr2KCIFhdDCacTbyZ9/hTFYwlJMANP7s0z9DV+rTHZOt7Og2PQlxZRWIsBLxqgMx0U5nCA0IEzXPe/SplwbBzm52X1KxhNYDddeCHqaSui7G4xRKqmXI/cyAHxtIgeOu1mXQ3Jf74fykNxMZH5wUgKwzI/5OND2UkepeoflPNtfy8n4OUSq7DE2EDIq20tUHNdX9AAj5k1YOqbXhunfXV21k+LaNj7qG8Kunj9qTx48EiM7PT9TUHYcCQAIg5CDGWZNMOY3kEXeREqAdlIyJMoSVpeVwxHGEzoOK4fb2GymO/ub7H9rO7geBQg5lOZOzs+3xo4fqi8RBdXlxLkAI7daUQmaMQ88HElQZ9gJja5B23c6ZN+q/js/ai5ev2p9/91t9o2wKULy+hipGJpBswrQO7bk5nL2pNkmGY9Yy8Gsr9GqbFigVLevqSmBwdXWt+iWmdncg1JA161qRQS2emiXfogRpqhdjFaU9QLYpOJNFN3VNFpkYDnH3G3UdY5zkUEVZd6xTnHrWBAfyo0ePBIQS7Pl5UCF7R5nzqp0ik0vtcWyNVSItH+7AkEVLAh64VwARf+9nz+Jw4Qhxj/SXCgjGWWMPSFFxZlptcRBviAhVsl8BNXHOOyBRGSycDdM9r3UPsj+p5cQZC7BhxTCOygT01DzZf64Zcz/J9HebnZ1Xtp33BQxyXcYhGX7eyxl+C2oBCLm/m9s7s5N3YKxTD8mc8P8AwtSy5Tk7KlxJ47MXAvS5NvfiOjhpACbWirMogzY73CvtI+LgZ10lWMCZgX3BUXdN16AtSgB4qMTKNC8sqAaY3nmINB2folhtWrZEeWjpMmenN2caQYD0sJRNk3DFREdRTRYZZ1UCIJVFY2+E6okd6AdWmLsAQp7P9U2uufScV5/JEmYyKJySfWLucHQ/7H2QaJKUJbtyADMFsDWs2wRqQ1kNaEq2VY3gq80QbIjQgc2Q8bku6vvSUpeBVV/H6o8L4OD+nC9cB8CdPea2I5R5AEoMVEPfVda9KIkJ2MrJr3PQgNA9PbG10DcZc9UoV3ue0EGzNvpnfLKC/F+cdq7PeiPAJJqhqLcHP9lrPrMQnIJtsaSMHLRBBxvSMsPZQp9xVvYNAyDPr7EokEjgFGGcA5TT1bYm6rnONjM2YasAPrlGR59FdAX1yukZZc2UUSwAlCx6gqg8B/PQD7y4B6ZpkdjdtOsh0GCRK/wDWCZjOgfN5rhUDSJ2AKorPoBqAFdXBEx5t9gdgv74b4ivACIBgcmcpn5bNY3HZ6qPX4T+u2xl16zPKerdqQ9kPhBxOz9zEGB2ts3DYlCbL3PyrSLqOk3cnbQM49/JuHM+M2bYJKnkXl52+3DA3HKdZ8Rg8HUoexkAXftKg4Bm6KBe37G/CZykXpdn4Mtr0nTcBO5lty+u2/mZWULI2k7MTLf55dW2srHV1jbvt5WNe1IZHZ+YbiPDY9BWJJzYB5W/AFzw+RE/0REY+m//g799RxQj2R7J2+sgoSZj0H9vMD523/N5HBXoMDiRHNgxFBxOKEzRrJr+XzSbh+oACADECUSVgIkj7c5sRVUrh1LoOTEEBlemJQFGgBPpE5WoeeqkEgEO/YvN3wdkMcQxGsmyYQwCCLOR48TGuQxl6ueAMFkDRzRH2vCQhW/6144jmWcxmBoo9wnwkYEcQ6bZGTXVb1WdD88kECvRGM9MHH9JTCNJL0fENEnV5onmxLy6VpQxwmkaOJOOgCLZjwpk3iMCAbmHqV0WbOA9LO9e/adk/IoCmxYeBRbd9xEAddeuJARRbQRuXbul6zOvN1dtYozm5aPt26+giz5rjx5+IfDLgczBgnOxvLLSFtWPb66NQiGUMJCpqfyb57ZSrSkrdrCuRVWZx4jPzaofnur73r9vv/vxx/bn3/2mvXv3XhkIajhU5zo23h4+uN/u39uSQ3ejPmZEzU1d4VQYGhoVILRyJSIKs21ufraRzXJPMXqljbb/l703+7E0y7K8zrV5nkd38yE8PCIjI8moqq4uukuUWvDCE6BuGrrVtEACFfSEEEggUANdooR4gD8OurqrsrIyI8IjfLbBbXIb3Qb0W2uve7/wCnitjEy3lKV5mN373fOd75x99tp77bVPzy7V7uLPfvYX7Wc//0V78+ZAVFLEbFxTC2WLFhYTbX6OHmDUBY3p34tzs21lGVGKyXby9kgRVB49MuDUdDiyalW2BDWyjpmT70bvL6gO1kGbaDnvwVmP8ElX/MI1ZhYwcO8o93/js1I3lb51yUThxPHFAYsqH7ahG/CJg9ulcIcipho70bAtjEOtVIRuElhh7KlV5HO4xwhGcB2cYNHZUityfS0HhS/ex/gUXKnrp9ExfQtRQGa/RdgqDgKf2bUf3Ux/HHFey2cmws/r+VtsEj+5B+btDVnKilLb8UkmtHqXiUYG8JoWtT391QB6fHEt5tV1fLN9OjxOIPeIQxWbGBAtuqR6yM4oc4JzJorYzo6CdsnEpn40wI/rOKuyJ8VF7oH3sl7Snyz1x8kE83rmgffEOTPt07WpZN8YP8EbMulpWI/THTDH8+8CQuzVq9c0U99ubw72DQZlt/w8qbvFMWRMDtjcqIl71hv7P2UCOWNYa9inKFzm+bDuAy4BhlxDAGRvT5TViFoYEJIhPJIz78wY7JAqKygBNNGBofT1eiXYQzsSA2gzXAwiAbUEvjJnCbIEOAUMqoZcTqszrGEF5LOxR4zRQarlPtCN2A8CSmrWTVaPOs+RkX72iLkL9Y76RqifgKJcO+dxnnUAXPan9l1Ri03hrRZRw8NtVu1OLASTIFEAWTcAnHNZ2fxj9zOGck3LBJ4HY2Hdkonnm7knc4PXQsAztpE1mswuNd2u06dO3IHYOPxulQIz5lS/gwlB1s99lufazs7rEpdxza1LRKw3wGcAPPGDYleT1ST7Re0o4Cj2wJTK1PsN1Jr5/PT/lFImAEq0VPcjJfAzCETMF8X5Ro3qeS3XBwwiFOPrHPWZGlA9wyT5+uuvGzXOx2+PXT/58COBSvw/7MabXbd7Yd6lNkwmtddTeyS+2YcKThBcRnQNwaCZqXYkZflznYXMP+UWEpK5ba5pvbysoIL1EwZ+hYMf7ANsMXMTlWI+J/Yz7CfWC8+JICfPgue1tOTAVGih7BcFMqtVSgIjFk66cQlE1dyb3WbV0bC9XNdstsbAh+N8vZb4Dafh8NhoW1hZa+t377eNu/cFCMen59rwCMASlofLED58fZiBH8IM9P7oH/19uePhVPMzPYNSK2BQQVbHoEI1f0UdvTgzdQaDCD0D4+ID1VxuJJnhpUPPYgNapMxGWJHJPtBxDcH3AcIAt2xMC9ykTtCKkFBXUv8USXZez3v7/PYChHHkDC4tPhDnwSDHv8vf349c5jBkrBgQR+YHWbPvZgEtGxc5+DjrAYV2fJxFMw0ROiiiAhPuw4ODeXUtxyeAkANPwI739umaBupyqlVHk8iWG9JGaCZON3MUsQ+ijSqsLkl76sV4NgPQ54bYboxtCm7/4K4WG0S4lZEsxdYO16Kf92RaBSglIgPNCONqCrDv47bd3ly16cnRNjc73n73d367/bXf/mnburspmefnz58KkJEhvLt1r62tr7fpGYwvUVL6HKIsh5y1my6nSTfPcXJiTPWDiNIQgUTtDqBhJ+9YTvHTp89Ea94jo33gwn4okhyA0EGJbPPlehXXVjpTS70P3xaXAbwC5KZncoDPtBGpxF2r7+GXXz5pXz35tu29OWh7+4fKHBKpjlIc18Fhoh8iWcN5lEfnZtryEs21J9vVuwtRa9kHSwsLcvYUfR+zVHfWbWpdOGgTkEhw5Pzyon/YJxPGIY9TgxJm1CYTWVfkvYI5VoR078HQ/FK7k1q11HAwPwgYYB9Sq8GcJ4ARABtqZva/peEvtJblDNHqoqK31J6Yjg7r4EjrO9TIroOZbF1otGSUiVwHhGovIlpwda3gCyCJOUizc9ZVQE5q8rJ/4sAGhHIf/M2Bqms5UVHo5LURPhAgxGmjl2H1KGR87AHsogCZ+jxO9hkUqe1NNpY55z7Zt2Qv+Mk8D8C167L45jnymZn7gBXmlGcSp5q55LqR5++KFzF+OVHX13KseS3X4Ss1QJ4HR9ZNyx/UlXFdO3K+v2QJUxto8SU7wlGd7QbLktGMkM7evvsTwjxR25DrG9USil5XANKqyT3ZKmWYiv5usRkrbUo+v8Q+kkWJQxk6WtYVmUnuTUC/+jMm+4qTbpqgRTAYO+8T9TL2sYJmAkxSk3SNp3sxOgPE/PDf2CWCfQmGJvPLdZVBr76QBGMDEvkZerUoj8NQ0Kdk43HMAd8BjXK0q9WLnhX0emrSek17DNuZ6/Vr8sbINNtmKsNTdp55w2dgP6p/IrXqnf6/AsVSuFR7bv3bdFHbqW49K3OfemLGmnM6/UP5XQBhRKoAhGS4CVKY+n6q8VN/jW3k/gNevAeYJwKeZAZdxx8AQZ1cKNGwcgCBd+5stPX1NdH1d3a21d+Qzwhbh3ugli4+B2s1vkQAPuCGDCEMBPUAHuF8c49HnlE3cMczTD/dAB3Os9SImhJM7SjtPKwITAYKyq5qOS8RwIH1wVpEOdtBLJ4ba4z1x98BhC9evtB8Ly8tt7tbWxZj6/X6CrXsmZwXZyen2i+ULERcS+qb1JdOT+q91L5Cx2dtAchpa/Hoowdq20QN4e72TjurHrWquyzF5gglMRcBnMxjShl47gkOMB72CO9PJpZx8MUZ7T6Mgybw3DtrGFvI+k29InPGPsxZLntQ9ZfySS5Zf4P1ER+R4C9Aj+A153WPsoilFWUH1za32tLapgDh0DBiSEMCg5wjH74+zMAPYQZ6f/xP/5NbNrUK4o8OBdow3lDKuv1YMDYYGQ5dTn7TQ7zRMDYqVt7Y6GcCoAAR9cW4kRnMpndUzk296QdFhNItG6z6GYpMUv+hX8ahSDQvILGfsSsqQoQp4tDEIKS2gYcSelkX8HUjk/y+SzXo/i0OXxzAwUM2XTLvi1EShbKAD/PFQWQqo/sMSv2LLFo1WOYgl1KmZL7tPALOiGwyT3IS5GakYNxKo/nvNKAFlHSzmu4PlWbGdkAssuFaGrIiR0cWQAGAqjVIAUmDb2eOOeztzNfnF93VWU4yha7h7H7F+dfcKUtoVTXooiouP7/oO0OAtvm5yba6PNv+4N/6/fY3fu932/rqcjs82G+/+MXPRdchS/jo0eN2Z+tem1tYUHaVDJvqFiXm4MbVdlDtuALmhno0QT5XXR6ZBJwGpk71BNC99g+UGQJk7Oy9aa+gpu1s90G6ejyhuIn4zyVAouT0Ae+jjky6B+E7CdAAPKH7zc7Ot8kphCmG2stXO+3Z81e69u6bg7azeyBgiJgNc566HvftAuSNtrkZ6L1TbXF+RuCQhvbcCxrYFpXhwHUPON4XCnSi9tlLPAf2GXuOe04WKVkNnGiyRogrhGaY5uRqg0B9zc1Nm5qymEmix/xM1oL38TXY7001mNiHUEkDaAKueD1rLSDLgRz3KOuKonSddfZz11FkPKFsDvaeM0S8DhCTBtYZI+MhYAU1itexJ6itDIiivQd7T1kuqO97e3LM2Jt5TaT4RZeUsuelsvECyijXcV/KWlkanVpF+h0y50Ticc75t+ugoa4CCGdUyyi1xwsDq9g/Pb+KiJuy5yxD9mpAYewiNpyxJhIeR5t5jUppIvF8Dr9LljABte58JvsROnmeGT9dE37bz56YQupG5gmABUAmcOA16TYujC2ZlzjJrJHUxSW7eHR8ovpBqxretFv6gxarg7GyJ7BtcfR5xrBVGDt/1xkzOqa9L2BbwkNQRqlB5hljl1hj+vxxgPdsfy3EUY1zjoMeumTOBdEhESOpa+esCSXx9NR0RaTy3YfUFFfWC/YttVB5jlw/AApwwTMNDbabNc85xznC/bDm06sv8yuhJgBygXqpCL/z+csYcJQZZ846gonMF2vSjvxkvw6U+VH2jf5wOhQc8DVrBOaEWSq0kBEYl7iQ/84X1Hoo74AvrmvKsP0QnWVFb+T5cWZsbmy2jz562GcDhBpNzZvB5LlslO2m1SdTN5ZzS+2A6IsnlVSL0UlF+dRtDbD/3ArBFgDhxoZFWACD7rHqUgTmijOBbzn90gDgOUGnNV1e66xaIQFIAPHcF6Ce+m+yj/gHnM2UvRiIu19ynrntJADa5y7PQOURgHOyyaNj7u8K8CHDqXpk93lOQIvxej9YVOibb76V/eFzCJSRqc+e5FxIraqfmQXxCLrPlJote4S2GMw19a7KFPeaAjUEllnTHz182H7y+Y/b8uJSmxofb69evlTWEVZXKJr7b+jNaxsISA7LTPst9rSAW9goPEdq7HOeCZjKfrv9DfcU0SHmiHXP9d3qCwaO1aYJaqAV4KBKCdsp4E1QL5rF9lcdrOmpLpBvMV7xcwD784ttaXW9La/daQurG21iZr71htCksKDeB0D4Q4BCH8YoDPHH/+wf3iryeYh6HbUFpktQS8BhwsHKFwc7BzBRIxkr+ha+owH9qSgBGHSyg/S1i1MAuAAYmqJhWihfMswdZc4+PbEA4SBLYDGWgMLve2Q5MDnc877QC+IIDyLng3YSoQsFWAa0BAzGACRj+H0ZjW4m0JFQsoU2HF1QmQM7LSXkmBSCE8AVOCLDYGfFYgtE3CztDwABjJ9VNiMtJTIfA02X2yri5sB9r9WFHBPmyBLk4vdDWxml6TJ1GgChY9d5ChBCMwUEuG9h5smf7cykahzVWL5AflHcXA+ZL6vTOmpaNFEOTiU0e/4M0Vn9eoLJK8uz7e7mUvt3/tYfCBBC79zd3W4///mft4ODfYG8jx8/bvcffNRWVlfb0DAUEIRqaGnCQW1gpsyK6giIGE+2UZob3lxZlIY2EcrwOotAs1numftjTb/e3m0vXsYcGzwAACAASURBVL4UcBNdFycgNTIKXpj67INtqk2MT1p1Fofq8twOUPWyg/KHcM/Y2GQ7OKRw/7Ad0Ntq/6ht77xpr7Z3294bnKBzgQVnMEwdm5gYbTNTiDIAFiYFChcX59skohO31FpCDx5po8OOIuMspP4r9T6pMWItx3FmAXJ4p3E69wwgJAJPP660P3DNDFFZhCeu5HRwvzh7qT+UDUiNlIBBWqg4gEHG0bViNwJmRPV9uJpKmX2aGpLBQX/Sz/wFePD6RHyTnUxdlTP2Dkx0gxA4jdARQ+uKsAtjE1Vyb0/PXg4JKoBzc21mdk6ZZu6d97989UpZZFEIqx6QsQAWsH/sX9U0oipYkXXAjQRMJqyIi+PFe3HEcVBwvFI3xz5kXruAkDUGIGR+mbtk6XK/7JlkfgO4cEj5ewBy2kKEhsbcBYjzGtYDWZGAgWTtunWHoV517XDsctaan6HtXmpS+R2v64K8AfVtWr93DahtSgBol0XB72LXQ6ukvpPvkzMUMMsxK3vKCCKMlNrBOJzcewKOai9Q2YPMXURuqNsNmNXnF2UZwE9wIMEOnhnZ2W5WXoyBootiHzgn+co8hBED2MfWMNZQ97PuYTHg0GdcvD9BSZ5dKIMCW5WVTQZYmWEyj33Q4d6Hort3a/xKpCwBWqt8u/WPQCvsBwX2TEHXvBEMof3E9JTFQaoekjUPXZYsFfOPHRRYrmyjr3khkA3Dg2vmLFpbX5W9Yd3zGa9evdaehOoYcC21S9VHulYPFoNZD7cCcNTKoRztgCPrzXV7PMfoCSSowZlgoAtFcUB9T0aYoOjb4xMtZQAGPXqxG2QIKRVIhsrraLTfYxVRNMCoqPIEJYeGlTXjJ+eVmSSoZ1r9HMDP3lxfW5f9IKge+6WgpgTYDG6YB50rYtO4Bx9jV4AXcblxr1eeG9RpbJl9Ar8na9YglrP5Vi03+L1B+ZxKMMIywFYC8Llmf2zQOZnPyhA74OH+h+xe/EYCYJwpJ6dQrWfaJ48fty+++KKtLi236ckJAULq76lF5DxmHdN6hefNHmUvhAIfEaTYcexlAoBWALeqPWOWndUcD/VVa1WrWnuLe3SJgNWB8a0ccHdG1IrknNkOHlPmw/lGkCAtbZJEGB+njIOexMNq89EbHWtTs/NtdnG1LSyvSVCGlhOUiAAsPwDC7/PaP/zuV3UGev/bP/0HtxgZwCBF7kRbVEtQUSOii2waDGaa3SZFnx40HLyTUxM62NjI6VumKNOlG9yGRqIWEDimOXgqMpyIWAznwDj6QIoj2wVhXWoAH6oMVfHQIxqAZZTKaFEdu1QXOVOMrSMnxUHKQavXdWor9f76Vh86ItKS7jZFM/UiNvb+7qqdmkLlQmdAShxXja8zNkmNlzAKgjQYKwBaJJK79x8UZQCaz7SQTGg6cSR8PFj6XY44lMSZWR9Y16k7eOtekd+TIfQ9uYZMETPRfp3d7GA/R4j9f/4iQyoqqN9vymi1wKAqu+Zeyqq09Oi1tr620O5vrba/9Qe/3373d35L9EsOji+//GXb3d3RGr3/8GG7d/9BW11b1yF3Ue065NQQDa16HNFnETUgqjo63EZp80CkUO1ETNEiZSkBoBK+wXmhBxOUtMjbEzXm39TCok7mbF5PmT+oO6gWcjg7CvuuXSkbfK55Yr4XFpakgkpD7bPzy3Z6QQ+6g/bq9V578fJ1e72zJzB+Sf85qY5ST2Qa7tQkSokTyhQuLc21jfVV0UnBt8O92zYqcIVD4Yi8njGRyxmEYSjQH7RuMRjgMHP9zZdfftmX92avA94QbQggSO0OasCq+RXYwBkhqu4sCt/dzH4cmUR4caiwDXx2VCdZGowTJzyURD6Tte+skqP9HNzYlGSKeA0OQKiFqVXMOu/ahGQ4kgnFAUutM5/J30PbZCwSkajm4dQSUr8L8FBfru1tgbc473GyQ1Nnf1CTgzPVVQ7k94yfzGt6/KUVQ1p08JM5xVFRhm5uVpkq1dteOqIf+mBskANW3nuDSLrtJF+iXy0uVo3wdF+Ap5tdDKjLHKaGh3tSHWdae5RQSKhbPJMA0QQdmD/GQQAw2aXUk5pO6bqrzBfv43c4ea4BH3Uv26IdRnky54EDbtDCLbtviqjtr2T3a+9x7wGQsd/Mt2m5BjbsVcbB3oed4FqwbvawFKfJNBQQwnnk/alZMvXWAlZpccFYUmaB7cfupZ1S6L6hZycgEopu6ls9h67D4nyR3a6gYWx/suZ8bkB0ShKgMyKWxVxxj2RL+YkdZL4Cth08MxDnf5wz+vuVa/80V9Q+FyhRdqVo6QLOkxOiqDOfoVMna+aSB1PYHQyAAURwxNlzUieijk6MtY3NDTEIcN4Zs9SKd3YVoOae8BsQKcG5Jhsmpcz5eYOn3pD+xlj57KwRMXAQi6s9osxrBcOyP1hzgHne4wx1agLdLsM0UFhS81J+jnAQ4JY5Z62S8SNgriDV5Xk7O4UJddYX88n6J4iewDLPM4F0nn1sIwqc2HplLWX7XYPKfce2SYUbkFaiLKwVhdar7ARDr5KfohZDjQWkvX71SnuGs95gfrpt77jdCe8VrXjFgXz2CUFCMneswSls0oyzrArIDHtd8d8om+In8Znbu9T1vpYP6QzhdHv8+HH77S++aBtra6KavtndUbCCAy71raHWs6+4L2sa+PO4/zxTiTDt7cmOMR/U6UcJ23PrYEaUfnk/zwx7zzVMfTWlm7MywR9l73q09EHcyQGj8THs30Qp0jrQoNpenVVkxymZoO/jaBsaG2/Tc4vqQUjbibmlVWcI6bV8dV0q8RGV+VWFAR/G9WEGPAO9P/onf0+AkMg9G46Ng2O7QPRqfV0GK1GYCA9ErVCGlqgT/YzKSLJpZPRQeTw3f53XiU73ngNj/rbpUDGYqRtI5JlrxXF5n0YRahzv6WcKixIU5z4POml/06y8QbvXy+vy9xii7kGSSHnGy884wr4/90ZLVC/3wBz4wB6I1WTsuT+u1Y2G96mx6qFo8Q6uG4dXNXeVVstru2DRPoRBonBZ/TvPIpF6nglNsFHrQ4WNCOMldNF6Ju9nSDNPAbTJhuZzuhur+7duxoZWDfgiFighuzUi+jBAma/N9cX28P5G+5t/46+3L376uTJ70HU4qNy366htbN5tm3fvKqPDGqTGkiwfoIVvHLWIPuAUjVevv8mxEYHBsRGrnGkOoRhJ/c50Rw5sDnE5itUvCnEk+hU+e/5CCocAI7J5E5OzEv2IE60aBhxBtb041QHOsyJDCHUU5/WGxhrXZOj2BQafv3jdXrziMD1o55fXao6OQ8IzZP7JFE5PIzQz3VZXFtqdzfU2N0uUcqgNt5tGbgYwgZOF06XWHAKh8661gB5V4MtU1EnND/3vfv7zn2vvs75C+yZLGFEZiyzgdNmZRIiCiUvfOOaIv2efZ9/EkeQ9oUty4AMAsCPJfgQU5lnxHOLAIwKUNhk8FznzVXci5bvqXxZwx1i6X8nMp3dfaNLcJ58jgHpgmrCAGBQzMr4FUt/d3KqmlBqlCFsk6JXasoybz/rlL3/Zvv32W91fHAjGjA3F6U1bioi4EPUOlZM5lbz83JwAITWTyqCXWm6eQ+xcMqY4kMmYst6Yb/6Gk8fncj3uNdH1ZAi599jf0Ehjr0K34hkF8DsKb1pvovf8PU4Z71Wz9VIg5RpWQbRIQwRKRKOrLHKUb0OXzfzwDC0QYlGhnAm2o1cC6WSrNV59x1lzdjqgOaA1dWmhkkVUB8AAIAygCbDI+cDnZZ55D+/nOYTRMqqWEs4Qxnar7c2E11YCEqG64ax2s9mpjUxwIfenjNd59QosulrqxZPJ5fMSSMlnMT7up6s2ymfkfgIGRWsusGmaL4Q5A8KciTmPAqaynrsB24CW0JgZf8aVsTk7e9yuyXhevTPIvb0RsABQIdoCRT2MhOxV5qrLHGIc2XMBJ3x+QCh/5xqi+wogGkznzOYZ+DnTEsTXElAeGenXLfLanOcBPaE2hplgcOB644BTbOqJFD1dWxgAx1j490kJ4nA/Ca5zn9mnlNqwV7s2LoGWnN2+T2cOs3+yR7jfBNZ4XRgABC/JuHJuMjbOqdWVVYEkbBSBTS5KdpAxcB3m/auvvmqvXryUCAz3SfsO2BMKLioDP9XmF+bVoxdlU4KlT59+2558+0TUegAh9/7xo0fti5/+tG3dudNWlhbbydGxagjJFPPseE0o1EkycG/dNcRr+I5aMWcVwA+qceafZ4Y3AagPGyQBMQJxCTJGWCjZPj4LX5eAC2sUVo8zizNtZnpWgBlmFnOatQdddHgYGnBrQ4D28ck2u7DUFtc22uLyRptdWm2jk9MSmwPMQysFNMvZ7ojIf+eg+vAfH2bgV2QGev/Lf/V3bzH+McSiG+FMztMge1WbXlGg8/O+Eh1GQ4cBKfOiZ3GNftYLh7Ff8O56AWcwyCyYBhFDwM8uwMq8xLHkmt2/x5HsA6PKUHUBSeieXRAUI5m/xXGII5vfvw9I41Qw5kRO3/8sRfJKTILXhP5kRwHaFGpXg559GTvXyfv4GTDadUjSS1GASa+pFg/UyJWIShdsd0Fhsnr6jBqf6FkIGcggT8hKXV/dtNNzHHs3oaUuB7Cj5uupGfTJVHRf9/LTfRCFrYfWnZdigNoQljXM65IlhE6FU0Z/I4q4iaiBEtdW59rW3ZX2b/7132mf//hHqqkhg/3ixXP1H0MZbWV1rS2vrLa5uQUJv+yW0AXXARCSHVtcJOO1qUa6Y6Oo2022eRoj0/Pw6lJKoYA/nAcUQYli6kAqZ05rZnhYhynZwZevXrdffv11++WXX0l45vD4pI0oS0C7iwlFXu3cOZLK9a1y2vqgiHoP2kycnV1ILfHZi9dte3ev7e4d6Hpn1JheXqdA1E19xwBC1MSQ9Zlra6tLbXFhTjWQUEfHR1wvqUL3G9N8iODT+wlHkownv3NW2PVHUObIjnUzhGtr68pk8R0lyOxT0Z1RAu7Tjhz8iLAMz571DmCKsEIc7TRs5+9R0ct+Ym3GQY/KI/YFehbjToYwQIJnwnVNZXWQhPezB7KXWW5dR4NxYje6AijZYwpI4eQVxY3a0jiz6v13fKznnib0EVQYZAmgEFmoJo3ocUqSbeNaOHs4vfybceCgAQqZC+7HdbzVnmXU7VOgi7sm6UaOcYRxMs8Wy3B2AmcJUQ3o1MxJ1GIJ6MV5ZnwRiJDISol5JaiVgIaoVOUoA8wTgOE93FOk+EW1qrrLBAFx1nBA+fJ9DZ5L7HYcf55JajunpukfSm1s9V8sgZzvC8BZCIJAowVJ2HehMXLGqEZKrShw5GxzATrJoiaoQPaU9QjVEHoizjMtlhTVVyYS22fBFwVRCBbdNr2G6xus0gvW31aFNgUacY3uORdQzRz6nDSjxJmKwXpzjM+gF3obtNH++dQVyqgAX9gAmuc6J3VGoeRY9E5oi9hXvrKGGLtaCakdgAE3gR6VCVTt2gAQmmKYrGvOGrFFOq2g+HdfEK36TDIHBJmhlOq+aYckFip2n/o72wtooKEDpwaSn92gUeY5AC1gNIAp6zhZpQAOxh5/w7bqSOuB4FnWpzJtjL83pEAMYENBsxLo8rlMJpE2EwT4BlkygBJ+EErqABIxlfKsilmV+lXGkeA6NiKZJ+wtNiI2g/3EuZ+ARGybxOSKCcT64Dmmll0sFUToCpSztthftGjB1pAFJdt5Z/OOWihF9Z3PicAcQZvdXQKv37ajg0PtJfd9JLA4IfYOfogyo4uLbWFpUcJ3Zxdn7rv64rmo9YBC1tTW3Tvtsx/9qN3f2mqbBG4J1tLL8eRtlQsQrHDmny8C5qK9VjCI+WA/sUZybqTN0FT1XXSmlppAi15hAwG7CbYwr7G7rCnmjDlKcIT7xwcig42jYso8CuHTCh5w7rGOc0YhFHNzYwYU+32MdiLLa215Y0uU0dmFlTY8Pikg6NpQl9R8AIS/IojnwzD+f2eg98//8O/cYpg4/PlOFBVDoGL0KnYnip6UPZsy3Hx41Lw/zdjh5rMRJB5SlB4k+UOlwcFOxi+HdBcUJbqWjJ4O5/eA0/dlvrpAKLSjZLf47xwUXUpZ3hMQmJ/dLGHGlkPFgK9ok1VozPt8LzieGH07dd0I6vsZUD47Kpjde/b4BqqnuvdyavjcjC1G1PdmCl/uO/el9+ZzpAprOgyHuSO9FKo7y3txYb48mSCrgBqsvv+VsWYOBvNpIQT7CKaEptaxm030GN3IGNqlop5kKQEbV7QRaW11Zbbd2VwSXfTTTz8WKBUgfPlCVBYikFAwZ+UQT0u+H6c9tS88KxrKr69vtEePPmpbW3dVZweIonXDu4uzdvr2qJ0cI1ntgnSU0FDjk7AEDYAl/+6eUWQLdVi+2Wu//PLr9mc//7ka2VP7J9oVbSdGyOKhUjnXFuYN1gTQ6mCn5oG/k1FAxZU6FbKCXOeNagrftpMzQPllOzm/LIfAaBoRGeijoo1KbXShLS3OC9zOzky0qQmLYFCzSLsYxsyBqdpU0cQudChKuXRmRqCQ+0OI4dtvv1GGEKoT8xWl4ARvnGUrBUNovXqwzhCGCghA44s9zvtxMHgGAJXQLNPwl/dwKCe4EkAX9Tf2aZT+Li7O+syDLtDEOYiwR7JWydIkU5+MAGPjmnEQ4jQli6R9VODGdCFTACUJT6bq5LTt7O4pi8hnBWDFSYjjyN+6/fwShXamdkHzwu+4d7KIADiDN/p6LfepUarD6nlvxvYkk5cMA8+SZ5V+kYC2r7/+qmqvjvWMqcWB/pusCePABjEf2HGeOWPhi9dH/TM/mUee3ZMnT/Ra5ptrAaRSg8naDojn2qq1fPmqDxS6tqrr7PK+9DTk2nPziwZcZd/C7uB1EaUJrdMsi1LblDOIeqMzqjwz6GuhoWnvVVsiRFNUDkGbkfHxvsIqvwt1F/tNKYPWhOqcCcaYykr2ONlOASuayVP3KFVoA0Iau9s5tZAIazzjtvNOiwlngpP5jG30z1D9HQjA2XeroIFqGGAj6yLzpfroUjIMoyXUXAFwnNJqIyEK+AVOMeJb1RqDFlBisHD/piUm05SSAO2JCpaxX7A32sPFWlFWp8CxbIfO7RsBJdej3YrpMT5GKJGZMwsiyo8OwlDT+l3NgAReVEZRzcsjLpUgbuY54BkAHx2BwZl4I1bH27dHffp1avF42Mnwpu+kgxyUyrj9jGtzi/1zE1qyWSU8N84ngosKapRfIEr9+ZnWikpMbswCIqDBHmRtsD6lvbC0LEps6My8j7Vs6qTbCeFbOLh8KREg2fwSpKGtBfftNlDUN5pp4b2+p+fNmYlNuHt3S6rvBDYkwKPzYlq11NgSav0YO+cIbAXWPiww2CfsF2Xf8A0BipMT6l8IVZRWME+fPWvbOzs6s6m/RFjm4b17yhKKtkyPxGqFEXDPXLMnCEgzZmj32AWeb2ifrOuUKDhjZzozr7HNcg9YAokA4ayV0IsT2A+DK3R1ngvPAAV11h/XSp/d8zPrXvDMkjEmmMu3zmX8g+lZCcmsbt5r80srbXpuqQ2NGRD29+0HEPJhBn4gM9D753/4t2/Tf6crXhAZ5USrONCgVyV60weEZawc1YRyUsCC/xY9xM3yqCeIUedASHNz3hfnLD/Z/PmKQX9/PrsZu1ApA+gSvU5mIBHrOBoBMdmw/Izz0o/4FlWpC0a7WY1ck5/gpsGBbxUwO/9uwGqngExUFNYGGUXmyyBrQOt0rR1gbNDv0epsFjiIM5ED0PflxvapdQwcE/hCrVB1IT7Eyf7pnnvDejYcKmoSj/pntWswgHWez4aXI7xkxSsyjJ9iIJpSQIPIAWCPWITr2tKig2vKwBMBr9fjMEiVq9faxtpCu7e12r746U/UFB5l0Z3t7fb85QvX8NDqhCge9TGTZEgO2suXr0Ubtcw2h9GqgOCjRw/bPVGSJtrq8mLbWFtWYfve7nbb3X7tmobW5Ohurm+4efi8m5RT44JEOC0vztXv7LS9ePlKTeyffPusff3ts7Z/SDuVi3ZzO6QidVoG0Cx+QX3whttwAXyr0eHUjGktAAgRrHlOcf8RSryM/bqdnl8KGBKxVxRf4jhWox1DkXBqQhSepQV6SM62hblpZT4VmVY/NSvf0dy6Jwl4Z0OTGenXTgwP6+Ak62qV0asShVru9+vLvtJauvXact3wQBUy2fs4btBNOeg5cAE91NXhZAUQBrB1gyCJ5rNX+H3Eas7PBxQssgihKsYBDH2P8YXqJRpQ0cBCEcKBIVIcqmjeh4ORjBX9s1jhca4VuKJlzcWl6NShHYaa1Q0e8XnMQ1e8JPaK++E9OCZ8YQsAjkSx+ffs7JxUFpOtEBVZdpPX2gFLBiP2hM/b3LzTVwYkOv/VV1/2m8vzeYC2UPG4R+w5+xJAwDPhPaGPqoao1CjZBzwr7g/nkAwyYwU0hYbF3kr2JPPnGnMLBnWDXwE8fH5oyNxPGtALaE7PmK3QCbTFVgfEppaV95KZ4x5RbCXrsbiwqPsDhFAzFcAbJ1+ZwIsLMQuYA67NWuDvoq0eH1tYR4qKBiqJ6mtdT7Dn3PdOtNETAhJem8nIiClRdD5ex313M5w5H+2se40mixg7HvVN1R2W8y+RFrJ/pfAclkaCdfwta5I1q3OpMho5o23fr9xXjr1+iQoy7XmstKhxqDfsoE5egNAG3vdY9fkAHimEl9qtalIr4MrZ1D9jK4tJwO3dxaUYQyPDON236kmHnU8W2dl/bKPPxZytsQsBdwG5XisDoTLqv6SOXUI8phlSB+bxKBgx4XOT1zgLSnBnABwNSkxzTgsQ7Azrwg3sDQ4cUHXmR+PnjG89UQ6xvzAMMCRat6p1PXP29Z0DxtyjShwAiRJTuxWbBUAX/4hxqgXL8bHWNeNnzATInDmN2NtVvwE8dgvWR7KQ3L/rUc/0zTXY24j+EYAiA8h9ESwQLXpiou3t7rbt7R395PXYTAAvNfjQ0ZlnnndfjZnA4tioAOHB0aF6TmPznf28ls3b3Nho9+7Sx/dOm0HV+7bpWg4IeC+YneA2E+xdekpiR5jf1LWHSmp/0YJMCfqlrtutehy8jH2Ozcwe433MC2qxfMZ5UXzJ8jIObF/a+Ehp9NblF2GNAAbfvbtpI6PDbQL9gNn5trCy3pY37goMTs4utOEPgPAHAn8+DPP9Gej9z//l377F8WST2EA5C5Xslg6jis5Aw5HDcuVIF98IL3SdH14r6mHVX3EQcM1sKkdPTT9U64X3slDvg8NuRgoDEjCUAynOHQcbkTQMrjMY7j/oezKvPvQYv5YDeQBkpHqGdH9JOuezEo1138V3Bewsn811kg2lABvQxeEqZ2VmRgaa1+hvij6bjsQ9WHFzoPoYxUB/ngVr3PNRSLENiXZrwxQnK0ZObR4q82ZRFbe0KIUXA/VSKCMiJoet/h41Mh6DwJ0cGahWjopyDY95IGIRwJf3DuaxaKZFJyo2RqfPoqPgjnYOIsH+LK8iRF/u3iGyeKd9/uPPJPu9u7Pdnr94IUdaz1u0Zg4x+h9NSQhnd+eN+/nJYSTLuNw272zIKaapPCBvfW2l3dlYbXs72+3Z02/bi+c0Mz7WnK4sLUnSHNCBFPja6oqK6anfu8Apv4Bmda2M0cHBUXv+ars9efqsffXNU7WSeHt6rqjg+ORkW1laVg8s08FG1RuNOdQBqEwNa/NCimzbu7vt7QkUN3pGXemn7kO1kKj5RqSIAxQa3qgcYZrV8720ONeWFtzkGIooqqMAx/QyI/gC0kZIJxF+KZ8RTT09kXCOs963/egojqWl5y/6fR2pUWQtsIZd+2aHJg5pMkCABdY3YBNqJNmwiJskyoqD1z2wY0tC83RGzMpxobnhGHBY81rWD45BqHiMI5mfOMepq2Os7EXGxTV41mmlwftxJnDEyDpzXeYtEX71roNuiiw/IJioeTmOrNUEiJJNBVzwOwNojzHOCffM7xhrwBD/xhFSdhSKL5RS2BUKrNGsHSoj4hqWUQ9Qw8aQIVT/SRy5vV05UThi3BtzEUeq2x+NPcff2UcAQmxNMpi8PmAwz4coPc8vYmKhb/G5Ae+5d56d25AcufVGJ3PE2sg4GBtzwrVTPwnt2q1ibGv47oImnhPXjq3vK7Kq5QqiH4t9mjLUbqjQjDl0Mn7y7PYP9vsgjjnH1mV9kQEOEInzGTo81LA0y9a5Au3tFHq9s8Y6zkptsXtuDs6ylAZ4vpNVTrCQa7A2kiFMUAClaOaL+QtTJHaT7BBf3XUfAIh6csAFr0lmJTWrjAtbxTxK7FlMEml/+l7E6kTcalAyoD0qIS6DTsbI/mDeRPsv5557ShBVn6PN4OsBCMfGTKmEFaKsYimBZux5BrEnoTB3QWEysLyWz2CfyLmv5xFArs8vsErTdIKCPqt8tkENhQ7J2md9Dhx/9x/Fj+F8AFARAJDSd6mZ5rnQ7of7V10cGU/6ECpoBug4kh/EnNCigbWWbDJznLXeDS5l7tj37FXmhd85MGS1dnwc/AGCfXPzc2YYAOxlpxgH5QHUsdGZyAE85myeTLzo4KOyQaZ/uoSAkgkC/vtv9lU7yLybCUC9u8VayL4BbEMbh5bMOM7fXYqirfNk/43uW2UYZBLnFyQqs7G+1mYBtzVXXu/e6wb+E6JoYhewT+xf5lhKrOvr/aCHg/gWqIvQTGoJYc/kfOD6+cqc2qcb0j3wXspPRBOv7KD7OxqAO0kw1hD2iy/I74jV4atwlhKQnppfaAvL621p/W6bmllwD8LRie/NEH6oIfwAwH7VZ6D3v/6j/1CUUW8aC8AkE5Tof34qsiaKHBtjUJcWo5vDwE2Rz9QmIRG1GNBsNsEV0WFsGAP04kyZGjGoveP3OTS4hqNfp30BCloPsEkDOGXQSwDAdU98DoerD0I3xjU4wTEzDWFMFBZqweSQT1TiGwAAIABJREFUFIUFxxSjGoc1GT0ApsBNHQB2Bt0wWhE7NTuNilkprCXbVpSkRNMz/6b8UE9nNTYrjzHm74oIDKgwvi/MnxRJq9G7j3V1rzc1FSqohGIsuQ1Fwj2yDBx7zf0D+Q6VVa0VOjRVBQDs7vazh90FHsMbwBijPHi+Xlt2lKwMZorQtRs4U9s43NqDexvtk8cP2qefftJWlpfak2+etG+efNNevnyhA1YKn0TymefpGfdQRBDnLQEAemYNtQWA0tJitRpYaxury+3unXUpdL54/rT98he/aM++/UbRSpxDsnprq6s6EFZXVtr9e1ttdXlJoJBCeAAhdYguEB9uB8dvRfn8v//kT9vP/uKXUgtFgIa6HA5BanDpfRiHhlNEkfsITlzfqj5tX+IJUIugi160o7cAzuN2en6uus7zC6LBdtj46NGRng58+jBRU7i6stRWVxaVOUTaG5qPFErHoC712ijrRwEeK9dBa3ItqhuZJ8IvkKhABfLzzgA6g0SAw2p6rA2eF84EByr7JtmvROJxAvg9B3oXEAZs8JNrJTIc0Qs+NzWH7DPTq9zjDAcj/fQCQOIk9QNCVbMWwJZ7s5iCx89nM06cjqiUpkdbN7Ptg/+6HeI04WChSColRrL/7vPI31M/mfon5pL3cm9cj3lIU3beF+aCAa8Da/lc9XiTKAZUX/fHI0MHfYp7zT1k/6iNxfy87FiaxeNE8m+uGapVlwLK50bUhzkIOEnfQZ5dAA33mIi9nUEaO1u5j28+IxnG2KKsGeYh9NZkeRJh5174e0RmJEhEjqXfx9TBky7VNdRk1z5aCZC6QbL4KCXzzfwmSwsw5v5m58miu/8jbARRX09O5FzL0W6tTwVmvShog3NaokLJ/GLjaGEQEKz+kMqS00rhnajayp4jltJRRsy8OPjnIFhqkbqZ7AiryRL3rPjM9dxvrhrBF9AiuMjfmQtlWQpUBXDnJ5+jLGXVZGW9hyass3B4tF1hgxG/KKXKnM85FxPg4PfZewm2hsrczcQmgJzsqICp2i3cttERJP97tkel6hxAGDsZkBCgG/vA8+Xestcyf4wzIILxJEOWvZfxAwg526EaOrjZdD5AawRwAA6xkQlWYotD9wUQIri2vb2r2jueP3YWPyHtIjiQ+DelAoijMc/MOeNg3nhmh8dHLkWojH2/56UCzQ6iJNCdljqsCa5l5WKrn85TP05Pw5trlUYQ7LpGUI2+zij50vd0br6AjTPV+CRzs/P6N3uZWkHuY5Va/OUlnVeAXin4np72W+UQmDt+68CURNIor5il9REZ9iH5EIBd9hfAMVRXxk3wk326zBiXlhwI4YyJem7Rn0O/Z54JKKnu9Pi4n7HFdmdfCVArwGqaLjYSu2S1Xivq8ppQp7s+LLaS+WMObDMP3H/z1gkO9yjEvhsQTk6w3hBrGwhEqdn8EDZirE3OzLap+UVlCJfW7rbJ6bk2PjnXeqPjpb7+3drBD4DwVx0OfRhf71/847+rUEo36+SaIRtEDFqXYolKIt/8TRF6Fag78hnFJlFqTk7cV62c9zQs53MAOo4eQkWpRsEF5jwOC8+YGmZDGepVxCUCCFMcjSRjN0rJmOOYYBQG2bREpHxg8vsYY97vomIXaMewBAjGWHvZOHobqqfpss7qRTTAjW8dbfT9pKeQ7zERThutZAxNL1EdBz1zxkfVdgBAmAjXIPJl6So3gk8/HUuGp9YLR0sAjEytS9JFzUzfqUEkzdcZGD+Ao6m7XcAemm3e1/0ZIBhQn/8OtTTPNuA32VABwsKvAMKtO6vt44+2BAg5tKGtff31E9UQMocCtdCOoF+NTyibxXrlOlybuSKTxgHN4QXYu3/vTnv00YP24P699uTrL9uf/um/bs+fPZUiHy1WFuZwHqF5jii79+DB/fbg3pYUPW8B+jdkdy2uAP353fWNegr+y3/9s/Ynf/qz9hdfft2OVSviBudQgHDoiLyyZoka88TdSiK0K7KASIdTb+T+WfsHR21nj2znSTtmD51e9ltRFINLmVzWxfTUmOoJlynuHxtRLSEUH/pnzc4iHOOMpLKD9e8wARw9d+bXzthA8S37Jg4Wc2IQx54Z7rcwYE2HRpiADusDh4OIfQAhTjlgjO9kopItDJUxTg+OgPexW4WIKgUFqLKarPesQaLyZPCSQUt0V0I6Vb+FjeL1AT/8O5kSPpMxUSed8cchFK2ROp8ChKwz6MkBTfw9PRWT4WROkwkOIAwNX2ugsoYJrKDuyxhUl4McPBFnKdQhcnDZb3fB68M6CLAI0AMwJFua+2Lf4jCrZ2K1Agr1kjEH4HWbxHezKrGVYYbEMZYzO2GV2nymQYwze7HXocIlgMdYYjuz/uL86trFSOBaseEDsQjX4+U8kIMvxgnON8If2EbTARkvTjj3iANLloR+ugGwUPDI+OCcy85Vq4Xcg34WKORe+ZZ9K6GQsEUktlXtk7pMh5yDyVJ0M4Rh3qQ3WrJ+rI/QkcWYub1RYIl9yfNLX9E8H+aLPUJtHjZdjvcYAaJpvT7nF5kgxsEeSU1lPif3K4VpAoiq5R6cw4xtkL28dlulCihFLI46RMAwIAAmjJg1Yx0RIQWZDWoFCG9v2tQkoMSqpwlSZd+ZNjjed+RZJwlAZE8lqJD9wOv56gJCnofKXG5uXGdc7WtEo9fapdWE2/kAAgFUBFfE6Bkb1O0mWMO8QEclm+Rm7lCibwW4OFfIHGNzZWOqnVGCJQTOmCfWlDKqBIzIflePvIDabgAlZzu/S7ArmTCviRn1RAQUch98/sL8QntLQPR4oMyrgEqV6aSlC2Us+GZQuxkba1I149UWSAGdcxrcm0rKnEGzPjw6sOhbKbdqDc/N6Z4BhAKDrN2iY8Ii0RrCVtNrkxrc6ak2IVVe12i7hMJ1g/Yxydafaa65d54j98B1+ErQPtRzzjj2AeDRwQoHLFI/muB0P6MuNgtr3EF8Ajp83sU7xNKsDKuyjKI9c85NT7H/XNvsQCkq7wQUnFCYmJ5uk3MLqiFc2bjXJskQTs213gg9GsngWjQvvt4HQPgBcP2qz0Dvj/7Jf3QbhykRUTYpRcfuKXXR7+lmgzzWhkfHZKwSvcchV4QFtTM1c0bi2RQLoo8YngBOJfyLFqmap2FvQow7Bjugx86I+wNZrMUGIpHEAEJk4TGEomAUvSYHmuvmyLZZiCAF+mTtiKKpfqIoNboH1WNA4TIgxAFOo14DZEe+BcJUQ2AgpqLkZN5KnZMHj+PvaBM1BTc6eJkM0xFcu2FD4ygt44zjI3GeWySex9vstLM+Q8NF6al+fsrsyeCk5oUieFN/rSbq5ux9Rbj+66grtFjIALSVaqheb4oT3/nqP7/vsWrd7EqcjUHW2dfIPSsgEJpSKZ/iVKhPc1FG72wsOUv4yWMd2ADCrwQIX/Xprir34RnQxqFqZARe5dg4k+nG8GNq5P7o0YP22Y8+bZ9+/HH75Zd/0f7kT/5le/nihRwmAGHk88nkQckEOH726eP26Scft3EA1TDPCgXPETmiPNfzy6v2s5//ov0//+pP27/6sz9Xw3nq/1hDiAOwromQQgfUMyADH+GMsWqiXmuW++HZQdt5vbOrg/GQJsmqixxkCUXtusFx7rWJ8WFRYRfnoVIS0aRXIeqqC5L5HhtHJMU0agnk4JgTjSZDJWqRqXw4Rjhf1IiExsdY7MSfaY0Dlrkv9n+yDawT3g+oynNl7eHAELkFEPIdFbvU8QEuc7Dzuax5DvdQKTUmBHNmZ+Q48jkBJQlSZO9kjWIXRAOsPcU44mipbrYyQHHW+B3fgEFAQyLPvJ85IkqOgBHX4G/Ts3NtYXGpHEcDHGiX1ONlDF26YPYxr1O0uUAU/23KIIqYdlq595nZmTYzS+R/WuuEz03vw659NGA1m8E204EtvkJ/DJWX1wjwzs1p/gKWeB3j67YD4f0BaXl/WB3Zr3x2KF68Rtm9omYl48y6YT7479QM8u8It8TZSzYau6tsTNXjJaMYimCoj7lHOWc0fIaeTXNsATPbmGQ/VH91dCTRh9BcEyAkUAm1rX9PdW4EUKbPqhp+I45SBlDCXhWktG6ybbhZGT6fONeSRRs4oj57GH+y6TwTvnhNt/WIA5+IXDQBLPaxzqnKfjMmXgOlj76szDXX0PqkZx6CGIhiIbaDM10tP7oK4gnwyu4ri+1ygrSqCXU57UyweYOsMbVs1aewwKACtSi9TrnlQxqmO4jMPRsA3LYb7WnEsFQXOUymkB5wdraTaYMB0t8TMDdWVvq+A3NmcEqwCGVnq7lGZVe9G29vlTm2MvqZAA3Kov0g0ySBXgNewANnPbaNfWdAaD8hIBQ7D+B89uxF++qrrwUIuS/AICUGCJEFHBHjpWac+2GfA1awp4AmGDk6U6lhLdpwAtLsx9iFAGMHVwz+EXshwMbflpbJai63xaUFjx/K59RUe7NLj74DvUcZuF5Pa5/AJIEmwCDvx68j08n+4PNp+wHllLWjc1TZ7wThoZibutrv38y8VbZWwkHVroRwM/9LMEiMCP4b/xEQrFZPfm5iYU1DVZ3Ss7b6LkJTzlAmOIHdSpCHeeDe0k4HUJwgollWDqZ0z4EuI8OBQdfiJ5CP3YAyenruVjK8P4CQ5z4zPadWHQkS8jlkB6lhVr9r9ho1zKubbfXO/TY1s2RAKCq21wFq49y/faBfdTjwYXy/6TPQ++P/+u8pQzjIZl0rigSXnM0pznoVHU+MT7axMsShS+HAsjEVHYUiOTomo4BCE+0AlP2RmApRwWwOZ8PYJonaxMFRc+1yAmMUAwgxMvnmd2zyg8MjZSMNzPyVbIIauXYaortm0YCMYmhFJ4mSUrMnSp+l0jGkabzL3zAW1I0QOQtNCrqopIUDnkoUZeA8GQSpDiXKmqHmkJmhz1yPKLWBmR3UK1H6Mh6cnamp8TYzNa4ILQdO6h9Eg+1TrRiLAZ0O+Cp8F2Cs9hQcRM6seJ4AhDgXceiSdbGz0xW4GQjL+JAfZGjynu8Df/nd/1eWMfOGjA1jQ1BFwgNDra2tzCtLiCAMNR5PnnzTvv32aXtFdFaR515D6MtUswFtV3cH2B4qJb6qdZ2bnW6PHt1vP/n8R+3zzz5t3zx50v78Z3+mPnxEkAE6RFNZE1CsxkfH2traSvutn/6k/bXf/qLNzky16cmxdntNs2bXNxEV5xD75umz9ud/8aVoo2T2Do5oAIyQgaOIalZfoiNaz8p2VVYuFMGabzmI1CiW+MPxsRsdU5+IcM3Fu9v2zjeutQAInJmm+bRrY6CMqiZGdTGLbaiHgAbZxDE5LfyNOWIcOInsE37PwUuG6kK1UXymAYOz3kRFTdd2ZsvZK36fjHr6zQW4hZZILQiAidfhABCJD0BJ5orrcj1LnrsGziATULsk5wGHlN9HWMT2ypFjnBoB75Ifj6OtzGI1HPe9DP47mTzR0mAClCqkMn0jZj9IbKR6oXGgI16ytLIq54oxcw1JrT97pnExp87oOKiVTFiCbfwee4UDlDpHelWlPo5aIKiPOBu8Nyp4oU4N7m+gMsm1I1bEmLo1lQERodq6vs9Ayc+012dCJANnqu6AJs41u/VuXD/vDeDpBo54v4Qq6pnw2WFZ8LmhGYexkcMXyvdFKTiaupVsjjME2m/1DZCWDWIldyjyzH+ykKIecyZUZpjnwnXIYkgds4IDYk9UjW4yurardYZU7a8yIQUGPUcWFUlJQIRXRAsPtZMzQ6096I3pDLUEq9QuZF6OLn9nrMkSWmDsWmcGjvPC4ryAkrJKCsY6iCSFVtHqTH+VWudkBDH8umQIE2yJXL9BlTN2AEHVqdfZoJIJbBLZugqGYv2juKugZ52hEjyrgJ4AYbVpSDAWWxowrzN9qCfwBa0vQVrNa9XmYye5N4HdAkDQGBGpUq0a9Fd6bFa/2GQWGYPes7vrNjTX0CgXdR8U1b0t1UkHJD2P2LNkhBibznsymdVmgs8CQLG3OINp3UBLGeqtef78DVXQleUV193OzDjYzDymj+25e+IdHR9JVCbBFfdttp/Bs8mz57lIbbTEsxTwPjmputxD28WpybZEGcOss8H85DkT6DNNer+9u0T0yEJJBDZpD8E1GTP23nbF/TBl11TaAPXVYB5/DN/KQQ5TK/k2E6nqPkvLQGcbZ8IQwZh3qnuXL3hLBnVWGdObEhrkp2ssof4CUB24sM1yqQdnHaCQNYSNZG4ZJ4ExQD9zxRyR1eR85hkmi0qwns8GJEfAjPGyzyI+44SAzzLuFdB3egaVl7IN+7CDv6GAO9Mmxp39TeAcyijf+G8GhAttef1OW7vzsE3OLrYJ1RAiLOTAOute4kwfAOFvOtb6Qdx/7//4b//BLY5tKJ0sYtSxAIREk9hkGGEOCaIl44gfIMVfdSAoSxk4utaGRqWALg54NrcP+uJoy5CMyqlmsxqamMiYiJy54s7w5JC2upf7jSWCxjWpu1KE9fTM9B/q0crZcUTZPMSu6EmckfT9ygFu59L1fxgVgQTRsa5lLDBWyTj4MDKgy6Eo/Rdteqt9DqiUBikGWaFXmf6Zz44zk0yGx+i6TiKsUG2YEx9kqQW04AuHi8Gp/82hbRBcHEyBTkfvMgYUEEKByCrtgsX8LmMIhSz30QWGMZaDLKEhpQBfXy31uwX0fcCpw9GRs/NzA5DR4daWl+akBnrv3l0dek+fPmvPX7xqu7tv3A4DNVXdHuuIKLNbWaTNg69PRs4PZWZ6sj18uNV+/Nnj9tmnn0hW+8nXX7Xt3R2t3QjniCZ1TkSzpwPtt3/rp+1v/t7vVt+/mTZEtBwQ0a9V7UkU5umzF+3JN8/azt5+2zs4gl1aoj2e+8wDmSccMz9X18QQ0c/zZqxkSqgfxJFkfZMFOH5L/6yTdnx60U7PcBq9tHW4jQ0rU8j+5T4BUoydnoqoi7INAFXra6ttY31d0XHWmUVF6M3n9jKARRwuhCIU1S6adbJCCdKkJoPnHtonB3vWcmT83QPrtVTnAFis91BGcYhxjKPml8wUkXgOfmiujAchgtQNHewTqT4Q3Q/7woEs8AB1UFkRZ/Sj0BtKH/eq9dBu2+HBoRwI9eFU30GK/1mAplDLaazWBXLU377VnJCVmJ6ZbXPzC21yeqqviIkTBuhNCwfuj/FybWwFNrFb94ytSkNqqypW8Oz8XFlK1sLN9a1sGq9L5sAZIJzpOTkxPBP3RbzQHORvXQAcimxqyVI3yWsEhMuWMlaul3rsAMJQVLsglzlJ8C8gO9kxZ0Wc1chnM95QD1n3FpswFT2fw5wjngR7gt/Zcbd9NFtkABBTH+fnTE80QJf7AlK6wNgUjFSNpuvJ+HzugftNRoP1oExep3cf+y73orOpHODYN9GTi6JsqqadejJ5Aix9G28xIQcVqPU76wPkBEG4D14TujB7hn8HEJoSOa7MfWrmQmHlJ68new1lHXYMgSFeDwAI88S1e1BeTUtWzWHPZRVmOKghYOU6fV6Ecpc1m4CLwLQyR2RRDIatCMq9WrAkASOXHRCocCZoELQZbTPT7oNK0Il7cCsH1yoHjLD/sRvsK4Iw9MxLHSGvxWaQ0YqN55mxFwBMzDXzSjCMwA1nJtlg1l0ccu47QJyxOys0qNXsZqe4L9YqdFHaqfDFvnD97kKbnZ5RWwbm8wYwXy07GIOe0f6+7D0U4NCtxdopYJUWCbGP9+7dk3ow2UcHhd7KB+Mn55JaDq3QosZnEErSfPbUxIRqAskQYq+wc2QnmYNQ9VVjK7+M+T6XN6CWKWOjLiG5sggMALMbFOY+ZIdKEVUZtNqfLhMyc+m0hJ8oc2AfI+rG8+a1BEEZPzX4bomEDTUAt+13MNwsLM4sZ9PJDvOsOKsiQgUYdGskC1slaeD6c+oOR/osDtYtY+Earq12mysnFaxs+/b0rcSmAgjDguO9qSEEOEujQRl1AukW+QsgXNnYapv3HrXpueU2OTvfhghaKVBNTMI+LntiEHT/QWCDD4P8DZyB3v/53/+nt07zDwALG/hw/0C0NYwsGzc1NIqoo7xYUXQyhBg9ojz0NRpVndGQDAhAjd+z4eOEEBkiSkREyrWEUFagvjhbZeltO3tsIAMXgyA2aRwZjBuOBOPjM8iqEWlm80fd0mAwynXOjrmXT4roC5hW1iuR7WQhB4DQjaGhoGC0Ep0EWKk+8Jq6lgGNaAAALSbQEbwq+st3AWEcYu7RWbuBWqe46uNEs1wIr/kSxbIAIVmy3OOw+2f1W1iUqMwArNVYbg1Y45T5sCyJ8XKepQJb0fPo0/QBYX9ePbffaZlRA9DvVK8o+VL3wirKhMYjSqvbJOBM0QeR+0frZ3lxrq0uL7f19VUdUM+kirjT9vaRhje0NR4ko5Mic0uhhy47LNVYA1PAwj3VED5sHz28r2L01y9fqIHu4SF9uezo8OWIfpNIy09/8nn7vd/9nXZ/a7Ntri23sZFemxofa1McZorc9+SQ0aR+e2e/vTk4am8Oj3QvZ+d2TFmbADupt964xokxip5cTcBNFfOavLrBObZSpdqAABBOThttEd7sH7WDw5N2+S40bINC1sbEGD2UpgWkJGYzDig5U7BlfnZakfb79+5JgZT9RsY1qnd37mw2vgVICfSU4x7gzzNOpifZwTjaqbcNrSYOBPvQfeksQ877cE445PlO38HQE9nXUtXcP5DjCQ1qc2NdVDQEKCI4w8GeLFUyg6r/GSfy735rfYe/7EeyK2myzljduJsG0BZXEtAtcS09NwAdypMlFsHz9rczitw/Tij3BngLnSkANvVaqTnk+YYW6+wSrWncKoExWMjKUvE4PzjF/DvBA5xjHNEAOAsvGGABvAD13XWEEw0QCo2Se2cOkxnMc3PGpKfPxPEKDZRrRgAoWc8ExAJ4rHw4AFLOFt7KRocSzPiTBeXZJdKezKLAYSlcGqQMFFp5Tc6N3A+gigwDxsPiZafag7RTgOarAF21PMo64V4A2zivOVty36o/LqcXmypHuc4e70EzKaQ4C8iU0+81RjCCAAGOd94TB1cZHpQXT1yvGFAfsZxubZOAZn8erdzL+BCOCpW9C5CZz6ODAwHC4yMAIVkPZ8kzZhxv1fTBTgCglmIwz8ZtYNy3Tm0sSkjKWWW3akjQE/ABWKOunecfqiwANIwA13Ah0qaTRNaZ9c1rTMUjADauz0SkC8l/9npEabh2KNuIirBWAYQGX7AErAAKgGMP0Esv9wmACKshGWz2CnYD+xwwHJDP+en9ta11if0BRABg+TwHpofVi86KlPgYzuICAmO/sq+pcyaDChBzb8ZLzTd1aQoqlVKxs7ZkX2FaAFSuVR6wu7erTC0A7969+23r7l2Jm0VhmR6O2GTMGsE+MmNeg/aXANiImAEGyfxB0cRvo8ZUYitzc9qPUErwyfjiHt1uhID2rfpEYndplZT9xdogYMUz0vlTzAIFC4pOrSSC/JJeOzg8sC08PNT4OE8QhMM2wzzBllLXz3tZL/El4j9YZ8HsJvYc88WzZl9Al7WozZmUT9fWVnXOhZ7NGHlG2GPOwy6jgPvNXjQV2E3mDQjHFGDcPzQgDP06oHByYqrBimMvuCwFVprPdsD0GJnl2bm2fvdB23r4SZtbXGtTcwutR3/nUt9X8Kj82tQS/gbijA+3/AOZgd7/9T/8Z7c2jAZKRBUxVmrGTbPsEyKLjpwD9jASI/SeoYZESloU6r/VZqWeS72NhixbLyniEyvDsamSzodigcPHBgWgXZzB4XZ014engV96HjmDlr9Z2EDGrOTgcbh1+KpA3/LhOpo6NAcZwYoodaPTOcgDiHK4caDG+VLUuZTzMC72Wux7RuShCz6dJXRtixyfIMJSOnX7i2T83HB2QPO0s4GTqJoUCYI4q9oHyNWHKGPIvSbbAZ0qYC402jhiPrKrjk+ALdnEiheX2M2AItGRb+4c+VEFVCY2tKtEFQqw6fflIqTBsYBDUVUFOIrEyv0DXsbHh6RKtrKyLDojz+P161dte+dN2z94a8XNGgeH0XeaK9eBjBGWwuaIAwI4VgAi2k+sr6+048ODtrO7rSz4IQ16z9ML0vRdAhWo0X304F777JPH7eOP7rePHtxtC/MzbWF2us1MEuF0pJR1Sw3U2bkzeTSYPzh8q/6EOKkATug7HBCoEOIgqAaqam7l6HR6YyWbq9pTBTDIUL9r5/Qu5GA+BhxWEEQRbsu4u8kzdJkZReYRmOG6pmpNKdtGTygCDDgvtPHgJ6+10MuCZjWBHtfTOgLNHhFtuvZAMi842hz4cURd9zsQgcLxAhCmCXvqP/g807Qs/pBATzImt9TIjUIzddNnBQ/qYHfwyY4cn5usUaLB2QtdqmNqoBiHqLLlcPP5Yh6m7qfqdhRFZ59r/xEp5nWV9e8N6/XJ0nG92K1kopIVY86wIdxj5tWgyKIozB/AFKAyPoYzOiw7hgPEWAOIUgeHsh/3wmfv7ro3IK9hXnGUYte6GUCcUjIVaYSNXTXdDHVOqFuul8YJp8UEn80YeEZxfuOsJ2DF5yQrE1DI3yxSNNwXs+EzMk84i+5P5sAH10y2EOq3anJKYj/2VoGTymZ2QSa9G5NdJcOPI+wM0Wk/0MXn5rlQI8wcKpvRUbTOawLIDE4HNd58doJ1oqZVW4ME/5T1IUMzPS3HmK9B5tSUUL7zmQlMsFYTkEsgJdS6d1e0zXEGaHLK7YsilpQsPcBXbThQ8q7aqKhnZ05nShwte9OBRmcByaABtNjzAvfa126rY3aOQZ1B6ECZEfCVDC72L+2qcn8DtgjXMRsoII3PJYOJfTo42BcoHATwDPy5DvMVyjnzqSysKH7u9QlI2Nzc7DNsBmUlBtXcj9qm6NlZUZk5SQaTvxNsgeotBtO520KEsZFeijqDK0CrrOEowloWx0qzc/2+ymCwwYDFPQR7AAAgAElEQVQ0AGGeaQAhe59AOvvdfe4QUznTfqCJu1gIIyOmQ66vCxByPc5JXpdguPuFLrnWu2rvqP1j7ytLDmW2antZr5k7ABq9h5kHAmesWb7IyuMvsee3X7+W0ujS4pL2PkBTIJ+SmqvrdgggLOCqoEr5CVWFInDLdaDI8jlkdqmvJNCFL8kaI1DJumG+s05dm+g1FwV0BR5ubzXXzGXX5odZElGa2FeCiGQIQ3tP1jo+HM9A7bwkDueAnHo1Xl2KNup1anuDbRFoHLfqM/2adQ6/I+uPr3mp82AYptD0TNvYetgefPxZW1670+YWV9rQ2FhRRl3vzL1QuiFf6cPXhxn4FZ4BZQhNBXLz9Mnxib6QA4ct34mc94YcOcR4wYtXFKxAXwChVEiHRtq7KzKELhImi2dAiPz7nBS6AIXUj2HATk8oLDYdiahTDg+MtGt6TCuJg6SItXr8QWWhefSFIlRIQ5vS5EM9B1XomcrAVB8+nkn3IBs4fKYsEcnie5ClTB9CF/JL9KXkxPN885kGdDYGcjKKsKnDVGDQ9U9xClTrKKEEGw0bDtdZqu2E2mU4qpbDJtmAfvavemENIqFpJeLr5vOS9UmEzobZ94Kj21VxzHv+Ejjs9AvrXjtjeX+95zNzPZ65qUd441ZA5WtE1KdhqWbijNqZuZWAwt4eEfETAUK9nKGqpcKI1gjPLA6B1b2cfcTBwakCEEIzIVt2fAylZrcoPSft/NLZIVE7yR4rktjaytJC21xbbT/69FH77JNH7e6dNTW3nwcEKVJqkQWLJo0oQw0ofLXzpr3e3m0IHu3uvWl7bw4EYkVrfueCfwdY3NpEdDTVpxIJHtCnmR8AajIoKJii3LvLXCCmRO888UeZjJL5pv3E1KToOr1GpNWBmGVqSZYAFHas6NWGAAKCO3G44iCzh0JZoyE34BBKEgduqHjMd0RJeE7ZJ6kZ5e84dhFewcZwmJueOhDxkVNV9MBkjRAg8PWuHHXHLpUTk1pCrpcsVCirAzq4aYJRqUvmiXrGUDb7VE5ql0p5jgCXKF5E+5FqL5ACJYuxqc73hjpO99CM+AXXkoBDZYoCjBM8UpT9rW2ThUAcAaduUBlF1R2aas/n47Ayb3zh0HDdtHtwduFG65fX8pVeXd8XAEsWk5+Mq9s6Iq04mKs0oXet1Bs53sjx8509HtvCOsl1c18B9jhaPGPez/X5PdkFHHDmH7vF82AcspNiEAxpL5CV4b9x7iRoBr21sk9SyRWdn8znvN7Pddy7zG1QWBNdZkMCFwtL7lMYG9q1o3EgY1ezhlK76ICMa0rFRFE7INdmmzkzrnrznB9xdKnR1jpCVKiUBh18dGAvgQsxP/jfreuwFMQpFUYDQsQ3TH+UKmhRTXH4szdiS3k+Om+ur7X+EZwCPDsL4wwM1wHYAD7INmVtnp7SYw61Rz8TZUtKEVLXJYtYiuN2mg3oRckWAyRsEQPxBFYTMOCeFcCZmhL1G+DwnXOgQCjX5N6U7apG8wnaJkvG2PEBukGFbrAiwaHT8wFdNxk9Xkew5cmTJy4DOSODaRoheyzXTfAr/fSwdTyLGer2iiIve4XQSK+Jtsk9Xl9blT1ARsHyi4t+DTX7ImwI9hwgKnZCddZLtBFaUUAgokDO3I7L3rKnDvbfqIaUfcqYAcjJ9MaG5xmw9vDD8NV4TmSzyRoyD9wjGdnnz13rDSDk8wGY2BwF6srXUl35O5dMyG/p9ElmfGQGyXZCb+XMZkyonxJMI4ABKCQYEBEs1rECNjq7/R1RG8AuayN9Z1OmELYEa5jnkiCRAyX0jaTcgSTGSb8OOWUJtsnu44j9FSVUdaaUn9BC6ER7wcGqASCUsnap8Z5fQj2l7vdC+4HU/PDERNvY+qg9+vQnbX3zfltaXW8jum4p0JdSexcQch/f5yP9CuOED0P7DZmB3v/+3/x9AUJJ8F5cSrVKCmUjI8oAQvt0bQqUvgHQkjDJLSpNzp6JqinHVFIxOgyJvAQQJgo3Pz+rzA/qVypMvzYgTM9Ab9QJvcZR3dEqNj7x4VM8fjYqAjaMgzFAkSCKxX0YmJj6k9oLHSo1LiJvnMBxRANYDAqqnqKa8MaZ5JoxYnIMo+SpWq4BbVOgp5x/NZiG2lEUS0XWJGRjAxZ6U6KYGi+fi5PKodJPAWKkDHrw/NPQPqIfAYe8PpHWONcYn+7vcq9x7hzRLoBbdgoH+X2gl+vJkako++CgLspd1Z11AXIAToBugANAJgcLgJhVg3Lm+OiQsoM4oonucfjt7x+q1yCAEEVSIp7Kdaoe1eNVFFx1iZa7BtjJ8Z6baw8ePGhLiwttfHSkHRySMdmRIJEarOs5udavkLOuAz10ZmqyffLx/fbjzx61Tx8/bPfvbkrsBDBIk91+kGIc+mFrF++u2vb2Xnv5ekdZzZevX6vOMNFP5lpquFCIqEejHUFR0qAAqo6pehbGYR5GoGacGhCvdehB0FSZE/alsqtQR0foo4aiKOqm4wLEqIxCn+LeOeyJEOOEKnNBHSCRfgUuTFvli6ycVAtxkMYnNK9kpKCSQkONgwIQCfWTZ5lsCn/nsMWJIAqO0mgAYZRGkyHMWuk6tajR2QG+VW8tgEEAYcRR+JkaRmX6KjvDPfD5OE7KFJSTjA3D6ZGiZwEsgUZ6k1VmCoBNTbSa0Vd2UPW5CR6J9nurABTZX66Fw9cFbAqWlaqpmQ0OZvGd/+aZsXbJLKn3oOT6DdSjCAnAUZAkoLQaSMf5YQ3wLNgjOJk4yf2ASwW9uF7mS7WTrWkeU8uWn/wO55L54Vnxb/XmXFmp5tSm74dKyHyoGfjubjs+OpTDybxHfIx1sby8oloobCAZyqdPv23Pnj4VnYx7ED2vaOTqC1uqvAFgzBt2OiDOmTsrNwNypgvwq8YWyujRkbImBA8A86J/StFxRMIZzqySiYodhcFBrR+MD4OZZKxYx6mhDOixGiiZBJgqnB2+B2WeompcdHa/BwEb9uY7A0L1k3UTcwGGOqPcG21EjdojGOYMhpVD2a/J0mkuJJgFy8LAL3tOwUMJiPkE4nwFwACyPYdmtHjvDuioBG4RS6PHnCm2ERQzSDK4cgDELB3PVbKcvMfzRyDVYjWsdc+fM8QaZ52Z/IQxwXnvOTHdlLlKjWIofgneJiDJvDqT5xo01n6AtcHYoA7V6peu3WN9SwCoginJwANw0reX10FNZcy8nr2lNXh9ZXGWhXkzJqAIVzCDuSNIxjqlVRHjSi9D7GvqixFbwR5BdU2g06D3QHst9HIAIL6XKPBqF2TQkvYwoaNvv3rVtrdf6/2hAEu9s1TYmRM+3zWzrTJg56INi16+sqI1SBKAFhQAZAJQophSd1gBO/Yz9snBFANU9v7hwUHb293pnwOMC1+RoPzZmWsIRUtmLicmJHJzdkoAz6yQ2EgBMPZDMabcH3pc12d9DOpSvWcSSDFl/VzsFmxY2CDsNYINzKmC+mNmYaTcwQwUK4rajsyawjvqnqv8PjZX2XzuGaGd3rDsibOQAMJz2Rg4TW10tG3cfdA++uTztnn3YVvd2GpTc9QRshekJlHnx2D8HwDhbwi6+gHeZu9f/OO/c+sWESeiT3CQsJExfDhFynrg+KBohpFppk+QnVNdlOoTTNeAj56G9RweOE59Gic0qbFRGRxoDhxWdniv2nnV53HocBBimNTYe3pajjPji8JgDgVTrazmxOZMXQIb28qmliY3IHSfKjY2UVU2N86mDqOS/+8ftCXawn3iUCeqy1gTqYpzJ5qUavi6mT1nggDLoQ8BkANOA85SQ9I99HI4KjNa9TT5zIBXO4QGYAGmXZpesqH9zGFlnHK9HKB/CRBeGaAJQCJ4M+zDJFnM7wOEuoaEbFzjKfBbYjZKNpa4zvuZiziubj/Cs0L23BnCsZFh9VlaX99w49vrGzl7gH0a59L/j6JuMtTurOHaSgPlKAQOqZj79taS6QQXHj54qDUFxYcaQiijAEJROBkHa1cY056TgCVz0Wvt40d3208+e9T+jc8/bY8/ut/WV1d0OGrMJX8vwKJI+q3aRZDRBBA+f/myvVBt1rmi0aKkkrlkL5Rjy6FBjUXWuKX7i77WehZ1Gp9UBpe1rea9b/bbG4ECAAcAoyortWaH2uiIpb5xYpyZd3SZYAtNdQX4uU9lQFz0j1PHfgBM4hixT+U4XJwrIn2EqMvJW9FoLNdO1Nyqm6H54dywBqMQh9NietaJMkcAF77toJmKk0CLMi6VlVCGfmxUh7QaJavnWK8vfkKGIbQgKSKK5m66eD6f+1ZvrAvX8+D04OhBvVSmctGZSjI8gGIaR5PRZSZFRy6RJhwnPgNHELD49pSs1Bs7tmdn/cynRV+G++IkzEmXUuk968bQ2Ee3NrDTkaxDlEB5TUByslVxpngmlmq/1vh5DlGuDEBINpL7NR0KqpRb/IQyKnVZ1WeNGODt7LbXr15JZIFnwTPkWUkwhbWe2jL1DHPNDt+iapHZGrUDaUC4LCVGAAB01efPnsnx7IPcev7YaIFimCkFplN3xmuZTwXjFIBzwIL6H8Y9VWcIyorqMVjPg3OHMwFTJCr1zLTsBHZS1EqAWQlOKINXLYR4H/PGc0t/Teaa8wIly6MjahbJWlrMKVmn2LNucMNCaLaL3APPmrnPvlOGRbXKVlukHpEzKTWwnLFk+pmTsDa0r6tPWqTssY88Y2X3EtAbogXNoF4tghZ99knVHXNtbDbARoGovv12uYUCsqW666Cw6ayhYCcb1Q3mcB3WZuaPe+M91JHh6BMcSImKbFGJi1h06NhiVp3AFGPmWSrIUhlM5sHvc/2r6xydYXL7gVvFpQHq2BAzIFxrzprgcxiHNQBoaXOuNcAadA3dtJTWUaAGZAAIoddyHdPULQTG+zhLyGTe2dgQFZe/M0/4I1CwqVPnGS0uLQoQUofI+xkjZ4LUjI8OdcZhg/m9VVl9j2urawqOAiS5F1gEL148a69fvda+c2sPBIjmdL7hu+HLKPNdLWqw32JynZ7o/tbWN/qCLgSWlKnc3RVwYR5ZkxE8Cy2fswobyLNBlO3bb7/RGKdnpjVGPovrA7hYRxKOocRohPrvt+3sxOrKApgSuLlxhlvnv4PWBC9Q9tQ5U+0ntGZLV0J78Z3rYQUIda4t6N5l629vBJIJQiYYRJbSwjken+in1YdUtHlKLKan9LcAQrESJPrHcyAYVpRRaQKYMioaLvPbG27La5vt7oOP2+adB21j635b5HybmFTg1/6Wy3QCaONnxRfr/vwBYogPQ/41moHe//Rf/Pu3lj4mcoIqHjL2s9poiqq2Jkdhd2dPDhObxUp6joz2I7JpJC+lOTeMttG0pLgOLCLUikIRiXMDZpQhocuJ76++caZfARwVmVKG0D0PrUzmegDqGakfU22WanTc1JRvA7ZELnHsTEnAiVdBdh04AWAjahY+pNKQqHjqUCowpXHqrDZg6gKw1JMEYCkDVpLcAWxWd7NDEKcqdStdQJioVhwNrpXXJSrLM0n2rls/kev0D/0OmAsgyxi7UVXTXkwn6pc6FnVUVNe6Z/3sLPxuplF0ogLSXESfV9Lw3WjYX/r8UgOV+ldz3R+ZN4mPLC/3gS8Oz8nJmbLVNLEmoydxmYp42xEo6c3K5pSuqygurKWtu1ttcWFRwIJDfHtnW6CKLLbqyFR3idqk71lTwM/b1j75+G77/LOP2o8//bg9erDVNtZWHCwgkyZlNkegrcQHDWZUYzw6PG7PX75qz18grAJ19I1qPZgrDrm52fm2MLegCCVz/Y5aQR06JWCBSmKk7+XM9OQckRHRWj8ma46AAfRt+m3aybQ6LD2ZLJxCRsBZLOoLp93KYWykXZfzBmDiEJfg0xQ9FK1YSHCIp84B/BbBl4N9Hbi8DvpPDmLWZJTc0iYBJTj2M0CDSDl7EnAR54alxJq1WJOd8GT8WD8ZA04Se99Kb9DRrnSgc4BDF1bD7JFRBaUABOoxOmHHDgcqWTmcL8bOOsG5wsELrdT1aJftkJ5fiDGghjg9I1ugnqyVVVxaXBRNF2dyp3qMcf2u0ISclk6LglBsDRp8z6wDnh+9RxV4Gh6Wch42l7lIzZ+zLwZFAYUBwclMR9U0jntsEyCWfeMefaYhp7Y585zsLmudNaU+kAXw+NyZ2dnah84g26GJYrIDXt2MLYEO2hKhAkmtE+cI908wYY+WIgcHJfhAdsey79hFA0LXiTF+1r8DA6YlSjlZwbeqbqPuFFGH1JeNjbX9o0O1a2FtnEENqzY+zDlZNmxEKGF8zhSZs8rKJvDFWRW1UqtZLgmA4ewCag8OyAift7FR2kJ4nRmIDIJpAYcOoNmWpCk6QJYv1prriIdUs6Xgp5qb+/zBebX4BSJGgFe3IhFNTi0h3Foi1ERTzi1oEnCWcodkq1kHCkZWLRM/cXbZ26EXMmaDI2eDU7vI80gWayC45ibyYgbVGcF6SLsUnmdEpLgOdpE1sP3qdfX5szqu6tRacz3d9nY7PbXewPw8GU5nOWEI8FwUBNGeQKQGm4vQzEBsjhIUBxivG2f61LTrclk1gCxnWgkyIURzpgAxz4i9IgAxPOw2DNPTUuqEscH98d+ueyYQYUVj5prxsKaxtQ8f3FcQxHRQxKb2tGZ4DXsPqia1rIw5WT/pIFxfa3/sch7tOVuYwCbZq4f3H7RHHz1q9+/f15rg769evRRlfBAAc90uNkvtrNjrzWcF40TllPcRyKJcZ219XWs3wSvs4t7+vjLsUDsBQ+x9nh9jneQsUHBgVGfMzvZ2e/78qcbJOYEYDvOLDcbm4MsxDxxGpn+f9K8LK0LaAPXck5ljLAQ9ea74olpXda5rPooxZWaW7Sbzw77hmQEOOR8QmCJTKR0Bnid12pVJPjo+tDhN1RpzxoSGe3ZxpsAIn2Oa+pgCBuk3nUAHZy1lSm2IM7vXLq9u2uTMfFtYXmtrm5vtzta9tnb3bpudX2jjEx6TQ+Ps14FoVvyigMT8/DXCFh9u5Qc4A73/8T//925Na3KWj40QGXMOXL62X++019vbcpY4KCwkAZ3Fh0KAD0bHUulF2ZHT56h4agAxFOLiz0z3a+VQxsLQp7aGg1D9kETHcV8w96oxZZTfk6F0aqhnQKh0PjQup/45gFSboQwSRdCVzSqFy9Ar7WwNt+FR/t7pwVeAUB/YD9z678r8FcXOqsKD/nwChAgaEHntU4ZcqJz6BAy2xohqncR8yAaZ6sbr0nuNe1Mj4I5jGEDYdTyTiYwD2Y1EhULXBazvGyMML0ZOzsQg1+SDPqqjjnXFHzQdojJzZEPTWsG/t2yNJWM8gfl93mPMWZ+mzzUII4Nn8YFZv09Z52sDpXNH/qmlk7NVwkHK8BVXP0A1PQm5HmtpdWVNBxGHgJr9vtnXwUGdST1i130WKlZUvURy7t1daY8fbbXPPv24ffzgXttcW5FgjRwIibgMDksyeDi4rE/2E1k8sk5EdGkIfHKGFD3R53M5vBOoVk5QSwg1xTLa3Gf2g+jHymD6ngloSFZfQRacn6Yo68lbCyqx7snWXF255YGcStGhEL+wrDgZMQ5w6pWIhAdcUHNEywruh4OWnzxXIvMX52cChIAGHKI0F1YGowRfOMSZWw7gAEL+G0ePtQkYpD4Fx4nPZH7SXoG/JwIvWpt6ok1Z9fQYOXE3CudvaZEQoMTvHZU/6lOFLDzlgArv4bXJcKSGMaqCjEVBJ2TeTxxF5zu1Y4A33rO+vqZ1w/28ev1Kz4R7BRC61xeZKBRzL/p9ExO8YS/FFhJYw3F+d4lSsGl81NzgdLKOU5/Xp4LXmhRQVmPnqX6NzPt02TAKcHJV91P00X52rwR1Un/DT2cr3CORZ40TZ1qVs2DuFWcxLQWmOm0hIp3P2cDeGVV22SwQtdG4oq+tZfNd20Y03456aNSAHu6D18t+1lrn9QC7IdglitpDoxtWVpvNj02XAzwybEBYatfaY4AY6uIRQhmG2m07ogzXSLVJ0BhKrbkodCd1hqVmSwIc1fyc1i+ck2TfUX5OlluWsYJgsh/FksjZ4mbxPDMEna4chJJK6agAN0Ehy/3DUjB1m2fCccTYRWdVPd1NPwASJgjvERgslVKuy7wkG53nJkcXQEhgSZUdPrMGLBafazx3bIOzNQNBKe4b25S+l+w5B3QMYCREJ5G5I2XPOcdo+J4eePgAgKc3e6bzmcpJ83IDF4Givb12eQHNc6RRWmJWw7zmwm0JXGfNvaZ1AZ+dwK7PGcCDKb3jk24b4cxwlEQnKzhAthMZavfdSx17MoTQSrkP9oTonpub5fdYiZQ9AnCh/QdnNC0jCDJxXwJYe3ulZ2AboQAHe63Gi60IbZ45AywTOOO9ElUpevcnjx+3Tz75RICQuQJcEdCUKE9RHA2mnAXlmUhkTPXtBE9dUqAG7Gdnfcp4f0zQdQGM1BOWYjxzJtoy7X+qHniuagpho3DPO9uvtO7YH/fubfXr8aIYz3xjU7i3k7fOygWgERhM9pm/RwzKyrSTHWq9lW359vNzL9wEQhLYzzNLYJLzgnlg3YROyvt8LQNWtS4qXwPQyPy4tQYlJyQIQvl0cKS/1uUjuGHaO7LL1FWOT6rdxNrGRtvc2mobd7baAufBzKxYQ6LE9vClB1oOwQofAOEPEDX9Gg9ZGULuL1z6bLzQNTngtrd39I2BxFBE+YxDg8MydLH0mpJISfXIS6Fw1LIskmC1MW/uZpXFUjl1LYKNERscQJjMiw67Mn4qBtZBZCrn+aWbmvKdWhCl6YvSaSPSbbdQ7RBESSAqZKcxMsqiSVVrBp3venkdopKod6YxgDBOAT8Z1yWGGEBYhdPUyLxvnKRap9rMQe0D8x+aDddiJlPX2D/Uqw4lNE5Rqqr5dpwJgZyK3MYhzjqOIc2YuQdlEqReYhXPZAuLiNh3IAKeutfvjjHXJLMWONjdP+9HwnB64jSnJyXOn0B/taTgIOT+ztVU2hnCbrayCwi7zlmypXLuoGeiDlo94hQ8QEwJuWll1Ey6zJejrBaYWV6cblt31tqPf/RJe/zwfru7saxM5vjYiB3fqtOhBJH1LsA1Nt6nqbH26WNFpp2DF+cZhwOnnX2XOg2eez/LWPUf3GsaBcu5Z83LMbccvIQmrqHKEP08Kmr3WaMAvp8BlzgA4hfu/ZR61Gvqh878OgnPLC02smCiElZLDCsBX7frd6ZlHxy8kbOldigTE/2MOWuN16WgH+CXDBJ2g7+7f9RqXz0O55PMQOiPAX0aNw3J6bmmZsUnfdEW5ohnh8PlAIopYex5NVAu51z7sIJV2DKi3XltBEYCEhXpR6WSzOyV631wMnhuqk87PlZNHJQvwODzF89VbweQSU0kYI5544v38XcoqmmSbGcbBydBjStF21O/xnX4TOYpyqDZ0wm4cT+pbUtdEfY01FTZy6Lh4vzgrJv9YRpv5jfOYJzqsB4UECyBnbQF4H5wfgMs5MgXdY55N3X0QBlT1uZItS2QSiZZCDI0AMXqf8e6IEuNvQnzA9p5qKZkEFirqPOqD25lLOj55mz8uO0KGxa7Rx3guwtld2nNciZhJyv8UnMMq0ACEFoXADkybK45jd1MptIUPlR8j4vCNqlxcQY5k4E0/ZUAsQCq1J9N7wvgjm1lbQrkQjGcMS2NL/Yb9EBR5JRNJZM6456BainkDIiVp9/1GS3e97ZQCe7Fbl6yplTvVvRUie1EYM2ARMEPztsSiAnfIwCcNZJMfepM44B3AxOxqcku5VxnDbJu2Ufs9wSO2RNch3o9teDhedbZHlCZYARj5tmy7z0G2qks9oE34wBYsOYCphhHQEIRWxzgRVVsiFo6v57PAmxAheeeCaZJyRk6IIwTtTu47QtesX8Rd+J+NtbW2+OPPy56PEwQaIsE3y76rVo2Nzf6Pg17JzXABr7u0+oMrMXx+H1Ul/kdQDAqv7Fj3ONnn30mQJhWG2p9hSomqrclgpKgnObnzAHO1N+7lMOBFV4fm5n1KdXTCrx36equmT3R56r+fmFB541sIvd3QEbRTeQ372woo6gEAodg1eKbhr4j1gGgkNdihxF4y7rgc5IlNHXedNpkm0NLx4aHHioKcgl18d73+3tKEbjThzS2T/5difbZN7mRP5DzgzlKv0Ve5/Zkpu7yb9Yv4I6FRV0oyt9oBgyNjLeJqem2tnFHgHBtY7Mtray22YUF1RKiATA8BCAcZAjjZ3wAhF3v8MO//6pnoPff/cN/99a0DWfbutQkQB3OJoISOLNsTjYKhopDXYauIu8pksYIALxcSG+6Bme3VNGqrYQFK2Z1SGG4dPhJkY3DECfJnPJs4CTrvLGJtjmqRaYkGREiYRgBHC5HxW+UcUmuKuMYZM+sLOloGOIkgEI3alUmoloiuHZhcD05XNVw3YDLGUL+HeAGWMQIq70C1IURnFb3OcrhJaqOhBMGjeYVFS5HgnsViBWdsdT4ytntgqr8O7VYyRB0F1aMoMZYymhO7kF7dC6v3y+xsoKl9F+M2EEGtNKC360tLND6ncUsh62URL9nlZfQnkF2/d1ce7dRCIh1/0VHvOk7mUxZwNv30bXiNHFvymgURYw6nfSWUhakGk07Q1tXLPpoeYy6h7npkba5tiBA+Nmnj9pH9+9KjAXBlqlJixtkHrmD1MUoe40q6jXOkEUK2BfUO7GfABcAIgdQ7LCqXqjqRxSZvC7abr+Bh7OY0KBHR8fd7/PsrB3sA9agObln1um5a8x4reYAauUY2byqMaw17p5hdhjJCMzN0ovKSsBkDFngrGU3F0ZgijrigTgF0xawwLPAicDRwpGz42UgyetWVw16ONwNQhABQB0SZ/tS+5ooscVDhts4mT/1mHJ02eyCGd1XRFKUmalaZhzaBElCRXNWw60WUvPItULrDO1aDvTFuehV2LilgM8AACAASURBVDWcR8bE/QAIeT/ZjvTre/HypZz8jY1NZT0Butg1rgdAwrkDEAL0+HxTaq3aPEYz8zFH9Nn/vKcbsQ9QCcjmXt1z76RvHxiLwMTsrH7HnIjif3urqDxgkOeStkDMk51i0xxj55N1zWcSrMMhV1uDvmNlcRSxDcpmREiH+l9otOpzeEaNr5vBcw3Tji1SxnqCSmoFRfeno26JeWRPT0xOKUu6vrHRVlZX2qtXVlolG8Ee5MyJAiNZbNYG80ZW9/Bwvx1Qh0XPNtabwOCx6qZOUZGUg0z9l+uamPfLc2fV+Gz1zx0dM21WgZUDAU0Br04tt+vT3IoERxKKnpgsVQ+Zuj6JRqXeEuAnuX2zbVhntLsRQKY0Qgqi7mNHdtCN0l1ryPNT5oJ+lD0HGkMBFRWVbP/4uOny2NrKDvKsyeTzWfzNQizVtJ6aTDE6BuUACdzkjGb9hw7OWLLHkpnJWePzdrDnAvD5XNncakAOaMaPUO+21FF2KOM8N2VqSwAtdpvaONZjMvrMH3aIzFyCo4w19taCN/gwgC+3CYiyJK93VhzmCQHG6zYyjJK4hUxij1B0ZYwChK9etaPDo3Zva6v95Cefy35gO9hfroO8bHtv9jSeUNT5XNZPWA3KDBazIaAwWUvAEWs+QZ2vv/66nyXkc9hjDx8+VPYRG8N8Q2MVkalAU7ekI4AwPlr8Jxgk3eAS6ylZSNlF6vDm57W2worAzhF0w64B4MhkE7QgYCKmyJs36sepMo9x2xUE0hCEI0jK3mIOmAuoqMwRgUgCjnfu3lFghmcSVhk/CXKqFKl0ErrCO6xHbB7zzNoKtZ5xsgZi35mP3EPukfmNIE+o6cwfAVG3axntZ5J5TwSp8IEYE+/BPwIQqrSEesSz83Z6fiF7Q8awNzzSVtdNGd2ENkpN6cpKm5hGWXWq9YbZRwaTdjW+6xt1fbpumc37wPGvGjB8+Pxf7xno/bP/+N++Bawo2qmD0Vk5jDJGHCecTRf6RACLmmqzqUudrQsIWfQcihInKQ5/nAsOqADCfg+z6hmF8+fi9ncGc3KOASMu7A2AFB0BKllfyv2iL+ISjrnqMErx1EbTgJf747ocvqq9kGy2azZUhE6fHpymUtSKOAMZEu5FxqoQjK5bWSHT+q7V5DpOafUL6NcP5jAMBcbKjlHoHKg82llk7gCEpicY+EQF04tSap8FegxuoXYBXq+KLuv5syiEle0EEpSZ6LbdwEgZ3OqzAnT1IXphPzsqp6Cyj3EMChObAhqaafXfMe4c5AoHdNXBxspfBcIlrODspoMCBQhxhlTnaOCWcXxfRvS792bQK/noar8hUFlCOLqHmlszvUyL5bk4/dza1Hhra8sz7cefPpawzKefPGpTCCKgEEggoebYINbOokQrqoG1qMslUESNlQ+zAzkdfEfJl/pFPVNl4ACvo8oGxnn3miia263VVU+haVE3QS+2gyM36Ib2RsQfgIOIkoIsFkrRfTXE0SzaYjl/R0mlcjc9pUN3eXGprS4v90WDyNSwrtwOxfW1OLUBLfp5c9OnBqlXF85fCaDwvBYWF5XlcST5VnuPaHPqg3m9IttkmlCiHHc0Xk4n2Q/R1aGaD+u/vecG7VX4HYEh6F84y3w29oD3kY2hdgbacMYJkMl7cCJEw72+cmsY6sugxFVEPGBUogV7ewJARMVx6JL5jDohjhSqmkTH+Tv2JFlIsrgzc4hqocBn0CmqZtHC4+D6WZtilJ5/OPmsV/6WlhDMcxfkcb9kNgA3ibIDJJOVwObGQeWZvc86YH7IFsdRM0hwfZoyReW4S61waUn7E9CSHmRn56cOaIyNCQSiWMg3AjMrK6sl7DSizN+zFy/a1988kXAZ9TZQz+4/eNDubm1JiAhQjVNOQA5wQY82Gnff2VhX8EI04UMUd3flpKpcAIExHFGoavRmO0c5kJYH1L3Ol6LrsHr4QXljDtRfd2y87b/xsyWDzz0pU9HpTZiAlTLqNHifR0lxRqAsgT7TRA24BeBKsdSMhyGBCdYO8yPxjsqI8IxEZWs3VvmuljasfYm5FZBTLV+n3x6AW3aHs6nOA/YW9xCgxfhSD4jMP9nBAMKAAISqyKQBlAzETIWX4E0pdPKsWQOu8zT9zkIcDohawMi0Tu4f/0A+QM/ZMcAW65WvrE3mg2/bowqsFdixeIzp54DCAGeJYFWmzcFpq45iy8x+8L4/OWUPOMjMPePfQEPHqeecBKjSa45rY1OgNSc4jl3e2d5RsApBsi+++Klex35hrVsYCtBzKPsEK4TzGQAqmuTJSZ8RlD2WfcfYeDZcD/vAXuIZ8pkILxEkZB3xzPg7oCyMBa49PeU6UgfcIgjkwBJj4XO6LTQCCLEdsSXpn8pnrNLsvdrLJKiHv8d9pscpQA5AiD2kib1owZQL1HPnbMHmAmB5XleXg2AaYJB5wa5gCwgKJYiX9ce65vzl/EwwL9R7xhp7E+Eu7jOgNYAvz0eBourTyFrrBjjCDuE+EXKTkJpaMRFs8br2mnEOXYAQEZzKEIrBc3WtINjJ6bkAoeoKb27b8tpa27x7r23de9A27235vFlcbjOzC2qv0XokXsyK+z6g1wWCXT/nfR/q1xuSfLi7v8oZ6P3hf/D7t0TD+Q6lUZEsQFrR1TBCUUAkixFBgKgoZVPzGjsfBTZEYSLT5bofR9XcDJsMIZsbg5QmrOk3iKFlNwoglMIU18nhJCfp5ES9b3xAXhjw9Cmerj1Tg/Yb1zG6abKvgQGQ3LaijVAs+DDUNR0N0mvI0CHZXKIXV5cGhMrcqbjDu1p1MFc++HEms5GVmxRQSKbTP/mKCEoygqE8ckgpAl3zxvutfulMj67dB25E50xzTURNFLly2gRSOvQIg8rKRmo+BvLhvK4SegazBcgKeUkVMzSlLiDs01SZv6LThs4lg1rF4N0F/n70K/fEdCqTJfVLA+B8phyY/5e99/7xLEuy+256711lVWb5ttO7kn4SKBAEIS0IkVxwJYgykFaUgQSKgAwk/q3EUqPt6e6pri6f3lvhc06c932V6lkSAmd3OFMJJLLqa5657964cSJOnJBwjYvL89vPnHKOREutWuax0X2qpsIS5Tj5Gsuikbk/YCijRZnN+QFjqBqOtbayONOeP3vc/t0//rr98Tdft7lZsg1ksE7bTcm1k2WwiAu9i4ZcN6WaFvc2kqIkctQAzusbRfFxQPcPUKs8syocEu8SA7BKIfeonmJLS53jb1EE5i7OIr1A6SeFCqKzOqwxwJbU5VDoPT7ShkyAJ4BQtGxl5BzBZl4zxq6dmldEeG1tXZ9hLhM8kTjJyJCy3pLN96Drr4B1OSccM0DFDAC32sABJpAU0MeGzxhI+e3UvUpxIDkmn5kTzc70IQd6SoGvWgeovpZxIpujZ0yNlinYrGHWvGwDapNjo6oDogcXgaeoGlqAx8DI4w8N0b05+VENo1gPzrTiaAA4+D61YVFOJXrNObkPACFtTfhsAKFpoKgs7gl0ixo5MSU1vUjPM/6hgkp6vjJPGSeAnsQWbm9F5cLxwoYmsMb48T6ZBo7plgoDpWCeLVkJ/nK/zJnU5yRLTLDO9WyDJus4dOnvlbolgCP3LOXDW/caROgnrTDSU415hBOIwIxsfa1v5var16/ad9//IFuOw8RYbT3cbvcfbMk5BhRSe8tzZqxRcnz0cLttbz1o1DThwEGfOzxC8GhPSsQAQMAgjbIPj3DaTrUXADjnZhGYcIsPwKDthHutjY9Pqizizdt3ekasQTnc0DYRgRKTgbl+2ykLK+OMwFplgPg84xgKnxUkD0QZ5Zf5wZijuOr5DUCa1z51uL/v+jiaYwvUuBet9lbqYOVQ0nbGojs8N46XWizRMNUwHIVlWg2YLpxa0H4GmgBfbCqZZIQ4FJRR4MX7D847z0tqk10PR9c4s6Yk3qOaZdMQndF0rSljR0BHAVCpMTuwoUDTympHnfTadw2Z9l0o6JUF5R7ZE5hfEaLiOmQPClCFCi1arq4VcEiNn2uHyR6bbYQSdtnhcbLybpclkbupqXb/PowPatcIfFy10+NTzU2yg+yL1O999dWXHaWbJu48V56BBPGuHXRSX2axHRzYTulHsvfJtppFsO+s98qK7DtBnWS9OpXMUZgWiNm4fY7A38WF2BdkyTle6vQCDLGVUXjNs2PfjFgTdgE7EpvDuAMI721uVpnGsI7pvpunHVU/QXLsIvMlIJ4sG9lC5i0P7OnTp21ra0trQs+gbDu+x+rKsrKHFgNyvap9KNd5diylchictfV8z1znnvkJRTmZWN5Pz0HsaGiozGXtnxL0GYgxMY60w2DNeu+z1gXzObTv0PnZV3hPawqVUfZU6PgEPy6uRFM/u7hSveX65v22/fBh2374uG0+eNA2Nu+3lbV10UbJEgIK/1WAsO8jJZjeD6r/TQKGT+f+/R6Bof/xT//WLQsl0UAMm2hgVYysguSSnGYRSiqEDaV69nWgqGhccUjJEipDQOF21dWkRoEIJDWERMkx4iqC13mqZxeqX5VSV31GOaz96I6iwNpEbXzdz2YgCmNAUkIOGP8h0xHUe2Zi3H0Sqx6BqKwASWVmuD4DQigNNFWlkN0UIkX5VIthKqwpX0SJnF0Q7YV2F0UZMgg0LXMAWNLvzQAzWZbQgUL1wAhI3rh6avXpkYMMmikPAcMYVzVmL9n8ZBlyjoDCjwGhqb3KMnaKeTXxrc7i8U2RRoROioryUW2LJDsN4OJoZwndjYB1hlfOdgFUFfrTu8obuAF0AeII0RTI+1cBwoytIrQlS84Y5zm4X2EJ5SgxGRqVYwSj0GFGh9vMxGhbWYS+s9W++fqL9ke/+LItLsy1qYnxdnyEXLiddJwoHMQJ+mOyKVUUObU9EnQA7BCxRz1PbQkQTXFTaJw+BWIuL0Vd8+sXcoah9IROA9USR07ObiP63kq+HJXdg07ll80Np3hnd0ebGZuwnyMOnEUmApqVDbkyXW1xcV7AAcdDNVIIW1TPQhwDZVerZtX0bGcgA5r4TChnES3J2sn5+E4iwGz4yWBlw6eWDQfRyosAWc8nfkIDjgKvsoCdAIozhxyHa8Mx6GfVWP+cNwGq1Ecpy6J2K65ZNpV8WA4YTk3WpvqqqmfbtdgEoStxvxzbQkLQ9Q703fUNQPW4qKI4gWQIsS/UFENZ43mljpJrwamJqE2yhbwO4CF7wHVzf9C4Is4Q2x0q1a9+9Ssdk7klKlfRCg32FzrHr8/64D3XJ5rmGdDIOED53dlxI2yAAOuJjAE0Nuw3tCvATGilqv+an7OAkGrk5jSPWM3sAao1HBkTZfTFjy8E3shiLCwtiTLKL+AMyujbd+/0HDnm+tpa23qw2bbu3zeduVnMhBp07hcgByAEGEIhZcxRJ2YvIDsEE8bsi3FlHQeUML/+Fhr3+w9q68IYMx/YB8mMqy8sVEvV6ZEBnej6tQF+NEevPe8YD2ZqKHNkkglEMK4EFwC7ygBNu2UIuwN1VgIYACzWW9W0A6782ojscBQjpbKre5ro6u0tlT9cPQ1Zz5eqwc261LXBkIF1UeJhBCQSSOrXt3Fc5lUCFLGlFqAzjbWr1U9tfc8mcH8Bx6nhmp9HrGmxy2RBrSYryXECWMnaODvt7M3U1LjmOXNJmTxlxS6q3Ymz4Ox/BkGLEqHh+bimmLYMZljEfjA+UpMte0gg/NnTp1Kg5nwE0JhHBCICuglUPNx+KNDJcRCACW00+yl74NEx7Sx2tD64n9TJ8Z2MQewegCtU9uzFyZoxvtrHSxQFmycqY7EIHtzfbBvra3o23AfA2kwmgxnWMbYodgE/zK25nJ1OP1a+w3Naoh3Q+rqD3SWKpcx5ZW2V7ZYiMqJvHkuuj89iD969e6PrYF1jlxgvzi8q8n7Eb4bavXsbUpg3k8k9Wv0jao7+Hx8wwckEuzNG2QNC++cc2Q9CB/UzdulQsod9NWbdI8yafUoZ3H5MpTvVsoQAhlTnO2qnW59gW9iT91D4Pjpuh2pNci5ACDCcX1xsq+sbbfP+Vtva3m73AIePHolCOjU900YnplsbNnOFudb/yX3dDZh/AoS/3wDsd+3uhv7nP/vbt6GBKgIn5bFrTfQ47APH3BF0pduLtmIHzcW6Lso/krPKWiICLvAoWkHR10pNMFQPnCMa6iZKJOrWuek6oVokshPaTSgB1IqYYnrdNf91tss0TKX3z90GA0PG9SRzwQLnWrNpsCtzrabnVR8acdwHaqAxPGQbKC4GcDqqdKEiY2Uq6BtXQhcGdjgLzgqKrlnj1zdi/SiZQbeda72ujIU3h75jLIel6EmhWOQzcZpDIRoAUTvvGVs5DwUKAK2hOPnzHwPCZAD7NYQdZbTnqOv9Xn3Kzxk9ZWN6yqBp1pzr0fcrQ5NnKdxWgIpjBvwPonm1tdQ4ZXw1jgVo0/uotHNM9QyltoBsrle0t7GRNjk+1hZmptraykLbfnCvff7siRrULy8hFT8pZ5mgAY4i/8cRhuqJwykJf4RrarNMVJRswZqAgmlkROa5RhrVx/F69eqNshXMT9UM1mbtueJAB9QVaFjU8zLHARs4xoDAiD3geLwFHOCIXwNiLCyTn6xlC9fQ422iLS8DbmZd61fzTHSfBeh/CwKDqm+qFhkRiogkvWqjFHhB5dRKxJyH5545E1ZB+u2Fkhmny/VQ5YQXwIsTkPmdWhiJoVCzNjtrKnHZDsAg4xGwGSVQZxsNMMUwqEi1hJ+mXd8Yh4h7pQYmjrCyuaKWDcC06HGTkwLRHBcVUQASziKvcd3cZ2oIoV7Jwb9t7in5gTokA3aBqQX3jEyEn2vBmQMQJkMYVVKOrexQOW9cJ5k1jolzm56DyVJEoTS1UAGYcVhpgYBTzVjyGb5HDTlS95yfsQAAURtJJoDPMjcAHzAv9BxnpjVPoHhCG+U16sMBJ4Bi5jNrgH8D+t69/9COjk/ayPiYnNOVtVVRoJHhfy8VRzeK55hrqyvtnsDBvGqXCBwQznr95k378P6D6soRi2LdCbyfWL4+JQOsOTL1UTjFJqgB9diEgOkOgZijQzmozm6byi+bBQPj4rzokBMCu1GW1fw4NV0Ppgn2g7EFFPIZngN/mQdkaAIa1DfuFrn8wxJ1IRtI30Jop/S0dK28GDDUERJ4PUMR9rgobWT6yXyMKnNpZgRUyAntRQSCVMteANdlHIO+uRF0CQUy8z5MmQQo+A7nzj7uQJ3FzPLvOPn8Dc09mecokwPAwsxB8CX7twKnjANiJnpu521iAuqjs/AAQjLibC+AEMY1da5cM9e7vg5wXNO8tY9woGsLqMj+mHvmOqBeItyyeW9TwQ3AMS0jeEbcL+sXsLi8hJCY26CEEppAFnMEMaqdXb7nBu/p4RmKY9guYRxlPSZrzPg7M+tsZ/ZH/nKd3KuChsPD7dnTJ+3h9lbX65XrCUWSzyf4lpphMlfcOwEd1jBqpglwMQ9hKxBwzDmZy7mHQV2yA2tdS6LZ2S6gByDE52NNYQ8IJGK/mBv7u7vaC5mX9zbuaYzdYsy6DC5DcH1naPXcC9fnPqlWVI6tz9zidTOpHGTND59NEDLZvzBgOloyTAqANHWQ2ZdgTXWlFC5dSLCTz1jd/Fq9i3d296VqvLtPG5pj0UbpRDGnDPiaQCFBrZXV9fb46ZP2+MkTicxMziy0NmqBodQb57qz59wFCJ8A4e8aZPr9vp6h/+2//JPbLoNBturGtT0s8P6C8sIzQMnG4Mi86yWiQBXDpL5HJVbTBzLeCIuWWZk/qatVQXOAZn/TSnQolEudv9oQ2Nk0tS51Wt6gkh28EijEAaOAXDU0tdhx5PlViwE6kFedlZqOk0kp9VXXzqTPnRuFO1LmbI4ipRg4Nl0otQUI3fICgG0KWrIRLP44cqGRyOgU5S4bl4xExc+4z/zGmQ0gTGSvb1RSW+j6c9eMpI1DahH7kUk5PL0+fKJVRsikr/rSB6s9gNtfJjFi/ahX/99x2mWMe6p5nfGrg6kprIRZrq2wJ6xZfQJ72eC7oLMPeP3eoA4TIJWfTsX0I2EbZ854vgC82emptrI41zbWltrmxprURjc3VgUIZ2dQvERWG0W/U2W0oNIRYWQ+i15Y9SSMpxxKqEQ4DNXjDJCrzB20Umhk884moLIoiuHerjIeqbMD2KnXYQU4VlZR7VxWc3plkV6/7RylRMM/7O120Vg5j9SfuPmi5gUbtMSZLti4ETNITc64akF4bR4ZeNoxzM0VvYb6GYI/buiLEwOQUT+sqj8KdS7ZBDmzJZAyAIlWYyQzhePHMXw9iH7QqsA07DgACQAkCtzPUiS7GHsTQBiHkWNznKy/ALWALPWfGrfwU7IOPLODPdPacK4RKiFAA8sg2U45vxMWLmDNxFHEeXX7CyuPRsVS67Hou6L0IoZSWYEA40T4+T5zhs9YgMhKkoDbCOxkHXP/cfxwVBib1F3zb97jWl1vZSGFvs3gOFAYoXVFQZbrSoZQUvpQe4eHBQihrSIiMTMzpYg7fS+lqkoz+KkpZwdR4Z2cklOYbAZrECdUtK+Tk3ZwgOIvCqHnUuWDVkx7D35hgmB5pdjJPJmZluLhEusP0Foq1Ti6ADrV2GqPurFq7DltR1IjRDbJzl6EqhAhk/ATjj7ZshKjYX4ls4q9gOamEoQaf1E+ofXCzlAvu1MB3thkQF0cbNZbnFcot8zL2CjYBKrDIqNRSqGorI7V/IIiquw+GXUFYS5UN0xWQgJcI/REdBsZqKIJqgF0RFuHGlttOsyB8A/Xw/2lJjCBWOZJAhwRDuIZcr2sE9ZBMnqZ/9m7mMuW9R9kZhKoYW2ToeX6ACZQRV0fntIL28aTqoHGFjHms7MIlax2LWsAt8xHABTXkkw+5yFDyPzlh/shmMb5eFZ6FhXIgirIvAsg/OKLL5TZwj6IMnp6ojo5jk3AjdZAXluhKsIQMNPEGgm3jT52b96+bi9f/tgFhwjacO3YHM6fMVZgrtYqY0VQhLXF6wAprgVAyfdY92QA+U2dKT0PqaXluQQwxjfg3gMgAzqpyWUOcgz2CH4Z94w970Gb5vhcI2PGuQFkzg5eSwSNEggAIfcEQAc8u47PWXx8wQQSeR6i5h/saz9kjvI9AGGCvAaF3o85T3Qo8lxTUsQ8DYjn86G+p3Y6QT3GItnR3FvKDZizoZ0qQAVtd8/PmBmovqAlPMTn+E1JjIOY1/Lx6P1L0Ii+je8+7IrJg9oowjIAwqWlFVFHl5dX2+LSsuijT6DRPnrcFlZW28gE/U+tDyDPpK9H0QO28VE+AcLfbwD2u3Z3Q//8v/0H6kOoupku++f6ujhGcSBoAp9NjkWIExkhmvDZ47hKvleKSnbgtVESyVYGjsyBNwes7OWls4I4FXEUs4EyYH1jF7DE9fIrGg/S+DQ3r15LAgBqRwEIc9P1gFtFTssJj5y6KHEjNBkoDZVapQEuuYdcB5lGZXJ6gNCtCwZ0UTunvn8krvvRJu6pH9nvZ8xy/10msahCMWx5v+/U9gFhJpiybvUfg7voyA5AlYqmP6rJGwjGWHig70L4YB1IrecacJq/P2fA8t7dyR+QaFbqgO6bzWpshL5zJSDC+OqaelTUHuviLvjMMXJcz1uyrNV0vuinrg0ybVTgtCTlcdToMbg4P9vWVpbavfXltra61FaW5tvC3JQA4fzctLLMbHoAPwHCOWqCBk3XI9/tseP3RnRBqf6R9ZPQy0BldGV1RdFFHBOcFjZvaHOAAaiIOL04Xmwo9HRb30CVkRYP9K87rKyihWXYoBWlPTyQQxnniAwVczO0MTZDyfdXZl5rb7joQ2f0oxuWs+Wei64vI0OYHoJsrq4PsgpcamI89we1utiZSLIHnKTnKZs/1DAcR7JrpyfHqvGIkA3Oad9B57kGDMapyHr1Bm66KI4Wr0dpkY0+2WPuM86EwJEmgR3IZOoYG3qn0QJBkWuxERzRxp6ZGjfmBuKiGbnm0UEy17C6PgV6MLU5rv9y7zMr4oUOxneTUeH8AXN8JvTD3EsaLocmxjMJgyK0fdfI+RriyDsg5yh6KH2yw7W2AeaAuYyvqWhWdlSWggDB8LCeEw7v+vqqPn96cqTacOYJVkTNrWksTg0agLBKD3BK1WpFbRDcS5Z6LrLaBD9oKo8wlxp77+zqusm2EUTBsWRMAYUEJ8hY395et7OTE9V8Uds0WZkDQKBprDjfA9l40yyhdRoQG8ScC5AdUU8nGpiBnejRRb9HlEblAqKrm1kxXmUFyvwX1ZHsoGjWyvI5c6vsXtU9ub/odSeKpMrE2nc1B68Nlifo0Tc8rOtST8Xzsy4gQd0w81B1s/REpM1N7UepK7comtv1uA3AUPU2dRCAZw+zIJTssBf6dXnMsTjlAu/KujpbnrYP3F9AZXrKcR9xzHk/azvAzP32dkv5cSCOQrCB8zPHnNUn8z4AILENZHb0uUuy0h7jZNcmJ2nDcqXABTWEBIGp2WUdX1yea66YxWRgy3WqrQPiLgsAIIvOnUNjv4Y2yT5ejAyy3KohO+6UoMmOK7B0etxevf6p/frXP2hssYMAO+of1eeuAgGxDdjI1AyS0QcUck+ApufPn0uche9iv6B5SrSpevaFMprgVmizyYSReWeMXYc5pAwVcyo1wwH0XUlFKcID7hiXAXvL98bxaZtE5pYACJnaBw+2BDC5PmiyAZGhZgrcnxyr3cTUhAOlqYfkmtJWReJgxehIRj37UGpYI8oV+j+2MTXb3EMypFwn1x41WOZ5lG+TqQ9DjPmFABvnJ0OfzCpCSOnB2w/CI64oETRUVvcP2vud3fbm3Xu12zk7NyCcZb0sLDZRoxdp38Qc2GqPnz1rzz//oq1Rpzk700ZHAYVW074bPP9NACGf+10DEJ+u5/drBIb++T/5h7cYDm+KjiLHuTadkBqigjI9UgAAIABJREFUgXJa6rbIIGJYIrTCZ/i/geJFNc8eRIDY0N0Yu7IPo6ZfuM7BmToMpKhitRn3aSqJoNtxw28zHVN90m7tcDliF+53qZOqdm+gftmPHFlQwvx+KTAWuMRzT+sD3ktmEidO9NOOqgDojPhH1Te1Unyrxqa5RxyTPnjy2HpcO6B1J0KkKDLOWqmJJWLVB18dzbIcugChZDjzPAP+ojYqYF2N6PMdFE0tzqMr6loxfAS2ehnCXHfAa7I3vB6KTM4faoajYh+rjkp8RsEBO88G9jTAtsPdHf+2l9EoY9oH7bmefnStDwgt5lP1inWvAqO9QIDqP6HfjY23pUWEM5ba6vJiW19daosLs21+drJNT421laWFtjA/246PD6V0eLC3r+gpm4CcLNXIuZmz7qkUSDOfND5EyNUywRFIQBuOwhItG2oed+JHZ2fafN+8edtevX7djo5OJDg0N7/Q5hehJbr213PUGTbGjb+iZSoKC9Bz9ttP2C1TNEbQ0Zijyho5c8hYEeUlk6qskfoYWv2WeU+knjXLeSL7nYbLOEV2CiwmFdCTNg7JVKXnn+5bPRDtKCEW4tpM1/dG8GoQXR4ozmZOhVXA/53ZOpDTEhCUmrx+sCABJuwKY0fmBbDk3oXLcoZev3ot8Ht0cChpdWVwaOFQoh44IQCAg4O9ipSPdBRB93E0rZysnVuDWETn+ioKw9U/rnrbxd4EsEWchPtJ3VEEK0I1TXSc6wolVvXeRc/mGGZ0uLYr4DFU0dQQAiS45jA9uG7TEC1qwVrBKcSxAsBDEYNiT/P56aJ1qk9l0UcFTCqQiKMeOpiug56AgEUyx6encrKgepIV++n1a811smESJKpWJWAbAB2ZBto+YDvow4dTyjPXs9BacEaLtQfwYSxYjw7EmdHCZzgX+x77H+fSfK1gaAIQfIfgCwqVAjUloCR7XG2JHNS5ld3g/pm0MEmUae0FiACEqiXuKR1bAK1qZa9v2uT0lMaG+az1Dyg8s0gMgJXyBCsgGiBLhIZ13aO8cUzVt11aGTisBTMkDHQAMxXm6+ifAVmMdzL9CZwwbwMIk23hbwI/EZ5jLEJ9ZH55LbkPKJ9NA/b5eQvtKJsE5ZaAcFFQHeR0BiU1tTxbwBxN7OPA92mF2WvxTQgokbHlHgAP3HMUQMkcAlZYGxzz4cNtzWMCZQQ3aBMyOmyhLZ69s4au9YaWT2ZJQHduXi1SYHWcnB63N2/ftJc//ajjcl8ETAJc0ls0DADAEbYJJV2y2wA+5i/2ECo2WUtAIWseu8/7ao1zeqosKEERri8Bt4B37CjfefHihew+Qf7N+/c7peMEkpNdix+AvSfoyHe4Bq8j+ygGhG9U/8o85Z7W1+/JJrLuOB/BoAA+riuUXp7X0sJC26g6UI6r4DZtn6DVlxCehdRc/pMAX4JjfIf3Or2IGt++fUyJRL7DX9ZHHxAyF9R3keysMqlVq1mJBYIp7OGsC4Bh/AkpjJ6fq70TWVGygrtQi3d2FbTCfhCgwZZNz8xKvAoRuMXFpXZ/80F7/PRpe/bF5+3+9sO2sLLSRsdpNUNg8hMg/P2CU//2383Q//nnf/+WTRhjR7QUY5ZoGxtrnEdRLkvq2E2F7eR1zli/txeOFZsrhdAoZ6KUOE8fsEUJySi6PjwAkFYaO9bGbkfREXob44i/nErFSxuaCsXdswyeDEAuRcQGIIIkVnakXmd4INwyoAFQg2eFKTZV7hO1MDIloQVlHEIxktNwfKI2DEm/BaxIqCPZJmVfBnVyoWZxVfl8xq0fIQq4S1RfYKfaQITzz/V3IK8iawFFOSbf70f9A+juvtYHcDmXQGHchF5woAOFdwBh7qmfuew73H2w23899+0NwPWQUptVsbqdHdemppmrBSQGAHdQYxqn/u5yFKCuDKg/42CHBFVK+U53C9WqsqXJEOL0Si5/dbltrC0LEE5Pj7WJMQD/TVtdXhJt7VJKnkftCOl0HAplMgY0KKvbWj0zzdy5QRWxVz8w/i0F0FKYjRPJtRN8kMjE8LBElN6/e99++ulVe0fW6vCIlKb6qBEgcbbeCpKidxdFFSeCzBfroQ+a0uTSrV2gw1l9NeNk+viF20CMl7jMMAEbqxQSxMl85JqTNchmjJMXpcNQwS0YYTvD53AukllkwyYjgC2Q+Ijqaf28IhjAnI1zkMxAPwii4I7qma2UhxOlcdT4m+bZD2Dk87xGbSA2EAoVGSE2dM6Fw4YTeHp80uYXF1T/FpCS2jCm0es3r5Q5ZSxwjnAyfb0OlLle0A4UzioZeOwE15uMYKicYWhw7VF55l4Y49QXci+moroOMkyOj9eZwb/pZhZgSK2nAy8OgATQJ0AXB9RUK3qouo8e6wKnGQc/FDCyVGReaBqvHoET4wKEptw7Q2w7YTpbACv1mgQ0DAjP2g6gG3XDs3P1J3z95q0yY8xtHE7Xa1NH5ays2B5Dw6o3JtpP8KILsFUwhIugTi+OfZxcXjeAsKqvMwAOZGbsVf9aNbQBhFAxqYdUlrfEVdgvknXmO5ljzCOCBqxDlDm1XtutacQEXar0QSCxal+ZEQBYwCTPx9d22QFCnFJew4bYrlgQLCJR7ImMi+h4COcUJU73f0FPXQTWvB6UvZSQlnUBPB9cDwvg9nrx3slaFyDR84N6a8Vug20HRp21M/09NYhuHeEAC68zBwFCHI/1znl4X4CQRuuVvXQdHYEy9+jMOqXWEhCSjD/zMC01OH+yRawvKLi8j5gJx2B/B1y59+mhXoPiSN2hxqyorgB/MmqI/mAHuGZqUd+/I1v3ToAUWyrwtr3VYHUAbmh/AijEnnJ9BExSQ8g9k+kD3IZyybUgAMXroYyyvrEdz549EyAM04HsXWiyqFtDy+aH58Hr3Gd6k/IaGUfsLN9H7ITx43XmaZ6H5rfmJqIoF107jdRaJ+PIed6/39G4kTl1+5DFAn30ZDzpWmgkQMD9RIl1Y21VQlDQTHnfbImTdnrs+YSvqDrumpd9PyaBhfgZqcHsB7diz7nXBMu9l5huH1Co+QqQptynVPTJHLO/OduOyrx9xuga4BtgA9R+CMaJqKI77UCZwkOVc2A7UHKFVcO6nZ72+LB/0Kf20aPH7dnnn7dHz5+1jQdbbWJqro2Om/EQPyj3HH8pvkz//X/74canO/hdH4Gh//W/+nu3LFwi1/zFcLCYHNGrBrlV48QCE/Xk2g2oE5VRfVo5oaJmkCkUIDStFMdyYRF+tdPocRhxsCz/joN0IrW4gMFQu1JMDFUDoyVnohSwuJ6R0TindorsbAAEcHymJSdtqgrOiWlxOGhsNoryq1k8C7O1i8uB8E3eM/2NaI4LkdnUceQHapzODCaTKlog0dkrb7IBXSxsjLGdEBuuGK+AHGWm0uS4qF4ReulTTvtZt/4xfB3OOt7N0PFeAGGMaz/zV7hItNkYp1x7PudnPMggZ3Ina5NryffvGrM4qn3jl+wYjqYdKUewbRj1ycrQRgHUlNGo0HKv/XHuL7gAQt/3QKBEoIjngTuemkQBwmR3rRIrmsvSYtt6sNHubSy30TEAE7VtZ21tFZC42lCHx5EQ6CILVxk4IvaAsDheqdlhXsfRw0lUjc8tQgAjoh1mfii6C/Wq6hmo8VA90cmJ+g1+oDforqX1obEQpeR8ZODZlNzg3UEJ1hDAI/Ru0aKSF60WHBI9Uk1naihHBJpxPn2dqEPiiDatOUBqWjYk6hxwkfN+XINhtkAfwPC51AelgTvPhszj+dlpxVxM8c26UFanxGxwBHFq+vMtVPOAJK4hwCeOemoasRUBUT4u9VnnFRTDWUQ19FKOEjSxq4tLKWFOz9q5TY2VnU1qgV7JgY1Th71jLlNX5WzlngBhBDxoSZNnEmDJfEl2M4GO2EiePfdssLmoa8eh4tj8ZvwHdHsH93g9ATPGKpSwBAd4P5RfMrMcC4cyQhbYZAAh14PjrN5ka2uitAEWR8keXpypb6QooqIwAkDcnBpnOEDMKoLuaTgzS1PsJVFGUczF4SKIiIOFY01LFjK2TDoCI3IeS5EW+y4RmzHXd0FnQ3mTOicFKar3JuPL2MZOOPhHzzl6iLlUQj/DXiua72TFR0YkOOJMFM3l3V4CR5H74jwK9FX7GjKhWePO7FnRl9echTzTHCIwJIBaSt2Rxw+oNMUSIR56n5n6TPYBGqupo7SPMUsGMKg5XYGvnF+Zzcr2K7hJJlGA8EIB2uxF/f2I8/CccWSd5TfNlzWi9h404S4Vy9j57JHuTepst1U9nV3L3MuzJ0MHELC9IAgyKYDAb+rrsMsJOGBfsDtZr2Y7HEmAhzWAzWCNKeNze6u5BmhRTS7sgusbgSRqXdX/cKi1d2/fCLhhY1QnBzNh0ayO1K4xHdw2ZaWtrW+odRTP+9VPr0WdZF5i3wGTtEkB6NA7+eAQwZEd2fGsU/wLxhbQR2CJ6zbl8oGuE7oo9oU1wj1kTDkm6yugLcEtvqPaUexwiVVxz6xJ7pUx4Yc1rIxbBTSYIxHP4tnw+QAmJQRKgIsxYEz71H8+D9WdoBjXyT7J/hI6OfOD66U9B58Vq0IsFgvR3NtYFyCkBU3Gg7VweECN/J7qdrnWsEZir/l/BMqcMXZwLBlT5m/eZ9wCjrmHzI3YU64lQUEAO+watXUqNpio5KqrRSHcdfVdYFQBkbN2cHTYXr15K/YC9PJD1ZVbAJG9130U8SlpgTHnko719ba9/bA9++yz9tmXX7XHz5+3ydn5NjZJKxEo6Ab2fZ+o87fusKn6vs2nf38agd/GCAz9s//8T25Z5BgVFo2jZnMyXDihGD4ilGwCgB5HvImY4YSiRGrnPRQ3RZwqysrmZRrAjWgORMxnZrw586Mi9Yri09qB6CWbMM6HakzSe4f+RhdW8uJawsPn+kbH3OgzjmbEE3AYpqZm2uQU/eJwZqjrsmIXGxMRTdUo0Dy3ej6dnRPhvLAjXhmP1C6RQyIrigIdm30/U8e9sIGr3kCZGWcxFH2KgEw1K47Dr42+KBIxAIx9HN+At6iM8r1kGrMhh17RB2l3s4x3jUtAWj/LKMdT2aoSgO7V85lW2Mu01SzUcSN6U+0qTDeMcIEhR+esR82zi4SbLuE6T1PmLMVs+tSAujqoc/TRDAwjkjO4n5zLxw3t1bQ5g+E42KlZpMrGWV2lYYNABQYRlFlbW2obGyttZZm6AEQwmKM4nBeS/b6/ea/Nz8zI2VK24AxFWijFOEMWbwntKDQ9B1Vo64LKrYURFFGnVQNS3TdeW4muxmlPz0/3ASVzYSEKQOGbt+8lmU+Del53P0TXoIXyo6zAyFjXJ1GU6x6lMK0WgMlsrspy1jjjlDHvzy8AhddtAuqoamTt2GWzzkbOOA/WoQMh/DDn4/iFOsj6wtZYdMLgDsYA4+l16Wfuaehaj9iXvniNn7nr97K2kqlIICIOsB0ZA4d+5hHwZ9q85wsbO+fTtV6YziSV1graxE4l80E/PP7tPqvuD4ijmMwFdCMCb6J5SnnPwh48J/W0K5VU5gUZgWRNbLNMAU6GMGIVvIciIs4mPwnoOfvjTEXmXMYvtTmpI+SaOT+OIM72hw/vnRXd3y9HzRk55hL1NWo2r7YkqGzi0E+28VFTMVk7KLAyiNQPEbggqx0qMY4VdlT0ONpMbGxKvU8O1/GxIu7MY8AzKtJuJ+Tfj8ZPWTnEa2iePtPtI9BypRZIDV+BEo+FM+b9ukzVoCJaVGIrCmxJ1Zl5gdCRVWs5HnZKASbmoQSBrjMtdWzAIsfmXDicgNrY69A9uWeuSYGMasKufVTNsK90DDJSEj4bs8qhe4feqJ6YdicKinaAcFS2ph9oSyBQ9dDFTsDRnUSpEftUwjWxy7Gn3sOgvNOr0YHgzL+UY+g+a+5nPsp09toQcIwIQHGvAbXcS1S9Td0bZAf7mW6um6AC8xsTxH6crF8ACH5CVEeZgwl4OLC9J6AlOzxM7bPbo1jtd9g1b3sWtQGIUjM7P0uW02JQUS7lPldX19qjh4+UBWUsf3r5qr16/UaCM8wFfYam8YsLqmUFtB+dHHXgTJngauMAIIQqy9gA3ACEjElEXpgHfRCdNar51KN9c30IbalOd2ysU+bkuUkRdWlJx+H5xGY6IPFxrTLZS54Dn2PNAcxCB05dd4JUjBN+HkEXlHzZu7CRKRfANnC8zXv3NBd4nTY1CpLeNqmOEkCiHICAEmOnmmSUOnctHMVY8BzDQuPeQlsOW4y5hF0EQENv5bNRZObzqbNmHri+ed0KxyXKFV+IvZTtHtBntoH9LtYfAd3sU/1As2qMj48FBl+8/KntH6FQf+KAlYL99mnd3swME37XVtcECD//8qv2xS9+0Z58/nmbW1xqU7PzbXgYhoMp+v01nOd297XaDD/9+TQCv7URGPqn/9l/eGvVLze1ZjIT3WCz7vP7AYHONlTTa0VyoXQNJKyzMagGSO0jLjowiTFwGt+iDixOFiqGW3WHBR4lOlOZMj5nKiKZmabNm3Pyy3tcq9TVhm2c4jglMzRZgFDUUhXVl9IXTbovUVMjCgzFx84vgDDqYaIqQGmZnlZ0Wr3eqOGoovpBnY6fDZsGYjOcB2evv2EqckvdTkWcdd/VZDbAMpttNuM4uKrl+pmWExnrPlWTY3QAAieqJ46Tf/dnUkAhYBDKg/9fvPY+KKzazH7WMa0l+uB0kK3ssJVO5x6DBQx6WcZsdHa2XC8ixdfKpv4cmO3Gpa6Xc+bzcXI+vteq7ezakVgtFsoWfQZH1ZOv+mpCR75F0XC8LS/Otgdbq23rwZqihjikcjQuiAjetM17G+3h1oO2vrrWpienRG/EmabOYnSMoAYtDKbcaL2cLWrPqDHCAWWOpCaH87M2cIKgNQG+4gQ5Qu9fOeQzM21z836bm1tQ38L3H3bajy/d4PvlT6/UlHtkiB5+bv1g+lhqGEfa7DTRf6KTg/rgzmm7JMJvlVwHLqCX4Riet919BD6Q2L5os9T+SK2TvmuWSu+DrmyovNbPeuc+XE9n4ZtEednYM/cNFr0+43DKea/AVEBlFE3DJrDTaZpo38Fl3GITuK/UOcsJL9CeGkI7zJZginPijL7BQupbBtkPakAHASKrjfYFYSzIwnW5ftJKftCEiUrjNATkMQe4Pp49Ds9dKXk7GlN6ru4BOCObRx0S1DPW0SD6T4bYEfRkUgOIeU2CL9UsPfOPrMHe7k7XqwxAmBrCtJTg3IslB8+1YNdpAUFfQDKFEgG6vVGNENQ+1AnpN7i8tCxnlfvPXrO+viE6lYMbF23/8EgCSrRbURb18krZ2PQQZa5D2cOB5fPcH/Q19iuUftV38AjHmnkOM8Q1rw5ieg0FmOr/9NpVmYBFyeKIUQ1I70AoXwjHkAXUWEBp7NtYKF8VqEgAMcFOBS+rVx/ZF5zJrGGy/jPUoo6PC+AFqBHEIasQ2iliZA58NbdjQAiF5uklxCHRmnFn4/hJIEQB01LV5rpmp6Z1PgVSil6szCd2tupDk53h8xkv1j37PXM+2cf01gtDKOsyQVrGN9lrjolPMZj7BwJigAds3cKCg8McP59hIwAQMr95jtigqGM6O+yMJ1m2qHgyf6PoLIBxcODgMsJgBZS4JuyAsumHB6KMEsiYmZ5q06qldAYNwBghKgDh82fPVUtM1pLs4Nu378USwn7zQz9ZgnkAQubTxdWFwB6/CYxxb4AYsmbYRNYQ1x7gljrgAOnY0uyPXDdzohOmubzQGuszBDhmeqEmAML3+CGwkrrlBMI4P5/n+andisSeHPjHzgSQpm0NpQh8d+f9jthfAZhco7KTy8sKFCnIr/7OHiNCerq2hXmNt9SZEUtC9Kf2udQ38xwTXOQaAPvYqGSAOX/AIECaa2Qe5dny3PBleY86TOZIKKoDv+1K/lxEnmJTHdAfVWA46zYBd4H6C4s7/fT6jQDh7v6+FEfPzgoQaqzxcdhXzfRSwGBlrT3cftS++uab9uU337Snn38utdG5xeU2OkLAYAAIEzjt+z19VtdvDQV8OvCnEagRGPpf/vF/JEAYkRhtDDizJZhgQwRlBMfmTNGhyHor3d7R8Qzw+LVDeCF6SxwojB0GgQUThx2DJaNHTzWiWNSaVBTWkdaeQIwap9N7zVkGfkxFIXrsWpWAI2+iOKPJ0pDNsPJoop5srGzm1L+wedLzjMiwRG2k3Ebk23UUEf7AcCezkfs0GKHGZUb0VAFCNRN2RJ8f7kW/RW/MtX6U4cvnev3m4sSq5qzX4kGR7Pp/otBxZvqbSR8g/RwgjLOdqLhqmlJDeCeTF6Cp93sKo4miJfsQUBl9nIC8fL8TtakJaGAbour/f0DYv++7gDAG1tfoTCCu3Bg1pNWTS5LtbF4z0211ZbE92FxvK6sLbX5huh2feENlA3MQ5FaNuaHCPNp+2NZXVtv0xKTeR5ESyXkBJQBhRfABZm5X4qbVFp1Jz81E5+fk8BFJh96lSGxlxNiE+TcbF4AQWhnAE8oodQ3UW9FyAnVGgizcK2sYAOq54QybgOqk5zbZFda6AKEcZERlLOLCHGUNM28vry7ah50PbZ9m34gOLC+pJpjPxVHkuKE3Mf85ZiK+CST0ndYAe9a8qWauO2K9uU7J68eiLKaaclyOFce3D5AikpLAEJ/LtQWg9sFl1k8/eylhrTNsy6CWintQvyzVM7kPG9eV85kS6gwe94Di49ycqawcG8co38F+Alo6ZsCN77lfF8h1hRaFaizOEo4xthMHLhm/ZFR5/4cffmzffvt9Q8Gd611aQhDEtVnJQHIOxqsLThT1U60bKtCA40Z91Nu3zjhybH7IhJL1TEYWIJM2QTA/1tdWFSAhsAY9FmeP7CBKkoA3HES1R1lc0vyEVnd0eCwq3/Pnnwv0QBkFCP748qUCG8xX5rcEloaGVWP45t1b1xWemlaKWJhpuwslSuL1xBpjvWl/YA8BLFHLeE7/SAtGuX7X2TftZ9C2AXhiKQzJ0We8lR2sXpRke+W05rhF+2fNCHhVbSnrQgGG2gdQ+SXryZwm3yhKodafBVm0D9COZoogDtmmsBXIA5lnEbVi9butWmqAstkIYxrDKG8yv7SexuzYA+BRZcXmYBvoj8p48LywSa7TmtZ3kiUjG8t9pK9hAgtke7jOiIaE8sq9wSBizABzATdkxghuqCzk1MqezF1A4draSlfbljpZHjztPDiGHPR2KzAehU2eJ6ACIIDDb+Bo4Mnn8GWkZHtxqawoAegEtlUWooDPVbu5vS7KKpRjWoc4iJGMHc+ZeXV/874CA4wjdO/dnT3rHaASDHjSPBuW3bi6QeznVvV/T548+aj+L6A26w8Qk/WYfT6ZsADJ1FvzOcaL54Mta7dulRA6JOu0H/hJACwBdcAe9eeMUQKo0FH7GULWaSjnZuuYnRFaPIEXGFZufwHgszov16Rgv9SEJzswBZDXs6LmuIJSsLmoLRaNWrWPVqzt7xehdnMNobXmvjln1FZZM2GXcHzuK2PM3AxlNDWN8fsIwBCIw+NgL8eWqWZXGfuRdq0eiTCdXNrjX7K/Z6Kk05SethMSlhE9+ahdqjwodbyAWmyM9zJox9sPH7Vf/NEft6/+6I8/BoQIy/wMIOyjk9/kt31CMJ9G4LcxAsoQmhpkJ06OdTnJTntPurYGSe6jI2WSJKBSoh+JYtmBHDi4OLNswDF2ppq4QJ0fMkECiaGGXrj4VwYC9dJq6g61LQZKkUuOi1iN+teUYmT1pAvoYHMk6my6oMVJoMIFrOVaRfsZQiJ9pI2VEWSzZsNRbZEK+wd1fzHQAYMYC4uGUGAPIDRFpA8IuV+MHL8x0AHJXYaugGPus28EAnT6mcCAsIDBDvDg+hTtsw8G01pCwCDoQGIr7tfIcUSdKiCtN35GtbQrtK737oLU3E/nz+g5D7KWuRcBs5oHA0DpDGEf2OW+7oK9j8FnUZZ77TMyfgEdFk0w3VCgF64/9KdRQKGfH4X6M5OTbXN9VQ3ot7butcnJMSnYvnnzSs4oMuYC+vTFQzhkabl9/tln7emjR6onhP5ME2+cAhy16RnXr1Lro2x2KRvmegYL2u0B+IzqbLRxpzbV9V+sjdRZ4AiRSaCZNhscyoPQbj582G0fKoKr9gA1pyUwIyVTAyooj7MzbpTNhunCeYv7YAcU6a4MPwCH771991b0PxyHlbWVLiqruT1mGhwAs8ucByyOT3S1slob16ZKq2H55ETXzgE6HONjAHopQAw4zhxTVq0yFXGiOZ5rrgyU4kzwfjJ4jHECOc56epNPsCZzVll79WIE8A8AoY95K3vDs0+dUehgPMsI53A92MvZOTsY/B+nR86R6vhsR20fuEdk8wdZvzgvUSTEKad2hwbdUOwCAkML5Zg4Py9e/NS+++7Hhq8IeFxaork9lDyoh45Wh86YKDyvu6Z7XtcW8EidEHSv1DQ5MGjAkHpLrAPZcJx0lCKhg21vP1DWggzQ/h5903bawf6BMsosbCLlNL9+o55rOwKABDaePX0um47D+uPLn9qPP74ULU/gaN5Kpqw3pN7JHr59/85tfGAVNAChM3nJcjNvmM8jZQ8SGGBuU8fX2ZuOiFyKuthpKGO1ZiJaYmETN53nwFL1ROQp7ZCkHm0qKiIkAEqEuTLXcm/UH7G2HEQd0mdxosnGOyhqmiq1iux/zDkcS9c+35peDpNGWU1nDnluohmOj+k1PpM6+gQiYQSQvaF+Czoc4Ja2DdgZgmEErWDCEMRgfgvAfaAH5F6bGGdfc8AiSp9RkrTCpPvaJePOtTCnAPqhnv7www/t5cuXFiTRGr5RaxKA3P3793T9fD9lK9R04+gDWJzpMmU7jAKCqm5vsqS5wedyDD7D9SSzPTZiYSP3WvVzYi8kwDE1jQiW6c6MP+MCa+gjGv/EhOykxW9mCgi5LUYyo4CfcQCAAAAgAElEQVRyno99IxRkh9XG4unTp1rnXAuUbtYKxw6zKesxdj8iPPEfopDM93lve3u7E9oTqCr2ROjzCTrz/X6mjWsgQ08WEDvFe5yb58hfvi9WBaJQZK2Lts/98brVn5f1PAnAIIw1UJtF2d0BI65nIIzkQAIBj/lqFwTodomBa3MJHGEbc738TVaNczOmUTrN2ub61Qv17KzLYvZ7JQ6UTQcAmXtKBr2rUx0ZVWsbgkoREBM7hUAo58YfG2oCrfiw7IUkN/g385dG9IBBGAuqcz5lPtAmpTQDSvBwYnxS83Rre7t9/c0AEC6urjlDeAcQJqP723D0Px3z0wj864zA0P/0n/zdW0Wwe1mfOE1E1/iVI1RNme2ETXQAh4UbkYfU5uBgA8hIswdkeLIPCXhgODAgoTiwKeKQoeDZGWQgXLW9iHOnNP/VpTfGqoVgc7XMuetxxBmn51U5d0S11Gku1MCKyIo6ce2WAFyLC4odLZURkbw+yqNWoUuWIRmNZPcGziMUINeHCWD16gP7af84uH3wF6rlXeDzEYBKNLonRpPvGejdWhAmNXzFwRRIlnOEC2NKaARZYsAFBIiaCpjaAekDyhjtLtNTc+WjDGd9J9/N5Ms95LsdSOvVhA0yeANQGEDq4IHpr3fHI858rvXuNfcBIfPAoNBgEJYwpU6Sx4eesrTQ7m+stccPH7SHW/fb2spiOz0/ae933ovqAyDEmUf0go2BsZubmW2/+Prr9vWXX7bHD7clhLLz4b3m6PDosLJoOFyqU1M2vClCT3SeMbdYB7Lr0J7JYHveIGBAxJ37w0mU8mPVGTHX7ZTNyoFVqwQJPly00xP3KjOYvBUI7AI1avRulV4eVbJx6Q1qauuwFQ0LfJL5QJWN+S9p9PfvlSVcQcxheUmZFmf5mzKNyRBKwGYM6jcZ+jErqlZGG5DH2tu8t6nam9QQk3mEYhSVX65DIhZVv5rIdr+mJnMjYJD/Zw2bFus6KGwKDla/JiqAMABhECchG+9MsoNYUHocTY5DkQxh5pcdYts6iWJNu5aM7/K6aG5SYXZrC9OqkMZ3r9dcc2o+Qw2LME4AIBFz1XeWUmAcUVRnf/zxJ8/tEQQjZlWvjROfQFQ/yJRMQJrb9zcKghE4a/ykfxz3hJ0N3QynPTYfhxq13c2NDQmA7Oy8V1CEOkRonEMjI5JiR6wEB/Hde9QHD2VXV1ZoOL4pB5Ma2Jc//iQHi6g7IG95ZVX1Vnz2w85e29vfU0DiSmrBTcdGoIVjS3wLR7362bIecPAIMhA8IbDIuhQ1kYBL1Kh7tHqJMWl8q/UMc1fNs6/ajeqNcFrt2LqlA4JpOI/V25Fadb1HxtH1rMz7fTW7t0hUbB3BE+rXABuiTUrsxcFLK4MOKcuQ/aSre8VG1H6kDKECTaO6N6ipCVYijME8UUPwlZW2trqqfnAAJMDX9eWF9j21xoBJMD4mB506t53do7Z/cNomJ4ba3KzrW1Pnm8xWhD3IyCUzqYzIyoroeun39v3330s4JT3wWAMAwo2NddEqmVvcW8Al40mG0EDPImPxCfgcrzGPuA6uifNxnwGlWaPyD65Qr0W4jnYNbkFC1tACdwua34BCnq/HzewmvicgCTOgglCh0ibIzFzjesQgIBAibQGyYiNt++G2ABzfZW6T1bKyqYEKvwFeyXQFdDI/uBeyqoBz7BbnZqwcwKPXLUJ3LgWITcteHBp8lFeZi2/eveuAO+cF5AVsycYo+HbZBdU4BgCXZ5Js7uzsvHwDXmc8Rcutdkk3Nw50YBewT2ExQCFFjTs2G1Ey1/cSBKD85rDLSnJdGYME2BL4zboJwOZvAHUo/6yTgFuzKqwqHZDLNYRZQiCJxAZ+olTFi0lGwNt7s9c85R8EWmE8OBEypD6nMBcIUL1+86a9fPmTW8GcW5SJEiSOhy/I3s08vX//Qfv8q6/bF78wZTSAcEytJwgofFz28q/juH/6zKcR+G2MwNB//6d/WzJ+oW+GcsWG6gbyZXgqgh7lxDjpLDK+Yx64N8BE1YkOxxHEmLB3snG7ds+RfSLfygqQIaz6HygJdu5N+0qGjdcALkhvxzmB9qIC5KIlYACoL+EY/NKTDUc31Jc4caLISWXuUtlBUweIhLvGCpdaVLVSOTPI88YhdzsiLyUbjwEg2gTtSPSyGot+NlAArgQydF+JYPaK8jOuyXbGKMZxDQjsXg8Q6wkj/CYwdhdAcY4cR8p15STprx5A6xoxd4CsDp4sTZS6tCGUikzGON/5OcAm2mRlRgeA0EA0zrlq/Sri2acd9segD15/DhBGAU8RYtWGmRoK/CGiNzs9KTrVo+377YvnT9vD7c22sbbSJiZGRHl7rd5Sr9rLV6/a7p6pX4AufqjL+fqrr9o3X3/dPnv+tN1eX7b9/b12cnokIz87T12HM3GJ/sWRAPSRdbECIiIcDnYACrk/5jdzjJo05pLo1EUrNpVmSk6uNmVl9Up4iQxJjVkAobLulQGmjlaAUb0S2RRNgxPwaUO1dqwOB1MA+XWuB2EQosw4nZyfbI+EMQow6dlX027uhzXroIedujgsoZVTw4Kzgf3AAeC4UNkkmlABB66HDTvHyhj2QVzmSzIyqnHj+kocg+NH6TJ1T6Jd9eZx5k3qKqOE6bln+pSOX4Ee/t2fjziS3J8i8wLCbkzu6zU4DyADbLqWELVEIuSWgcd5Se0Y1xcHV/ZGQNMOU2psMhaqAZJ66YeuZQA0TuYWjknfbiTS7iyVm8szNxPA8ri4qXyofzjmOEfQ5KIcyPqJs4XNJLu0MDerzwAG+dw7BVBOFChYWl4RKAN4APzNHLEiHwCWjCG1hrvV04v5CSBMZgK7+2F3T7Qt7DHPhywcYMa1TrOyy6L8pg0HzrrqzCfUL26swBqAkiyHsmylRu1nxPFc96PG8l12HVn663Z9RT9O3zf1YoA2rZGi7ilTV9k+1oFk7bVnXrTDY9f/aSYUfSLPkwwC9FaDWX8eOrtZCxbg0Nrtibfxf+xDAKHr389VG4djL0DDnl7tObBvUNwBhIwJ2V2+Q+ZZtlbXhXL4kYDI4SE9167a1AR0QDcBX15eEZATo4AWK3rGqGPuV929BY+g6iVDyD0CBgkmOUNGT1IoowaEW1v3uxovZXcODpSpSwaLKyOgkqxnsqsE1yxMg5LjnEV3UHAtlgXPiGfDa2nsHvsJ2AQg0z+QOU4GlDmTdcYxGCMFwQkkHR4omAeAT50o2WuuiXsSKFNbEKunJksKIM46Ts0s30k7BDMGzPyIMIooykPQrs8EBsksYgc4L6yQ1PzOz82qxUt/3XKcCOsx7hwz2TGap3MNfN51v2T7PD9Vl1n9jpNJ4/zcGyAWG4ENIADJtUHdBlzbPjlQeXp6rPnLs8vxyd7CHAAQag5LRM/q7qwZniuBJ2UGS0CGvYbvh4mV4Hv2J+Ydz5TnrYxeBYr7tjigUPO/gm0Rkkqig2ANVSpmkjlAjq3UXqYac3zHI80dfACB7ALSaGugjowdgc3w7be/avsHh/IzYbxQNgRTjDnCHi1V2c0H7cmz5+2zr75qjz/7vC12NYQw0AaAsB+06/tMvw3H/9MxP43Az43A0J///b91q1qjWmCmA0A9gWvtKEu3aSh7FIfdkVBl9sicnNhJzkKkPkPCKakrJOpeX05dC81V+WUhYlCSIWTjiNJfwGDEOdjIUfNKCwqitkTLIpPMvXAtNJBV3YJqgoa1eSZq7+gfAA+hCtTIDAipu+lEB+irVEBXmQo5hNSbmPbATz/iqyhTGRVFiCMZXg5dHLMAHFMIR7Ubd85FD/x09Nc6Vkd1irOMMSt1UAOoAZjKg+5n5/KZu9m/vN454dAHbwGu/unaM1SGzpPBSp8DB9M1aqZ8DuoQ7xq4XFcUMwMI7zrnkXv2fHJdVB8g90H23Ul9N8vqy71pV5dIxLsixz0HW5scG20ry9SJbLSvv/ys/Xv/zjdtc2O1zc9OtfOLE2UryFz8+sVL1Wm9fP1WjimAkPMQhPj8+fP2zddftS8/f95GRojuHrW9/R3NKzZwwEmK3vkO1x4VUcAizjvXE0CT9dPPLEXmnnFgfjtThGPqcRelsZOIJwDiMeMnczHUOajTfId1CQgj4xeATRSUTZgoMM9ftNfKtKVPKZs1NRc44cmgcZ7U0YVW2M+K5zqSMWHu4DBY+c+OEXYHB+jN27c+twRX3KA7dU4cM86hnPGqc+0zFEIlC9jh3BwbR9f1L66L09y+k3l26xgk1oleO6OjcRt3PWB/PDMHcwwCTsreVQsb94Vza4QEXlw/bXGi/b19KY4CRDJmsU8JsvVtiKLTRa/PtWdNDLJ1FpxhfnCeZJX4Gwcwz4ljM1Y8X4MpK686+7Ig0YuIdkADpaXGL3/5SzlJUA2h/JEJIqA3Pe3WE0eHtNbYEQgAMHBMnLy19XXRP6FDEhBMdo45BRh88/qtKIpcB/Pasu3z5bAjhnLRdvcPVPOH/WfewmWA6ugMwGT1nXRtE1Qv18iRfaW2j4yKKcVE9mkmLQZHlT8kUBZ67dio6b6xf0PaywDvdkTTVJ51E6czQQs9wxJ5YY9STZ7aaXh/DChUP8fpafdmm5xql6gYlvjH2Iip0waftrMJGCRAy3E5D7/UFUZUJbXr3b4JeJqZUdbNKooGOwY5kw7mMmbnA/GjszMyT61NTQ23hYWZbq2yxzLn+A40UED8wQHjAlAe1dxLGxkrpY6Zglo1hPv7ZJZO2vLyQrt3b62yXq7/4phuPeXn5nnpeuoEYHiGtuVuF5PsD/fDXs85oyrK82Oucp2ILrGmGBPugTHnl7lLZhSAzDG5NwIcZHpYo3yfa4d6yvglI8n6Cn3RVN4TzUu1KqnaVZ5131bFV0gtL/+PKmqynRyfa2RuArYZO/6deZISG8CgM9X2QXKstNzgGjhWQCH9PRlf7i/KnaF9Mo9giSASNvDn3A6MOUUwYG3N/QMRQGGuyV+5ci9q2bL9vUa7GsYwQQFqKFHhpil9qPbUaCoIL8o+1009pANQPDurxo91QFnBwarXjo3kerlf04m9vyXAxRoJCHeAeiBqxudjTy2gR7QbBsellEKTeMDMM448d2we9oxxcz/Le7JltMrh2qBD/4t/8RdWjj6nZZqB4PSUM/9qXbKy2u5t3m9bDx8pO/jo+WdtYXm1zcwvttERAKH74sam9/2Z3+Q/3fV5Pv3/0wj8mxqBoX/yD/6DWyK3WWDuR0jE47yrPWGDHteGampnnArz6B2tJDqLIbcMttXmiFriPKvmr6Kxcu5KtIZIepQE4/TqmOcuzhbVM05bOWRs4tRRSNzm6kq0FwBhmjVzHzgaki2vyI2adyvTYBqXqJIArToOdWSOUgEIqZuc6poBpxkvQLCCtB8Bwixm915yNjNZt9QZxGjFUU80WQ1ScZAwsNQ3ROCk6K0YhLsR/n5WzbmH9OerNhCV3fs5YBQgJ1DYB3g1m0wnLUAY2qgAVBpIKLFkx6aUT50BNjDhEfXrAONE9zOTGQNF0csQZjJnnAwI47Rz3KrbqUxNfwx+biF85Oj36h1FzShAOD4y0pYX59v2g8327Omj9tmzx+3Lz5/qtelJ6tjOFfnDgfzu+xftl3/5Xfv2ux/a67cfVNfF9UPfefL4ocDgF58/a2OjQ+387Ljt7e+20xPXi0hye50Iq2lCXAPzgjVh6fUZRVxxyMjWSdRI92nVQ+YKGSicXKkTzswo48G6IMvIhhKgIWGEopOp2XWtGdasAYqbSUtU48ZS/9RFmvrj5tesWbVEgEpbmSvmkiip1TIgz8fHH/Qg47m4z1vaRXAHptl57RmM8jk7LI6IA8Co/QEQ4giNjI519zo+PinbEwcThyD2Jw4MTplszNVVV1vEBp7+c31AiCNnWzDIAnEc0zOpBbGYjkQiUJ2tvmoK4PTaF2DzlBHsWhtY/l9quvCR60etGGTnbBdFm1dk/qwdHlgNNfU/fUAYZzIR7zi0CRzwPZ5lmkiLlowgWLWxEIja3ZVTC60vazDAkHXL+CTjE2qx+sOR1atG1/x15uhdg/7Hc6I+D8cfQEjWaA4l0GELt0DZfPnTSz1L5tTE1HRbWFxsM5xreqZ66gF+kLC3oqkpfcxlAneIb+GgujE4IADGB/Y8Kq9HrC16J1YvRkCRVSpPdH6B9a52G2Blpgs14QBxamEJFLpOzwqdjIsUrqm3nJjU95MxHR661f3RWpS9A0EStdgRLdNN3i1IQ32WzxPgBNja3Udl9NQiLuM8I4M9xl599OihRqZF6oyn+r+aY0vQyLRviUGx/qenNYegXsshpn6tmDX8DcU68zVOMSUR3J9ErW5uVSJBax0ocfyKYo6KtxrEk6m8atPTBFrnuznmGmf3loRayv4K9d1tVqxyyT4MEMlaYT1HCEQy/afn+uzKCi1HNjoxmwSuoOGGBqnm5acnuneOzZxLBieBTb7H51m/AaTMS66Vec91EqAQCK7+exyHdcNc5xlTU8nz5NnFLrmOd0ciSNgvsqzu87ei/rSAhtdkPkudfWhktMsgJqDDOLF++eHaGBeuOwDWwixnHUhL8C0AD9+DcXQdn6mXzInZGc+DBAyYH1xP6ic5X4Af/hbvsZ2aIut9iGfC55U1nKZed778OAS9TI/n2qLSOjpKLfyo+u1ZoM9MB9YTNcfUDUMRZ/zIECOsQxsKWnrY3tFexdR6799eO9nvxBIr3QnNa5rBVyuOtH+JnWYMWQsJtDFOvBeBLL5vv8RAK4mNUEbx5eTPqazpSiCXhABglAtK2x1sGGCXecGccYCMNiOLKv14+dNP7S/+4l+qlpC5zfMgWEoAygJcBoSb9x+0x0+ftSeff9G2nzxts13bCfoBDwBh7NDP+m7/pjz+T8f5NAJ/xQgM/Q//6O/cJqrFAtnZsWyzqAr06SG6OL+gNDkTPnQCHBr+DSCUAb84F2WSYzGhnTk0FYyCZY7NZh+lOjsipfKmgm7z92+vaTExADeKJnulNII6TvcPmro70jppkQqdm6asNEOmHxHS5ZdtaNjOX5rHdz3WKrpGdHt8jKgkAgqmhkB3BcwaEKIgNqirC+BI1A8DlexCHIxsVIrYJpWjXnA0IHfPG/XDERiElmQamo89qJnrA69EA5O9C0Wz7+wFVCm61BdaqUlwF5zJZY+IDEC5jHGMKSa76wZXCrB9AAftsErWDAZLRCaZ0Bi5PvhT9qoHCJPpcY3fAGBaodSAMG0r+uA613E3O6pzlzhSyeO4J2QDEN4qSj4zMdEe3Fs3GHz+WHWDD7c228IcQke0XbiuZtnH7VffvWh/8ctv9fvypzft4PBUQJxNZOvBvfb8+eP2+WdP28QYog1ku/bbCUqhlxdSGbv/4IE2VjZxi7dArWYDM0UmCnp8Piq7AEdnp1DAs1MoehwbTfWFYg1Sg6BAxAibdTXXrloq0zmp9yJD5EL/0I4SlWeOx+mE2ib13eqL6DoTZ7j4vIDS6bnGhfo334t/cYiVHdMImz3AZKI2Mj0RpRpY16jxKLoi1EmcL0RDADH0DqXujPfJzpElTO1SHxCmrjdKh5wzDkz6+mETcFzSWgdHJ9mX1NcxtparR8QFYSuLywxEQIY75eUEaVI/xPHJKCQQFFVdslmmkJE1iF2MajItAq7b6QmZ5oEaKsdirONQhlKW+kfe69cMMT7UKhG5xhGLE8Rzx/Ziy8nU8cs98sN7WUPMvb4Yj7JmpbQc5VMcUZw5ng/ONdkU7hUKIg49jj39M0dHqp/nrZt/7+7tyu7RGoU6twlqZScmxLJAGZdrI/v+5s1bBSCYnwA35jMWxxkx91A0uN1XhhBbyZwl8NgpNVbbAe6ZfSStIbhX21ILKbGfMZaoLh4fW2AGZz/2B8DEM0AB1KqT2G4CdU0UPQVqbqHWW42X72NnQuPNumHN8qxgmADSdveP29HxWRsbQ0jNNFfOyz0ydvosvRm1n15qHFjTrCTRwS+dfWDdz85YFRalUbFcVDtIXSRBkXPT/EcMbK3SCYh1Hbka1NcegygWwU8cXgR9uB5sLHOPOcYv2Q7WE0EtMRKae9HxbN++eaPnIrBU9XzQgrFpFlxyyygyLe8/vJd4lNRhL5xFAhQ6iz89CM4MDQnQR2VXbW7OzzsRGhxyxphsVABLMtuMG8AJ5gEN0pnb0Pq4TuZtAjh9+5BgC7aBdbswP6faZo7BnJdq6e4HAWmDzZW2srLc5mZmZE8AmhLyueD5TKlenDGLjxQBFOYHawWgevc9xsg2xAGd0CtVA3l9rfGPrQxoXlyYE0BlHvHDZyPywzXnmB3ri/7SExNF/fR4MyZ8h/Ekiw8gDLU1WWmOM6htpC58TOuY/RjFdii1zB8A1If379ve7q7OgU0CENKrV3teKcPz3AIIGW/8Lvk8tSeYsXLQjQXPlHFh7JOI6Gc6Y8t4FrzPPEwGNuDPwVDbE/U8VumE7a9bqNHf+lp7Oerg7GmAZWfA32lMYI5F1RaAB52dH97/5S//Uq1wUB1ljXhusw6o0wQQrrUHW1vKDj757PN2/+HjNkVrmenZNjxEltNlO/0Ah9Zsjw77CcF8GoG/rhEY+mf/xd+7TXqdBePMmgEhhsIGdEUGA0eKTRdDYpooyocFCNm0tPG7GTYLUZQI6oJE8YEa5cgzhswb/ZmEOASapBrqLAa1D7flaErsBGde9XdASFNPicZyHqu7ETGbKYXPOu/evvjuSAIbUAzUSkWD7LVPgD6IcaL/HMfDCClaRe8ZongSoBkAwoCc/kPqnyMRqmysnbJnRatwThTtQ/WtKA9qhYDiZQ8Q9gFPDJzoFpU+M4AcKIJ22USB6EEzeTlFFY3rwLVSNb17QtSk8n85Tv/+UObUmXrU1IBVNgc5/6GMijY3aEiezwV8Juvbp6/6nGmn4TPfBYRx3O4CwLvPIxE2GVUd6VbNpKVyNoRzN96W5mfb08cP27MnD9v21mZbWZpX78GlBSS02TSRur9oB0cn7dcvXrVffvtD+4v/+y/bDy9etZ29NNIdbmtry+3x4wft+bPHbXYa8ZgmlUAplJ2etpXVlba9vaWABRlF1g1Ot+g7AoQT1W+OOhZLorsm0NLxVnAzKEPghfnJj+v/ECsh6o8oDRur54MURUt6nr84i+6bZQU/NseADea35sZwk6OdXnZT0Lln57TJyTll02ZDvYTqdKisDkEgan9ZK2SVIrzQFe9XJhpHFoeko8DQ/kLqbwCXU9UO4shAX+X/1I6RUcIB4XsTk9OdBHlHQe81oO/TIEOti7ABazkZBL4b6mXorswlbB2ZKjeNJ9BlxoMCXmQJS6wmEfxE+R0RplavBKgIaGndEeE2UE6Ns4NuzhIaVNrZDzXWToSd/VBo08PN/S+tGhsnlmvjHnG+iMhDgQtlLFlEbDPOEveWRvfJHCWbGCpW1pCdNgcFcLA4Lk4ctFGce0CSZOTJKqj3Gb+zbXpywkIcUJdVs3rdhkaGJcJEb0x65ykq34YUUNjbxdnebTu7ew58jJKZm3LAgKCgGAf000RUiRqxCMHctDPGYnSkqz9Pj1AybKH5JhhimtiN1QSnp0XvY/4eHTuTSK2weglWc3lqxVBG5AIuz1mPBBTJuBAcITDi/Sg0/z5lNMCQOZBsB3sHgM20NAcdU1PMumVtcK4IOSX7IWn8lDVcIABTWcVOhAoBDPryWhBEyryaq8y/YTm3yoST1uzVLnqvG9Xz47mFGsh1sf+ojKLWtMDxzIwyW+yXnIOMkARg9g0mAKgSnFlZqX6XrqNnDLBD7gvnde2ehlddOxgcZvemM/0TO4dv8a5XP4c9undvQ4qkOOXYQ64lQlH4GKq3pl1FZdLSf46xB6QghsV6YV0k08pf7gVAQ7aa61hfRy13W60maLUjwLO3p7Vs9V6ynxZ0ER31x5fyWbBTodDzf+xJ1EWzThGFefz4sd4LVTSlKLFFzMfQv5lLjEkayHN/UVu9t76ma+W58AxYr2m3wbjwWY6ZTB92Hf+N88eGkf3i2St7RvZ8fFzrWwyAHoMitFzsIgF96JLYMdao1JtRFd5HmXin7e3sCBByr4DfVcTPSsVVYJY5WpRRiTG1G/mM/GRcEGBK0iBAjvnBtSajqUDKPI3dma+m1zIGzMMwQ5yVdEA/9jsMDQXW2BeP8V9tlwjOoyjOd969d1bb7dhOFOTg2XNsamn55boJZP761y/a69dvBAoJfrGvsdcTHCGoub62Ibro8y++EF303ta2wOCoWpSxNg0Is0YTrEty4GO2zV8XLPh0nj/UERj6P/78T29tmHDGLfEc8QWyEYhHzM8vytgzOVP/1Im2lDx8ojlW6BxTpA8RChbxwdGxNik2ZIy6nSirmqkXTQlmQEtIATBRJTYmQBn/ZnNR36h6UnIWVfdHan5aGTc+FyMgugYbkGg9g0hxgMpYqKgChkR6TR8i4ilFqlJzY2yULVDz9MHC5TL6i9a+ryNeieSlhjKTi3NjbEP98GcHoAwwmMhQ5zzXZt5FvKo3Hd8aZBQHFM6AL8Hn1MH073WAMjuhAnlEVgXpDFM/aqWAAee7U6bYZSa5h3owOE+69mowH0OXoEOQ3t37dKbJPQk/posaWHZZzIqm9cfnY0BogYg859BSkHWnET00ZbKA66tL7cmj7fbwAdmV+TYzRWbAaqMIZDAPTs4u2/7hSfvx5dv2l9+9aP/yl9+1X//4uu3sHcjh4xzzCzPt/uZae/z4fltemmuLc9ONGiAJPZyeKpOCw46zwnxlbfEsyTooMFKAELoNGQWkz0WHBjRW/U9ozJlbHINAAhuzqGVENuWkeo4yj6h7YZNn49WaPjq0yEfVuLAxq27n9FRZSO6X8/IzhlJmNUxPhjCOOrUjOAesC89JK/BCf2Ut8uyi2mfRDlMinfkqsQtlLl1/bPGCAynOxVUsSDAAACAASURBVA4tLq/IDgAiiEjDTmAz5vgCw7262mQ3kzHIGuN8ZgWYdsc1dgGkmZmPovGMp8U0LA6Ag8hv+q5yTlEJq4aPc3A8/m8QNwB5Q0MEqwb9TskmCfCoFymiJQWMNU44qO7vl75ZXCPPK43pY481ZwQIz5SliYS9aGxra2otgK3lHvQMUbqbmNA94Jy+fGmlx4xPaFTcVzKlvCdbC10ZB3t+XuqUAEKeD0CA16HMRY2Z5646QgAhZoAaMOixw8OqRUae/dWbN+2YAIl6tzWJgmlfQFjn+KRNjE1oHNy2x1lU9Xm7JgtvYRVseWwbJQOMhdkcFuSJrD8gKjROz00DJcafACfZHM5/dOT2H2KMpradhtwApbk53Yt6gQKO222bmUPV16ITGqOipWYPyjiKDo5MPYFOhMVurrWH0ZOQZ8vn+PU5h9rkxLgCc6xF1zS6phQmSbLv3JOYJaOlpF30NuZ8wFACpZ1DWa2ORN3s9Trk+jkOTi5gPgqeM7Oo8lpJNmwOvstzxnbxw72lPQS2JHTG1ElHxCQBRa5f6ppH2Dy3fNG4FSuFdcF3mP9RJf3p5cvGLw556Jabm/QbXOtUyQnYRfSEv8kC5VhcL2Oo/pbKYrnlBdcVqjjzjMzWHlTk6+tSg9zsGpqr5KWap1+c0yv1SmMGcGa9kzEn825BGLdv4XmenFhgj/nNGrZtnNMeANjssxqiphl6LWs94jB8B4CTno5cY7KAK8uL2lcYN8aQ9wLsmUf8cJ+u79sX+AGw0w4jfhxgJ2qc7kN8LfEfzqEgewm8JAtHT1TWHBkyVOYDfJP10zw6OtJ4uO5wTXaCTLTr8xBOw+ZbZfpG9YMG6Mx5+ZXULR4fd895UNfHs3I9J5/lOXMefrhfrplxZR6yT/BeGGpS1K0a3Og8uE7zqh0eOaGhkglEiE6d/aZPKnuS+yReKkNoOzfXlpcMCFV/S2/UN28FCPnF5rFfuUXLoph1m/fvt0ePn7Qnzz9vW0+ettXN+21sYqoNqz8wGeFBeUEXYK/6x/h3f6jg5NN9//WPwND/9d/92a0czHLGU9+kYuaZmTaLOpyiki7ixYHk83Kaqu8RBicOkiJ9lYGgyTE1WKqfQC56ZqaifDSoR1zBjiCAENDGeWKI0kg4anuSAy5BglBzomilugoc8BKBiVE1iAOgOEoawCP1uV7PKYzTLZLIoii6LogNVoYSp1e/drazaLkGPpcNxnRHZ+XkpHZNTZ0NCoCJk+rIj1s89J3YRIQGZsJXznXkWvpRJGfDDAj7vwM907rzXl+uDlxV1nUw7Qyk+sA3x/yrAKELw3pH4XoKZPazgPlEwGwXUe8Eaqz8NwCEAOhBpjHA7yNwWQf1eQaIddAr01lCZOOhdKIqurqy0DbXV9rW/Y22urzQJidG9d7kxFhbqShwBwgPTtqLl2/br75/2f6fb1+0l6/et72DI1HfcPzJKq+ssOGvtvubK21rc73Nz863yTFnpogWrq2tdopvAhmltgbQY0PEqTk4sMImkWkpsZWUPQEZ1+XMF43pQM4Sc8DUM1ONqM0JnRKK5pLaDiwq6g7YRPWR3wyuQY1rRRQ1V21Ss/hSqS3iuPbB19Ul62FQ69rPwuAQsRGKDlzzNUJDyVj1aZY4P8oKlrKoxV6Ito8LiDC4MAsApgBEnIx+bVIcy8zPRJj72WP+3TnVNzedcxs1v9i6BLl4NthBMhowJcgSJuOk9hwFbDMP44Aq6KB+pCNtZJS/zmBwjxEHYl3bvtmJ417JtiYDg8MIKOS90NGYFz7GhcHCyHC7ODvX87Sq82UbHa/Gz1PTnfw/zrDruZZkV7mP77//Tk4LVDiJOVTWM/cUG5WMDTZSDJG5OYFQbDWOF9kZgXOpexpU4KCP0zMP+0xd99i4nCOA17udD+31u7f690nVZR4eU1e3J9oxAFz9bqlTl+Potg/nZ65PJ5slilepIDOXYI2oXm9iqs0WICVLQdb6+oKMHrZ52Jku9o3byhBOTUk+PswPgylqAW06AGewTbg3bIYycGd85kZUbdNLLcgkMFkBG9ZnAi0HJQyToA1ZtzS+58uh5NNmAqDHGtNapP9Z2TLXJN7ZG6C99mpEyVBoL67eclyw6r9TBlHAM3Vm1OYpiEPvtbExPTOcXNuMU7VKiYOdzAyfCzhgLaVWLSCM95kDOMpRz3Tgx20IeFYOslyYDQPDoJfZZ14D6gMg2Me//fbb9uOLF5prBnpN6yJjTKaG4Eea1Usls4BeanGlE1BCZP0aXAXLRJn2tYUSyLzDRtMegAwX53N27bRq3xAqoh+oabgcJ1RJQB7ZMJrYU3eZkptcH+PR75moYEAJzgTUct2h12ZdMyZRYmaM+GFMAEYotDNXs3Y7n6PqL2XHR0ZM133/XlszAO2LL77oWAg8l4BH5hBUTdeF0lt0UAvKM3I95Z5sMq1gsGOjI2OqeZUNKrBHsIG5y5zRnJixGipZcJgwURdVFlM9Idk/7QvqOVFDW7WgfD9gkbGJOBH3FZvJ6wlqcs/MwTAtAggZL+7Bc9mUXo831HMCKq4Zx5f9sPOhvXn7WmOh4GypLqcPK/u1AOHSSpscJ+lBZna3U4S9lWI09a4LAuDsW9CXnzx91rYeP233th+2pY2NNjw60ag5vQsIuYd+aU2C2gPP6tO/Po3Ab3cEhv73/+Yf3mIc3LjV6pgBHDgvbIRsvm4b4YJoUZqQiS8JfhaUojDFhccYs1Ap1kaAgx4tRFdp1J26D4wDNQKIbwCe2PgTLXdtEcpjiNLYSKi+QtkxahGHuzYT6qkzRS8h1BsNVpPVs7MoEo2+5+wTm4Kl3tlgVY8BVe/KNTYW36gat/SUEvd80EstBley3/U7yG5FYrmEb6oNh+tZ/r/ZLsY02YxEhLrsXIFFDLGuv1ezxTMaZM3s0cQBl9NRzd8H4K7fJD4AuZq1p6+XMpgDQZA+wARWiWZrb7j+lMylpfM+mqnlY+m1vtCMjF7J3ifIEMedOYgsf+7DYPBj6ml3mgLCdUGKsqvatCLvolCSJVLdJv++bbNT1OzMtOXFuba6stg2Vpfb/NyUBCOgko6PWgQGJxexot29w/b67U579eZD+/HVu/bq9W57v3PYDskuqCYR6XaU66bb2hr1Jytt+8FG21jbbAuzC3L4ojQK9Q1nInVaBnQIGE2Wop37TpnWyO04ekrPv/TLikOA0AH3hgR2asCQrE+wJjQu9Se7vGgEZtwonFqhyggNmSLKazj+AE5laaYmBTKcGXTGIOtJz+fKxfuq76sgkeueBhk01kScs5yPZyxFu6JC4aiwWaf+j/f9/G/UUoCMEJs09YSLS6YCJSKObUmGIhkXjs34JPMVBzZ00lAuWfcRKcBmxHFNjQrA2n22aCRORmtAT0+GNpmOZE9USzbszA5N6bFJAHzEFgBSfD4OCTS5gAcAobOMiGysyDZy/VBn6S2oqD/Aj0wVjvTNdTs5Om6HlfGQPZSSHq0uLESi40GdW1zSuGE3GJsfX75UPRUBuATZEswSzVgN2Jmvvn6BXUBfp0LqEgFAEPVL+Vwa1rP+yA5enV/IEaQP59udHfVAe7/zoR1RdyoANqT67GMJhpwL+BEEUPQeFd1y2nid6LxqUsVup7bcNYQEIHkWjKMzpKumu+3uKmpPoAYmAPck6ilU/JqTjBnnZ07r+QIIK7sOg0Cga5x6QSMssoEWkJrW2gAU6HlIERVgZUplgiACAoeHcigFTCVUYXE0/kK7RAwqZRLKqlUteaf03FMdTABR7S1GrMbIM8GeUI6BYmoCF9w3gVeeK3PAypBVF1gZfdEmqcsVE2bUJRESNpnuMjUwBiywZtDPnMp6SsY664n3RCGuz/FcApixPYyHa52drQcYJqDMeRk7QBXgh39//913yhDyPQM9P2cJ6lSAAiDLWudast7FKChAlPXJeAYwJMDGcRy0GlLghWuh7UcfBHEegiAEc2wjnDHHLnNsgirOyB20zz573p4+eargC1nQBCZC82aOcF8Zy2S9uJ4ExTJmqXPmmqFdPnr0qAPCfSYEYIqsJd/nesRUqay9bbWVPGNj2ZmXlpd1vNy/RbQseIONkSDN3p7WlgD4woL2BfUjFNProIRp0GqgLGhMlFqCS/hfAagJ1IluDK18BgYXtcrU8F3JjzMgJFNt1VPX99Ez8lS/ofsnWMLcS3bUNG/XFWbNxX+STycBs9FSNjV1l7pBUeSrNyBzET8DMJiSJwI5jBdMCtYvLAR+sl/RWmd+fqYtzFMzvUDNhlTxua6I+UCpxU4QiF1ANG1xoW1tPWyPnz5tD588axvbj9r86lobgkE0BCA0cy0//UB8fLu7TKjfLhz4dPQ/9BEY+qf/+E9u3WTUUT0tLpxpUXLYDKYc4awaLysSkm6nABiHxTV2OHKqZ6Iwesip/IO9fUXNWHxj4yOix0n5D4NcYhcYXc5LZDgS4RgJHDGOq83jGPqWaxBwcMbH6UNkKe1EJh0RAhA6ajXIIMBMwNl0dNKL3LWHibBhXNnkrXzlSL828KrPM9gzbTVqoB0YrD6JcNGzEWljwjkqcK3It+qMql6ll2nk2MlKJkovICaQRhYqdNeB4miiwMZm/lyXHSvQptYRFaXtadp0gDeZQAcAqmH7iAHhAGgOip0lLoNj8zOAsF79CCjqikq11KBukPO8CwgTiPA4W0SIj+d7yZoqe+gqGV1jWK7Iwg/1ejyy2eu7Q8MCgwgGTYybKgoYnJ+bbosLs1IURUBG2WHm4HAr4OFi/bfvPogi+u7DXnv7fq/tHZ61A3p0nZAhMIXZc3G8LSxMtXsby+3R9mbbfvCorS6v6R6oScKBEbVtzGI1Dri4bxev42B4M3pZgNDZO7J/a+trcu7YUKlToPYDQEit7sa9e51qqACNVEBPtMkCLiTQsG/1TsRAiGgmK0lKN9LqoScJeErIZVzJdEVR1d8KEQc3euYZ9MEL9xLBhjyngC7uL84ia0r01KKhcU0A4NS88B0cW1HRoWodEwg6U5AJloIam+O04sAcWcxAMt8lBIWjQbQWp10RddEMXQeEc656QK1xR6UT9CHTovuFfoTq6tFx10bHz4nAuDdt1lPf4UqNVbKI2KSV1WX13wLU2SEz9Y3PYkuxqaHM8z3s3uS4QZzrkMak/AqQGjjf2BNnzHiO+7t23FRPXDaLeT6/sCggiAPKXyLVDpSdaA4AwHnmoVfK3ii76awX4wXAsZDFnO0rPVkr0+pswGijD5oBg+c19lwKo2QAT61MSA3bj69etTfv3ynifkR/QDJFZPzIZEnZlfl6KvlObOPokFsk8P3LC2rTCQBW38woG5dKI9fMuaHU0dweFVTuD3oifE/2GwXgJOLlrCM/YntUzZ3Gr8RZqFmX018iLNwT+2DYCIiGWNRpWusKp7tfY8exnEnZ1f0ylpyb3oaAQvaLzB+eq4MNzvIzB8ViqIBs3hN4qGwX1wbgZ2x4Ljj2ksZ/Q/PyI6/BUYISpr0CAJhnPP++EBE2nHkI4M3cAPwkSGJa+bgCGwRhOJ/ol7XOw74x7R3VVFOTU5unAGuvNzHjwXcE4McntT4P9k0T53Xod8+ePm1b29vK/GED3755rffVExNgr1pc9x4EfHB9gBTWPHM9WSHmNefDzgjwVPCasQm1NwFprgewwPxjHmFLeA4OYLm2mXpR19r6dXwVaIQ+B37GRfvqyy/aZ8+ft8VFB1/UYoR+i9VjL7YwtrEPMhRYr/6AEdPh+9gh6v2ePX9mEaFRazKk3IRs5d7ujpqic5/8bG09EJ3T9dJWq43CMJOLwP7a6poDfiMOTKrv7e1tV58XkA84Z0y5d8RSaL9EvRyVIa5/dU251lq7FRslYmVWEr1wzfv0dFuYQzwMwDjRLi/NYmH+kysn6BogK/tbWUIHQQjWD2j/aauCHefcob6yUblVCFm39FV2/0rOxRxjz7LaM8/Wtv766rZdUD9Y7ZpIbtDy6MWLX7eDo0P5bqmzZr0sLNBCar7Nzcy1yYnpdnZ6rL6ZgMGAa+YQNnFewbilNr+40B482G6Pnjxt20+etfWt7Ta7siqRQ9cPfgwI/9DByKf7/5sfgaH/+j/+92+JDAUMdtGZsXFtaEQwRNe5sWKgJHuvb5Tex2k7VmNS6kPsMApgUFTf0W1cU0aUFmcH7jUbLQ5pIvSOmvmXRYUTiCOGgVBvpiOr/11dOgs1OTEsqXNlB0tGGQc9fXF0DRIRKdXFahLPphYaTOTWFfE7Qa7chqZrqg1tBypE0XBwUOIcOArrSGw2+8jVaxNSRB9Qah4lDUulKkrNoIQ5ONagVs7gxpnJjyNDg7o+vqssSjkNRK779LhBPwj8mhsVSPf7+SXrxvV0YKoDlAZvUUjsR6VyjijVCYQB9CKGk3oQrl/1P9WjUEEEAzi+0888alB6ojNxtnO9OYYzqgF/zvhdUIdA4MLmVNk9wODQzbWcHAHJkrRmmlkoiPEfV0Pkextrqhecnhpvc7PU+1GUf271UTYo+meNjiozDSB89fp9e7+73z7sHggIHp/SB9PKsABbzjk+gVT/SHtwf709f/qwPdzabutr69qEqKFQq4eqTWWgcTTISMuZmjRljDmIyEYEOaAFcg42GGSucXxQtfvhh1+L2gOV9Msvv3KvqUn3YcPBkPOEcz0yoo2eqDO1MjgZzH+oYjg4bNpslmTpKYBXBg5HfxYnHyEP6DjeUBVJLhEmnhG1LTgAcfw4d4QIuJc4yqYUmn7kerZT3TOvp8+Wat60wU9LfINItEHhmUCPwP+w68X4Hn9ZW1xXGnDzGgI30Jpw6gCJOM+MRbJh3IMdwBOBXWUdVJ/oDAjrEifu+OjEgZ2rXsa7VJMZs2Q0k+3PusSu0L8PAL++vtoDYm7KzZw21cnNvdM0HieSWjkiyxbkshALoIIspaLViG7BJBgdsU08KTrq+blEQ7At/HJsxhuAmRo/2e+rS4Hv/YM9BdUQBCEzrHVWe1Bs0O2N7dAcwZPlRYF/HLfQXAGejK0cLNWvDsseKAh25mxyIv5kJLn+88sr1xCqV9dEmyDTNmmBJei5OJrYF+4BBxi7rqwgvWtV/+nMsWztyIhsNSd1u6EFgR/Wq8DunjMCUb1V4E6tkGgXYVCvuj4c1+oRy8nEgIjwVgEQ7IDoutc32pckorMwp7XKvIoSK2PE/fOcmdcCpqen7ksH2KBlEwERagurbYqzysNdFjagyxkoK//ymsXPBtL5Kalgnksw6N07742qMXXfS9PW5rSPJlvnukeronIMxoH1nT1YDvWQe+eJQTM53vUfZC5xTVk/fMbUQAPB7It9mh+gSXOu1pw0BMgmTk13Ik9k4qkzg1YH7ZK14/6cZP8OO58kwV3tkcX8ADixBxEUIygAlRSA/OqnnzrtAlHw6xlbLdU1eaHCRzyPe9EepCCs54eCV/QtXISyvyDqNE3KE5QjkED7kOfPngm8zc0yZ2+dNVOttNvCqGVXldBg01kPfI5rSWaQ60xteRhaHPPJk8flw1hl2iyMKdFXuddf/epXsmeM7db2luiu2iMrkC7xH3qdVi/fsDiYt7lnniVtWJhHzB32AkTQCFwRBOc89JsUfRcRpBm3kTg5pkXRWZscH28PHtyvPpfjZn2dnsmhcHCiaOVzMwoaBRDyPoHaKKjybAkAsgcM/AFTqpmvBAtdxwyV+KKjkyo7yh44PVX+kP0F9nS+w2cJBqkutxhhPGfA4Nk5ASEH3wkwUBP6/a9/0DPiHhPoYI4vLtgWih57c6NAK6A8qq6mspqyOje/2FbW19SzcPvho/bw8dO2fn+rLa7fazMLi22YPqfDVhjtZwj/5uHApyv4Qx+Bof/07/7xLZLQID4mtRXkykm6sVqaI6nmpeOgsbECAE/PXECP80aqn5oQovF95Uyc04ABbTTKlDkqzcINQMNBklKnFBNdb8CGJSl4jAzNlXFWiHBOQJ0Z0FQ4Bk4D9FQcNjY/t3oIIBxkDPsqYxhfDKIBIX3Fqi6wMnrKdkbR8dK1gM4eOpOmKLKiv67TETCGYgcgLDqahAOqkSzHU0TqHAfPGbw4YkzEtFew3IAVIx2zHmTYJP5T9C6DSn86P8kYWh59kOHrldf95jnfayrvD/n6BiCSq1LBYgHCwWdCz6yvFfUYVcGijHbArnetPWe0D27vjo3HiPEYaee3N+0coY4bGPhNQjHMylGycRNjbXKMyD70KveDI1OgdijjkzLoNESemcJhHtdfqKRssHLQpIRrwQeyNO/fo1C31z7sHUhI5vjkoh2fsZE4k6nNRJttayi8b26utmdPt9ujra324N5GZbENYjrdHlF7Uc21cl0UKtmAcApcQ0DUlhYQ0NLoBeY6QsDgd9993168eCGK0i9+8U3b2FgX3VPArWreVGtazZrTiy4qeziKOGbMd2W7Li+qR9aiFXZRNaUnVPUXJXuQusFknC3tPSbHjuMy5wftVBCkcU1iaF6rK66hxIFwj7mpTvBAEfIK1FiI4YNqjrEp0EZdv2vnOPRbraMSUkgNJNfCsZKBjJoer7se6FwOtOzD9bWeSRzYOOOhl9lJKOq47N2NxpYxJjiVKLXWsnqh4ihBG16V+AW0Y47JeL15Q3NjGqHjxFigAydH0WpF6qFRuQdfWnJgW+0cmZbPPbDGARY3Q7ftnHsnC3V21sZHqH81IKQhsut7qIetTOkQwTlqXeif6T51B4cHGqs4wLzGXOQYp2fOXM3NonC4IifT1HpsH8DKwSCundfVh1JZqEvZ6AQlGKP93V1llqmtodcXz5GMGUEH5jQ2E5aJA2QW9WLvYYzMpkBJ09eD/XKEH5BmQMgcZK7Rdgh7m/3CwTvTJ7lugJKCg1IudUSL/Ur07AYjxgE+ZQTZ8y7ORFUFSCpbV2DU83la+4Vpls7EQ7FjTjG+OJU40YwFYBTwG+rbYcd0QajGII+MVwIdqlu8ujIVkDk6Zced15nXHCfCLclwMbeytkPP5rMCocosWQVcLTQkRAXYN92O7w32oIFIGSAfRdRk37ALzBfAbsBq6rWwPdw3xwrVmGsGFBO44nup8yNQQfZS+2opq4b26xYmK102s58Rkz2r/seyN0UZ516ekl0ETK6ttTdvXqsJvUGMW9iIVXTbtC4BLlAxOT/Hi4gLY+HMmoWGYou5bxRLsbGrK8uicZPBJNs+Nj7alhYXu/fJ2iJEdH5KKxn7NemNzPkSLHB/zitRZJ1tG+muletIFpB74jOhNsdmMe5cJ/f33Xffaew5X5SG+7YsbADOF+p/ghjJsDEGAEJ+rabpPoL4LIwJ9pi2Ibq26tMJiwJ1YNYmz/Pxo4cC9tgPjpespearKPFQjweN7xV0KIE3ZcgnEKmhhMGAMOwlzh/KJvfPc88ctC9qGhLZOAJ7/F/jh40o+rD68ZaYUwLu2K/zC0A/ok9OTLhFz6v24uWPRcX1nmORw7G2AMhbXmuIhl1dnrW9nQ8KEETci89K1GZlpS0tr7b1jXtt/R4tOB5KZXRh7V6bXVptUzPzbVgtxwCE4iP8oWOQT/f/OzQCQ3/2d765PRM9wk2YSe2LEz45WMCSi1ZEc1SAjSINBFvo38JGz0JGShxaAcaCLJaMoiTxDWzi6PJ/Nl436XXdkSlUZErI7XjjVqEv1LCSlSZaJfVEUTi8kTrzMl5y7NDDoIxa1j/ZudBwAmpCcTGITCNeKyaaumm6Qv4a/+D0eDPFQDFWcjig8xA9HxkWGIxDJJVIZYL8pDEooZ1wc1GpS3Q2oDA9s1JL0gdCadXA8QYUy0Hz1QAq/y3QUe0nAtIC8v7q+ec+ch6vQf1fBwqLB6rz9JMo+gCRfoPGgNHuI6qjcfQuP3dESwev94DsAJA6mkaGkF/GcQQaFdkeBIvGx9rS/Eybn51SLSANoHFqnGW6bdNTs21xaaEtLxPtndXv7AyAkDq5U9EpEaFwTyRAH72dDtViguwgWcK9A+jL54osXl7dNlTe1SxFALS1tVXqYdbbk60H7fHWfbWkgAZFPYZqUtQP0PVmZF1Cz7WzY5qTnT6i6GT7oLpYLp818vLlK4HBFy9e6v9Pnjxpjx49bKjw0ccsjmqATaL6UaxkIyYyTbRbVDKc9MsLAS0iw84CuZYv69Ug0LWmfCe0aEftaQHjbClONf0CIzCBI6BM+sioHD0iy6ISlRgTz17ZEDl3poS/f+c6SmwJwiOqP0YFrsQ3osZpQGqZdCK0AYjObpgOzuaszF81rmZM+s5KAGGXAS8xDDtgUIlMY2f+cf7uOhnnHh2Ne8LhcUPmTVFGNZ5FBXz/4V2nctinhkMHnpl2ltUZJ4Jq1C3BMLh0Vu2UMTjR/1mMatVR/bLUpoD2C9CilREetZIT4zs8ovkNMGVuU+tELePp+VlnWwkImHPt3p9xpAhmMSbcw9rqSttYX+9AII4Vhi8ResAbgUQEUmj0nuwXTpJAApku9oJhB9ZkIkZMJcOJ40XsPL9apze3eo9zEzhADIx7JNtHRswteXge1PfYHiu4OGwqqAMUzpKnNjtzmqGh5YUomNSokk0XsLVY0IRU/zwnGVv1hRV9vnrC9pgVWpu0WpmiIbuz61wX6xiHn0y/ghxiAFhVVmUWBQgFdmovS0AU8BeKKuCBe5hT8MZ7XOaOM3k+10C4yBQ9nOuuLrR6gjL/xebp1GdNO42QSdY01+d6t3llB7GfYa3wOsEa1iZjzOvcM0AJwAT44zctCngu3APrM3NBPQsRoRGF3vWNKeHg2pVZKaDK/1WfKbuEqJFLRwJKAQVRTP76669lB8n8cX0AQq7FmVrOz5q6bg8fPmhPnz5SHR3XF1AZZkXGkvHiurAr2A8AZMDWDz/8IJYGY8GaX1tfFeChTg7wPKo+imYacf1S2lxwf2Suie8Ckjk+dZPYDMaB15g3PItkcjKmCAAAIABJREFUxELL5/qUnRse7prbC8R9+KDgg5gS19c6F9/hXAJL/y97b/ok6Zld9z21Z9a+V29AdwONZbDMBpKSLEpiUF4UDosOy2H7iz/4/5U/yCRNDgYDDNZGb7Xvu+N3zj1vZrcwEz3j4MxEsBJRUY3KzPd93me9595zz62c7fRb8tyYI2kXn4uoF/eBts5ZRbsS5d/Z21Wu6vCLqCNAkftC8X7j3l1FUXFChVGifTjlRCZsTw2zKiKME5Am+nLZkbHpkguZPZp+47nF8qi1isBUas6mTBH3Zc8Wjb0ixNo7UvNQ6QTcjz2DnN4TR0mr3EkcJXHC0PbZGfpmSY7mq6vztrMNPd05nDwD/b60stw2bt1ud+6+0dZv3dJ4AOpv3bnX5lY2Wn9huU32ZiQoQ9DDgPBV+cA/IXRw05R/dj0w8jf/5sNrkuqVh0bphfIu9/vk8V1pwUjUBU+v8mkcxaMs37nevxDFic8cHjiHT1Q6Fknx8V3wFk/rpah5eIe0yGrDl7dqbNzyv4BMyk2QT1S1DiOggr2q744V/aSKyHMInpxAgTsWKEyez/BosqHmoMkmFEDoCOgA8OVQjaeK67ApRSjjpRzFCv0oT0nGJNFJ+tJiCLyc+G4PryiDlYdpo5uPJm9voEKXuJ/6W3mEoU4abMVA53ciai+DwkGZjNed1QZxg09X0KLL/3P+oODmIGXxB9CdypNjm5YRVV/TH4ZB4G8ChD/U3oKoMuqunHAjFv7E6Ehb5HBeXmx3NlbbyuKcooZs2hiuRJeRfJ+exriY0UE+O4tgBnkH1IK0s0Lg/DI15MhBOFcNwt29o7Z7cKQI4bMX221zmxys43YOsE83VJRwaWm+3bm11h7dv9Me3Uexbr2tr62KzrS/h/w6dKErGRGidEm10Anzzqk51JrA2IpirQp1lyHMZ6DM8MOc4sDBEKJYsuq/lVeUAzMUJH5HshuPeQyN4bygRM3pdwwD2sOL+R4js4sGVhSIuYJX1lF0z0fmsQVwoKU6Qsa4kcvG/yc3irksMYGqEajI4HPXfoK6BLjY37czyNL9113Ei0gcxnOiFlAFY3B3wjGTUzKmZWRTE3VIyINxZh9I9FKUOhVjH6wr7sk69rq0w8eFjK24l4iI86nIvwIQLgmYLy5BCQUYW/xDDAQBu0NHaqpAPMIlUDyJMkIzE7uB3COpcbpEg8oXKJLrKAdsBCnAImxCXUmKuUO11x4x6tIF55cyvKHUMxaHh/uiiuKQUNH5Ul8U+6ByA88uzgQoGSP1BTlH0zOKgPBcLoB+Zl550eosqDPrOneV18feT58k8qJ9ySiwnA12ZjHuzH+QnKnJp3LI0D6LMli4gjbRH7RzsmpxKoqm4tLs1+TBOaIjJkfo9EOAkNvb2QlwjGGKqqEVZa1ubSqjRF/OzwRmWP+OQrpUCOcVZ5jaUwXpIxTCemYOMrfifKGfFWEA+FwarALMGCPOGxnHRZsHjNKfoR/zGV4Bx1GZ5Dust1C1+VwisqxVxnvYwA4tdVi8hOdJHh33oF3JMaS9qvXXR3BtrB0dW6CNV67Bv7kGoIL6gAFiABr3laO49BP9GNEaRbmJ0LaRjorK88RpFeNb82NyUuCHawM4Q/0ODZV9gmvTXxRAB7QBYgKSJISyvS0hLeWhXnNP9srVjqqZiBttzR7J92MncA1ezEXVWVxeFsNAZRzOzrT3UfrBc6HUMnGmnZ8bJFbZiORgppQMpR3oU55NdP/KBWUP5NkTEcseSv+ZIWAVTcYOejy5jORicr5xPSir7HlS9hQl3bnIlNVQX+xsy2FPu6DmzuMAHHMepZglosA6IqbzoNeXM4N1RWQ/+XgeL+fOMX445jcK+NJm0dvJvyMKFs0BbL6x0a5EWEBr8lhjt7Dv4pCi7Vw7OZaMtfMKxzrBHPpKTrrjI9PjYaRUWgH/H0dH1tvANoLezp5x2c4vfd7BxrGyNBRbaPWOpmcu6LyA3aG+ZS8Y1Vl+dTkQU2PfmoctsLbW1m/hGFyT02uDSOHtO212eaNNzS608cl+CUyZtXADCF/XOr353B+iB0b+419+cI1RYYEOExTJt2KCY5QqN0IcdzYm5L6RVp+QYX6B8Iuoo9RdKsrksQ8Q5xiYtgJ1T7lRHNxdsebxrm6M64uNdNehlo8KQ5cSXDYDl6W/boiIsOlicEWlCqNJojIHNkp0cEsgwNQv2hMRGdrHhhEDWgAOA1i5MQjAeDPT50LtrIOQzcxUOwPcSIond5DIoD2rrqfFK0CUaxsQlkgNpQuqdiHfiTLoACgOqJIBhMOTgmfIT0Dh4P3fBxC+LBYKIJS2TiJ7BQazuZrwUB6uoYgozy0q55BCqAyzKJ+qkSUQ84o6qezHAr/6VL3v/B8LfMjrD8UMZdCx0XZ7bbU9wAP85t22vrqs+XFwQC7KlhLEGZs+RZChf1Bjr4caI/lII0UrG2tjGK0pGq4oyGU7OCKqdNKOybvaO2jfff+8PX6y2Z5v7ikC3JUQAvyOjSiBfmNtpb3/9p32zsO7MmYAhMtLi6LskXfA8yzMzwksAhwwJjAS7E0/kFG3vu5ckNTPFOVRynF2mMRAiDdZDhXaXkaxqI37++pHDkQOObzQeKgxKDBu+B0QEUcHc4jP0p4YpBiIontWhC1lEPjuypqfgbG00vBFVzZGhqvUeanXV8CsxJ7oA4Apz4pxy7MT+cTQw/OMYeB8QtfQwm8SA4lnSpQ/c5/rZS2HcpVcq+QL5ZCPUR0Q/LLzyIq23BMlSiK0Y6NWP+bv9A/GiaX0HbVgX4SySGQFIxmgQ4QFw4sfMxHOuzph9J8AzuRkW15cEpDnOkigAwrl0ee6lCch6kX0+Iw6WQZXCKRgqLHyiGBOS/HPYlWH0EtPT1tfnnlo0ZQ0oRaZi2sToZ/sUaYCBshUx5A4PjvtqLyqySqHW195QTwDKsxEGqF2WtxkvAMrKFZKVKaojgGDidaK9VHriufmDEgNQQ4dnit0NiKN5OFAh06eU1IAhmu00p8oPybnjbkZIBQnXgy6gB7vyRZ3YQ+xoejyLpx1ElWhrAdFvqVWipLwpc4YottEHYgM0pecDZyRohwTsatNN+sHQ1WRv2KxQMsWuC/BDUXGzHfTniYnbIHKMCuYb5w1mUf5e9Y08yT5gfyN76uAfM1TOQdKGIP9AMOf9xI9j8PGDgsLgfAec5h5o1p77J+q82dV1uQOsrageAJqcBgABolW5YxlbofimWvrvCUSfHomAMd3+TxGOGs/Z17awf5ANI/oH+3m3imjEMOde6Q0A+PHM5om6vxoouLpR9Hhycks5xp9Ru4i9+F7tJ89UjmuU1P6fpw3cR6ljVwjYJ10A+aF0iguL1R2JTRixiO09ER06SuuHccZfRXQnAiaI9+mEibixr2dg7wgVobqaw5FiUMn5t7ck8/SFymwzjiG1sueHspoRG1etS/imKQEEMyPzU1y0TfVV6xJfmgnZ+qiCrH7njm/VUcT9gMBAhgI46OV62ll7NhgcWhgc2l/qPzdRDglnFRzK3nR3Ff7zSHChoMxJpeQKCdjQ3/RP4kA2+lv9gtnFSKDGDcHB1YKxQEZBgnznc9lzdFWghvTovwjqNVv56Q/TGDDzkslWoXo0bWgBuESJSeWJfK1sb7R1jbutJmltTY5M99Gigk3AIM3EcI/BNC5ucfr9YAihLPTSMi7BIOieCT4U9RaUvAXLhh6YKVBICPRPOTOOcwPUOaTZ5iN0Z51XgmjBxAqr09CKIhemJqJYUo0hI2EjUCFig+OFBk0bc2IioPD+RAsVKhFl4OaYtBP2AAur9UGDCByIpV0XnmR3uR9IPA3c+rtGQ0dQzk0k+RPVT8MUeToh8HB0tcBYGoZdDYX23UxcQR1TI3kesNYJ4YqkQhyDWzMOl9Mdd1LpIR7ZXMeBgXDUUDez+tlr7iBra/xu8TffLWokebakjEH1I2p1TJ8BptkZTqWF1DBg1JllNR7AUIiCG6vc7G65yy9UBFcX9bveAkQCkgqCqrghMEp+YEYxxhCY2PtwRt324fvv9Pee/RWu7Ox1tr1ZXvy5HH7+utfdzmt5C3xXaJFijSPeYww3jF+oTyqNpyMcFNJjinlcEqEaqQdHp+175++aI+fvGjPXuwqOiiumoAtYwjdra9o4AeP7rT33gIQbiivjEN6l3wDDJQRe503NtaciD85qfqAqCRyaMc7Tj97DSHaMFyHbUDhpF+g6WDca3wKSIcyGqoZ8xyj61e/+lUX6cbwC6Vy2ADhUIQ6w/zEqGWNSsil8vBiaGLU4wG1OIpBKoCQNcY64n33pZXshoEs8zplJFhD3O+rb76RAYOBAtBhvKMSSPR/mAoVoyPGXYwL7hcaekBuqHFunwFAaHpx7oQuzhjSTudNoyJrJxGAAYOFfXG4NmDAJHOJazL+UKj4rULG84yvxTpipGLI0w7mG1E4qOgnx6fa/5hzAGH2QX4ECPUDICzwgJjLlOmUiuoRkVGEcKSdHJ20izO81qhTjgq4YBARmWLfI+9petZ5cMwZOd1OXIdOaq4qMWThjkF+G1HOE0UxoVbxMhXMVH+MJABiqJbMn3jWuYbHyMJkAgmdIjX14K4UfTDjAudYU+SCPCYpwY6OSrHRdFKXYXGkmb3bghH8FhW52hxQEpYH36NNUMAlTNOVCcKZZ6dUqGYCHhRfRzkQQEBR8aHaZkRRcNoIEI4ThZ2tdAVTSNMHilRXeRX6SBHCMk5Dk9RuWhFaOTnIxxRdvRx5FQ3E0Gb/iDOTa0dx0bTtEkiqXMRED5mbXCvGM/8fx2RKDyTylogk/cu6ZP4ACBHxSGSbZ1eEr0DlyuqKQACpEGY4wFogNcJzw85ks3YEmNgpmcNXVwIGPBP7AlE38vLC0qEtySuEVgkolJMGoL611eUkpqxDomF8JrRP7sU5znvMaX74vtZCrT8+E6opfwM4ATwSqUzUNHMr0c8AxuR9BhBS55F6yhRqT3H21E/ks4wFYwCoSv4pzx9HFfMygH7gbLLASoBi0mvoVyL29FkYC6I9lwMhqquAt+RNZ98OVV7O6YoQ56xJtJj1yNji0KTsESrP5Nil1Iejhc63ZI0iVDY/61qUyesToKPY/N5el4qEExRKanJIw9DisynPQj+xXixkaAccoNBjipr3guYn5wY56aF3QqWP0mmcgAHMAYXSX5ADyrR89h4ceqpfWkryXj/si6bvhxLKfgmLgFxJ6PjYEDPTPaWh4MCC7aFatZx/PZdKWl5Za2vUtVy/3frzy228NwPNo4RkYsPdAMLXgyo3n/pD9MDI//SvP7hGNhijWN7sJPHX3VmgomJWfgsYRnX92EwuiKIct739QwEwFhh1ygwIRqsmjHMIJVMqKiXRI+cCYlDCPXcEwgcxBpENGCg1peRZogbKwzo/FWjFc8vGh2cerzIXtmodkta72khY5BwMGEBshBh2AErVNywqxsCItCw8ByhP6APBRm7yBe11Ny1CdJ0ClM5ZCT3KUufh8Q97fBWBRJlPojmO7nF/Ni5EERyprIhmSS+nBiTjIlpjoad4EGMMpw2D6OLvN30CzpI/2JV+6ICfhWoCXGlvV56w6GRWLHW0RfmiibwVvZWSGBL96aKEg7b+kNIp4zgAhFKpF12U6CCA8N23HrRPfvpx++hH77c3792WyuhXX33RfvHpPyjqTBQXWh8HDaIgHlOMJTzmU5obtJWIkISBoLAJzFAEm7j0qKI0LzZ3VX6CnMKra9YAdxKk11wj+ghV7723Ntq7D2/rQF1ddX05KKMYCxjqiwvz/ju1nvp91ayT8uPersaYVw4ii5Dg2QZguewJfW6xiFNFKqAfDnuXY8wkSsZcBBB++umnMhB4n7Yll2gAuikFYKpXIizxcOugLqPX0RYrzjE/HalgfpKHW97tmuOJFOSAzXfjIec5nlfJDSl4qlj1rAAKE8tiLgg1GHy7Hawd5zxhXKT9oYHF++3ou0F+wFuicwIzRenkeqoRCX1T6pMXKhov8Djp+aF8wlEDwuTtZK2Jbi+BJ9QoXX9L1OS52coddjsTZZWxfnmtcSPMzP15AUBwiCG0AiAkP1vlJZTDKW5EGy3VTKlowtbIGiMH8szFztlfU+VFuaknKMw2RQfnFyzwgCFPv1o+n7IYiD9g6NR+LaAxKXALKFPZEqnxNhWbToSVCAHAlPHg+fhxnUqLhxiYjav/uR8lhOhjoo2ZT6n1GDrjyvJKxwJgPQKUcTo4P3WuXVyw/2KUpubsABAmesxvzphE7chHZ10naqd9U2qDF0VrddI08y/qk8xdxhDKs3LERB1GiAZH2aicMYw5/ZNnCbBh7jAXmDuMnPJQq4i6cyEd0efzGL7JH9TeGpZE5Y2xf3Cd5OYlH0yGNEI8pb7L/ej/lJEKIIzjJI4f2haGTGinrKVEwiwCNyixEkdKzjR+O/pNrUePO+PLnOgEcipvcliV17muY6Klsv7Zh3ACETVLtJNr0ZbhYu4BhKFrZi8KgMn9+c11GHvu8eabb+g69F3q2IkiqXqY19oD6duwKNgb4yziHvw9Ql+OJFctxHmiQq7FyvphX4cBdcq/h8r+4HSLw5vvM9ZRPuVa7CM8P+/RxgjepBwQ78UJovkcld1zO0MCCPk8YxLGiMvGWOzH9OeBoFDWB98dHlfmUejejBnjS3tW19YV6Urk345B5+riMOC5URqVAu/cnFlAZdvk/ook9nttVerUFtKJU1vtUL6u8x6xgaQOyv5ee2bmM/svNHZR2+ssYs+0KJYdAOmjRAjjJPA4GhBKkb4CGewvzAdTnUNVZdxdbom9x/1qNho0YdoAwwhhQz23+ntBwQA5iUfH29KKhWWgji6trrepuaU2PgktnRrXoYv+fjbazbdueuCfqgdG/sO/eOeaSR5l0dRYYsHFyBRVTUY5RYHxoPv/MZopLry7v992dver9h4LzgHxsXEMxxQXd+4fi5yDhAWMF50NAs8PCqVQdeCEo14qZU3l7/gQIUolj40iDlcyuhYWKlRP3TEoU4fmt7OBECnEtuZeLFx7Ci1skQL2Fu6w4mCMZxvbppzkAB/2rBoQWrVQdJjUPAwVJQXRibYGAFVEAAMQ4M0mz31zDQy2iJ+w6VErJ8ZuonIYzoqydnmHA4GW3Ce/M1mGAomvNX9+6PMCaBifJTATMPgy0zM5gy97u7pIZ9UwzHcvh0VvXtam6YRsAnh1SFSdRCI24HUSu4Fjk6MjrT8+1t57+632Zz/7SfvJxx+0tx682XqTY+3rr79sv/j0/227ewcChYosXJzZcSE6YArPovRJRMqlUlSH7hi6FWquRDVH2xlRnLOLtneICtqJooU4Rng/tFFFYGRU9dqDOwvtwT1ybG5VhHBBEZZzATjPe0Cha73NKI/s9IzyLQiAuE5caHAWgcFpMi1HCeuDucMcFL2KWnzlzElUJIAwAi88O3QoIoTQRjEgDFZXXyofkWgAkyURlyT4Mw5xYljt0eq6GLqJRmC004dyFhRlOtQfDt5QsAAyrDnAOHOWNYuHXoImV+QmQrtE8Mcqifyd55XxXKwFAIhzu6w4GocIfZpcKuZo1hn9CYDgejxTymEkr5GxI3ql+aLSANTMc4S2V/tLPM48byKNjtyQj4fn+UTrRAbENDXrZrTnkfeoupAFNhhfgO7UBAIQrk+qvfXs/CVBHeUlY8wpTGAAyH6on6JNA6wEstl/RDWwi4J9j30m8wnMiWd9bgHHmGuwAqrYAwOSMaj88lirTND0tHMcK/+VvYD8sk4MbNz0etZTxgAaoQCUBMAMHs3e2JNDAiowYxEWCHsejg36aXlpWTmxEtY5cQQwhiueeByIEn0ShdmKr8lzo0/In4zByTjwMs33QGcMOZ6UqQj4A4CrxiMGJnNZCq+uYcdZM9mbsprowmKbme5r/ao2YtUtTESBvw3T7gLWRFMUWwQGy5HFyQDxAGWVIaJEEs5Ac+K7PbPGeTjPnveIliSXTZHFioxYmG1CICBF3bOOMwZxnjC/h+mrzL1EvgYsmoEDMtHJgJoATdagHLT17HbQui6gHBxVioM28fzQi3GAAZSyHtiLAGtx2OTaLtng8imJpKn/6l6Zq/QFPxHioY3se5Rt+OijDzsaI+Aq4Cj34rOJ3EUQKbZA8tVoX6K6oYrSfvZl7gMt9WB/zyquFDOvPEDazmciKpN7sQfw4n3GKaqj9Dtt9lo56p5JtRdLREsrU2UxcKZ4PwzQjY3CXM04xHGdCGBAZai69EPGnfeSJ0p/0r+I6czNU6B+tluD3m8N2mB24OjEAUU7eVbtxWWnhMbPd6QIrL0ABolzZsM8EbCv9aeSH9C5Ly9FRwUsprYh/yYqj1iTbJ3a91nLA0aaxZB45uzX9HPKQ9gGGRGr7cWLLdld2HzpZ+a6qaY+L2gbbVVt16UFUYxRnKV8mmqwohQOs2xySjYBTuKxiUmlU9y+c1clKGYXV1p/YbFNAAjhNt0AwteyR28+9IfvgZF///OH14vzRNlcagJaUA7ZAf0GmVw88eT5YRSjfOewOx5WooQcuM4ZMg0Ig9oHksXsJibwqFqSHoUpGQtSM0NddEx10kwDcSjf5RVcI4acFryWnfdVNb3C57ZsMTlfzhuw6AMGCGe2qE/T0KHwjLuGTih1piqZfmoD1TWV7Bm0YATUy3jfTIdBHc0qlI4ymu5EG/1jY42fbFp8Ph5l6vuIIltRC/HWFW20MAKUrWG6mw3xKyuTlvrjsOGRQyJUo4Au2ZC/IxvhBwGhRj1lQmwshloaodHS1XES+VD+X9pmwmg1plRbRbQsb/h/TRl1hDEvAcLKIQQMil1FHtbYaJuZmmjvPLjffvbxh+3HH3/Y3nn7QZub6benTx+3z7/4rH397bcq3owhpsNKlBRHtKwWazowfQxY2N8/aien51ZEHcXYn2jHGImnzuU6PWN+4/H3j1VxrdQoWvHEeLu9PtPu3l5ut6CLrCw7V46D5xram72NUAuh2hCBod9EZb68kPGNkcEc5HoYTggFENkwWLXIhqLKFAofG2+TE857CQ0o8zuGAYYLgOvLL79sKOVhHAUQJo8PgwhDgO8m/5e5zr+HDUHX8LMnVod1OUYERkepk2cDPRRq04JcPsJRZQsoOb/YEZwYIgFZk5M97TcdhbOiSQEGcXzwzFwjgJTvR+gjDoXQkniu5P6xnjHWMOwyR2WwI5iwZ6Vk1r/aoyhPBLbOVIzZ5UDIQwWM93S+e0xQYIRm6pIMohBNEE1B8XNZxkWMExkaU5SIcH1Sl/k4EwDEscUeG0AoxoEAOPlv9swAzKz4Sc09IlbkwZpKzVzGWGHcMYKRR3f+90jrT9sow6hyvzmqG1p+wDW0fBuZrsV3UYXY+X+VZCgjTyUpSp02S9apAKY5xrBnf9/d25URCahxbhrRMYrI20AkDwfnJMyR0NK8j7strAV+cDLK2BMV1PT9gGL6COM8DpXMXbNXLtvyyop++A5RWOULEpEgwq29weq7/E60nnEkmg9VDFCoCFWtP/IeMUzFhihmSIz/7IUwB5K3qBp1lY+u9TpUjH4YwMlJVZ+L4AztAQAkSh3AzfvDa4G+yzhyzUS2QtVLHmwcngEoAQwW6jHF1iCIfcDRkziGiJ4YVJ7q3MMxpfzkFaeBMDcZG9pLBNUR00mBAjm5CjSGyhmQmv044JX/T/4iaznCKqxz3oP5AKjiPgY+drgBZt5662Gnlsl94vhIdDRrMc5f5lREZOgzvhNVS/7NM9BuqKwRhQEQAQgpN8E8GGMtsjZq7is3rujOYS7Q3+xtqiNZ9Hz6/u6dO1oLAaec+TyvKJDqh0Rip6pYvdvH84uZUDmGYXVYwdfltHhf6r1VD5nvYCdl7sSZEIDuKOtam8LZODnZlR7yPPOe1fU7TnWVl5jtmFJy4lceJP1uZ0eTmi+OH5hd9HXGH+YAjAgAYaJ+sEQYq0R++Xcc5bKvimHFuOTMijNo2L7KfI8z3fTi4/bsxabsMPa/nBuiqoslhqiN83DpI+Y2jiocUgb5Vj1mrcg2kR2AJsGUAPTG7Tvt9t17bXp2oU3PL7apmbk2NuHc7xsxmT880Lm54+v1wMi/+/Eb17MVIWOxa2Ou6FgoLxhEbAwsHPIJOUSliHdyahlz1aDyvzHeVQNGRpwbwUZA1GZmBiOFwtdTbXxiQBsg6EWyOQs/9aLMEfdhn8M2j8SSQsgBkOcFbFUzFrn54o4oAAhV+3Aq9aqmO5pm+OFsEqFR8LxsADZGiNhQBwdQ6SiS86PYnMkJsuz3KTlmiE8AVCbs+Y0qpDzJpShqNTs2bagmg6LeBoSI1Ji6pBIGdT/uFYoDgObVYvDDxqw23Xr536+fQ/ibgGNURXPdVz8XkKYxLvDvkiL2iPMToOp5MFx2oiijr0QIM18CCH2dQZ4hUWdKPAAIe0Tb+lPt4Rt320fvvds+/uhH7d133mpLC3Ntd5fclG/a//N3f9v+8RefymHBNck3dWkFA6pQgpU7JqcCeaXkW5EPQA2iXttHtfPktF0QMbxCLGhUoPBMOaOOQllwA9XT1lZW+u3WxoIk+zFwUYCj71Anm5HzobzfUO+mkJSvotiKtFBD0POeV8RUfGBTDNilFRxRIqLmCO5wXlBoMsllwQDDYCJXh9pVAEJEIeLlThSPHBrmo6P3c5VP5FziiDRRm0217iZc3F5RyyOEVXCoQINylBPDwvlpp0XJGxjM8WbzmwM5qqgWDXC0HwMeoShFxotGG0dL5kbyCmPYxkDm7wNngqmuAWORLAcMYjQG8Do6eyjnllkGVR9xEqVVF51mTA72HWVMhMz5QcS8MZ693/ATg5x8O6hU5JoIhJQoDfMFoA+gd/8iomVQwt5KGxjrs4tze6AL8EdNExo2L+6TEgYSXqk8WMYDwzxRORchd2kdoq/tj1AvAAAgAElEQVSolSbyYaecdhOD+YpiAAql0Fl53IhHJO/U+4sFZoiapZ4mYxOjqaOV9immbSojc+zp02edmh/PnlwvaFfOx1no6GtyEpbiaxwcqhXaPCe5LmOb6DjPl2cO7ZnntSE7qZwoxCdYDxTcfvrsWeU1WomU3Piuju5QrT7dm9IIs9NdlDoggDEc0GN9rgU4MT6IAAEMaCdGPiA4kRlG0VFGlyvgOtxLCrylSMt6j5Mn+VCO4Lps0/C9BTZqb9D9yqDFWI8DJkCIfrKTxg4a0+ZM/3VkFlo9DBuozy5nkIg8oB7HFZ+LncB+AuuAH9pAW9lr+G3n8nibHLfxnXyvAPbkwg0b7emXMCYYW2iM1B5kzrB///KXv9S+xjOl/+xccJHwOGZ5Pv6fNvIc9AviWcxHvht2hNVTTSVlLXDt5M7FkfTo0SOJ2UAdJHIOIDw6oCA95UQMvsw6cd4geyprkbYn4skzAeYAhbz4PG3jGeivOJwCfJ03uqs+R8kS9gGg/dmzp2pjno32R5XWdsxRRyvmmWgb90iNyDj9MsdCGwX0sR6xZwA77OvMFb4f5oki1Qh/nZ62iRJG4ln4DuPL3pdIK/MX5wk5zwbdS21p2awJnk2OmTNsSOWbWBW4VEWHKfpxDsVWYw6wdUXoinnGmCdflGsztjq/aq7zGZz9L7a2OqA7vFfl+bI/JreW6GACJ5zlAatiM5TgYn8a599qu33vjXb77psChL3Z+TZGWodqD97QRV8Pmtx86o/RAyP/4S/evWaRmhrmxGyiFCyg5AQAYFCa4gXlbgeD6eCgonAVvZGYigvXC8idEEE0IsRQ6kt5b7qRrxi5fTaDUMyci0b+nZNuVZOmVPy80VtJDy+3ZJ5VL9HeHEwTQJUjm1wzFDKLkLB4MSKgf7FZsN/ESwiw033LGx5lVYAe16HtfD8gjY2aPQsvlqieKABe+Bk5DFDTCvARICS3kCincionSwTE9dHwSovDTrT13LUNeciIVCins5QluxBZhIo7SWdPm07Bc7gY/WvMqFdB3vD/RxT51QieTMcCacOwk3FRlJDoWgHAH2rCALCm4uHLn/oB4VF9QP2qiDNKs9QfHG2z/cl279Zae/fhA1FG33/3UVtdWWzHxwft+Ytn7e/+/u/bLz79tO1s7+qQmZmbsTANNNZqp6R9EK25wjiTNm2bhLJYNTcldnR43BAmY7yZ1/xAI40DhAiIy6q0trA42ZaXZ9rK0pKMSKKBRIpklMxBAYJ6NqHokqI1INwCqaxBqTZWvqiLf9vRYsokdCMAj0u5kLPLe6F2Mq8wojFyMAwwAjASWEsYP3jUMXBSiypUM+7B36NeaKNqTsYE98WwE51LFOw5gT+Bl/195f7yN3JNmOdWY7TxQlvoRwyMRDBZFzI+S1kOox5gyTXpI6LvkQLXer64qIiUI0nJE0kUISCPaybKEWdEWAA8Q6Kq/Oa5IwnfGUOqJYoBh+LcocA+BjHGh8YZx9cxdCa3B5EB11dk7M87QQ3GhzZBOQqNkf3KAlIWfgJE9KfIaYZ2T54f+xfiMgaE5ELjLb+GoTAxqb3D+2bV+ByijkO35Ppc0zREUwChV7FHIYSSXBmeHYNtfHKiIm82YKVQW84w5QpW1DoGGPOVuZtoFXNPuTfjlNMhWmo5dkdRrLBqepgjm7QJp1/y31BEZb+mTzGykh/Yg84qR5jVADlvXPII4IiQDWrBBvwBR8kBSvSDOYeBybxiX0Qp0Uqh1HG0mAbzWUIZu3teV6x6RQZ8NjA3mYsyClFWFQ2Y1INp9RWfwRCmXQbFnnveG025pV3KiZtyCoDOmYruJnJKn9NO5ovmCmqGldNM1CSRdfeVo1RxNiTyZ0DvqGn2yUTV+NuwA4b3TZ+2IycALOtKqrCao87L4sy0o8b1EMUMuES064nG0naCcyWhcBP5ARD6PpSPgXLpMWbcYAcpmitHrccx+Wy0pYtQpyTKmedM+gchmB/96EdqC88IDZ5IFe1I+xIdshPEVF7EvXAAAcri1OAZAIWwJwAOfI99UWBvaUn9xH6J8jFzhX2bAvcAUtVWRfuAPLPTE1G1cVJyNmUvFtCh6Pvmpj4PJRQwxH4TkMlzBYwAongmvhMKZKixBncwRI7a0vKS8tX5f6XHkAJQqq9cg+fgb3sFdPkbYJM2CNCLpk+5iRPNa6fRuCSKnEE4CKZ6WjPs25w5pvW6JETYFZljylGEk162B/dIHVj6njmgOpiUySkausSa5uY0N7EXN7c22/4hEf+T2p/KOVGgWvYSNa9rzsrBQ0R+1Hn8/Dt7E+uPvue+dtoPaOf0q8C6GCHkYsIUciQ8UUYVmK/aomZCvKwabeeT1yF9xnmFPTA+SRR2oS2vrqv24Pqtu216dr71Z+fa6ASAkLP8BhC+hll685E/Ug+M/M1ffnQtz58SyV1vSFSck5POC05Uhc2ehYbhZhEZ06owXKF8YrRgPGGxHyNkcGSPNy/OWUmzz89Kgh9wheeZxeqooPNuREWTQMaYDAG89NpIChC6bpN/VOy9lFB1+BaFNUW1o1CqXMRRe+CGOfTcc5iKktwFNjBvPkQWrHxnRUpHOEy7MS1LuSf6nFGaAJFKNLxM1xT4GPH3QwflQzIqVFLAlDooBzrQFWnwvRy5uhAACkDTp4bomWozBaIFQK14qY+85qR6CQQOfckzwq8BSPMHEpEcBoQddVSgHfBmpcP8Ho4Y2hCxcRxua3fNoYhg2taVvoByCiCEajY20vqTY+32ylJ7+Mad9rOffNw+/OC9dmt9pV1cQs/bbp999ln7/AuiYju62/SMSwjEUGdc3F88rWkuRBKk7omRdXnV9nZRrT2UuIfKmxyf6ocI8oVyHFz0XFHpi8s2MzvW5ud7yg/k4MNwcHTYAA2AqKh15chgJIFIMWCkfFqR6tCniCrIGISqh0jStBPzFZmUGib1Q+0ZBWKjsovBy1xDhnttdVUHKfSkRAEx2lQHS2JLPRm08g6XQ0gGCUY+giBnp23zxaYS/S0oQa1BS4ynWDS5JsvLK1aau76WoZJaYAIzE9AUTZ9iritCMlnUpzJIlBM4Mak8Ogz6Z8+eV2F2R4CSy5GoSNZqWASh+yQqEBBIP2V9J9Lnfcl9naiH16LzSNnbUC/KmoVyyTifSjxnUMtQeTDk4V2Ri2zlTdoJGEZ5kc/iEFIUb8I0efoOMEmfiMq6ty+6KqCQ8eTeO3v71iegwDiUTjEUTFNSuQZRnl3fq8sjpSYhZX6ac8uYXwKxJ7AdnPPMj3JuFGYflDxQ3iAF5sWwgAao7GV71RG6UnHmaYGiGOM4DgWGFKnCgLPaaUS8eFY78shxdOSM3Em1o2oWuo6jy1sICBH9rigBZwt0Q/Z2xi8RYMaZDSmAazgXirHn7GDucb5wDQAhTk0ihTIqqbUph8WBxtRbkPcpdgLGAOMfZ063N6l+4qT6gJdqM0r91IBQyqvT07pOjNdE6gHEYhxwBolGPOFamlWbU9GMUmdN5JA+UGSsjNkYtQGdoU9a6dPMFtZvoiDDVGmnWiQ/0c6l1G8cXgeAwUE03kInSaWIWAxjwHMDpAA6PGOi5Xw30ZQAVFN3URUmB3NaZzaiQIpsDzEdci4GTEdkhn0vjirGFjD24Ycf6pnpk88//1ztiJOHv0eUBfVm9mvacvfubSmWAsoSQQNIJkqYPEeYEwDHiM2YkkqR+y2VGEAp8969e1rjrBDWfruyyB10SJUyKscCUVTuwb4LwOD+/OZZO6GUEeevhRrKOcIezSuspPTl2TlMIkS3HKXe2dsR+ON9SmgQ2eTeyU0EWPJc3BOKKz+87Ij3PsZ3+bxyuMvBgaOM9QJbI2PE87NWGX+AZe6VaDR5fqfKvb/sPqM+quur7ElFwEUl7/VFv+acZS4SraNW4t7BnqLjYjGUgyWpQvxOTqciqOQkyllnQBfHCGcMe4BZKs5d5zN2RNSej4OmctSTR211/YkqzWTwHPZYnCLYI2xP2INcU0EIpU5dtqn+TJtfWGoraxsCg1IXnZ5tU9MzbZRyEzeA8DUt0puP/bF6YOQ//dVPBUPieXZ4Ha/XqWkeMuYmOxUoFw91zT8rj54LweAdsUFqzy3G8smpIyYEOSgEvrBA0W2iCBaIYcGG0uBkbpTL8LKySe2pxgzFVLWQRQWwupsBmmk6SlwW99xgaJhe2KlflgpVaBjZONgAw9cHdHFwBSzE2DZIsTgOm4meUYDFypK6L0qUdW8GMrX7klOCMaScnxLr0N+5zoiND2hhipTile9mgoHX+ZlzsGS05Cee5roOETkZKJTAqHy7fP51Jlb66Yeig//194lQVPmJoTeDI22vuq/yI0/eKyI78gpfFad46DqvUkQH/emxoeSE0qcooE3OyPVIW12caw/urrU//+Sn7ac//rC9ce9OGxlFxMEeWglZ7O0rsqNohaK2PkTocNcj4/o4DZKPR5FuckXPNQ+lfNtGtPEjOAJAJM+LcWPNkKflWkbHrd+DwsnBY6M8NeEw3qDKqFaUxAJ8KGJMMJ+I5Eisoqh7/A0DK9EGFGoBlsoFUWmGAtRyQgC+bZAD6jiARWEFFM7OyGP8DKre7o7orRu3yG9ccfRE3v8pAT/Wmz4TvjcGxOlZ20M4oSIQitKUsYABgzHB30wZW9O1pKC3tdVebL4oQ9hRrnjv1S8FnniORPmY5aznze2d9t3j7x1pPLAoBYey66QZ1AfoxRgQUEj0poye5Bvy/QDGGM/cM4BPUTLEXeQNR4RgzxLiKkWDAbffNre2DfCKQpmIJHmjZiA4N5r22Htv0HF+ZipZqJHsgVJpHJ80ICQ3tNQ3HYW0+qfykUu4B8o5AF1RsHHy+gCP9kQBMjBG+W0jqacf2gfIdMF4ixbJAVciNDgXMNCJyqnfirqoXEiYEWOu3cq9eAZHpNinAcGOKtiZiPPK6qTKE1JfGAxqT4XSDLhgzqQYvSi6rmfGXIqolwA7VGgAakXFlUve1Xe1U835k+mrY32fMaTPFCHc2hLww/mAgWkj3TnwUlclbxBHm4pme3+SAwFGxvm1BMvW1pa7nCvOCp6FPpDzTSq/LsLNSxTrUPKKssbcBczIWViUOuagfhifopEqRePIeXY61yo/l79FyTrOMjskrYIdhUPGmbZzP4FUopYVfTcdm5/jDvgyVjgnZJhX/jz3Zu4pMq78UefLhdqZe5nefNKePHnaNjehje53FHj2QV4BXDHCmS+U4MERxjNbEMVGuqnaVrUMpZG/h+bHfI3qK/cmwgdlMzmI5EVHORkHF/OAfgCMsS9xfQAHDjAif3w/9FneDyCkP5k/fAbAR3u4N9RKrsWeQJQxCqkAIBWThxkwMdFu37qtfHH2de4XBxxgEOcEfcL+SPvod8ZJYkWLi50yK/tG6sBm/w1VV/O/gkvMRdSy2VuZS4k+AmZ53tTuM613X222wNlaR9FnHnnMz9QHX3/9td7jfvSRIqDTzgk03X5fbWadpM5iIrx2au21/V2fEXwmgmU8a6J1Om/LmYwThe/TB6xlHIDPN1+0ze1NOwsrL1YMMCKPJSLDszsIMaJ8VM4uOdP5m9hfZpo5cueSNHwn9OmcI5x7UMfZz5nPspeKKaYc/1mr6LL/J8WDdaZSY9VP7HVqD3Wlr1ubmVtoi8urbWXtlsAgZSfGJ3ttnFqxXYQwVtzrWGY3n7npgT9sD4z8z3/50XU2bm5t75EljQeLZJAXgecSNSUrbbrgrurDjbHBAJau5XVFKRR6HZvYxDiJ6XD4UaLC63otI5NNjYUrhTmp8s3Kkwy4wgDjx4ZiwFgBs3EbIRzQOTBpg416g7Z46SKDHEqAcrIqcZjFLEPsqLziVR8xoEG1pcrD73IIVRTd21pFybwBSXVSwiV4ohwRwKNMFATDCi+5DPghw0ZRQiImVXcnocXII1voxNFDIoSKMkbFVOEDzBkLmrgMgYVpXn0p26feSBRv+G8eaEc4eZbatV+JMCYymLdfpnsOooM2DAPYTa8wAB6mBDG/AGiOpg4OCoG1UhYdzL8qYUG0pAAh+RpE464vWlue67U3by+3f/2v/qL9+Sc/ESAk4A0gdDTX9F7GMuqCODzcHv9E1ZacQeeAOH/TRdIP2hE5PlWagpIEPuSICkLPca2kra2dtrW9o4j46KjLEDjSazqLi5fbqOBQBSiSU4iBgsOBw5z1Rz0rIkyoonLgJRclNEfyEplX8owi4a2+zXy0Q4b2JcJIGzA0ME6Sq4RxEFn0UDAZE9YbBlW8sopiS+gEVUgLw3BImhbl3F0MHh/uUJNW1DbmLfcM/UkRq75V41j7oUnJIBiqh6UIwXWTcvGTJ8/a8xeb7cXmptpAO/FyAyZZi/L8VpF3eXB7pmLLgCm59QA0Pk9fivJ2ddV2MEBevKh1OiUDsz89o2eDIsZ9AYiAWJ4NauHTZ8/VVvoz+VasF6JGOLxMYTW1F0ECAL5yARGnatedIEYMbT7PHorBHsEI12skhxTg5mggCny0nz4j0sT+5Nw5U6HCPkDFUVRfVFqVK0QujSmw3EOU1LpWPOUGtQYZctJEBn606tv1eh2QjAIjDgYiI4oQStXTa5sasypCrTxKopqmYbFXLyg/cLH1JnuKqjFvrAa9p3mUfLhE1yji4zK0JVQlR5znePYSxj955tDPRHFjru9ZtVZiXUQ9RlC8tDJv8stNzQcQW5WUHxmOp4CVK82HtTVq5JIuMSmlQyi8AHv2EZwq1NXVPka9wrk5OVhMsxt3FJL5L6q1951E0kS/RKmXHCkcmkqxOJHRK8VVKKCVXyvDVmVDvC8OG9WMh/cO1HjPZfwnwpe/m7a4LYZEQLVpe4MSCqmTxznIfAWsMY8TFaTdodGxJ/I5+hcnGI6P5FUlXzAOw4BD9ryHD++LIsgzsy6sMks0/kD9FGp7avEl9ytO49BlAT2IuiQ/ECDDfXl+reF+X/9P1HB7e6sDyFyXe/CZRKPZ0/gs+yJjz7gBCKWuOTenvwEI2Q/ZFwFVXId+5DvffvON5jpU6rcePGz37t5pK8tLcpbglOPa7DM8A+PPWonYimis6+vt3t27LwnaJbeQeZ1c3jhYvfbH2tNnTxVFfP7iuUAmUc/UVBzQVF+IYcEYSexneUWRwjgXeT6uy/5MXjmRVva+lZWl9u6777b19VvqyzioGHM7Gwz4Octw5IjyeXLcdphjyskziyTCQVESTfQxqTpciO8mp3IHwannz/QDSwQnDvMOhxXXk52g1I6BhWOqvJ0hqVvo83ainZRqdwSDpBpc51ei2ORi8uK9zu7p2Go+4/gsfRVKtdOSnDdrpyRrFsfdZJuZm28LS6tteXWjraxutKXl1TaCGNP4ZBtV2SI7pV6fu/WHBQM3d7vpgZH/4c/evYbCEbDjA2cgMW9awcBgt5FiAxQQwsHOYszhTX0taA0crGwmUJ4kU943ZY5kb65P7auodEravTynbDgYRSpQr9pRFpph45UHh+tN2MimrRIHEd0SI9y5Sl0eUag9AKoy5BSVwLAq72wELeI5F02gOOYYR6Gu5DB2P2V3sneZ73B/8n8wOJR/UZsdG6IMRYDJualrpq9ZMVDKdldWv1QtHkUNTasLrYP8GwAhhwlAhQRujCLoivS1jQbz2KPqOjy1OzV6IpQF/NReyST7pf4pOu5LYdbuQo4MCgrXP16li7rEyMvUWKIZoo2mwHyp9ylXpKJ0HXivWncxfgIIcyDi2Q4IPj+HCnLZLs5aW5qdbG/eWmh//Vf/pv2rP/+k3bkFNYY5tNcJD8mYxCwfASgeyRDxIeHcTQ6a6ysDWfrYUWTopAA1lEeh0ZUQ0lWugSz1hehnRN84oJ+9eC5vJdc+PoFSbRAFGOIQxaCJoAuHivIKZwEi5GpY4dZRt2cymlBvA1hi/GOMACYxWDigTLty2QJFyisqFir0cL9iIEXRjmeMAASeYPo7ADD5JPR9QFeM0hib8aTSP6zxgEwcHxKcUd6J8zgw9hLBm5tz3ULyHkOH4jnSzm68x8ZEyd3e2m7fP33Wvnv8WEYV96Xd+Y4iNKXgF3pbaDwYTLQrkSMD0gKEl5fqC8QYQkWlFAEF0Skw/OTZc0UnpTJckurUBgQk5lm4nxxBUBJRMJYSIzTe2hMvGA/nUB1XEWcoiIxfIotmOLgQ8hXzRDmDg7qJ7CdyGAHiKkcmDpbTE+qf2ZGVSDF9D4DBAGQsiHZR9N7Fly2hTptlmJaH3rltrh0W+lkcOskNixEUaht5dMr7PDjooq7s5zzvgH7V2sTkmAw6HAQYo8w1lFXZdFKjjMhLnI+KflYUAaDPWmVPV85jRfYVoQW8it47oL5xfQw3+hZD/PGTJx1F9lRlhADoFkpht+v3cUK6rqwMzsp5A5zxGc6qCHUkt0siSSgPFnBmvtIO+icRICIPtEEKm7sGhMOGaCjFYZuYiXLRLiSC5vMh0VLGir0q6riJ/mXsIl6idhStnL7J+g41kbkOgPP6tdonzxRwFNVrO4Ncb5J5PEyZy/hx7jNfcYAxhpQbkYBIr1cgjPIOiTKOihFx//4b7f3331epHc4thFC2tkzzjKolexsOKhw+PFcig4CxAGL+zvph/4zYCmV04sCSw2RiQm0zZfjgpfXKuNA/Zmosl/1woXazV9GeRBLpG9YW0bPkrXFfxo/7odb8xRdftH5/SvX13nn0qL35xr22trLSga6IuoSGPUxfpJ1EIt9++207eiqiy2eS32m1dJcZCruJ35/96pft1199qXYDYOlbQCF9l7ON39BV6Qv6Lftj7Dyen77gOT799DPlYrI+GauPP/643bp12wyD0nLgnMu5wj7nvQbnx5jOR8Dg1otNXZN5k7I+VgV2bm7OqETsmLN8FkcLefqAQdqsFKFEr6v8SMTqJuVgMgtDznHKG6kslRWCnc/c19jv7e+aKXAEk8fOQ2wW+mNhcbGtr61pb4kdEtsmwYP0W+qA8v8BmLH7OH8npvqtNz0reujcAirJa21pZV3RwgZNFDGZil7eAMIb0PWn3AMj/93PH11zAAC4wuOnwRwIMRLtBTbFQN4QIoEyhgYcakAMq41Fp7A6PyWygYGB2EryqDjz7anCqPemwPWVgygQR37ImSONqEM5/GfP8wSgaFDLEGte8vQV/RkDFMrgcaQxBy6ghMXPYZjohg5zEv+r7lQ2gs74EIXI/RDvbQChM2zKiz493YmL+GBxvpdEEPoDQAj9U0CocpCSR8iGRLF257AYJAYUyWvPgTBq4QIMLEna4xUWpdHAWonNovQNqXcWcBPVkp8Cc4mMqbZkSpdVKh+gUFHMmrUdCHwpj7C2tSGOafIm422P0Zm8HAFhDJ6hWorJgxz2eg9T/IYBYfodcCTK1jX9QjmO1uZ6Y219abr9iz/7efv5jz9q9+5sKCp9dmahAQlbIGxC/s4U9dcsWOToq0ukaM6eXbR+3wp4OC4AhoB2jETmF4IUov9KdQ1QSW1BU7UwuBBX2RbdksK3Ry42T2K7qHWO8GBwxHhNlAY5a+hmHNrcC6rh06dP2t4u0RM7PThEV5aX2507t5VHg1FjIFDU4t8ACANaUtoha5r+jMFLf7DOcsgNG5wDw90RBg5FR8cM+hiDRH4dYUJcwBF9AIgdOk0eXwCxpbpNs7ODZ8zzOteFTkUeHXXrVKNst22ianxwoO+ZrmqZffYPAKmEeErchDbRVyhZMr7OsfKax/hnX6BdUN4AhBE0wZBPbiT5MpQqIcoI6MV4UMFyisUX5TIS6wKd031FCVnvrAPn/UJVOlHEBeofjgFURTEuYpRJnISIoMqHOEolwFwCCjFgRFqHll/17OgHFZw/ggIKFdD9jSGUKB5/Q9jLHnlozS5FwLocRDetSEm0L44vz0mXRlE/Q88sKhV0OOiltIN5AU0MVgefF92ycpzYQuS8mvQ+xRqam7HQjBggOM4q8oXBGYM5EW+iIDgJySfn32F9KHrOT811fus7IyMyZhlD5hcRZSI7Wt+VTsBnT078/3yH9W3atssX2Fg9F8DjffZZ+hIjmzHjfRw0KOhmL5PTrkCpIrMFSBlD7sceIKp5baLsP3EGJCKhkjMlpkK/8IoBSp8mym5q2kUHDJKf5TVoIMm/Axy4Bv/m+4ACfvgM941zJEIxoQ+aIXBisSrk9OvzvJ9yDwafzv/nvswFwBx9xT0ePyZ69VzlTKamxgTyKBD/zjuPlJPJfPj++8cChYkQAgpTMoF2J0c1lOKI2wV48j5riLkAgEh0LxFCQMCLF+T9bXZ5cgFdtJ/9F3DHb0X/pTj7XO0PWOR5mJfMI178PxFCruPnfKwoHQq77GsP799vG+trDcX20BbTTuYOAJW20jbay7O899577aOPPuqcINmb6Xc+H2CbOUFbee+//O1/aV/8+gvNSXIHEdkhagrI68DP1VWXLpG1zXczT1PyASD41Vdf61ms4PqwvfPOO3KOsecM9oUJtZt2JZ+V/rZAz6WcQ/ukKZQjUakKFG1XJNGOOAFKFNWl9wALwmV65Bg4PNQY0EfRQBDrhFQiFKxVb7cn2rEj7K5/KldziQRiC/FineEMJieRPjTdG8q98xK5X8e4wFaklI4Amx3DyQdm/OToYZ5UOkIYAbpz1YWd6s+KLjozt9jmF1fa4tKqIoVzi8tVdw3K0LCwxE2U8E8ZFP1zbtvIf//JO9feUKFBOeE9izTeWBa9NzeMFkckYujjLbSypymmUuAUz9qeXAx4H4gulgxVBQPOUQ97eH04OgLlXDuiCKivGewAJPAWs3AxMmhnooABEzIOAFXKo3I0UeALg180JueexMOucL+MGIrrVpJ7iUjgdZLHfDiaVbx1tW+IWklNndm5+Q7gQs0xiHX+FzS15H0AHugXR11tyAuwch+U3QDahm2mShFBRDQE6fLJyg2CrkG9YOUAACAASURBVEc/YNgCyE8dAUCyGdVSF3G3tyzCOlJILXEHUfaKB6+2FAVYmDsRxIHOS0UFXWtvOJqYvFP6MQYP7bZxbo8+AJzJlAiUDJdSI+PZTAUZqNh0kcdXlFIznnIWlBT+lSiZ5BK21hsfaYszE+3D999tH7z3qL1597ZKnIwhPiNqGM4O01AoNI2hLgpM5W7izFAR7FPqUEGvcXFsDiB5EFXE/toHCs4RqeC6zMn56bkMY0AEFOgDjH+oUBxwmy/ac6hLO1CanPyPIRCKVaJNGCcYGysrq+3iHIXOnfaM2lp1wLoMxYkOJg7t9997T0ajxqScBzbIXaw4eRPp2xi88fBGkpsDF0M69Cz+P5EDfnMYxljioA6IFO16CgXGQR3H3B8REOYsAM3j7jnJteMtjrMpRqfpphYVYV3TrwdS1Dtux6dEWr0PALLYf0y965dyZuh03sbzrBiDzBWk07NXJPfQ+T0ISjyR4YNhCNCBLky7AeQvNsk93daapI+YSDhdXNPvzLVEAVqU3OjbUIES78gyio9nRae1citzn3bzObWT/1irZczbGYfwgGlFyk0rD3iccfQnzjsDKMA2yoPH2jOlYFwiRaLFCnTRX15jA9l4KNFW8KONOMPM1GAPBHBgBLnuFs+FAc/4WOGT4ufOwYXahiMEo4++YxVfXDk3DBAJoKK0kOprXlxUXqOj2vTbeQlYsO9EyIz5ybkyPjkpZwXRTpXxqT0i85b5gEGZiCfnwsb6hr5D2zAsAfsxzEWpFiX2UiCa/R5wMj8HkJnROSBKeTn/aGPyMQUclpf1GQAhVG7mGPcJxVtGJPTvqo0nSinrUA7FgYq160k6uhHHF0wS2hlAx96ysoqCpQEJ85jn4Vm5byI9zOWs9UQg7RRwO0K9tJrqlnMZywkTxy+/8/K/iU6b9stP8q74TOiumU8Gg84DS/kaIpFff01pm2/b1RVKvhMCXvfu3RVwIZIOYH/y5LGeif0qQkcxvlOrj3vnvQiiaM+rfGMD9CP1Dy/2qwhlhR4PaAs1Nc9M+5NTF/EYrkMkEAGZgGWejXnJNXh2gG0USnlO+pQ1ABWctXHn1i1RR6N8mWhmKPFcH1omEU3uR58BBn/2s5+95FCLU5r9ls/ST7SZSCDPwHn/n//v/9y+/OrX6vuHD99q77//nvqZ+S8xLNla7KNQ1nf1HKZn74sxw/Mzf+jfX/3qc4FnnJv3778p6inPqXVBqStROy0kZkfaE4FCruk1aoo0jszjo0ONr2xDiTBNtZk5C+bQh3H8MHasdZxpcuAVxTZ5n8ORcMAgVOO5mVmtWeqBRkhJLu7UEb66lDozth7r6eAQ9WuDcNot6mepDScnlbkkB0qfFAQDS9YyezTrh/cc+UcIaFCmx2uGkec7Y60/M9dmF5ba/MJKW1xea/OLgMGVNjO/WCWXTMsa2Do3gPCfM+j6U372kf/433x8jWEQAYAAKR9AACx43s6rchTPoBAvDO8hujGIOmB8jDrRFpEUok8yeKCUGpSh8mhAaHrccH4EqA+DjOtjVCqSQ30f5eU1iSoQZUxBe9oQOgJUHtcsc05dcnEUsZDQwZSUrbQoa+EDIAOaFEHEGBuxQIwOaCIw5cE1wPLfDDytAIjRonwD5VkdKP8oFBPRpaYA0qaMBmDKq13UKOhzwzmESYwWCKI9qMPhocT7jyy/6LVTrYc0O8qUCPwcHzVoUb6+5fElqKBi6FbBg2bLBqpi4lLFKgBBgfWijgYQdr8lPZ8SE1Ray1YY8FjKfAXgMHKjBMshIRn3MnYEBosCJ8XU6r8BHBwskwHArPuVQcjYOUJIWywglNp/05Nj7cG9jfbW/TuKEK6vLrXFeaJ8gFPPS9PvoClBJ9lrZ6K5WdCHvECutbZmcAadJPlAnBX03/Rs0Y1V/Np1MqF6HR447w5wcFhlCTDAt/BQbm2KNra7syeQyCsUOAPCKUUhME64LxEHF5/eleHKeKsu2Omxja+l5fb2o7d1MBpU1DwtMETfJTIXh86A4kmxXdfCC8DDOAiADCB0fqO9uhgkGAEYRgGQKXxMv0W9EIcFxpTqrFVExJFY03VY1xhBdo4YKMaQ5T0pnZYwFXmY9CXOCtYDh26MddaOS8BYdp62m4JuIBwjGYOF51ZNt6qvhiOJvcRU1m1FHxG7IL9GexWMAkppHDj3j3YwRmuraxKY4bkef/+9abBQO0tpEqcPESeApUGThTNQW96kCLuk9y9kLAI05OwpoyKgxWJQODDM1ABUjcl7DbiaEjDlmgdQofb2xKLQOj86lGEipUv14aTWWfY1xhFjiDlP39m5531TuYUHztNmjvFiHGR8LS7o3yoPUEJLiVA6skOO956cdBGmyb5OxASjin1YIi6HhxZrgkrJno9aK7XLeLZez/RTCZ84mkZUEMeMyp5UfzFugDGVOjj1uSFnYtV9e/NNFBwXde2IhQQ8hYqq3PRdl0IRcELtdcaquI4gul0CsJU7xDpT5F7RSfK6HIUIKObvCDwRbcTg5DMnFcV0KsWV1zuAvxxk3E+sjuNjOy9r7TImzA9qMdJXfMbRrhdd3ioGeJwOccIkQshcsnPFLAdeAKYUso9DtKPlVgQwjilHCu2sJR80NXC5Dy8+x/VDdU/tSXIEGS/aSrTps89+VdF8722myK8onQFHAHMnOclZ12EnhNYZ5xXvE/0CUHId1maigvQP84HvYsDzOfZQgAeg7ZtvvlabhmsUOv/NxcW5Hvsfz8N1+U6catyf76bGH/ROxGzYG0NjpW2UnSCfXfslIlCyLQw0UBVN3UPA5j/+4z/qerSbvYLrEd1L3wZgM/fIjYSSyrPyd56f38zRv/37v2tPnj6pZ35TdFEJjU1MuMzPKAqxjnyzrvkOjmqcYOy1gELnF5tWapYWoNNnEOuOaziCZ2YL7/FKmQ7mVfYWO00vdXa5jBKiV3aEuG6t95xhymzOKDu5zuRITYmORPEZV/YR1uDK0rJydFXXF0Eu9oVyqIVue0TedaUGnZ6d6IynvYwt98F5RcpQHA1auxIEY283g0mqxLWXxwlGXyba69Qlp0wR0L9uBoREBheW19ri8nqbX1xuMwtLqkHY2TIKogxbOz9k+fwpQ4Wbtv1z6IGR//WvPrk28HNkKgW7HbnzITCIxjlfLnlWAB1RNVXaoYqyAxIxiqtQtz2hgCnyYEbsTa6oEsaMchAr0jBy7fwWACHfJ/oYI4HrR62RfES8TyRZJ/rG5+yxtXAAERU2IDYqAVGpmM6aFlAe3rSbTcGRT9PZAMg2qODDY8BZcCG0Ip6H66gEAIfv3Jw2eQw/Dm/+zaHgviIvxhz63DeAUJ5h6IryJmPcOLppoRArR+o+o2MWHymlPtXDmpkW3ROa6OHRYQFCco5cGoGDQUnp1y6bIbn6otaeiqbm6CjRMcopKP5XUUL7vwYCM6+qisa/FWPWAjVl0FZ0MbQ4ge/kD0b4ZFB79hXhmt++5AwIHV3h2ROxpHcnx0ba6tJ0u7220O5srLaHb95t99+4W9Q3qHwjOhiQtzaF6rmiDImqotBJGQByJ/DGAggVUSKyPD6qOpqz83OWysZAJycUMIbwTNWnwylAFElRW+bDAcqUWwKECKQ8e04ZBRc2Vz1NaMCT9rAnSshc8NiZ5iKKITREzUkb9BZV8KGt6Dm5Z0NiRfHADtNDY8hh6GDQoM7HdzCI4vVn7YVSlLXAwZ9cFN7j84lwhi7KmOC9RTgk0Q/uk/yg0MIjuW6hH+dMeY1ZVCT3fPb8hSKDMiR6/TZFzcMSt9HaAjQMqdYyazjc6Vv6yGvYandRFMw+QbuYB4nuYLASRYS6mIiIhF7KQMHBAsBRbuTEhMAx80d7S6m8QjGanZtVJJF+iFACRgnFzwXupUg5EJUyDdIRI9rpOoHO8VMkEZU7MSGIzrkcA3ODsSNfh70CZxfPEmDdr/qWqEADWFMXLpFe2mC6vPcj2oXDTeq77PMT41aunJurYuSMyUAxmH3ROXgGNHyffqDNSPKHlkc0hfnJe6mJKeOxcnBU55FyBVMWbGDMPF8OOgVBhHFgX6QsDPfF+OcHwYiwSwCPGHlENnCWAD6Zs/wkR07RShyNo2NVf9DFwIly08/MO/KxEymnLVwTQ5RnYowkQiWqP85+14I0ML8SC4TnmJvnHEB9G8aGWSc4rhSdqnxh+orxckmW7apd5/OTsREQnbFxT/9FqTTvMZ/V3opmxniO4ZkIF9fh/twj5+CA6WMqYOjcrwI9zhzOOOfzG1BwFjP+PCdgSmC9cmZDg4fRgNAKNES+xxnNPpqC3pzJ0Aozdmlz1j3zgLmZKH/2L8YWmjygjPkEWArNnXnId9iTeJ+9m+/DsgB8JZKXPYM+kLNyFGeulZFxxrE/0i7GlDmWcjqsd/qcz0DxBDDxOb7PGFGUnh85E06O2wWsp7MzzRnEWfge9wQQ/sM//INSAbBVuLdVT+90tU6To8t6JTpIRFE5de26ra9vyDnDvclvPjo5Vr/irOIZnKrj+q2AL5gPouGTm9joj9323bff6cyz/gMODpyhlLEw6IrYDp/3/DiVs4M1whhwPeXJk5P67FkXvc/5Tx+LVl5Onoyf7asxA0IJFg1qYcaBh+NI9QpLDC0gmevxfLdwmm5Y1If+0R6GI/rSc0asDNbnmNcRgmw4zwCEKUFjmzH0dtPH6VP2PbPJnCLEOg5DiO+wHmALQY8nvYGxlbLo5XW7bKMCfgtLa21xZb0trWwoWjg9t6C8QgUV9DBm1d28bnrgT7kHRv73f/8X1863M7VHJSeoq6VQvA8qAYSidRoMAsQM3Lwxpui7DQ0Vb5ak9+BFiQF7c9mgbEyrYHIVj+WPIouWEhMRGCijiKWEhqjImKKVk22qT6TQUUsArWoWogaJpHjRoCTWIG+dgZuVtYor3pWicI5ZcqLsuTruDGyMKh/iPkC5dgCdDGhA2sx0J5IQpTWiG0qELpAXBdaAwgAmHX7kHF3Aa/fGSWSQv+sQo3+pwdabanM8wywH8lxbhB4lQxip8IN2TLTkApXRUV2PQ4ro1VgZLxGnkKy6cis93hKugBoSCtsrpTsy9jm8X/Zx+f8qa7H7d0ZdwdjyihnMGcLp9xD4/F0XiOZPAcJEM8dHWpueGm1Lc1Pt1vJ8++D9R+3jD9/Xxr646GLA5BZ9+dVX8hx/9/hbC3JUBLXXm25zswtdvSY8kSrtAFV0kiLkU/IcBgwJ7Nf8l+jStWm1Mtqh0+3vKR+HnEIA4bfffte++fY7RYyI3mJXM+dslDq3jILDXEN5am1EuRMAReY7HnuJnIy0trG2rrbIIIP2KkEKK7bGW8rYDkcOQifk7xg9eJ+Zx8q9mpuz/Hd5V7lGAFaUIDG8MOojDR8AF0Vc+mtleUWHMd8VcCmjl/Hmmhjo9BuvtC1rO1RE1hhqnjg2FpdXXD+uP62xYp5HUZD5NMiFs8w4gDDU8DxLPsN6y/oNcOQaGBiscUv2WyGPZ+J+zBeMN7ETFJmnvuC+qLy7SM6XARtqkXJBq6QE1+EZASaKKJA/Q87jqY3JiF+NjU2oPhXrFcoVuyCR6fkF54Cxt1qqnjnQdG+uKTGGy8uudA/7kqNHGLbn6hvmiPPR+jLieO4AduYLVGfGSjmDcjLNKHLhPvFelPXK/sdcYK/FgDRY2SlK1qloVZH9Z84CogMGeX7mGIZlQA7PgIE5P09d2sGzkMNHh/Mccgwqkmx2hq63tysAG0CEwQYYV423xUVRQmknn8WY5JkSZaVPlJO6uVl5RYhfLDgKOTJiwFnFvDlrkKVPH5ydnOo8TC1I9p3kJgHgOAMA7jjnVDKhIo2wOBL5waAE2NN2gMbTJ0+68jcBfKJjS5naZzLrjuvl3I2YkZ2TTrmIMyh0QztVPf/oh4ChLqJTiqrDqqTcP/Ugk9LB2Pt82RfQwIFLWZkAfg54ImTsW8wzPgPg+frrb2RDhJ7JnOLelLTZqpyuOGziYA6FMMY99+b5eeEAQ3wFUEJ/wFYIuyjRS77HfQAP7HXcP/ljdjz5xZp3maAd9R/9iYhKlEuZG4zNoJbhc/U9c5uIHqAz9Fa+K1pmURM3Xzxv++UkoT1E/+6/eV95dFzzs1/+0nvKwYFARfJ9cVgInK6sVJ3aWQGv7779tj15+lTPbGBXfQJNcXpaezdriGfCOZN8ZeYZzAerxM6oP9Rv332nub+17ZqCvNiTAe0ongqclTMTG0h7w2SvLSw6msl6wumNeiuiQAAoiaeR1lNOOsaA+xIJDoMjVEmxuLBRiJBTGok6mxWVDxijDckn53Nq3+pqu3fnbruLmFqXvuTIOmwjjSsOdGylUoWG/QMgjKAS4y1thrJBBqwZrmFqrEDhpQEhY0Gfcw9s4pnZmXZrY0NrnNxmyk9dwEZrI216brEtrmy0pdVbBoRziwKDE71+2TyKrLyUHvO72jw3n7/pgT9EDwgQmkoVeXlUxmy0RNnTxptXXqgdADeMGjZLDCV+BqDSeT2T485VkUcTFb2GN8fFsy9l4CKFfiIvK+vUi5t8CspSYOiWoIqS8S1vTlSOf/dn+toUkwdhT6rrfoUSkFw98cSVd2TPUg6hUF9yCA3nLeSQzfW5Vg4tWhmPLsYbAgwY+ZQnEKVJBr+jrkp8Fgh9WdQlm6T7jBqCLnY9nJ8p4AntAkES8moADtBd5u3FB6wQDRAQPjnW5iwFWPI4SbDGEK98Fe5xGnnmIXqcRVVMMQsFTvS1HwKGRXYbcOGrHuEr7Id4DL1Tmx4ah0IMzLI0fzBCGCGb4QUwVA3DB2MOeGpTkidI3bTW2szUeFtb7LeffvR++7NPftLWVlecAzA5IWMSxconT78v2pHnHoZnv4eE+7wMCom+zBJNJg/1QtFB1ORwRlgUxaITAVmASQ5OJ7dfySjk4KR0AmAQI5N8NTy7iJls7+yWgqWpj1Jsw3hFgZexwzkwYg+26+45x4FDU4aPaleRbzdhtUUERqhbV7XDEgWSoEYZQzFK+X/mS+pOYahjWPDcmdfMQ4wm1lSiZqKz1WE7PP/tzb/oAAXtxviAOh3JeNZdchIVFY9oSuX2YmTTl7wUPdnZFSCcUSkBCor3u0L3ePz5DO3hh7YmosBeEsM6EdEAZPoikcE4dPi+PdTOZQKcJQLDM+Gdl7z+7o6MdHKF6Ue+E9pYaLncZ3V1RRHU0MR4L0W1Y8DTn9l/mDA8p8qbIDNfYgc8L4p1PEv6PPsQAJW5hbOC9ZqIBu1JMWn6gznj8hbO8YFihtGYPdoMjGPtLZrzSPKX+iJzAs82BhwgNSI3AEDaQXFu+hqDG0cH40xEEDAcNUrmJ3+Pow5wCiDkWcOkoF0q61AlVHiWMDr0vNeO6kfEIiAAGqY0g3ECkWO0sKBoC23AicjcxejGkZa9HUDPvbiWBHEKKFFrDdoqoBCKGUY1v81IqRSDmuM4YMir5L0wKDBQiQpzfaKVjEMKyqMezV6VCHivCorzHM+evWgvnm+2iYlRSeeTM2gmjh0moT8MO3a4L+skEbXkZGVt0l5eWV/MJ34S+c8ZyNrg77QzNOthdgCgn8hR1lWXu3l8LIcZe5LzJa/k0GVsGYeAKOYF3+V5mFuAKe4NRXZPNT5dxiHrl+fh//O3rI8AXKJs5LVx7wibpN3ZT+gnnj90WVN6dwUuTIE0+8d7k0V2FKEdGWkffPCBAA9zKDTUiHDR1uSadWdDrRP+n/MB2jUg9dtvvm7fP/6u63OimgBN9gT2AaJ+3JdrJxIaO4P+4zm5Jv+OCE0ov9mHORtXAOXr6/qszpvDw+55GFf+joMkey79yT25P+0MoGZ8uCd0VH4nh489NtFj1gzt51lY29pz5JQyE4oxBxTzPIwxY8048B6OzYFGRNNckRNWjICBmBRjF7YR45Tal/wdhw6A9c7t2+0WUVI50xyUIN829Uhl68k+tE3K3rV/4PIzriM5AIRxxnNPtBWIEKZ0Dm1mPq+srVq4RuWN7DiwswGmCMI0l+38qrWrkdE2O7/clldv6WdxeaNNz863id50Gysnng/W4RzCP4Rpf3OPmx743Xtg5H/76z+/Vu4PeUpwuQ9cXDRADiMzhiUgIYYYAEd1nFIvZqqvSAWL3jSi0TbTd7FgrkUI/6IKkV8JylhpLoe9lETNqHJ+zKlLAiQSoNwY/DHJ5yqqJtfnxYKHJ6+6X3Vdg1oDQDaQUF/T5sh7xxCVIYF3F1GY4XqBFdEIFS90keRrcB0V9aYY986OopTJyTEQojizwWEihP5dKqjirheArDqDypOrBD6UP3sTAMIZGW4yrqanlUNI7qDkqY+PJL4BlQxPGSaLBCGGor8Cf+V1va6I1hkRw1LalLdvqD4fH1U7SKUcAoPDgNAet+KADs0/UYUD2jpQWJV1FSWswR6uXfEa87fu5k86p1uAkIoU1+et9SbG2triVPv5T37U/uVffKJiwdSGQkzm5PS4be9sKboDSGP+ido8Qp4UDgOiyEQBZ2VQYxRD3ZzB+YAhOIZHHGrLgQHCLHU1AegANBsdjCtjgnNA1LVt57BQ1JzI12NA4TMXOrZ4LkCLaDcS+DboONxikCJoIXEP1HURcaj7EvUBSEkYpIqgY7BiNIX6M5yzkbUg7+zRkTzWAVDJ88lnGF8OegwDXqwbwEWMGPYJrhMQx/87Gm4xqH1KNED7rKLQ0J0wJgCwpiuZqoQxw9pUPcaZUuMtARQofMox67tuqGoDouS6tdXVHnReqkWarMyL7LjVRBP15J6u9WeAy37jfGiDSdrJWIjuJENvVfflmlDOAM785m/kdgGeuQcGlihOh4NyDpHEx2COAcpn6GeuH+M+Xn07oDCMTsoBV/nZONIoLyOA4GiPQIjEalxuwSIHl53CrRUSS4hFFDrKJrgMAwDqyRNyH10CQft5qf1icFELDTALIGSc+BttJgpA+RPnJkNlPtB1Hz58oLEFMJMzxr7LGBIhpX+YK8nLot+5Fnsk6wpPOftjxECI8LmmpimYjiajpuzi86wbhIrSd3JwjFxX+aGJLt8ntET6VLVlq25mIokYckQDMy6KEJ0TSTUllzkGbY2oAvMkwDRbEtcR06RAosCZorAuqB5KcoAGlFH6XRL6nD+MZSkc0idbm7ttb/egzc5Otfk5Mz8SvY3xP+ygSSSQfs0+k7Mqub/0O+1mbJif9DtzB2M2eb+JSiV6OBzF4Tq8r/zXY+f+pv/8uVPtL4hfMa84w1nHfI95GjDMnOeZcUaQWxg1ykvKVEnQ6ZnO6+FzJHRdR8UHaqzsMUScGV/+TZvC0qF/slZ51pzLzDWuTUST7wEmw1zg3qrhV0CB6xF5JAJJLl5y2sIyYq9MH4TpwJ4PdRQQxZyAzs8e8cUXn7dff/65zja1m8/cvq320z4JBBUg5Gzmb6F883lAHHsI/6YviSYCvpxTDngnej7aHjx8KKC5uLisvgiQA0Ty4n48T8RcaDfXgLbKfkapCcaTfgLo8VlAIWkEvMe6pm3e8xZ1PfqGun38DWaB9mKcnTsWmOEsCkWbec5nnA7kGqoeDwcA6PPwing//Wrm2XjV6O2rjcxHSnkACleXXSKJvhOVm+tWCRsYGIkScj9KPg3qA1sASLZKaUWEsSTmVZV9EhX+4FDRwNXVZacllciiHUpmaozhjMNuuh5t16MTbXZhua2s3i5AuN5603NtDGYZ6UavKvG9ho1z85GbHvhj9cDIf/p3nyhCmDy5w0NHCHlZaMbUFX4MklL03bklrtlGIrFpZix4G4j2/orWKRGO03Z+CaWx8tVGBqIyzs8AIHDNcdEsEfmQQmipmbFRSMyFQvdQ+IoCGiM18vh7e64nlO/FQxyKQHIsTKeY7g6ZUJliwOTzbC4BjPHyOyrqiKOpULOihGFMIJHvQ8TFiLXxVHRVgbSSShYgrMLzOnAKqGXzVBQsgJC8IowPDlhk9MmJGRuVGA19Ta4SRiJAZES0Uws9SI0UgDhE17SR4XYBGs9UugIRGsCgS1dYVMc/AFVRI4jihg8vXZ4hdVBnIHav3K+YoQUY8zbqXJaj/W1p1XnvN+FFqYIpUuhPCHZftzY3PdnubSy0P/vpRypDgfIjBhfFpRE2wjNJ/poPeWTmTZtlzjGHoXQ5AuCc2pHmmmQGFgDK7fbiObWdiAy4LiAgAsVC54uOyjnAYURdJRwEgAYVqt51sfXvySeU+BAeUwuucIjKyFJ9SFOcMLQk8CJqNNEJe8A1b3VYUX/wrIsQAhzJSeE7fC5zOZHyAD6ePbk1HNoBMskxYn5zgGJoMJam9g3onjFOowioXBGpR7o/EymIQSClxsVFXSt7RPYOe/QtJR5vP/OYEWXMAEajY+PO/drcUrSO92gTRj99awcO4NKlMLgOwF4GyqwFnw5U/sMCVYDprOnvv3/adgRopkWNWlxaHgKEj2VA4VkPbSyy+KKfdqUTKP3QZHxGqII+cpkC5/ipfijsBkWEkWq/cvRYxh4RtgW1VywGqMoFICN6NNiPncPNnsuzIFyEkfvi+XO1P6UdhqO5OOMAdsnPUd9LmGeiLc4vaM4IxE1OKsoHuIPeh5H75Ze/7gw4HE0Yw0RSiApgWBP5tkiLaw0mwkEbladZ+4kitj1yeS06xvxy/VirrfKcotKp3qL31YAMaKARK3Ikofaw0aZIPk6TUAW5J0Z0otvMN35MiTRQZY3zPkCc9QbThAg9S95pE04LyNnH3xwxsUBXxIE4g6J8yPjwXPQJ46rcvnKUBeTQJ/SHgNyRRdCWlxbE+oCyK7ADRVRlhEpCv/Jrh88v5vjwWcsaYvz4SR6cn8+iNcy3pEwk+sLzxTgP7TLnGnskNFGnc7gslCh1RGzIlaxC3aGW2sEyXjRxO8CSvxoKstY3ucMXl8rrYs7SVtrBswWYvuq8ZdxYc7Sb8chzJ+qaTSYcjwAAIABJREFUfSMg2rQ/s50AsMxVon+KUJ6cCBRpjIppwHXiEGMf5MX3h6mosQEAdKGlAwgBZTgLOYvYK7/75tv2zbdfu89LsZn1skhB+AtKv5iqin3AJFYUcmenE1gCnOFMoq2sKfa8UNSZ0zi2mK88zxtv3pcDiPcDsBNhpW1cKwJE9AVtZz2zl9EHpNNwnzfeuKfPAvh4jx+ux3jQN4wf/QNVlt+sE8b3+8eUDnlWmgkHjfxl8hbthJoyO6ScQT7uS0ip1HzZg6GVs8dL/XvCbDKVnAF0kTN9fq49CUeVVIFxmpSDRU41rnt5ZUff2anUiWN7HB5ZOI59hn7neSTYV/m3fI77yaaaJx+27LxzFJEn28ysy4dEFEeOOaVHTbXxiSlRRQGDI+NTXYQQuuj80mqb7M20UYBkiQl2BsqNjswfC+fc3Pc1e2Dkf/m3P7921M8F6TnobTRbjAVQmJfKQlTUzcACcDjhXCrVrBkUUxcNDxrMFB4VG66mjboUBf+JAnTsiCIHBVErDG02BNQ34812uQvacdVGxrxI4+kUKCilqmGlOtEB5N0xRS2Alo2EQyQHIwdOPKqhd4UymyhpqDMBhMkhyCHMtaBsQoVCRIR2KLpZVeIl/FHoSNLjJTIjQIgyIjkxQ6UotKkJEOIMR7mzCRASFcRwYF+hkDU8eQwMyfjzg9gNhVKRju9P6zsqYl/jSKRRxVyhXVDTEQMdGs3xadvZP9JvaKXKh7sCCpEThxfYIh0Y+/J6RyexgCHPVjC/AG8gmiOiEoF5CTJ6Rv22FOvfBgjpD3nJJXVf5SdwYIy2trIw3d5+85YA4Sc//UnrTU3oB0BnXR3ksMndM3gzvYo6kzZMOSgVYVaU204Rlw4ZbfuHBkkY10QUMeLX11CqW2vz5A1UfsPZBcn99qJCUyVyrNp6h8ft+YstRQqfvUAKHnrZvry+RApVc5A5UYqPicxBXWHclOND3bdeTxEUxhBQq5xfch/mZgsQLsgYAHBqbRVtFMMlawJjJKpuATJcPxF33osSKevFET4fuIlgdnXXiFzhDJKoE89O/UAbPsybtVUA87zzIxF7Oj7xGpxzhBW1R4yCrHeBH2jhfXIwmgSQUubAKno2cs0KsNHEPKPtYQfwLKEvRuCG37xSQ5D//+67x4pwEeGVsuX8gvYgxt4R3e8U1WVsHDm2+irzJpFJlZW4uFC9QqJkEjc5RnTFXnIeYtgod47TWfv+iQtHY9BEzEgiQkQPTs/kfAAEW0oeBVAi1YhjwbywaAj5QIjwQOEigsme5JxWiy8l9xm6J/ek7RavmFE+DmBkY31d+wX9inQ+wDXCQ59++mmV+xiVYUv7GHeeDcOaMcBQTSH3OA5MtcIBSK3JqFNbSIc2iY1xdGzwc+JI6dnJicYwObWRxsfRgDOKa+oskEMLBoXBfSIT7HOZ18wLOctOCxDKqWE6m6IcUro8kkNG8viKEtgQzfwOEOI5aC/rjCg0RirjEEOV/nD9UPcJ80llhGobxCGa6EfASiId5N2ypgGazF3mMuwCnA28QoEOqIyhnLWVyHb6gGtEfCcCTHGCRgwmNGo5cjpHr/cGryHOMmidrv2Zci3cK6CR+ZNIu3+Paj8LHZNr0SbWoPNYZ3QW4WiDNo/iJWMVOyNALlG+jIUdBK47KipgRdXijOX6/D1APnnGWpOXF4q6QQkNjZHc6QBCCSghhsUepDXlOn9xBnCP5Eyz7xE947vMK8AjIGkWZ+MEDrT9trPt8h6hwNNftD97atoYIJ48a/YI+gtQFjqu2VpOQQHMZT5zThDRu3cPMDqrOQcwy3zgOXFKAVbpQ9UjVT1U585CFwUQEu2nbeQa0kdECHmf8aPcjpz6Y3YAERE2VXhVexwgFnAZYM88kQjT0mIX3ZOzbv+gc4glsou9wn4IIwFHFMq8nAMZb53JVS4sa0TrjRzuEsnJWpAddGFaPg6UCeXam3VlxhTr26rBsr/KrrJzx2trcWG+LS9RGxa9DLuBxXYR5QjF43EJ+Kkm4wX0a0pXTbdRnL8T/TY+Oa0IIYIyKIzy7/FJxOgoueV9+AYQviYaufnYH70HFCG0t4TDusmrHQW+KMzFO5noYKJu9pwlNy5RI5vyOryVY2hD1zVtroQCEJgBwHCfGN/DgFA5JUSmSkoeAKX2jWFcmEMO0BzewNkE2HQwLgR4Kn8k3tRs9DlgHf43RSE5JfGqDkclB6DBtXPYKEMVTf2l/sy0JNwtVb8tI4ecQHuzrQSZnDx5QCuvsqORVa3EAYUGgRJHCAUIqQM1xaZo6Xaup9p0Z4MkbcEuUakcPUgx10n6StL1yJ4DBG1Q2biigPJFO0D8ZO+gHQIIkYvmjlUT8RyAopqQNq4Yty4xe2j6DlM5nV8zoIe6TMQAEnYqpb9l+v8mQKhIIEp/BQgBrLn31ERr6yvz7b2377effvRh+/EH77dR8lYVVWZ+E629VOmTuTlH2hgPe4QvRVPe3UHFcbujrwEcDSZHRKMiL0Fy++MIccy0lWUKzS+3mWlHigFlzG8OIwwkAOGe8qCQ1j7W37a3yVM6bJvbpjlL6bUKvBMd43Dj+TLPBOKqODIHL2PJmAJScQwwH5hTGPPkSybi1pVP6eqBXnUHb3JxAK2py0X7mYOsSw57vMWsdQwnjAyADO/zt4DV0JIARKpFRS6tcscGnllRWIkQlHcW8IinOQ4Vl1Uged85JlxbEY0F1D+P2/a2c45Eja7cI/pmGBAqZ1miIaZXJTcSQyZRk+SqMO7ZF4gQYgAxD6amKOxOxHJOYGnvcACaY0DIxq8i8d4/KILsPDcXdPccICIsg7ck+7k+z5uC4TgeyOvj3nwOo4w6YDgX6CecCKJ3ffll29+3GIzonAJzVqFkzhIxZc9hHtmwdRkF74WwNXBw8ONoUfpFRbknJ7RPLJWwDmCr15vUXKMfMYA/++wzGdasgbv37unZ6Efuh1KvDcfxLjJosJFSNc7PRWEzwIP+4vs4Hnd290QJPTiANmvQNzNNHpLLJjBOvCKsZTBYzstrFJUvTKPuWaGWZ0aoInX3ROuqvRfAR+kDRQjHUXWljih5a47uJuLEHAroCRCi7aY0kp9ucSVRRecX1E5RiFGYfo4C4/O2t39gR6pqEBRNTXV+BxRgnKiJfvAMSUdg3mBMyylZ0UFFV4u+lkiLauCV0zNzgnYl+pr1R18Pr9fQKeWoGxLYiJPT6Q8n7WDfZXQY+6z7fB6HAc6TgEKXVkKUx+Vs2DdCKQ8gVK7ouPcxzkk7w5wzypzBcgZsa7wLRMW45/9pA33OOLBnsZbYtwA+cbAwZ1NyxI6jEdFBP/zwQ/Uf+weAEDAD8CF6yE9qNg7WjHPGAGdRIKUtUCr5Lm2Q2Mn6epWVGtGY2Sk10QmPhdJrimSdWRXdjdMskWzmnNSt19e1R4jqfXWl+/Gjgu2q50pU7005kCxqc6j5nnu4Xyz8ExDm882sGMA4z8Hz8z7OQJ6Reyf6yl7hCCnlKzzXcaYA+Lg+bUcQKTnWjCOsLdZYRMrY4wGE0VRQTiGOywJiRDEf3L+va8ax6KBEc+5hla2IrYDSOrbMsHOAtQUgVG44Dlzy7Cs/nb0Bh1HsHO0PJYITJ6kioAvzKmcBAMTB6jrYOJsuHY0cpaA9bIxLOf2npqZbHxXg3nSb7M+2yR7lZlYECOcWV1V7cHR8Sqk7lrQvduzAHPqjG/03Dbjpgd/UAyP/x3/7L6+tEAWwu5Zn5ej4UF58UeaK/61k3uL3K1m/1DOjMihaFNQ3KF4KxTh6k+hUJywyOqLIFkm/AVgBfxzgkWNXzTqMZIoE14GogFvRHe11dZFkNmLuCaiEehTaScBcvETyONUhyyHCv3lBJWNTAdSxKcYTmmiK68DZ02z6l6WYOZCg0LBhyENYggKHokoN6rENH74ykIp25Ho2jjTw28amt0BRSktWeZSDpjepyCleVkCNPP8AwipHwOZjwGwqGGBldrovwxbKYX+qooUAwdqnUBs9Oj5pewhVHFSEEGGLEeopYdCMSQ2Tz6mUBwWhK68koFBtrtn1Mm30VUDoSGGXi1ilXX+vpSkRmaLjIsxRKmG9qdG2vrbY3nv7YfvRo7fbowf329HBfrs8P2nTs30B4nYNBbQv5TfAE55+ulzCIkcnzi/cNqhgEodOzTxkzmIUQlPEoAM8cDDj5e/1THsUvXTK8wrjkTmxo6LAB213z2p9ioacX7btnb22JbW7c5erOEEq+7DtHxzaW9+bUuSGOc96wPDCUJBTRKVE8OrbsIxKZHILcQoA/geOETtkFPVWZHGQf8Y8xiCQmMj1taKbX339Vfvi88+1HqHrqLC0pOadgG8KXuVQLiy4pEkJVcQY5bmY2/QhBpnaXhRsq2wOysbEGOM3VCg80fywrp4+Nd0xVL5E+J3DsiPgE4pX6o5h5MUYZd1iOGlNhfZca815x/tqJ9738bEJGYgIlWBcJNIXL7PzIi+7SBZtjapllBXZW3Kv7DE8lwRQKhcTGitgUIbS6amoW+Q60ccoFNNeFHEx3sihYzzX1tcMlDRnHamF1icnw86O9l+rLhsQBgxyfYPB2bayuiqpeoxOFY8ed2kOcuy4h/PHjpWr+e1337Zvvv5Gjm7KrRARYU4OK8gyps6put056FyioHKHqoyOotWnJ2267/poLpq9I6fI8RH76rWcHFC8KWHRUQerFArzW2dOqURTxsipARcChjwjfcn68To7lKOF4cZZv7yy1O7cvqPIs/f8I9dhhM3RiS/Zkcg6C+XY6y0A0kqbjC95luyxrD1eUPqgkuO8wDid6nluK+II0CnwJnBXNTthcDCX2VsSLWN+hmpNHcqsm1wr70eYJE4jxlBgrsq9JHKeaJcob8UWof+HKaiDa9hJhjNrd3e7EwDhu1m37N/8v0SIFuZdGkRMC/YTIqRPBWAYG/7O9dgnpc4oJpFF49h/cHwNqLnkAzOWzh0GbPJi3bF+aS/PR84aEXvW9u1btypXbk6fMyB8JqEjUl8YO6Ju77//vr4PkEltPz7LnsaaYyxxHNgGcO5l6hRGVZTr46ABBDE+cazAWmLNSIW51ysRHVO/md/sDVzTgNBsnVA4M0aMLfOASFzosYwnf//qqy/1PETvGDeXKfLnYIroXCJ/kvqlXEdqwbMCZ1K73t2tOT2lNBuAIE4moop8T+rWFcWNgzyO6tg6YVUpVaFvxVL2h6hIcw/OdkBhoq0AtYgRRZsBQIa4G3sg5w1OMKfcpLamqaViTanGbdlGiM5QPov51Mdp51Qf5iJ5qdwfGy66C2q/9CrMGon4mzQSSik+Tv8FnKjqS9gBo7qe7d6KFNaYsYZx1o5P9NpUf0agsDez0Hr9eVFG55fX2tzCcuvNzLeRcZg0tn/kRMEwwnaNMt4NdfT3MvtuvvRP3wMj/+f/+G+vLTSCx9DKnyyuGD5pQrx2nbdSRVih/4SvT90wq41iLLNRUUDYgNDgTV5TkotP8PYn18/5WzogZNg5WsNhzmucTYC8KSWKmwbF4gx1NYebaFxFweTfMT7Z1IYBYbjjob/JOEEqvAyz0Otoc4w5KzmaeuADjIR5R004pDAyJEVfURFAFgZ+gF4ihfF+ymMrGqDpuInkpK+zcchDCt3h8koRQkWFZFBDb7xsJ2dO9PfhO9LGJyksbG489FIiRguzBoYSJiEyWJvSKQn+p+dte/+g7SIpfpyCyhcaV3JAZVyOjLWra3K/HCFFuIbC9kQKu/YOUUg1SIa2LhxfuZCDXD8DOTkIxGt7SSZGn/9tKqOpP4gzMYpjKNYyJ/r9CRWkf/TwYXtw7067s77anj/5vh0d7rfl5QVRRznAMW4XFuellijZ+fFxC48cHCmPCW+/qH6qIcZ7LhnA/Mzhxhgy9g8ePFSNqImJnnPEJknEd1Fvxl9lAra3pCi4Cf3v6FgAm0gu4BBjnhxOIkIYsRiUm5s7Onj5kcFYlOjOoGuXJE+ofeQ/AGzJYeSw5FAzJXhMBkporIqOlsiFqDMCfvsyNAIIOaj5zO7ejmpg/eIXv9Chu7SwqDyT5GlprlH/rcpQ4BXGGGHNhwIpI2WIXk4f019pT+jXEW8YiA00GTwSJ1ER6D0ZgFG+Y/8JFTSRoLADYmhhhEXchHWe6Atzi39joDEHnVdEVJMI1anylpl7GEk8K0JELo9jYRR+MIKYDzbgVuTR52+Sc9/akrHHs4bSbjVGC6aE/ibn1SVg0+CSF3Mx6qQYHrznnJ/vdE2uh1ed34kexBnGtdU/x+wHjkaEEZH6ihhe6+uOeNBujGDlXl5Bu0QFltIjs3oWxpDngdYnerQEI+ZEL6PfkrPE/GEsAIMYd15H1Lmk5IppcDLwRG3dFlADSLDvYbCrjIQEXLyn0lfJQ0y+FHNaNS4pAUE+tJ7NYFAg8Bhnnq8D1ZK/HR7x9/OmUrjkCPZau31nvT186+2OEgq9n0gegBCqswXOPP7sI6zh5EMy586UR2g1X7FMiNiBNCvXExENmAX7B8cCF/0+uaKO7GEI58wCDCrKoRxvF6unzYxfWAGKYOC8rHMslMM4Fofz6ALmGF9RV6uWHpGyRBHjBE0uVc4hnRPl1DHlFMo4gkmkPrwo54mdrflhz4W+JzGtxYU2Oz+rz5mqapp8QJOptzhZOEvJe+dcASSyD7jGaxSpXf/YZ6byUZcXu7EKc4f2JhduZXlZpQio9QdVmnGzEBa5ct8KtOAcY15CsWS+MLdxsGxtkr99pPcAhKLJnp7q/dC8Pa9v6X2enTFKTTvaSH+xjii7gZOAvqX/7ty5rTnMXAYQAmATCfV+SC76qfooKSqmrS7qh7nBPkH/0i7amzIYjL9sB9JqpjhvbOdI8RphsnK4eazG2rMXzyVMQ1uYy+sbG3pGgC3jZEXNOd2T60QPgX/L2aQzcKAsL6fE+JjWSxx0YYOcoUrbrrprsa8A6uj3KMiS0sJew54JIARsc++cCV2UWMKCZVeivoyTHtG9os1DsabPCGFgm6m0j8rROE2HdhJ0IELItcPMgK7KvirHIo5KOc5tJ+HIxcHKc+EwV3mZIQeKdY0BduNtbIK8wcU2M7ckQMjvucWVNjO/1Hozc/qMEKUU81W9XqlON4Dwnx7Q3Nzh/18PjPxff/PX13hYJZKgza0K6yqPkNwqh93l0Sf/Dkl0cpiKzx1hlBhCHOwxSIjYheIpaeqqCWVamfNrlOyr/EM800605wC1EIvpaSxqPNMyZNloLvE+Q8GxamHqr0l1CsJjRTUH7XC0jh/aKTGDKsbO36Ay6O9V0ymHXxKUVXKjDn5AoQ5S5Jglv01dmknlD/LD5gdoIkKYvAjBo6KP5to5HKX2WXkLw59J2y2+YnnkGEREufhxPT4rLaoiTpV3kBoeSd6AhQVKVODNntZ3qE3IWB+dnIkiegjIAeSdEnF0sVod4GMIrAAKJ0T9pQQI3jXND1HRLhTJALZr6+vYEaEMpyRAKZXSXoRqlI49ELUxxI8eaU3moVCjZ8EgDBmwaOqoo2RQZXEhYshtrK+29x+93VYolD0+1r758qu2u73Vbt9ebwvzM4oS4s1GkOX+g/sC9RgocSbY4HShbG4M8HEdLkRJiCrYiyzDZmZGdaZWV9Y6BwTznWR5PLTMXUAfuWBQE4kg0L/kOlDCgKihKIOHUFFxSpzISCVi5XIgjOtgfsi5ghEw1XPBbgmkTLT5ucqjwmvZg5bm2poYCIlya8yPKFpMUrwpWhgxtG15ZbndvnW7ra6tauxZmxghFJkGILPeHz16W30lehUR2jEXZpZBOT+v/qJfImVPWxMl4zefdQ6cDYDkUg0rz4UCp4gC0ZdeTxQ8lCxDLROYmXUuX3KlIpYSWhjXxAhKvlWAaYAjbQ3AM6MP9oMjPeTLBszRTwGQAV8Y7gGEAEeMUef5vFCf8V7yp+gr9gruhdFCOzCEMbzk3de692SPoAx7bhwvLqWzozZAkSc3EQ87Y5885xnoqUfQk4l07grgcB/2UhuiVwIdt2/f0vgpz2ee4s6uC0fbmPMqITQxJUMxFDSB9eND5wcuuFYloAhp/f0906C57hv37rU7UnJ0HigRXQxPDH4ejzZ8/4Tc2622tESE07k+UFbN1HD0igVnI5cC2NRrw8iea7c3Ntq9e3etPEqRbXIr/z/23vPH0jRL7nvS+8yb3pSv7uqe6Z2RBAGkKAryorRLCRAkkB8EUF8kSH+uQJDa2elqVy7LpPfeCL+IEzdv9c6KHM72AgtmNhLVlXXz3vd93secOBEnjphds3FO1LDvGmCTjDs9Y583KzM3N9nWHqy2B48eadwiyWQ944hLwGmG2oyVmlBXOyFYQBIzbHBuy0PikxreYQXUjKEMcjBIqfWKekVnJAy42lk4wWRm3woRqwkmBCy55qybJErUH7XYxzA1SVBaAuh+bWGdM3+yDtmv+H9+h3vi9WGr2Ls9F5lTs6rxdS/BGZ1rO7uAqreaV/wuc4X3SSJPtVea+9Tc0krE4GFvd18umuxznKk8dw4pOwtbGgqQMRM2Ky8Anl0AH0E8+y3JB0ADtWUE5hufaNWzp/GN2Qpn4cT4ZHv4YE0AjPfVvZc7MrJXntHagzWxhFwjn/P2zRvNGRKjJEf43dQlCtyUKzCSSxJljGtqSMPcMhaqj+x0lChknGhxAdPFPKWOmHmLCRkKA/kklMLG+x4gCckyQJL+oXd1wYlReLbsS9T8wT4zkGJbJyZV/8raY90wf3gtz5B1rXim2HKUSrDyWVOp07YMf1d7uwy6hlGieF82CzhW/Z7dnoR7FFNbbUxkllV121pP5R5KIitmVSIAqnbY+4iNvzgzM7b8GTmzVRU3TnBT+0sMVeaGrJdhSmFKocY983qiPRLm3AuGfoAwACvPh9IO7p3X8TkAUNYU90CcqxZOJDdGXV5Dwpy/o4yTA/Ot+1fzfqyV28Q3fYOtf2hUgHBqZkHsIN9Ts/NiDodGxm19XkovEjsG8j19CO8Zwj8Ntdz/9i82An3/5//6T27ZpAgC2TCVzTlFxkS92KUylZKIVfN5Ng6Bwir0BrCoqWiBqcgNLM0CSDpwVD+iTkebDQepssPFqHF37gXmmjiZfKhxuQEhDJyDWAfrZIU4dFVP1wWE3jDIRIYFEwhkQabVAlIhNmEknefnytoSjgEQw/4ZaIjfFwhUHZ96AaZnGZue6wQIpOPkZakfkiIc4ghGHNDLPbUAod/X6EZ1fNTpgTUBSjio9pHZA9ASHLk/mf7ORqeC56pJEUi8VS2MQSubDtltvx6wAyAEFC3MzigDxnPDHhvHPkAKWfTj07N2LunpZYMxZNxhZwGDcswsgxoACP/G8+EeOcQIuGC64AkBCNxWjHDSe0sbadVCco+WdjIe6c9Y9/MHDGcYJckt/sBXb522PpuawoHWRseG2srSQvv1V1+1iZHhdn1x1n78/oe2s7Xd1lYW28wM9T797eLchjEvXrxQDQoHOzdAwMGByAHEHANy894EjYf7B+3ohGd86Cxiv81mHqw9UKDuAn6PAcGzg5lRy0b39tunj5/EECrgHMfRstMO9mHodtWvkJpCgLZYwr0Ds5UnZ3ouAg0kFORyNtToncYzUlA90t8mxnFLw011Us/dCRQHrVwn85B2MmSskW6RgefLNvsHAnnUnRCEsYYIFMIUEYzwPi9efNENoGjzkfrimKXE/CAF+/w8MtA7oId8zN+RPKb+jnGx+mDU4EA1rE3g4u3bd92aRUBNartSQyjwgSFKBW9JTrGmef+YaiSQ5ueRPaYPJOYGfCaggNdHYcA9xMiGsU/Nj2WrrhtNPd2HD26Y3VtfaXmk+4TxLGDhVGcT85ea55EEcm18c61mph0YMSZ8Fl/5N342Oz+vxF3MVGxS1BT8b25sdX+PVhGwkOy/46NmqNQ24+io9kJGe6DYv/3aA1mqt5rPJDkY44ODvbb+9m07OYZdpGn4Q0nvCLh4fpwXBLEAeSWM1Frntq2/32yfNrbbwvxk60wb7GPmQJ9QxoR7kayUPenioq2//yimEZDy+OHD9uzpUwGY23bdNmRKsmG5KTJ2AGA5mkpGRh2RziRMUIba0vJ8W15dVmCYXrEaw2L8Wfd8CQDBUImBscQ5SQzAixJwJRfmedFTT7Ll3d1u4lKMTQXpBJisW0kDy0HVfWn7tF5Zd6lnZY7wLHgmzDnOHc68SCZz3mbdcB2RTgM+eh0lo+7htWI31d7kVECfuXpyQhK2tdHRIdVPra7Q1sFOrbwXtaFIFYkJ+ByuM4klkneuIbQrLnNSIPzsXPskCa4w5ah81GOzznYALnvf6upaW1hYct/GPXq0vu+a9oyNj0reK2di+sFOTYhN4z2JM8I2qbH6DWqCObu0TlDbipLH/e3YT7hOjFBIWqQOlLnJocR1yDUTGSolAoew2pYcM17MlRgkRfoY8MK+H4muwKT6zW4LELIeMEyZnZ1RopO1aZaM11l5ZTWEgaF6uJZygjnoxB0mUn06i90e6FTtTmiWPjs3395/WHfbDtXVmSV8RJ/GhUXNG5xqAbZxueXeVT93blMpXm/fhCPJ0aUmKcaRxLsNYtxih89GzaWx4eynlltJUZt76b2rFY6kvfQDRj0yUuASAy0ScJy5JSHGFThspExcJNOOXD2MvZMz/Jz+yyp9Ua25jfFU+sAkvrntJhSouWWdikne2W5Hx7gfj3blqXwOSZ3T02OBTj6b884lNSNKuAuMsueenxtcDtsQSmw2sVbfQOsbHBUbOD272GY6i22qM9cmO/OSkw4MDjsYqUIaAUJitTKtcThzjwh/MURz/8Z/0gj0/d///H+4JWiRC9XOTrmv2aaXTYs6QIptKZamdkUZ/m7vwVFtJqlZkdMgi78o+a6kYWREmwsZNwIhWTCfnHR72YDXfIBfNqQHsiq/NhDJbqq4AAAgAElEQVSDcaThKJsJwI4FBvOoWrzhoWISLe2TdKKK7yVbjbtoHfiSyXHoqgj51EwkzF9ZVRdy+3zJ1gbEJqQG8oDRATctnu3Migli0yEDps1S8jIYwms7V1Z9o1hLyfbKLMaxVvX5M3CN1INMssBoWXKzySo7W78j2/XKhinoqFbtOO/xV8YCZyzA4OL8rLJfHByxwSfzDqCDFTzFdEJ1gQRF3myxvVd2Tyws4GJMAFdZYBmlHIlhvLy+bZcC7t7jdG81HX9+v2FC8hlp62DQ9zOGsN7jDwHCgMEwh/lsA8LBtrw437764ss2NjLUrs9P26sfX7etjc02Mz2mGgeiWMYJSefXX3/Vnj992pYXFxUgwTxTT8C/kak0m3ypwyHBOXVHBEphrmW1PTUl9jyMmOVbNsVgPQhQFktwJ1mmFgtTjR2xggKEp+cy2fj4aaMdHJ62o2NMfhxUxyGNuTE2apdUmQWNwrwNt3FlOpEGu8aCrDOBLXNVlv7UPh4dOPtLE3iZHcHGXyoLz+/EXAEGJdb9BMjcHwwhkkG5YMKcFkMYaXWkYgSHGZtk8yWx62nTcmdbb1dI1hRfBEasq2TQkdGqUfiBD/bItPhMxpogMbJR18hNdetO+Hvkc6nRCWvJzwMmYewmJqcE0BlngiT2LRtdkKhyMM3fLTF1T8HUpfAn9w5ASSAcqRHXEMkU98lnMV8IYqk97tYK97QAMIvirH+Ynd665lyP6gLLBRBQy7yyoQ79Nc8l0eS6SN7xec+eP1Ogapm628i4JtZugCSxqOPD6IX9kc+25fqIAnQFuDfXbXd3p71780amDyQlkMiRVImrIXspQSyAkIQTZwhLfGNzW3vH2ipuhXMCRDj8xZWV/Xxzq/p0kjzZ2dU+yrWvray2B2trbXAIqe1l26X9yN6eWPUTGtGf+j4Y65w5lgrbUGVuwc3RYSf4PSSDUYRwn5mfBLrUirvE4fN+eJK/qqaNGut+JfAAM+l3iASXtUHQqW9s82vuMJ6RUEd1QhIq0t3It+UwWsyezqbaB/mdMIA5a3n+mYNJXvQy8mkzwbrOHARY8VzYwwAq7A0whLjM8hxoOcLvAWA/fKAO70hznbGLsRbBbaTPSjzVvic1zBXy6hOBTgAbAIRn4HIDM1ojao3zSLWs/BvsH7WynE3svyTtkMC7ob330YyJ1nSxX6gomOeURrhG0X2Q+XfmreuWrUpgDCxr5fzaU8wCE5relQI4J24NFDCeeunME4B510yomH89N4zkdiyvBswCCEm8LC7Oy81aRidi/VObayMx9jTUN1y7WguNjWmfISnC2PE7/IlBD/dEe5KV1bW2vLLa3q2/VUsju2NbSol8dmVpqQ0NkjRx7SVtGEgaW0Gwrz0h0lCmVvYJGbhIGup5DyhkbJDM2qXYbCZJJoAmYBAQ7KS/JaU+70nimUAYV52tDbBQ5HA/JARI+MG4KxkOULKsScFDjLjUhozEKbJ8pK6LiwasSEGLiefzkGzzLJVUvADADXUZvc0tztAD3S9MMOZCJKEYm8PDfSsjYO54HwHYERnIuDzI/hZclxztMfEaAejBFA7INGZ8qmNAOIuZzLy+cXhXqwkYwgJ9mNMEELqu8B4Q/kmI5f6Xf9ER6Pu//tl/r3MH+3LkHnHyU+3dhdshkN2IIx2HQK92XbV4UPel+ZYUi4akl5fdOp04dpF1Y/NjsfM5HFAExMgmBfQk93E2yQDCDCFZLzeejgELh5IzQQINssOmubgDTyQQKfZnw8zGxf/DxqhHTjlpGRAaaOqwJlwyiVWbpNk5ZcPKjTKZV6QtcVlUwfKps3tkrR0I3RXvcx8JBiIjEGClx19Jxyxts/6fLwPCyDFjyGIwaBlveuYZCOq7j6wXtSHjbWGu05YW5toIwS2gn4ARSUyZmgDyJBO9ggkOqKanZMk9cB0coY5tQv+uWhecMQkaYQkvrtr5pRvQp7avN4gR6OiyfOUXdltyUSE51w+aNfzrX38TIPzMvKb2V+59ZGSwzc932vMnT9rY8FC7vjxv79+9bztbW21oyE3jeS6Dg32S0f7611+3F18810HKNVxenrclrLWnzcTIybUHDEYaxdzli/mXTCfzLvOz1/Uvv9MrC86ztZx037WEOO9hoLKx1d5/+NiOjglyqdm8lvSNs1c8Bs93kPo3ZGcwGDwf2AwkooNyYuNaZHox4WJ9EjBmms6VROGQMzjyemKOJchjnpBhFnt0eKD3YkyowyFotFzcUqUwdYxr7OZ5P+YmnxvXv25mHUfLyjzndwkyIokj6OWaCVhllFL1ZXa/dD1kgBKBQQJoAinWFu8ZWagCnjLYCEDtZf3iWmrGdKxh4GHgbLkpz9AydtfL8LtxYc39BLhRWwQIijEI8yKsgpir6rcGi6EEwgw1pnY6jdEEQC5yTz6fseAzA+j9nKhxoT+ZW3okaGIfYh7y+2b9/BrGn4CafdeNrGdcj1o1sZJ/S+5liTuAcGuH3zMzhBtvZxZnVOrLJrQxAoB2d7YFKFGNpP6UoAsgxL0aqMOK0W5FGgKx4wRoa2srajSNmyj3RkBH4MnYcC2vXr1u333/g54/z4P3h8XqzHRkHnN5YYmo2knwfACEJw7k+SLoi+Q3ybj0wmX8mG+MC8+KGifWAoEr48T+LfUJqhTqh8oRmucAW8f+r36vJVPNM+CsSd2p9kKVNZTqZm9fSReYMu3XFRQyB8SAIW1GqlbMFu8ZeTpjx7WIJakeldxD9pIkYwx23OTc8rQBBfRxfORnPBcDwo2uPJXxEjAt8JW2M6ga3KbEZkRiyoacSMie3CtfdeIQc6GOznKB7h1qUXfK6fbSLaVGxwTKKbWYnHDrkg8fP7a3b9cbvTL7+2+7pkLMaaSqfLM/cB2si8xfOQ8fn+hss+mNnVp5RszzqWlYJUsevT/c9Zhk76Kn3Z1M2260KFgSZzDO/B6JciVHqmE6QJUx42f8O8nGjU8f29b2VhseNiPJPknyZaozqf58PA+eP3N289OmetFubW1rD0A+C2NGIk9S0DPqKGFVvb/R7J54imdJicOTJ0/b+ge7jgJk2eMwQlldWpZs1OUCOOUOtfFJJIyjKgv4tLEhtQVzKQCUGAvwz5wDXKZkhaM5pjk+F50Ugz11fEgfTe8/riUf17mArJ3XM8VHBtkvJ/Q+TnT3CRDKuKZ6DDJnwzBareJyDOYYyU5cgUlCkrCgRpJ1wrWStOFzJCUdHNIc47mx9lmzfB41sIwnzy0tQvh3kmiAWea2jtOKPUZI4lRNInNGijHiN1hNTG+Qtg/Td3BYbSXGp2bbzBytJpbbZGdOjCEKC918HNaFcw0IAYPdGsJ7hvAXBTX3b/7vPgJ9/8f/8t/esigBZmRoE8DoEBFjx0HbJ5CB1jpBFZucsuZFtXMJLCI7RLngn4UaWQsSkFgqW8J2pE2NwAXpg3giufpZdx9AqCx72QVLgll951Ss3gsIxViQGRy2mYZ6ifUU8haojCMgoJNDwIAQwGng5ZoX/z9EHeBBdH/X/MVwJE5oMDHcI4YUBAvS7ZfLHq9LzWD+5PPCSlpWetcjkWxZGqN/9kglXS1Lbl5TRf7pKaiaLurpBu0UOzzU36YECGfbEqyA+sSdK2i3JAkZIvWHTWAQ0we+eJYyrUCvLzdKG5NMjtO0meeAOYSdAQEvR2TmTy/bxXVrV2WmlesWG1qGMmpXwjOmt6HKStTW1VJTbZp/GiAUaBYzOqDg9eHaahujyfv1VdvZ2hQQ9sEGK3LdiG1gDH/zm1+3F18+VwYSefT56XFbWVpsC5ICj4kRUZ1QSYG5tzA0zEW+Ah6Shebnrj9yX6uAPx/SZq1TJ0RADhg8RFK4vaNA4ePGpvrTkVGWzOiYBMlNwyuE5yUhNnKvEcwZMC9x0CQJjUxU3YICWSCBEdehOtRaC6rX7PP8dc2GnRp5Kro+mCOBIAMLgh/YmS+/fG5AdEvQRjBlEBIWjMBJtVQlHWd/4GewVKkF4VrYBwAPXE+cAQNs7nrcIcFyj0EYzU7Hklx+J5Iq9qkc3L2Jl+w7vKdq8QosRsqXZ5B1CBhkfkq+fgJ4uxRAYa8i+OEeADgJyiPdC8jk75g0AAp7Pyt9HBmT3B8SU/fCc90xa5+MOXtIbPjD/BB4BiBHzs5c4n35LN6XsUjwT+BkWbdZkDDSzAHMZFwrO65nTUB3IpdPZHK8B0EMAf9Ae/3mffv4aVOsHsZLK6sLSjyQBFCyyjNa9TsYTwUIEXQxpgR2lj8izYfpMOiV8cP+flteXqxG0MgFd+VWCFhlzJlfb96ut9/97q8EJhgLngNsIgHuqVgcO/AmwUYCESBHICyA3iPnS91bkoyZG1wbcwtmBNBgW336ZN5ItSEwSAKPxEZJ7HgvziEAsWpXAQolH1Xz8aqpw4VZNY2nJ+ohCVDIWWmA7yQeahsC5gkSErTCKPkda4XELDVzqUcNwI3hSCTNAYcEycwLwB77D+PD8yARELknzyZ95tw70gEx9b+zHTOA2aOcKPKekDphzkD2yLCQ/G6SJYz9zHRHEnw7ge61V6/etO+//0ESeOYlAfX0tI1TYMVIb3L+f/q0Kdl8/wCsO5Jq11baLRmw5wCfMWBNeI+yoymyZUzWmKs2ojNwZC0Ayniv7a2t9m59XfFL9hxY85kyU2FMzYrZpwBFFGPDHGa8WGtRHyg5Qa1ep6M4hzVIM3qatCNPZP/NfozEenHFtZncD59NMvLjh0/t/fp77fUkQTBkoq6XfY4160SLZb6A8t/97ndSpHDvNKT/+uuvDe42PmntnJZL7lxnVs/S+5Lb56B6QP65ub0l4M25EkCY+mbJRmWod9FVJLD/c/Yz5i5dKfVWySldc2vn1xhOSUKrvrE2KEyCLi0lMvelQMKkh0QOaiqNNcZ2Pm/Ym8JisifwzZizDtlzAMHdWs4y57MSoF9KD0Ap+w3GaADYPDvXmdIvc0C1nZkr6uF8ddkGVTNy266qblFzRUmCWwFBKWvGx6rdxFSbUKuJlTa3sNzGpzttdBKn7TirV2CjukOPh9qzdZWi95LRf3fIcv+bv+QI9P2L//E/v2UDVBPk3d2u650WTklAWTxyeCp2MActBydZYl6rbEtdKcAmhdjaoHAGnLurUQhromLgo2MZOqQ+Q7LLEyQtbjjOwlRWtrLs6ecXWVYC3Ww0HFxck+sJzYS4ls1MnNhBskxVp6F9QDV8cTB1zYt60GDtTwP3algaXaTrKl2nNzo63iPvMihU8XVP0192ArN/DjJ4H9Vd1iGWHo2uIcx39TDk2iS5sKukQGNZuQOqzLvdSsIHS4oQA2A0NYFUbFbg5la6+RPVhjDeHlfaSljSFlt0AUJqQwH6csDjfah16ThDrv5kB+6ft7ff9mC2kDqeY8lMjeDPxJ9ViG0WZLC8cMz2KqiUDNYs4d/09XOWsFdgWpyjmVExq03yWBgF2mww0qcndeAhAT1HvnQjQDg9Pd7+g99+07784pnG6Fr1JydtccEgGokOz/7m6soZ++Pjkh0ZIOZASW+4ZMy53kgiJaMpR08Oo8gQeU3qwGLSAwAiOMIVjub1ONWaQYTRrpYgF9ftIu67g31teNgHMt8JnBhkxlVSuWoinmJ8r4d+SWcBIgTArH3XrFl+lBoKZEL8//zsnDK0K6tLun7mrdoXzM/psOZnNolyPdrPwVmcDd2GoE/BFAc8AQ+MFkFP6rJSk0RChYBva2dbjYAZT4ITxjM1OKkT/Pn6DthO/WLknvx+AoIwR4wHBhtc+9v1dcm1AB64D+KAF3BFIiUBTm9z79SXYWUPKAQI8J4EgASLyb6z78QkgjVOTS6fw8qFMeG+SYThVMnzZ16nbQZ/9spwASIfP3wQ0JaLZH+/5V3Ly9p7JPc9OOha9TO37aZLsNiveSxgdcLryJRfCqCyB/f3D7VXr9+1j5+2lPlHKoo7Jwy0zIoGB6op+4i7z972SZKKrJS6ajN2VSOFM/IYiQrus1/NsJG/qYcmPVGHBnUdBHgAFwJjEgWwiuvr79u79feSjSoJSTCoPpUErm5e7wQI68uKCkv37VwZuWfqzmEK5L7aNZU4VXKMOWTzF4NJqy5cesAZImOMAoQEqbwedoGaM1wN+WxYa4xVKIWQkQjP4NQ1XHKe3t//TIIsloAWFPU5JG7S4J73Yj4zB/hOMoFrCgjk3phfzIsAQuYdcw2A1cumGVh53vMeYR/jlMuey2fzrbNF7sGMq8891AfcE2CEf1d/wjLVCntGIgPjHZyWf/Ob3+i1nDE//fSq/dVffau1BftM3fPU9IxaynD+IFG2I7ETG9Qzjo2T9HENmiWqVszwd+734YMH2j8Yp51tWs7sl/rBJiSsa/ZC5tHcXEfPj3WC66hcvStOAYRzz4khuGeCfXqj8pkAAZ6bjLXevdO+z2dyb6mzZK9k79xWq5Ed94PF4E2+BFbbLC4vyKiLM0KA8OJKkl2+SYSzB5PsmpqZLsnrhY2VSH6o5nO7ffvttwJKMOQ4PQMIZd5VhlMXMkK61jnN2a0WYtUibHJyWhJdzmqZ/Wxv2UQGcI6LKQD48sqqLNU1Yi7o9i1qUSSDQCt43EvZHgD68waljc2RAL8oUlhLeV4a01J1ZI9WT1Zdn+NFnhf3wjrZ2SMWPJQ8NeUBIhEWFzV+IiJICKJuqjPLIiMrl1j3AOCoYtiHkJF2E9Sqe3csmPnNdSm24mwiFiFGLDdTXqc47vrKtftKNo1KKjo5gwP2YptdNCAcmZxWT8J2k4iEWsMExHeOB/cM4S8JZe7f+29jBPr++X/3D2+lMZdttwuFIwn14eYDnsWsQ6mAFpNbr1VxrwNfACJ/V+BYzmNsHiw2amZSiC3ZB4drSR6GhsvFjeCbA+f4qJgzZ5oCCA3q2KDMvGVDD4gqD+tu0bECg2ofEUAI4NT9yBGu6JauIYqNXBSAybq/wBlBB+u7AvzIYS2TQEJr17xIBjlQqIeQWY1YSAOWuOnF6EOOqtUDS+PUY++d/1dthrJYrnfsfY0a+VZGDvA6pMaqAGJqJKhxnFGNCNk8bN45gAl67R46oD/V70cyDyS3Q9LSw66NAzQwD5iebnOz88rwsunCDHKY7UjSd9C2JR+9aMdnZgoB1r18n+od2Yhl0W4DHZn5cC/lTvrHAMLk23prCAcKuHMfZIIBLNwDASwHme7/5Lidn122q8vbNjTYp+bXv/0NgPBpm5/rGBAizZmdbkuLcwKFZKg5JCKj5lmklsK1pANiXpjXYZyYrwTfHJS9YDZrKodjmDUOY4JVGKrNzW0xA5jK4DzKn0jt+FmMgE7PLiO0bX19cQAmCHZbF/f5snslDcc707YVDyAleJfMlOxvH7JYu+4KSEmKx4FrSQ7MMnIyvpFgcT8cvjAbSKIwE+G+EiSyj0gSVMF6xqRXdqsAWvJGajEt32ZcxexXfSPXT0ANQEYCxPimpseBi/sb5r565WsBhOwvkq+XyUsaiCcoTJ0YQeWHDx/bdz/8oNfC4tFKBFDIexEYwryw/vjdMAS5XgLu77//XoAwjA6fFSY565atBpCvBJgcPW3aRIBMwMNnMY6YXvD/qlGu/mABlMwrQAKBP8wFTAxfvI55KGaqxjUAFrnvyjINtO0ACisHsCLwAhCSlEIyOTIyJpdRzFy2dzAfonYQq3qclAF9tA0wSMDkQTVAN7eaI2KV5VyMq6Hb4FC/tLK6arn59U17+fK79u3vv9X8Ys9ibXlDuFUQB6Bg3JH+Yab0E03A33+o4NMBKGZQyLopCYBhjVwN+SGAMC6KSUowxq4Zcr0Tz4wx4FrZCzM3lGQrAxbGKS6iSnYCxkZcisC6IBCPWydrmKAapge3VwAFz13n6YHbYHDeWNJIDXrJ0CqQZQxpJwS7Q089m6hMab0TwDPvYhCTs47rAxwBTJLoZLxlIrS5qc9IkjRnZG9NKnOUOZ39i0AeIMEeqTWvNlEGZAT6zHfmFkH02fnpZ/Wy2pt2dsV6A8J++9vf6jny3jgDf/vtSycdLqm/o3UUddUTmiNHRycqUyG453onJmG1cAo9056tOvqSqLK3kYD64vlzGYQwToAqWvlY+n3SzjjXcI0co1/mmlpikESI+296svIakgwAqJzZYrpQwkxPOXHT3191lB9cw3eBnBX36Bl9M2bZR06O8FsgETQg2atZ7BMBCRIqSEgZw+z3jNnOzp6umSSp2DzAFAmv8ivgtcxZnudPP/2kJA+f+/TJ0/bixZdab+zVSUzCaquUB9OUMqTi3kj0EJ8cHrs0gfE+v/D5wb2SsOFes1fKnZSyl2O7cHI9araAwoTzmusrIzuvFycnpGTAnVRGTNRuVulOJSKkvKLNTrGZjHfAYhJnJP/snuqEj9vkLNk9lT6Bxa6zBmX4pnIb6lavtOfxnp1eVcW1W2NF2stYJcZy6QEy8EEFLLxPN7lcLvU8A7X1ivP80KBA4XRnoc0urLTO/HKbX1ptnYXlNozJGzHsTVL0KC5irnAXphsQhja5Zwn/NgDM/Xv87Y5A3//8X/xHt8rukzk+O3VfmzI1YDGk54yyMJVBjWRHNQzqR2gGzgW6ru3Lhulskg8aDvFIv3i9gjs1eh/pFkJTZ0IwiAQkwE8Bq2pR/JXe0r2gUItNCM9tGv7gtdRnpqZHa7NAmAuibZEOAOP91MaiggW/FKarv10qYL7VBkhmnY292xQVkUDVOkZym/sgEHTgTrsMA0/AQNfhtFcOWjWHvI6NzVbId9I/NmTAJj25GBCZfKg1BTWEA+o9yIGOcQObrDJxu7s6jAF2XDMBKRu1NO5yLCM7PtAmYApHR8QSqs/dLI1bxxouXhig7O0ftgPMVWB4jpB78CdS36t2cX0r+WjvV5IHfZU2kytqwZp/07YYUNVrJtPLKdYjVMACCJLpCgeSTFcsE0py4uL8sl1f0twXaelU+7Nffy1AuDg/164uz9vZyVHrTE2o9hJTAIJgDGg0RuUCC0NAMMl64L3V2Lic9phXPMs052V+GpwZuMWYhAMpwal+R0ATAOgm6dQTIr3DaMbSSQeh/P3o+FQSX8nfJH0xuIYV5vlL2iYjhyvVSU5POuALSAPAqOk2WemquZA7H8HA8Uk7l3X/lX6nM+VeW8gOSRaQcWWfAFTyHgSl3C/SqiRZuPdI2yKVYy7w/umLFrbFtWDO7Ed1EPaU+377bl17EQEVQSDvm89x/YqTT71y0NTuxa2T12X+Odgt17ha9xsbWwr6fvzpJ9USU+MH80kQzO/FITQSOxnCIJ2toIbxBJwRvPXWT+beCZi4J+4dsyB6Kiq4114w0nXzi8QV6R/3oP2lMuwCHlWzmcCf17GmxfIg+ytQGZlsmErA4PLSouYf8mfAwNmZmTaCdRgB9oOR4bE2Mjou+Tx7IfeoGmlqscYwuaH1zHk1hx6tPqqD7axaN3BdAEL2aT6bbP2LF1+pfQhSXKRv//pf/79tf+9IbArtUthbbGQEIJhqK8urbWKSerURjRMyt67EXxJhWjtgZmOHX0s9HaSjOojUj8SQzqaSvbO+mCc8KzPTln3GVdR5QbPXaggOk6Q4mL1i2P1AR8f0/vxe5i3PDMCo9TA9rb6Z/IxAkp6LsLBqvk67n2s3MHcizHJpJRZvXcf35PFjte5g7nFdrClYVZ5zEi26lm5LDIOSAM3eGsKAD+41cu281tJFm++IPaSmeIDaLPYSN5MPS8d4IL98+PCREgHs2e/X13VdzPlPG5ttb/dAySLmGXXGi4tLGndqCEm0uB3IuU5lzkruASMgEiOqz0N2Sw+8acDimMaMeRapIgZyBO6oXZ4/e9YePnrYlhaXNTdwbrYzuqXecsscH9M1kwyj7pH9GgZP7FSVesgUr1qkRHaOcR3xCc+RfSauvez1kSjyc4BPWCjGlBo2qzSoQb4QqOEbaTM/Y59lz2C8iVts/ATw4dx3Kyb6nTLHkFyatbrRGaMx/rShv3NG0dKCeQKDyHxVj+I6DBOrsAfFmRYGkiQJclAS/iQZKE84OT8TCI3JimXXMGpOop2f2jiLWA4gyJcT5LQ9ws3dpj20h0HuHrfc0ap5Zj2wJzFXkfSSAJYEtmp3+X+ZMM10FHOyxgUIY7xW+x1nD+oUWMJ4VyDzTjypZK+ktfQyvdb6i8qENQdjy1iEGWccMwcUow7WmVk1jazFtGriOTAujIk8H1QaOCAguLj8qM0trrT5pbXWmV9qQ4qNhqWYcB/6KlWKh0wFQ58zhP+myOdvN9C/f7f7Efi3GYG+f/qf/tktm5/B2aUWOVnPZJRjzJAC+gQ6CqzKfCSyuDvZ5l3w6yyT6wOTuU2ApiLwG+y1LRlVRv5gX5sXQS3ZFNUMVPsHg0wH/gFUOei42WRGBRLqd3sPQn6Hz/Dn3ojWJ/iJM1wkOL1Z1i767GnQCiBk5Tvzi1kMm15AjrNqsj5XDabbBgS8JoA1sM312Gbe1sSWQOVedO833tiyoWVjCXtI9pyxBwgaENpldIqm9BPjAvVplwBIdZ2iv/05rvEDVAwPDrQJst6jZgj5fYAF84IgltYIOJRiOES7CnoY7iGP2zts+4f0KLxs59RFVs95tw+pb9ulal4a6P3NUtFM3l5A+HNQmNfEeEdmnLKSZix8cPmZwmyRWbxqkKrURCEJ/erFF+3JozWxaO3mql1fnqlvI4CQ7C7j2W7LHU0NgEcUKCAl4gDly4YYsCAF0qrZb4KGPGclGKqnJoFYGMQARgJzmHGcE6m7kY07gPvgsOvsqpYpBD+XVwJm/BvMJ9cSW2vW2/n5VTs7vWiT49SEjrjOtxIMccrDUZCEgetEXP/LgUyjZQINmOUHq6ttcQEjKMtnObxhPZAmJ+mD5JPAxYzDoACymrpL8uWAlS+K+JGHSYokGeHdl8fGLR9cw3zeNje32us3b5U5Bx70euMAACAASURBVJwhK4zRS1jAgL0wiIx52kkQdBgo27o/jEiC6gBQzB0AHzgdYpyEkUGYgFj2E5wnsOaz8p4ZS8kwy+o+QXhvlpv78/28kZQujdjHJ6e6rqOZJ9y7nWwPqxbnzmiKsVTwtLUj5olsOcOL4QvAKGOdOjICbCSj83MYHjSxManTIfCGHaWFjNhEJH1TNBufbdMzll6RvGJBDQyyR9xqbrDX8GwJqKl1wmWR5tvIKFVv3tfa+ITNMp49fy6QCSj47vvvxRBubdqshPpXtQSQkyHsK73d6O3VaZNTM5orMCnIG2E2YOYACjD5rHH2JQJGgDBBIOO1p0bg+zZeSpPukpCiUEHtoERLye1sLGMzGuaD+s5NTZe8z/bzaZPC8+QZq/awzpCcEzgQqrk40sAKgHk+BJO8PwE4waVk/7RJqvYCcuO+uhYDD5iilhKpMp8LEKQpeUxgMm+Zc6n1i1qk93pyvoSpdAIAWbglfk5K2QSH8dMeSW9H9bCkVMOyR/ZUwAyMH86ZbpQ+LAb7zRvLf5nT9FKdnsa4iGdJPdys4gL3wYT9p+UBpRQwNj4jSWqxj/CZgIyZaWowMZQar/7EJ5LqO6ljkAr4f/ToQVtbeyDQGYMc3sNJJUzFUB9M2tBFfWCdBJGDaZW9SDYudtsJhK7ioOIBACFrPEz7neT9UuOn5FOZo7CnwmAtzi/ocy+vLxW7YBBFexZqLmGXKbkAfLnHKyUMp3JkdS/CU7FJmH3RPoP3Z4+MCoC9gM9bWXYdMD05dQ1DMPbZXwGHlnRmLwcoAQY5sxh/Sc0x8aNNysG+am0x0qJZPM+KmtfMI2SozFHHdxgsDaqMhM9lT2BfQSXCXIpHBECZelzL2/t1ZpBEUXKlYeZmiTDzGpk4+xVAjz1a8ti9XQPCkxPFTsQoepbz1MIu6L34fDGXUjPh6u0SB7cCuhTIlbs2zGcFHTbzcSsS+TVI/krs55gMhl7u0bQxub11P8ZiNqVMu7RTLuOEpmx+6WFbefCsLSyttfnl1TYzu9gGh2GVSwFVRTAyJayz76/XDvYyhf82Yfr9a+5H4O9mBPr+4h99c8umF6kBGaC4QbFYEyjmNQQPZgYNCAO4whAKAFYgpsWFXA0L8ArK2HT4YjHGmIMF5cLwKx3+1DJSgC0pR0k4WOEpTGbfy2Ye4BRAmMDXNYDVzP1uRXrTQ1ZRPQj5PcmPStYThiLDz8GUoD0HAs3d7WyKxv4OoCZAZVvGscxZ4c/dRlPfwnVmfL0Ru8aqFxBKclfgqVcK4ns2oPQBftXoDSeGiBYhw0MKmKinI0sJ8yPr8+q9yOfIJqevGF3VV9hIZoQehqMwhMNtELew4cFG5o9sK9d8LRRthpGawfOrGzGG1BUiNTvo6VFILaZ6ExeScw+ufvVH6pVT/v9N9d7X9ULIn8PJgEW3RKAOAzaIOeYxwkExzPLUJIHybHv6+LHacowM8vq+NjpMY/s5ta7ozGCgctOuLs4UFLqVhKWOAEISJLxvmCueSQxPYnUew4Kw5UkKxC4+TDvPkQAukh1AH4d0GtbDygIUYf0IurknfsbhjoU+a8b3aLYZaez56ZWMZ3BeDXgLQ8Z1kXEHFBLIprYuUrhLzDwWF9vzJ0/b0vKS+iwyj7g+gCi4ns/i9QSIb9/SON4NrL/66muBQgCF5Xl22SQoZXx62S5YB+TWATJda3NkkRsbMoOQyyk1jCsrCkqZDwnWkqSKc6mlZBufGbxwHQmOI/M02HFNEWAFNgOwxr4AKMrzCdAHBITF5He4L66BwBGgGvARBonAhzHn3wny+SyCZ/op/vTqtYJA7nlOYHtWr0tfR8aDwOjTp4+6breD8d7I+MEg7+wcqJaUa8INnf6TgPvUjDlp54QI+wDBmxIj134PAlZAnJq/H58o2TM7iyvlYlsl4F5a1vXreR8dqHbs4uJUf2evGZTrtAGh+pPR1/TwUHsSATDyzSm5aM4riUQLnjAeG582JKtDYhdAmMQgpQPjkn9Oiam0sRKW+ZjPbAuQwmATzMugaMm94vh/As0Y1xCIwRSxJrhvAkWSFLQ6EPOzvS2zEeZy2AbWAPMcA5vetZz391yxGQ1jGGaf1wKQBThhpTA/6u/7rIZ898A9TPlSX1zJ5zD2OVbikjmEYQjrJtJf7sWga1MBb6Ss6eEZMJqAmr9LDjlhZ8esE8Z9d/egHR2x9pDqDamFyIMHa5qbnBHsmWmbwj0SvEslAIszN6v6VOTD1N3xfgAL6lg5pwE1AG3GVnsh1v6SELPeAdQ2BKJmEMM111faVZn7ItDH5VkgbtrP8fjoUEC6t1yCIJ1xktnSzIyNffaQXhrEMl/NlM9Z0TAyrPnO+3A/YvMKwJAYOWbOqkVUOV2q8fqFElCAt7BVPl/TXBwfyrv+uDz7p4+fiLXj2jit9w64rl2xkscnNEvHeAy3UbsZy9H3HDfUG61l5tPpuZOLJAaox+ReaJtAKwsSBjxP3Hn5d9hkkr8Awig8uA7cSTMHdI03VjABCkkgoj55D+NIi5ydbRml0FcPEySSF9lLcxaRuEjjdgyQYC/D0sHsc3Yw39j7ZHqk5u4jGlPOBvYcSfoBktUWhzmm+by3JwUBySB+n8+MO7IMBavMhljU/To7XTkqARHgmdjSMaOl9mK9iVNUDnPnxSBQFiO/SsCTeOVZuxcnLt3ujc2Y0S6jq+BBwaW66DOZ72E4tLj6pK09ftEWVx9IMjrdmW0DgyP2ZChjPfUvVt9gJ7+dwO/91k//biL8+0+5H4E/YgTEEHK4afOtiJmJHGCVA4eNM/UwAi2SVFaRbgGuyBaUcS27bA4oQCFflkjazSp/VxH0II6HDnrI8rJ5BRAKBFZvJwfY3kAIZKILN/PYa8jC9fnv3YbutZGnCT0Zn7RE4P0jMQrbKTCG+UcsiNXo1j3CkuU1qDXLJ8AmaSAFxfVNPZ3aZ9wdIgnKI+GLxCPg2BuIJbj5tmzUz0f3yvPJRidJInp/94bToae+cmMKCNl34voniamkj4B2b1AyVCibahgxfocefoCjgb5bgUIBLCUKaG1A/Rn1IFOSUNCcfnf/UC6ZmKHIffQYtpl2CdfqVZhxTh8eNauue/Fcvds4A4J/Poc5bH/OJwYUWqZR7xR32DIk0D2DXGtceWadmak2Pz/b5slm9/e1kyOMEUbb0kKnPXvyqD1YW24TYyNA/XZzeaGsY1pJsA5Sq8N7hgnUM6qsdkB/MqjM24CeXrkWB2lvuwrmAP9ONl31u7iQqkE9tVnV0+vSBkMEVcgqWS/UhQH200rh4uyiXV6QqWUuVY9LWOAABUmcaEDsHl0EHFwHAE8B4fl5W15cUjNw1cypMTUtXtzgmOV+cXmuADyZeq6btUq/JwJbgjNJqEoGxL9Hcs7cD2iOWQz3JFkzNZS7WNZvta2dHV1XauRgNfjdyLkiY4+bIu9pBuNNV57aa74RGVPv2pLBxdm55FTMFWrpomRII3g+L0A2TDAZZ549AWoksqn7YX7weu6N8SMg5t+Q/uLmTNYfDcPMrH+Xe5KUsKRSBoSftM9lPwqohT0+ODjRHqBxHB0SQxMLfT7TdZwDShK5Nc6EgIjf47jt7e/KzAcGjsQDgBAwuLi00h4+eixW6I6N3Gg7u1ttb29HwZcSYQMk26jPHupeH++PVAwA2lfMBVvf4OBwGx4Z03yO3BqHU/ZJAAbPVI6kcjqkDQQSTRx66RtKoIURDvNitx0e0GrgSPscaxLJmUywRoa7dX2WxFtim/o7avtkXLO62nWPpP8d/85+GcUF70XdFfthnnPYfMY6JkOS1VVdGePM8yW5AYBSYpHa5aqVZp+D/QAMMZfVoomav/39dnRwoHGGTUUOSeLDpixHWlsknuImG8kw78FcyZkdCSx7D9fIWuF9eB0/i5MnrLKTGnZiplk7bCQMMs+MNUfA7jpz2KKLNjI2onuKC6t7AprZM/MImAKw0Jqk03VVRnKItI+zcWFhUWAZ9h2ToI3NTcvg98xcUtKAWcz8Atcx0bYwS5JCCPbb51z6IbIPweCx7tICIc6+3C+MJ885rSrYF+WGWe01YgCm1inblmYzfuyL7GsoIKgT4+8B/r2KKPYwWN1uq5aLq/b0yaP25fPn7enTpzofD48PrVLY27HrMt4LJfceHRuXSkVJ4utb9wZkPwBE0YNxCrkqhlN2aMZdFNBH8o5EAYkfgJliK4BWXSuxmNyiiVFKuTXQ51YgzAkAIe+HxHf944f29sN7uWdeIuVEUnlqBs3Kq5wXjicEyKan5IbL+iDhw3PgmiSZLvk2LTd4fcCZDPdg2mD+y9EV48L07mRf5p7YqxRjlhkV6oHseYk3JbEvd9LEYOybSZQlWd6bWO19XUyVGJ/Tkn0j6eX16l+NoZQIBDPA6o3ogEGxi2sJ7Qex/PB5e/j8V21p9WGbX1yWxL1/gD2kjHJgCPvs5C1QKPloj/toFxj+EVH6/UvvR+DvaAT6/qd//JtbyxLNpMgds9oA9EpSIlkks6V/jxQwNXY9BdFcu4APTpzldCY2razms4D9J4Ym1WtQge6B5A1plC6ZC1KF6gPG4uV31Lttb6+n/s5Sy1xzZKl2jzIgEyOH/LIa0av3YW1qkdMkcOceFOTLYtnZyjAMNDB1Q/g7plKgsIrhExBBpdyBII9vr3Q0zJEzoWYSk420eU56FBoQSu5Q7Cpja0jnougwY0i5OESo++FnyFgo4AdA95q9qP3DDc6xSArdH8iGQANtlH52QwMNLo/Kyv4+DBmGuhbtOKN1ZrEAH1YDCcxPNgUIt9rOrmvd2EDVkFhA1hYwylzCdoi1K+lGAcIEZV1W9GcLoAsGexJrkiLrufYAQpeFOphQnSUHHL25CKBdQyar/NmOgsHTo8P26eO6agefPFptf/brr9qTRw9US0lADUsYK3GCw7BAcoMDPEue4rqcyEJ9lpgpZ/6rmXs53QK4eO7J5KstRH31Pm8HKFhyIz1zvck5Y1oBhXsXuncdARPvy6HPmkBGQ4ZfQSmZbyzmb1mTOFySYBnw9VaG967/35EkO2TVkUI9efTYRheTk133OJInnG+9EqCYQ3H9mD4QkPJ7qRuMnJLxM6tuSR9jZ/fLgS54lERwZ8f3dnKiwJbgwbWMbuAc4MVaYT+APeS9+XzqmzBi6DVcSU00wSL/n2DWINagA/MsAxg7/EUuyHOLWYyMRaouiz8jC+XnfBHEAwa5/t7sOWy6aoUF+Klp8WcpqVJ7YtZ9AC/vlaAmgQ7XRZsIvqmDBYAF0Mc0h2uykqJfc5dMPowJc8IM7H47ONy3PPnwSGwy4z83v9iWlmky/7gtL69oLLmP9+/ftfX3b9vHj++VEGA/HRq0xJy2E8xfvv0sp9rM1KSt5GVUdqA6ybm5BUnApAChRvLkREkF1V4NDwuYymxjd6/d3FJrNioGYWbGlv38nljNXWRlsEoj5fBMLeOg+/iVmY0krtU2AlUEc3+s2p2QqCCYD/jh37pybxpVlyJlanLKNVpVe8iaIRHJ6yWrhjG4vFRphYxnqj4Y6SiAkHUFS8Aa5nXMZYJKJTT6B/Q+3AtMCdc625ltjx4+FBjkOTI/ef6pzeX5B5jyfPl7FDKpj2KMmC+sPcyeYjoTp0wSJTlTMQmys+tKe/hgTX1GmRvMXVhJ7pH3HyTIr+RCmJTM/+x3fKbN4sp06uysHe7jAWDGEtAJ4KX+nLYHMOQbOHPu4dLaV+ZUjyRRh52hZo5xwTxIvU5HRzQOyP5622+o7q1qkLkGMcbLy/qm/RJgKk3dqWNjTACe7CVIFjc/bXST0wLP9I0kUVHKndSJ82+RDcsAZWdH8wd2j3P18cMHcqrG/RNjIeq6kcpavryn5857Dg+beRLoQrJ4Q19gN7UHENrt1/NZjN85stIr7aM8K9W0s7aR/FK/19N6hb0nCWXVR46MtpEhA1ueAc+KtY6i5M36evvhzWvtd6cX54qHSDaeqf+hD2giG9a4au0Bf7h3wgDKVd19DJlfUXthREfi8frajD7nB+AxtY7Zu7WvlkEh+z7vIeWC1FT2SeA5sH/xxbkSQzdiHA76zMOUXFiiarWVFRQ+A3kd85LnHZM3n6lnbXt3p9pv3fliwMzaJdX7FPMchlKmO5cGzhgFrT7+sj358hsBwrn5pTY6Pql9UKOm2hX+9y593d/nkqLPGcJ7dvDvCN/cf8wfOQJ9//QffXMrQ5UCH9rwr9zglY0stTbdrA3OmGWekQx2MjhxGM1GJGlDGdQoS6PCajMpkcipnUQxaVwDmyPfBE7JmvN7d4DQm2pkY7IGVgsJM2ufGcFU7zUDJzvJcVALCJYcwIyHGdGwhAGFqvGrOhD+P0EsoAtAxs9iYoGcj82Mw4iNRAyg6raQLNishhpNQIyCxQJggNguWNWG6PdJgGjJqDd8Nk4b1JS0VJmsyujB5CGV4gBTH0YCBzb703akBtTnrW/gri+jM4FIzso5dsAulaoP6yeoagJEZh1pHWJAyCbbmZ5RnRE1G2TH1D4ABmQPMI9zpAvXT04xPsHF0v181Jy1ud7SEmJYVQM6J+WqvvAPVBf2AkLGqwuiqkY1hkKfSUf7CercUkS9GoshczN5WJNrm2Ls7bexkYG2ODfVvvnVi/ZCzqM2UgEQAyY53Diwmbt2irTlPAems9iWhInNRlpbcyNukTzzzBcCmLRS6BqwSO5LA2MbDak1CYGfMu3MhyZ5D7WQ/AzWkOuQHFPsoAEhDrAkMbqJBaSkatjsRI6t+G1yclZ1dnHrNDNwqYCAQx/ZKAcl8wnJcA5j5jhsEYFapLMEkFwLwVPchMOyBAByzwlmU9NHAJt6ZQ5y3jNtPrhfAiJAZj6b1yaoZ5y5dlg4/p+1GMko78W65vcjDyU44IvAN1KxmAAwAV0TOK0xjEw0c02GEmUQI+VAmTckuZVEgSV3Nu3gWs3WOWCwS7FVBczJgYEh91itsUttsyW2dwFw9l6Pp41CWKsJesI0h/HwPjYgaSc9CEl+MKaubTqousB+Medp8YG0b25hSY2vAYQ8J9rUALDX378RIORMsNMotUk2WuFZR7IrJmF8zDXFu8jm9uVyuLjolhgANNgfAj/eg3XDWFLHubG53baRwl5SqTMgVolAjm8SL8zf09PjdnZCbzGSMRjh2L2T+UwNkOrNso9jXnKMA+S5ngG1bcy1SG8zbzmzBGDLoEctkkjgsBZLrstnpG4USZsYZNWoe3+HHYWtwRgke5us/GEWqg6Jfd5uk/RSs1wUYMz7co/UoYXdJRBm/JinYdZT1xpFQVq9hNVPwhKQB1sV9gVACBiEKXQtIUziQDdYfrC2KkMYqQ7KwRawYHdF5mm5MHLm1P7EXsvcVu0ubpU4bdPWgob2Yr129YzZzwBizKfR8XH1t8S8CXMlACH3DtOECQyyU8Z+RzLmI9dz0QqCPnqbtEuiybjnPN9R+rCekWOyt9h8qqMzLz0ET46OdC1Pn9DU/YnnAAzt3n6dBzbX4XnB5Epyf3Gh3+c5px9ozKMYT57N4cGh2HXG7tGDB1JFoIQiASuDH1hIjIuQOGutw6AR/5iFYwyd1IbFdBJeNbskrZWAZvz6xeTyLNVGQ6U6/W1SZkBWSt3VxxkYsW9PT06pD633DSfDAUKsv7fv37cfX71u27B1AH8peaxuKsNy97mVLHNUzwUWF/aWxODklBOcfEvtVUnuiwsSVXbyxIiGeI3TnLGnDtB7tEtUiH0sgaYm32s0qjQZXFULGCubSFy5thAwyb8lOZIka9ZE+t7y7JgPAa4xiyKuYhwosSBJw37Cl+TGjNn4uM/uOoPV5B6AqHjF8tG1Jy/a4xe/aYvLq60zt9BGRydERAgQUooj7HcHCKVcE3v4h2Sjf2S0fv/y+xH4hUeg78//4a9ulZEpu3o2M0tinNlyEbpdEZFhysWuWjcoqCvn0UhEEwSJ/ao6OxYci41DM2xKHOHIluOaSJDElzN/OMqZPRSjxkYYVzS9B9dxoQCQBe7ssGttImfV8ivXTv0ZiauaMNvlLX0WIxHrlYfwXgKEZQYgs5Lq08cByP3yHqqhoX0GgPAKQNgn6UgCQQE+Gp4WAE2AaUBY9vMlUbArqfsYijHs0Z8HNGY+2EjFtYTs5MpSl3yDjZyNl/cSe3R63k7PLwVWxRyU0QpBlovGXWtpa24AKjbMsJk0uR/UQQ1rODY6rMyfe1chb8FqmuwqwOVC7nFIHGWKcXTcDpThO5VMgw0VWYUCYuQq1ESdk5W8k4JGax8QbMvrO/ZPKtf6yjh+XktocNkFgP12pA3gZIwi5eMwumKsyfafXbTB/ts2OTrQvn7xtP3qq+ftyZOHstenFhEjC66CcYhcS5b3o6NtcWFeBwqHliVZnquWdR7q8ONwUhZXje7PlTAIqyIZ9CDyH6R1DhgIRMXEwVIUYEbiS0JBclJldA22k1xhHRHQkV3nZ7Gf4xnzfnw2da0Eshzk27L5NqDkeghYxOQp6HdTYq47/dJgkcMGMYcwTCAwiuSK9Rwnzq60uqTS/D3vFxlpHDJhEFLzFKlogCnSa7LjaWTP2LK/sD8x3vk7v894J0kUSRtjngbMjCV7GNdIUMfexe+TGVdWeoTM96wkbql3i/xJsqgCumH4+ZPxSssN11+mnslyrdR9aZ2MjumZOniwZJtnS/DNdSdBFjVCrh2wkARV9oBI7vkM7j17LtfNdSiJp23hSoAQy34AD3sBY0uN3/TMlBh+gNT7Dx+1NjFzWV1dUx0W46R6sY/v29bWRtvd3dLcYD+YmBxvtHpgD4hslkA7gJBA2BLyLfQFMovhulRzBkPeT9sXGxUBpgCOW9uYx+DQyJ5+addFrrMkggTAsutiDV2c4WMvFoN1mURLkgw8S77dcNsSNNXDdWasU1C9NW0/rPI4VXLFwIH5Ts9c/tT+XwZkAYTMvRi3uMULhhmuX2JPUXLmrGSF6ZeGeUUlLniGjEWYEjGrVX/IHsxnum5yT+MfQAjLwnccjTPXu26pxZaHISSJwrxI3VZ6YnL92af4d+ow2cPC0qeVAUGwzzbLeSXfK2dofi/tKFif7Kucfew9XLOALPvKwIAYQnpMwtLCANNfkvrgAEKzOAYc1MVFLko9e+q2YdG4T8CPeyU6qcW6YFypKSToJzGBlBi5ZgxMDgn8T07EwAJOGRcZb52eddVL3A979YdPH52QJnFxcKDxM8PpcX/9+rVYR2pQs0epLc/snJUOtH2olkqMx+4BKgfXfpsZdI9jzixYpfQetdwKeSxxCf1wz+zmOz4qQx9AJ+y7zq++W40V5wrnEnsdAMdAf0j1ngtzmOpUWw0UWH3urXh6ftY+bmy012/fqZYQST6xAc+6loUd2vswXhtr09Xvcq4z02DNAYfsG1wLiQBMrVznfNmOjkkEH3SNaLJ2mL8kFjEcwvyK6wLk62y7dm0xc1lnBu0g1BLCfTMjh5ZhlED4QXdfTSKV92EP4vOi0OA9AwbTuofnI/knwH/XLC9JBu0FclOndcaEAaB6M7rVCHIj0j+KK9ptW33yVXv85TdtbmmlzXTm2ujIuBRueiPbMjhJX0UsToL/HBCmrvAXju7v3/5+BP7IEej783/w9a3qeGC8bm+7AIdFStYmzJxqpSgOr2DMOnpvXMr6lCW2gF85vKm/S5nQcCCrhkJ6d2fA1YdMvQitf9e/XcJ4ONBlExWYU888B1lIvNL3jw1FARU1VmrQak07XwREYS4DEi3jwi3TB29kJ5HDJhPMhtRlTJHbqa0DgMjyETYQtX3oBYSAOclkyF7bkYtNjWvgIOCASHDBgaCaPJzC1I/MNZmuH7O5iBnBcietRq4cGmEL1Aah+viR0QMM8nzI0MNkCVyrdcGhABmAlft2vaRrXFy8TY8hDijXD3LtSD/UzqJRk4BJDZIp6hYAh0NtioNiaqoLEJCFkf3kviRzPD1zphiWQH0KCcwuVFvJjsnmKmYEaaMovTv3UYtgjWcSAEcS2ltDaOBnplc/L4lmyEM+inhPalXdXwlsy0oeCSzPlUzs9QWs2G0bGexvjx8utl999VQtKZBSkWmVfOeaPpxDXVZDCYKhIQVGPGvWAx+kLGjqIk7rZwQK1XOS+c0Xc4M1xeGu5tcKYi3dTXsSwIOZPvc3ErOteeQ2LPx/rMId1OJOeaQg2+Da8iTVftU6Yk6wttV3FFOFaifDuMdenetLJld1bcjCJmy37toNAH3c3ezmyZoOyMr89zX4XpPZjayHtc+/02yZQ5t1QtCHpJDX8EXvyzRo5zPCCCZQuEuOeC3ycwHv62u9F2OnNgIlU+XnfC6AkPsi4GTM2DswA7E8a7nbgyzBSuSf2b94v2SlWasEF9QDAS4ZG9XT1D0zPwCZBCg8Q7EBqi+Due7r1k1GOZG9iPtIkBtJeerEmG/cq4BOz37L2HF/jD+9Bvd3dxRsw8JIsaA1ciP3yM7sjNYs9/7h06d2ecUeB4hlj3YfNMYQiSatHm5vnWSwgcqEnCFnO7jJOlEgBot6xYlxzU3Yhzdv3gnsydRid1f1k5baDitolSMgtvjUFx6fSl2wtQWY3NU+RQ2hevxp3o3qvamPhulkTWpJq1H2dTdAVz9VsXVjYqwCgJTMKwYAmSdBPjW0rBXtu2qF4LVDcJgzLC6UjCnXzmsiI2ReiLXlWVRfXCUp6d2LI2qdf9wLgS7vC+iMMybPXNK5WRqezypxKHapp5bWRj7U4uG2uPiZYUwYFP6MfDr1trBK3ANzOJJuXVd5AWjX7e9XXRqOnGHRk4DlvGWdfPz4qW1t7+kevZbpszopFhLGDYDFfQK6cJoFDAJCNe7X1/p3nHtpcYQigWdCsgA5sRVGdizm3OKcwQANhgnQANvH/Wi/2nNdsdpSXJrlhEHEzGaxai8BKcwtmG1qZBk7aK1cFwAAIABJREFUQMTRwaEk8IwJ48jehvEN6ytg4uOnj+2HkprTE5bf5bNxf4V1hSmELX/39q2ug7nAWOkcHHdrGUnCVYfsPpkHco0mEXPSTlHLnLoOnPOOJBF1lgDGpDyJHThncNNlLGamJ9VqAkA1PjHm+c45xRkxgNIGCfZ2Sz0s58WjBw9l1sKc0tl2iYOv6/RQfgFSN7a22if6XG5tac3pmirBnPYS1CqKdZ2ba0vzC5qnqGF49rgIsx5FDpy6ZAEgzbOV7LLckAHwzI211dX26OEjm5hRT1j1rZyZzBWeb1d9VfFV5iNrk3mLCRRyXcY85T1OiPfpOvnTqoRdgfkw6qx5rl2vqV6g9KZUXe/RkWKiuEXzTJiPkAw2K7KSAwdR5OHUgK4+/qI9eParNru41KY6c3JRDgMoEEj9YA8g9L+l/4T0pI5Pe4wO/8iY/f7l9yPwi42AAKFc7goQhqInIBBAYmOimBvjCfW0cR2FZF3IbMpRNBIS3ovNjDicTJey2WRxsCVG6lANktlQHUjtqRGx5JaS2tmMxAyQF3xv2wmzDxReWy4kZgrbZJqelvwzoyUX1GKF8rPU2PC+/K4cpCqYDYvAa7RgkYZVLcQorl4yHbDpBIEDn5cAAHtiAGEC12xa/EkAyGtVaK8A30GyAGP1w+Fe9BqAZY8kV2C22kOofyDSQ1knW/DPdQJ2OCT4Jshi/AGgbLgAQqR3BGkcypaz+oBQOwukuTCxfQRSZjV0kAAKb12bKJAj2WS/HEenJ8fV58k1QwBDekiRCLCjGYcfNUEwBNQtEBzyM5hBniVjcFFgxuWFzsL5KzIX1+DdsYR39CCvzZz4TFpbdZdmVitbV+0vCh8p6DIYd5aZoAUnWbHZMFLz4+3Zk5X2zddf6TAm+0vwCTPRNeop+THsYVg0y/g4OMykM3YO5pwUiSyQ6813QJJkUBTsc+iU61kODcumqQVx7Z2BskFP5ovYwlObyjCf9Tt14DBPuDYPs6WtMmTAWa7MMe6cWN3+pMuYq02Ie1C5jYdrV5A1uz3Ckd+76nMjIdecrDqu/BnWUMw8Ej0cFvv7FVgSmPG6NCkmmAQkI/NjvcWJLiCazwsjGelcriPOrjGc6jX0SQKHgI7PJhhE9sX4Ecgxh3HGzOvIOMfFkJ9lvLnW1KVwX+oRKYbwRONiebmlgNwfbo6AQp6B2okcHlVvtjvglXEnSWRpqJmoJKfCTIaldS+zsFWWXzng9+djArPx8aOk0YANAmGy8+75x148prUKgy+W6fRcRkQ26zrWfQMexe6OoQywzTv3xe8TBE+Mm4Xgy3K1GQWQAHmez8vvfmivXr1pHzc29X5cH2sOqWmMKbg25h97uGqRN21OJWZcdbruXcfehHQN8IJLKRI11qSaU9/YPVU1f8XMklyR9LFMQ8LcK8ExMiLGiOdjObYTLW5tYdmzkn7VIByww+8nOGVOJdEQaXh3PtZ5wv6EUoT1HBmrpI49Rkt8ruv4HMTzHsw5GSrRM071ila/wPJSRwYwybU4IL9jmHkOkRFHKs17pM4qiQXGJPMt7XmijtGeNOn9XE6/7963N2/XZRTGUT4y0t9mZ6eUyMFAihpEnh/XQRIQd03YHP6Ougb2DjBs0IHah/5ulr1LykhLJJJDlcQ1s2gjErGQS0vaQwHRb968lpybs2RoGNlrtaShZnnOPSRZB6xF1qFYfPa5o2Ml3mRwV4CFJChsKnOAufnTq1ftL//qd5qDrGPUMTifcp9xfxX7ubGhxIaUFCSGqnwkyWVYuEnkh5OupcUpWv1jMYNi3Z+wPze5rwqkkSiFe5JZnF1ob65cT0iCBckorrCcWZzFpAZV1qHyjyajJRJBavFxda0k5tKinaETp+AIzJujPGLf36dX4vFR2z84UlJQhjQyX7PKijN+csJmMkiZlxYWuqZqE5NpezIgJReMP26qiaNQEAmcKfljgycAIXOc5xPAmHKCMNw6M0pdw7gGICYuYm3yzVeSf5nDzHXmbTcZcwb769ZOYpErka/kPIoE5LKUTEBoIFGl3rDMD4mRZOZG3FStUoiXMKaamp5pK4+et9WnL9rsQgChJaNO2gIGDQgD8m02cxfbRDp6Dwh/MUxz/8Z/wgj8NUAYsBdAyMKULr0atnKYpIaHjTcymxhEAB4lZyjXwBw+gME4NUYuQDaRTXb/8KjbJ4m14zo75FWWN4ZNcuBhIw8kWAKXytC6aJoDMgEKv5c+OvxegvDIX3uLh1WcXhnQSGTjasXvyrlzdEybGZ+JKUDuiz/FeFbtJffNV9jGsBPdTUzMwJ3xQQK9aNf5fRnUFLgMKE5gbYBpMCDZjOr8qPEbbhR3q5h7iMy/s9lkKCmGloMsslA1xHYfOMaEnkM8Q8YrG6cA4Y3rGPgsMV/0SurvUx0hmcv5uY5A4Rx9y6Y5PJCPTaq/Egc2bnLIUjg8yQYfndL42MyW+lKV4YKAnfg5gE7VEPJnrz60gOIdYETQWs6txSR2gVaXIsyq8OYsqU5RjGJCB80kcwgaEHqrnh7va6tLM+35sydy2UQyRGCDVIeAl6QIX/x+GsEraXFlwIgTn1qOCNxTy+f5EKaB12YuJAgDVCKPozdUDAwyvzSPcGqU+ckd0HKdA4EdDIdBeD6jFxDybFkXNiVyjS6ZXAA5gEDS3TJnCLseSaIT0pbkWYZK4uDOSEkGAtXwOfMzwMmgyD2eAhhsduL2JTmMkYNy/wm+CRA42AHIq2tr3SL/yNx4bdZUzDfogygQWdbzBH4BiJnrAbmsLfYt/m4ZoE0VCBDMuNmxkz0mbTgYP0mzqhk8rzPzt6AAPayOzSb2te7iMPrNN9+opQDsBEEZAJS+h+6X19/txxZpIMENY5iG5DL3KFdW2+rPKkGXdgTMA67VEkzXIxPgwhp8eP9ec1KB7bNnavPgJJSBPrI9elkapBK0nrT19fdtY2NT18DnYXdPz87pKViQAogTOB0SoFo2q0TE6anGgvXCNXIdf6lm9L9r3373g/vNsmYEMKkNcwNxnr9lkqdtawfJ4a6C8oCGrkqkv0+AEIdgM9+0FLBcDSl1GBuePaAQ4BHGW/IyWKHaEtjDGQ+MTDJ/JeWkp93ZeZcdZE7ulAyX/886iLlJWOIwemK3q36X+8QRszPb6Z5JSmD2uAHz7GCgvnrxlfYa5huyRJgoav48tqxrACE9Ae2iyT3mesJacg0xb2J+pl8mc5N1l79HocN966yiLr32KCW0xsb0/HiWzA8kni9fft929zAKA8j0t7m5KSU6qMsDLLFPcB1eL/QyPdU31+Nz9lrzHJaW9UtdKewv95D2GgAL9WW8vlFCk7kHSMYIhrEkHvn++5dtc5MkDbJ7EhujZv0WF9rMDHXhk1oLAcAuC7jUGed+eL5OKShuW3eu8tx+/+3v2//zL/9l2z+w2+3YGH0pPZ9J6PAt8HpA3809PVPGlffhnMRFlnskmUJ9Pd+cuSTdAIR7e9TVwrjTIuFayRQ/QydmWVti6WTYd9PGxkeVcDUYc69YziBUL9yKTF8GB7rzKZJgmD3aNMDeK4apOuuU2TA/xV6rpZjPgCQrGX/GTu+Bc+zMjOv/5ucrUUniskyTbjnnaVfhRA/7F2MiFUVrbWd7S+/F8yDpgZRVje7r/MvpnBIlJcF7VFGsUblClwMo15ikT1ym8/e4TPfGeVLzDPR394UotrTODw6ULBKBUIxjkv0oRTDtAmCjdOJs5ewFDJKgXH74rK08+aIA4XwbqRrCvw4IK1rpGsrkjsvR4p4h/BNgy/2v/lIj0Pff/IfPblPES8pJxfA9ASILKUW8/H+CWW3+h4fKeLJhy1ygdPz8nQUsR7naLMiwxCQg4EcZN8kWDrTwFCxihiDJJQdGGbeoGbozwPzMLIot+90I+EaLnGCLzbkLotRvz0yTmKTrmx7ZpG30tSnCEGL4gvkIdZNl3RwgyOdwSCVgVm81mtNXtkpjQuCd2j8ZqNwZ1fD5CeAlFyspqNk/DGIIki2llPSkeh+aefGjN3CM3PNaIM7SQMtF02CVZ4n8M1Ja9fVRtl18YmWrDQjVRkA9kQCEdqBEGiHmTGxeHVSSp8JU3bax4SE5Cc7Pdtp8p9MW5maVSVT9EA3ar2h0e64aNWoUaFysPnowBDSIpQ+T3DLTqqNyarr3YgeVFXCtT28dZYxWwrISUDMulo+WI2sxyzJEKOkk106dowE0suE7UGxZzaXmBm80NtzaXGeiPVhbas+ePG6PHj/mxNfhi+SF+kwXxxsQ8vkyAri6avRrIjCBheW6YTHC9kaqlaxlAGyAOFlKXAr5d9ZbAjZeB4gPmIoMmfuwQQnJAX9TDxaQxtwQG1yBELJq9aIsh0QCZFgxnofk3+fnYpP4HI2nmEwCxj4311ZR/6nkTGHKEgT4GXgM5CRXCRPWC+8XpisJB+6R15pVsl09v5/av2R1CahZj3xlPWWv4vWucbNpBu+XhJP7+jmZFDDO9Us2We7AYfBZe8iZP3z8qHlJookABkkhwaprTWy1z//zOdwTYJDXpEaRsUD+xLXwzTXwPrgPEjzzWtYhwIdkCYCQOcnzEHNWRgwwQQQjr376STVXMHaAJ4JeesetLK9IJre+vq4+ZbwfzJ/aW1QLBd4PlgaZFXMJFg6mQQkbmVb5mzVJgGr3UQNCXB5h9xlf5vvDtbU2PQ27YqkwoA62Ts/70nWbjI9qE2nDMT9vWd7QcHv1+k37/odX7afX77TPYQLDmrGUv892+jJ6QfpP4Ewttg2UNC9lh1/980aQj7rXmdbs1aWb1KvMx+uA5639q+qTIiHGoIb1FbaBOcHnKhHRk6BxTfyA2Km8lmcK28F+GzVCakMBOGG5CPhxS0UypmbkgEGcUjszmjMoMVRDrPpfr1OSUY+fVuLpwUPNtx9//FHzmrlmBpBa+as2MzPR5udnBAg5R7kGrodr5jtuo5GFZp7zGu4ziQTWXpwb7QdwrHWtpEPVDdM0nLUHm8Rc/fHHn9ruHozJbZuZYT7RdgC2kr3fQTvzInscjd/ZJwwYkBTCIp25BGKgvy0tr7SV1TWtCWKIV69etffr6+3DB2p7Xdc+OTHWlpeXBAiZ1zB9b9+8sUMwTdeHBgSaGGOScNScqvUHSiQZQNE7z/uoe8x5rTGuyCh57qxLxpNrfPX6dfv9y2+7/V4xPdJ7TDDurt/sjjefX1Jpzg0SxNTLI8MnwQLgHRkb1zxkTzk6sYKJtWYVAa0uKinLuVNqFp8nduNmrYyPjygJwrUgo6UXLHWFrIHxUUpnMFu6VgwWR06ucWjAknaYQfYz1+whhTxVnMK+kzIL1TS7usCS+5vWpsYnJCVmD+NMIxGuc0e9iFXJq/WGeQ+AUGdKsc5RiPFvvCcxVIA6z5Dr5brdyonabwCp/SBQMzFG6TktQ5+SmLJm9Zn1DEmY9NbXioioGM17f7nK17plb0gcppi0EpmKsVTCk7KNEdV8su8kVoGc0Lk8OdnWnnzZHj7/2pLRGQDhuMgLK5xSO9jLEMZhVKdYN46/Zwh/KUhz/75/ygj0/Ze/eXwblkrZm2IDkmVL4BRNt+Q1LMzKCsdRL25zgEJ+h002PY2UdcKlqlzjAgjTTJg6M2QLXIdBCUwcB3g1gUb2UdkrFhVgMUwKgS0HjbI+5ZLIfejbqMcHeQFC4QyyQm7S1g1kJT+owJPfE1M4MipJJJ9lZs4HsDaUqiHIJkNwDfMVh9CAuBzMkfgBZu768vk6GY/eANbBeBmkpPdgAOYAQBZ5RwFC1XUACLGbtqsh90WgSEAF86nNHxMLSUzR4MfYgj6LV9qk1dcMAFFSKTVVFbhikwMsEXDdtGHkchNIRqcFCGnsTta+M40xwLhrM8/O5bAmJ68z3AVtMkNzZuoJzaqSobbLqEzXygzGH+maQrdKNKiP1EIMY5eFpbbU4CvubR5bzB7S5sPSGjO3rslk/jDP+EXGkeBFcpnrmzY8SKPvUTWof/L4oZoOM1q4riFL4nClfkPs4IAzsLwPASNsDDVbzF/Gj8QB35GTMVeUIS9b7YA+ZS+xER8cUBY9kuUwEpkjPFvXGFr2C3MIaLN0puSI9L66oAbU9t0EBcqwHx0JoAvEIdsbnxC7KOnoOQ6N1wI3BPsGmJcK+JXhJ6g5OmxHhweSiSfBwvNTEqWszZEwMu8CCmMAEUDIfUXyyHvw3gQGYfEASTABkomSGa510cuihxnhngkKAITp+8f1JyBUYqQkQuwNZPX97O+k3wqaRkYVtMHMMBbUw8IKwDykhYQdOmE/jroZ9wTYCprGncHnWmh5QVDPcwYQvnjxQuwCQTzjSmAIa251hZ3reCYxrSLwBIB8+/Jlo3ccjANJBsDgF188bw/UOH6xvX79RsCT54LhA3VU2WvMGh22g/0DgUVMUmC3GQ/Lik9lzELAgwkUrX4Ag2TGt7d22v4+DCqNsmclCZycRJGBlBUQ318OxvQ1RJlxqECOoD+SXuSxBKIbW9vt/YdP7f2HTf0eAa1qeStBhvyT84J5yDjACg4MuG+hapEl3XLPQpwVYXwIJp2UgH23m2skxQq5MDxSPakTTowJ5w4S2Ugt+TnPJ/I1KTzKLAbpGKwI85OfAQgBanLuLSl2dz7KNdv1s4eHDviHRwbVYJ0aSeYj76cygEqARVESNg8WnGeLzI/zkrkTltmyOlwrOT9hTNz3MkZCWYdS0SAHFMB3Hzw7iroVTloXMB+Zh3kNcxDJIY3gWS+8L+0+xsdRK7jFDvK69ffvdX/UmTIXYa5i/kHAb/A1queI+gK5IfsPQJOkBLXkPEsH2Jft8ZOn7fkXX6gGkXN0/d279t1337Xvv/9B9wpYGx8bElgjkcFz07P4+FE1dyQz3HLFzr/8Py7IYjhlDkV9a6dqNg0i+BzulzUqVdPA4J3r6NWVEtNv1985hri60vtERRSH4Tx3ri9tg1CGADh35azLmYeLb3/rp0cneydyaCXdsjdyJptNo3wh3glqCTRs5Yr2TdbLMGNJPz/ky32SS8PWy/Vz0ucQJQ/sz8yrsPUk8NhPDAapv8X4hOb15249Vcxk2DGtIerer+k7DBifaJPjltcqaa0m6/3tViDLbufMzdMzM4TMuzDtLi+aNMKs4v/s2ZjxkMSxjH1OiaMk1XlGxIM4DktuXXW+AvyTEzrvmMvp0cnezzXwzN0nc6pLEpDwtTzaSRz/v5VXvaZdSiSV4znvLanqyKjiESVYL1Ae+IzTGTY21taeftkef/nrNruwrBrCuIxinuXM5R0YrB/0OKj3uOL9KVH7/e/ej8AvNAJ9//Vvn6gPoUBJD0jqysa6Zh1mvfItrXvVX7BYOFxt5+/sPBurDtI6lBWoVQ1h2AS7eRFQHLnGTTWLZGrsakpgzwIWa1mObYwDQVtkOyoULrOIAELteXXdrGbJSKvham9zd9vAGxQWDeFgt+oZORRmq/kxr2Pj5zPYfBmfMIbKXlVPQ7LbqvEDyPU8tG4QXa/LZ3YPmap1zPUEEAY0dEGBGBPuydISN1Q1EwMgTAsR1Uadu3ZQLll1jVwSh4/pt2oQz0XHoXXARdtyuezZ4DgIBAqRhQwPtimys9PTYgrnOvxpUwk+SQGpssJISa4tp1EtxZGtrs8BhJakfgYIu40S7e5lprcya9Lo0//OMkf1eKS2rphVty6hr2QBQj13mxbwHmY7mcO2TNdYFcN2QfG7WMLrNjrU2sz0WFtemm+PHz1sjx4+UG0hdRUAQuRudmX1oS2AViwWYJGDCckaIDqujjJYqDUW6VYOQg4qJVsY73I95N84jBPAJoiM5XqAIYyxaiBvXAMaaaPAbTns2iV0VAmVvYN9HbZ8FhIYhornxBjCTrKmkGylvuLyAtYTM4N+AVtcBGn2nITC3QGbNjKYJvjZJnvLPZjpTu2sZYPMb9YPwQEBKNl9M02nDihoSH5CzZnl1TJqKLOesCFhUrj/SNaznlJLyPgSIPPasJLpDWlTCYLXWxlKsBfx+zGBiUlLGE/uKQwuf+aaGDfWJwASYElQz88IaKmziiyWeQDo5XMI3hTIq7bYNV3cJwE5rAmyQQAGzx6zDKR5XYOLWRtcYISB1I59laBfUj3VELp+lT0AWeTi/LwANoZGJGoAgDRmviRYPaF2b6+d04fspqk3GvVObIkwhA9Wl8VUIFEjGHdDeYx6YDj6lPQBbHNPZrMHJZfDgIHnx89hTXg/r+VyW7zCwRin3pIRKxDGSGZUgJDkGgCCIJ5fY22hgiDw5z7pU9ea106km2KDdFZQo2bzHq6X64dB0rqsBKH6uFadeNYXje5jPsLzSE0rMkH2d+21BU5YT67lRWXC3Hb9kNryFCCxWoN6YtecszNxVuU6Ga/ZuVnVexFIM99wsUyfTJ8vVk3YrMrMTxIo2bP5zCSZAHu8D60fSD5wiwTfyHNJTJBw4L7iBgogPDk+0lxGxSPpcT1bOabKtO2kFBZ9SqQpOarWG07TCTCNU6owKKkhYyh35pvr9vHDh/bx06ea90ft6OS8rT1YbU+fPW7Pnn0h5Q3z/eXLl+3ly++kLmGgKE1gHGVI048RnesrSToxv0m88e16T3ocE8T7XOYe9ByXlnXGqbas+k8iLyfBSIIh/VJ1ttOnk9rU6iccWTtzO2uzq3QogyL1kMUx+/yi7eztSWJL4hMQKD9nNbwn6cYYwhJakmmzEid9c85zj/T9Y01QI5i+wrCDMILMfSSsD9ZWtJ6nJkm+XksOC9DjHnhv9lDWB6wl5klqXi9HXSstSIAhx+fZcg4DjnkGsKkyzRszs8rPSLaqRrcSxpyhJBnMg922wyOSD+63yOczD2B1UTkwfuxrquNlHh1jIPNJMQsSVPdWXOxGSPw+8xJ1gtrH9A9obfAsWfucdUwMy7O957CWfRYZsDnZiAnVncIm4yLjqFKuOKFqwz8nolx3LVCI6SByeMgIeT9UG6g++2kIEH7x69ZZXGrTM/NtdAz5dhjCAMLclgHgnTr0HhD+Qjjm/m3/lkag7y/+wde3cRp0E9rY3btuKBJR/vQCtLlEbyDMQZnsu3T1JcNJ0JNaKQJRvsJ8JKtFn7y0mJAFPu0YFEi6gDh9csKEsGC75htqPm7pUpiJsIMCXdUzSsCwh/0U8wQIqzYMyoT11ImoAXPZEY+NjNoQomzmI+lMPRS/dwf+7AaZPklkM83+VbuHAmG+l3JRLa1/rkFhU/VmTD1hAmPkoZKZ4nLc54AHmZNAQh3UBCg8UzUxL5trs2h3wK8L7HsMQQJSAeWq04oTixhCs4RY2Q8CqsgEw4hNT7X5znRbmp9TXSGBAAeVmwY7q652FMdIQpCPHipgi5TS5jAxS4m+3mDv7qsMZpgPAoQGPDh24Vzq+kODWx2yPdIMM4wKQysYtPTGkmR6sV3rwDJTetXGR/pbZ2ZcgHBtdVkOb7CiBBAcdoAVgkmP/505EA6vgBoOI5hNM8nHXev7BBMcmqmByzzKWBMkaK5fm63jd5JYIRhKbU+auWsO8V31WYw3wSTBKXOiC6bK7Af5MGsQ0w9kdBS8Y4ZEgACo4L5YR/QJiyQayQ7rXZIezFP297qGG2FWUruY+wkbrr1ieLhb7J+arswzydTKoIOgNoG5jaeulTxwUI8rn2tjmcMJ1NMWQv3QismPFDfyIf4ex8zIafk3xlJGK1PTWptvqiE3suUY2STBpExyBUa9oDzJGxlVDAzocwg4CerNVHTKZXHOvc6oJ5KSwW11AvhTH8Pz4rnzWQQ8kTymFyPMpepqRkfFXEWSn73X5hJ2b3Qg0tdWlpZVv8NrAPrr79fb7j6MzbFAN0kjAlkD9KF2fHTSTspAhPX8+NGqZGrsNXwmiSECPte09usatndgRnC6JGPP+NFiyJl22BCAXZpO47jMfOVLgBBnXbmykhSh7ofg1QmDc5jpMjeDJZAT5ciwpcuX1ItbJqr9t1rZWDIJKMQUy/srgTagwQ7L1SO2AmjV15apFGBpcWFRc4OfI7uNQ2fOG9ZKlC1ieMQ8AObNgMaNUXLnOgedELE0TfOz/s51E8TGxIZnDvPBPGL/MIM90mVAeY/MReZGWA0AH/OGecucBQy6BQlAHMmoe0Uyf3gtY8R+IofHo8NGQkyJjjLW4CxmL0k/QpJzsE3sEQK1VwYe7JtKnqJsUG3oqPbLJ2LE7fgpZ8537/RZ1IbSVmRu3r0HAagkg2C0Xr96LdkmrDnBOIAkSV92bye7cA5mjg1IrkrCwiyW3TlpewBjBShgr3786LEAOWNF4iR1wOzVSF3j0Kv1wjwqOXPAUxhFgaxikOVaWXuNlB2UtbBeaflzcKgEG8kIarSp2UeiGTB4fGxDmRiidetBKlkyNETMYfUJ+VCMY0iYwAbymZxHT588EnMPYOa5USbQrXvt67Or6ZFjIRnqySywVFGDQ3rG7Jc206Ll0rnafQC6piYmxQ4qQVkJWdYt56qSyChtMJor2T1lIZtbG5przB/WT9rcMDdzZqietFqp8Kxo1WFXYvZex1mMa1hu1XmWmiYlAtlrRRCUzD57slrGlClY3EWzB7Le+becLXld4tQkPXR2SdJs93ftb/0kNZol/ZjujY62pQdP2+rTL8UQTneorSxAGNTXg/mUcLr/uh+Bv0cj0PfP/qv/+JZAIUFF5GrI8lLwG6DFIlMmseqc2AT4YkPvNXThvXqlpgFabkZuRyu+HDjSH4cMjcGmgZqBQdwUxeTVoe+x9fur3qmyrnFc40+DQH8JNsi+y9LRfD6/J6AWRqwyxl2ZnloV9Gvz5HDii/FI4+kwhL3ZJjeit7U8GU1l4S5tT62AZ+guQ53rSEATcBnWMdnDACfdNS0tOHxV5wg7Bhi8q0Pkc/zZl5I7qL9j9eHrnZMBngGFeoYFRADXZqAG3SYCIIVTpp9Iu72+FDDkEVEVfOJVAAAgAElEQVRPODk2IhnL0uJ8W1lalHQI9oxMLowE4Oz0nH6IxRKWEyMZWckX6/oM7CwPBai4X9vn7SdUf8mcEZiu3kCSnAruqfYoNZphyPQeNQ8iH/HcdBaQn6n+gaDw5rpNjA62uc6kACHNgAG8OMwikX369ImCEGRRgqFivW6raT2mQ8g9hwWGkdNYKur6igR+zNkcqGKRE+Qhtb3AUdDrg8OV50DghgyRbwI6emnBFvEe6n1I9rZaO/A5ytZWxjTvbWbNrT4IaEdl9z+mVgusq1wba5Fg9+3bdxoX1joME/M/zeJZA8xRz3PXLsX2PkAvayhBNNcUw5U7OendGo6MNNlcy5Fo7uyMOl9hRvgMroX343MYTzL9keKmvtFzx4F4Ek9cR9xHCRwAhNSxkGDaVG8xWB/mmGVGvH+ClcyTrNNIyPk8BVDV0NhZ7u2utDTW9rxGgalk7U4G8R7dpFgFNXHMy7XzGqR+SFh5r6xV1WVVEiw134AJPpvnwrgwJtjQP1hbM4O5tdVefveybe/uaH4CwGAw9g+OteZIaNC+5PQExrJpTX/5xWPVD/a1m/bjjz9oXyPYJmBiRyDQ39jaa/sHZPVhi5DAF8ATgG8Cdg7ILtvVhY2wUGzzvuyvmU/e72HRvGItscWSfkgBZKdjl1FJRi9p61DMdAWQSsRVwCjDCdVOm0VIQBn5H+PDa8M0EBQz9gA6/g0AgckMz4tnoebg9KObmurWiQ4UqFTbEiU3Rt2svVryMGfYA5IgyVxWEIycuxyFI00Mkx1nW9ZFLPOTnOU9cg4Z7LqFBt/MD+4psjoAIWxLankzh3ivMImAa2R8STSwD/P+mAzJkOzqWnvG7PxCm19Y1DmRcpAkZPh9zgjiAmr+vv7qq7aysqS9EsacvYuaV5gd1tiozLem2/w8jb1Htc42N+ysKjm/2kuZicw6Q50D4IM9i1ES72/J/o0Mhmg3wf5FHSm1tjiE8j4Zs/RPRvWA8id7BffD2T02MS55Mc+Qa2JuAGijRLDEfULsY2rBAcJ0mrOpjEsjSIBw5nH2AQglfz7GlZk6yq6S0klF46wCgAaB1OkNDfYpYUIyBokoABi1CmZnqCpQp5zQsksutJelXKEfrltAsH9mD3TZCO83LEDIPUjGzJo8v5B8dnxkVDJRWMKuYirqKoG2OjPlUm7S4P2H9+39h3UpI1ifNpRyTScgGbn73v5e1fuaXOB3ZfxUDvCMqeuc3cImcRbPLM+OMyNrh30050TWAZ/PmmEu8T6sBd43MWgAIX9ybiqmqxpctZgoczSX8zTNQRIgsIU8HZh29rQJmt0vrrW51ccylQEQjo1RbzxQsdJnZYLdGva/R3jg/lL/PR+Bvv/tn/wnt1vb21ooLCgWKwspjWl7i9UlzUIaWtISXsvmwWJEThYpJQvZ0pmOnbioaSt7bN4vizvMmVV+zvRC4dvx05BOgRPMZdW2GUimxi5mKXb6iizAduR3JiLKdlXfOmVoKaquAve7rLFrwSLpUV1dc60A8kLXUt1lp7qSOMATZgmYZ5STHZusZCrUTFBALqOcYQXgd0CYGpfPWcLIGO6Yyhtdj8ar6ldkZlKAkKyd++tVpZ/s+D1+F5eAQVu3l5Tf9QAY2BTAtqGNm0OLiawgmADKrKfrBzVW1DCKartu/Q0GCpOIQRW3z81Mt6XFOQFCah64PoAQ34BSnNYI7nVQViNwGcvI8Y2g3Syfai84XtVm4Y4hNOtjeU0OcUlg1ej32nURMQ+qDCzvwSYO69abnYexVUsK/ut3Y2lq5Qx6b9vk+HCbmRpvc7PTys7CmnWmptrq8nL7+qsXCnQISIh0YRT5ssnMYCUynM12ltM9ALnm1LblQAs7zNqQvEaZZBxAXXPI2uG+CUh+//uX7fe//649ffqovXjxhVwrWV+8N8FyEhaswfV36/p97pFecaqVInGj4PVGgc9AFdCTSZeElXq9/n4Fklub26qzYS8gk5segQCNMGaRrPJnsroxNeBzbZLkA1nMFJbhB/vKSmdspDAYxBXTO7CTEw6WtI4vSDJh9uT5n0SJwGI5W/I7YeJyn3ldmB3eO+vK0kbqlQ3QDb5GNe+QPqoGathmHUmQJFGW4COsXerW+HtvUojf47Ux0AkbnHuAuVUvStqfDA9rPLhWmDDm6vLyirL1URyQYHj82IkI14meCaxkP2UsDAxPVMMUhlD315lTLVWMe/YP9tuPP/3Ujk6OVIc1NELd162YG/YinlsAIfmR5aUFAcLODBLRvvbDDz/o/QFyAnrnV3JlPD6BrWPsBtvo2HCbnKLv13QbHZ+QGgDGyu7VR+3qEqfE/jYxPtAWF+YE5hkbnrXNTuiZCoixQoTxZY4TZM5Jnj4jUCBG8NL7rABUT621ZGBnZ1Zl1B6n51JtOng2MCGsfe5HZ185NAukl1QSAOG11CdQTp0m9Zhh13QeyJjlRL8fB9ysDwWianB91z9WCU+Z31i6F5Y47Z64nqhxmNtxPwwbkqRmWBR+P/I7gmHGJXOKMUgiw+NokBWpt8Ci7t2gEnkhv7u9s9s+fdpUWwKexcjYSFtYXJQZDPfG9cGExwkX1YbcQYeG2srKYnvxJbWuq3K1Zf8CDJLAIbDm/Zn3fBZBN9fHM5TZyvllt0Yyn6NztNY7snXAEAwZ7007Bs4untfZ2YkYROYZ90myBwYyiRqdE6XKARDChsUdVnJyygXkyAvwtRsv+x1JlrQBieTcjtruyUqfWiUXtC8BLly7rz/Pz+RUiTHQ2ZlrQVMBEfFN/s5xNzJM3SDsKD2P3eqFP3Hxpm/og9VVlTEIOKG8OT5WzCLZdLlQS4FAzSSxBelcXkc/TslDvY/CgDFfAYgYAKn3IA7knLsk+op95n1ZG9rLqW+knIc2G0qm9guAb21vau9EGcM8DCmmBEbaXam8wrJ/zirGVm67x8f67ADCqGeUKK6EGc+euZPYMokLxYrIfI+PtR55lnzxXlGLJNGZ5GUSsIlJte9QPwyJUD4EnMPEaqgcRkbHxBgCbNmPJkkWzC21zuIDmcpMd0gMBBCmhjDn2b/nyOL+9v9ejkDfv/jzf3xLvyEWPQelMqSVPSFzwoJTr0A16sQueVxUf4rbk0mjPw8HEBsBC5t/57AP40hQyMaRAy9SAQ4HFqA14tQ0uVUCICEMFtcjwKV2CdQTmJEUG1iMIq9FTsJmpmCuZEACMqWfzxNis+ll+JLhTyAolkYSWdeuRK4m4FSOXgkUBpFXVu+r1DiRMT45dhNgAUcAYa5f11kArMcBK/IfrtWA0Pp1y0tg6Vy27FYa9AW0MQ7BBl8CStdXykyy+ctJTGNY7qUtLQu8mRsMGhAmaIjMQoBJwTm1EGZZfGj0qUEE6hE3rEcmNNI62GPPz7alpQUZy4zIcY6D/ESsl2soLJNTgH/TdIDyHA3ODej4ds+9AELfW0A8ADfBTPoZcuiID5a9czoAAfYAvgPufVjBotpByJDH32INxDq6EByQO4FEZ4KA0TI55gGNeZFB/dk3X7dHjx7IWAEzAfpFOanhmWXGwhI0z687ZzPmUKSFZqF8OAdMcBAd0B+qDDoAaswx6tH+1b/6XfvLv3zZnjxZbV999UWjlYFZGhIvSM7GNC6fPn5s3718WT3kbtVrjUAWkwfGlPG7wuKceaT+oh0FgoBE5g6GIlubW43ifzK+MJH8ye2xRxD4AprE/JWhA/cZxoDAKayFHIBLMsc9xUQjmelIOjnUI5n0urxj6EhKMUfSJytMS9iSgGkF+JMGt1mrMbRKkEBwwHX0SgB5vetIb+S4yR4EkIkEMew8nxOn0RgohNng2qOISMDNc2UfzTNMW4bUObKHsJdEThvDGq6VIDYMBZ/L51CHSKDDHup7YDytVuhlCs1G20hEdZIzs90+fvydwOfjBk3oL7Tchkex6L9xvdkJv3vlfeuUWqy+LiBEAYAcEqaHps5INQFuh0cYZNi9GIDHPMSsCNA0S+P5yWkxJrSywCyCz8FFEuDYmYZNWmmPHz0qU5ZD1Q+pRc0RjrCwrpZ7qfchTcgBAgtzSkiSZGPsY5Ai2Wcx45I8iiUl6WA3R4x0qHlKgmCa59xH9t9mOJo3SO6RKlNXV7XiYTUIdjnP5hYWukCC1+RbjdQ7Zp2yj0reXkBMQeiAyxIEQNkPqqdtGL20jkgQ3qsayZnl5Fjk765j57r4JoGT5ttRGvBeStjKaMaOtoBvcqQkG5Aict38PnsCZy9tUV69eq1WE5wnSHpxuV1eWem2iAHkwcyIhbxkP8XturWFhdn27OkjAULkg8hFeR1rqXtNUhggZaTOGiAHCL6R0oI9h0QN45X2AsQN/D9jS2JkdXlJwHO2HFxxSqVeOwZePEf6H8KIag/CZKWnZY/anoyNC2jAcHONzA8SY/wO98l84HrT7LwLfstwhnGTgUo5cXIeSR6N0/PZeTuiZrFcR5FgX1zS67LZ/KbOeKmWVG+IXLvJSGdiHDAyohpBvinNmJggLpuQM+7qyqr3LJRVJyddt1PawLCnUB+MOigyUa6LnoM8J54tn8ecoF0UCUOYQRRU/C519BiSAbCzJnI+9dH7kF60Fccw79yQ/kiA04qEia7bKc+Kz7HkmTrfEdWX9jpKqx9s1R6iREndfK+yhefO/AmR0GuqxGcwn7OvR0atUp+ZmS7jH9lob1IlZ4lKe+osVjKFZNSge11PoB4Z9Dzk/IQhnJhdbNMLq5KMzgQQ0u6n4o9I0wL0/16igvuL/vd2BPr+97/4z261MAsQijGo4ntlxasYOxsymVU3FZ5T0MPhhLSGRSv3TeQLZXLAIRppBcYFbKqpjWHxdW3oJ2JS0OTAt7OL7TmgpGRlbCpdUwm7KSZzKCghSaZloWSKk51Sf72YpdRBHHCYTScbHpsXm0QAh9s63HYztMnK8fPUFPDZsC2AwgS4lqhdyqSBgIX3UyCglhqpy7uTaN6BMIOzyKcMMIoBTQsFGjVXc3p6Aooh/P/Ye9MfS9Mtu+uJeTon5jHnzLo13B6MWgLxqRllYwECbFlujFoggxAIC4SQ/An+RGToicu9tyqzKnKIjDky5jnQb629zjlVTX90teyb0R3KW5lneN/nfYa99l57rRIiwTbD2a6bdonZvFCWexdTIUyztLntBkGDwa/up7zMRBWNMXz1ywGYAIRYMKA6CD1U/Q0yqp+VBQV9JABW9c/VYcGBATVDleCHYTVrAwwlplGVP5dEfL0aq+ESfZBiaFlK9CqEFqORkE9RCqE6OYEQk/uASVNK9dqyjSUzbqsN+1rE/1BUtjEytFByaex37+SjtfX28vnz9vVXv2hPnzxSAHV/dyNAyEGXLDQVC341J1UpG0hq9BIarnpwwDH3UgWQUu7pidYHwVu89Miw//mf/6r92Z/9ui0uTrfHj1cFCAEJrC8oRdB5mJPv3lFN/H91oKOQi78ZFFMpoxIYIzyDdxvZfCoa+NqhCiyz+TtVBvf39qUkClgk+FCvYfO6JLDk2uVLOmdqXehYog7u7PyoJyR0zcHgNJS+UPjy34MBuPvIrAJMgEWGVv0uRQ0MFSiU9lAkAwq5N8YwVCP+mz1pkHZkIA89zuIr0NbZj+bnreKYfizuOdVBVfKg0VV/V+49FKvQobgOAmzGKf1mXA9/j6CCAvrq8wvQzHxAeTGAkHnFdQDqeQ9BOEkWee8VXRcaHkBQybqqWngdJLHkpa79CQaDcifYz/A7quTR7t5+29/HQ/GknZ9dteurO63vjY3V9urFM1ViUDrc2vpQwRk2HNDBzjXXWQNYIswvLLbu7Lw85qg+0kdIIArA+PhxRx5y3DYsgo01KHCP2tOnT3o0RGwb8EDc2QV0OkmkBIOEY8YFCNdWV/QLmIF+SPKCeUdV0EkYizNxJjCHLTBxI5AH4EwiCJEZxoVnG4VN+oT5O8zVaaPg2QNSYMV0ZlEynFVQGCpoquLMS4ABQS3PUYnRUjQEFIY6LRGiEmVhPgIIeY6ocPJsAUbMWainCY45yzLvAwq9v/T79nuemPg/SnjLFZYkeXk/QbNN7/dlBcT7u90pATcSR0kM0eMNGISVcPgJVgcMl+E2O4darf0JuQ/Oe54ndhvMZY4hwAuWFHzm8hLxQVdemICqJE00B0vFERsi5tzhoT1AGecI3/Ad7IXsSXv7n+TlB4BcmOu01eX59vTpIyUgETlTten8rNaU+0aVfJlzBZHx0OlSrSxQI3leoXcz9ihgs+fwHgBp2mF4nkk+h5rNs2WPYMxmO1arlb/fVdGisZO5vhJFe2cPgZ9jJV5GhkcNIruIAE2UZcSVEjTYJHQ70EM7Em0CAHKuwsqhr5AkCns140+yxt6zFz3LL+wviAEiAERClH2d+QBtE4Vp1hfzgiod+5AE89BH4DwmZrm41NnBfj/IFkNn4br8PtlnIuTEGiT+INHqWGKoBKawEXMPLHtg6KZSxxUNs0lJmTnEj3wnu/iLhhEw7tak8pON6i7PYTDxl2T24BmSmMsU8z47gvvOWsrzVNVRCXd7SvJ50NsBfzwfACF7GecPSS+q+rNL621+9XFbXHEPoSqEgPHPgPB3FkT963TjQ//Nf/LHD0dHbNgjogRYbtnVOjYYsspszBwoHG6S1p/tZ19YaMrk7e/3ACELR6amPa79iA49DqRBQMihqAU+awENfnZ2d+R9ZJGZUs+ccnChzefOqmEEA2zQ3uit/pZqmYHdrQzFObyTHUwgac+/vqBLgsPBCoR8pypwTmO/YFRVRBgXfQZgrxSrAq54n9TnVBGzuIEASwWhrmY608uPgFc1lgsQCUhYZdOCKX4tvQrKGqOGFUBYnyma1LWVRdnUfhoUqmG6QJa/z8qPXLOedWVR07Nh1TwX7jisAnIQlCE4RFCGamC3izfYpIyrF/DHGodm0tr5Oc3tx1IX47qkHCb1rlGDwaKM8jyttGbqKPfN/DMw5o7jI+nrxfgeQGMgybiU+49Aa/WaxnZC1Ui/zmBwqD2gSqt+yVtTZ9MdGfVBjH8ROZUJsKuh9GC9ev68ffnFq/b08SNR1wCED3dUwy0oYvsHqgPuU/BcdJ/YIBWY+0xWM4BQtgVDTVQfgifWiYVVbnVo/upX36pCODk5IoNqrAyePHEm3evG/S7v379r33//RqbhSOd/8803AoQTYwatjCdVt6gKOyEzI+VAnnB6MZgRVMpQPyRoZYzILifYpQKE8mUOWQ5YkkpcdyiWfDZzinvlf6d6FppP1hprOHS59BdOTEzp8JWozgVBowPl0LQjNhE7iPSBQUHj3xg7B3JmLIgiVcIvDv7x4zPFS1U3DvyH1qZnoGYtaOwIKAARR5KSNx2e9dwDmTK99n+TBKCaz76CSihgEGVRng/Vhw9UyPb3GlUpxDSigEzwxfOW1Po9IMzVQICHqriloEnwyhhRLWYdSVWxQdn0+5ONBzgSMPrfoFMCTLzWNA5UlGftkwkgHB2bUI8TlTsoggT4lxckSxC36bT1tZW2sb4msSgSP5wT9mbcb7u7h21371CBKpQ2KTYu0mM3J9o6lPCHoREBQoOHA1FaWdsWq1mXYuKjRxtanwJ3B4car82374tOX3LvOpfGte7W5U33SP9NQI933bu371SZ15mh3nKA14SuySI99Aoe6jpEb+RM6AmIIYPv4L5bqpEHB/afBBxRgafCrh5WgbkoNrqX1bTMB7FmqNAJJNJHVsCQOZvnqAo2wjiyTICS5jUCIN/c/KEdHn5SrzXjSbWFpA6JtNBa2VHsn+ZEHsE1wEV2EXP0V3ZF8uc1rLcINqlP//JClVoo5Xt7n7RndLuT7dXLF6Kgp2cZEPzd69ftL//yV+3g6FR0YI4izv3ObEf3yOcyPgAMAB3J2KnyyFO/W7WKsIeyLyAqEu9EEqgO4K/U63Z0RBLMAJW95vHjDQF/rt+AcNvXceazfraDN99Me/LkkaqE47KDsqoulbdB1UmpJg+wcQQ+JiYUcwDkuFeS2aLDX1yoUpe+zoiZBFyT4BO7oZhJ0O1Za5yBzAnmCnOYdacK3v1d29nfax+399rO9oHOJhJz6xsbUjHm3CA5YQo9fap3bW6WKjOx1Vyb1bwDrLk/k2du0TLEt6Cle32zlnkeUJP1WSQkpYg5Ye/NkREl82B4bO/uiiKaajZzdmp8ogDhbbvAPgIlZewq8Pycpn1oxKDyGFBOpfbMleXZWSUkUYLlGgy2OL+8X3ItADrWYNhIjHvUvQGEJHLS3wqohkLKvArtE0DHv4cCrQQNivalYZFeRuaO9vPSeIjyMt8nn8xiq/SqgnUuSYymBIXUM6j7QLDOMUgAIWuSMaAoASBcWH/SlqpCODnVMSBMi0uxhXoVwr7a4KANYQ9DJJno+OqzCM2/TuDqX8V7Gfrv/vN/90H8655aW18mF0jAxkZAhhoZWSQWtBaasq+2mOipSVUWH8qGMmjLyz3KKIc9v/LfKrqeGvwBhF1XG9j0AIPb0JqUqXFf4zQ0RDWfe1NGKj10zCykMZmmDtAtb26lwMUGx4+580jw28tKrgtFh8yD42AxyMD43bRCNnv/jiqQ40cKnmU94aJX3/dQdbmyREDwg8+Bjkcg7lZJvzY/qZSkR84At3j7JdkfihDvMiBsAoWhFLHhQpFSxQRqDpVRqZqaeikaXgFjq5f6PpNFzoaasYxFgIGppZSzcY0RHExCaeHAmtYvAHFmGtsRmsVH1GPIfBG17dI9o1Ql1LNAVQKaYChEtwbPBoUGhIBG3RvjoAqns3juNzSAFrARGHSvo4hrRC6qENbhTRAvcG5AriyexD/uldVMtdWA2Jn4nnrrEGIxw2rsf7S+JpP6r7541Z482tCBTdTMOIbCmwwpoMDP2OOcYHDwebNeACJJUKhXA1DZHnQgxlePcQPY4Dn33XevNW/JukOrCqXJoOy6gOReOzo6EJB7+eKlAj0oUO2+b63CoaY+KdGKTAVmbVHlJkAbHUZl1fYaAmVVWUxflg56DOyxMSj/Nv5MFldVkOo9SRXfgQOZYqumsgckqxtaGPedbDx0HYIRjIAJegAVCcy4dgV0GGcXFY7AQkpwrWxASqwlQM2UJSispjARPHPNfC5gDEBIxYgAoNuZVb8UQIJK0e6ugS7PlEBIoIOqVd1/+vmUWZdlxbIqLo8eP9IeSd8dxttIrnPNjzbWTZu6v1ffIAEv/ViMDcEVQhiAUuYDmXP2RZ4xCTcom8wvQEp6GBl31jLjgqgDARjBWah4qHoyt6lUsgd052ZV8WGC0hMDPYrX7uzs6Vfek8NUehYUnLLOV1aWBOIYT75vd3dHwirv3m+Zmjo/J4EQxo++Gyo+KC4CDJlT9A6iXpogcW1tRR6f/EkvWOY54OHNG0RIfijKuwP4SO8zhxD0ABASqPL6zc237c3rN/beLIEn/MImUAUGpDKWw01jDd0VQKjgtXqmWbdYGwBMGW+YAweirqIweuI+XBQzCZyxNihhCtYzcy59ZawZ1l2qyVhVnJ44iZL2BHmqzXZ1nlFVVZWo1vzm5mY7OIASfNYWFjC1n23dma5Vhg8O+hWMa6rBJDmptLrSpcQpPmkTVF+s2kxl3wIpM9oPocLBNtj84W3b2Tlsd7fXbWpqRAmIr776SvtElB7fvPm+/dVf/T/qJaQyJzZPGXMTYDP31BcsEHQupggVHuYB1yRhrXNoqkcad/YYEiSsGcYvPYE2a2c/uFAbAWfD6hpWAx2tB/YG7wuIn1jIbGLSViX0cjMvp7SfxXrACuj8hPKY5GuEr5SELnsC2bRUzzZnJs9CyuN1/vI5qShD/08Slz8NWmb1ffw3Y0W1nnsCWPA5sKJIsuxu77fx8UnNj+fPX8hbkf2bcWVfuxIgpOo4rR7ZhflZjSkg++aWthMSThYH4r7OTt2Trz5Z2VVQLTcLh88EDNIDxxwgCbS7t9u2Pn5sH3d2dF7Ndbra3xEBYl6T8GOfuMJK5f5BtNwIr/Cd6hndtn0IeyLXzj5HspF547MIgHquJBrVda6HMWI/ckL7rkfpJ2FJvzvrl33ZRYiRtre72969fWul3vl5fQf7C/+WpCH3l2cbNpVYX4BC+lGrzSkei4Bf1nViw1TWta7297UPsD6cGJ0oj2i3r2ApQTuTQL48sqkQrrWFtSdtcXm1zS3QQwggHPsMCP9VRD+fr/mvjcDQP/uTv/eQvgdlEvGNic8ewX35LknNCoGU8rxT060OIJf5kzkP2HNfT7fXwyEPuk/HUgoj+I96nzYemnelInovuii/saFQI7IMia2USCCb5nQCHS98VxJTobM31K2sBEzNMnjiMzis2BQloQxQo4Kn15QXYymcxn8n1SuPnMGcxFdKmEbqlj8ZVg42gc7yxiNbzri42tcHV9ngdfAUHTLjpyqTKmoGGHo/oA5QWE3aUuqq/khXCKGfWCba1UBX/wBFynylH2+gD8UbZQBqxA/c15cql+/QbobQRQF/c9BaMITtdgUIOaSpNEWJlP4CUQzLNyqHtGkZUN64To+j793AMFRhKRVKrZBGd4NCCUeEKqp7ECG4AGMpjxYZVj2Vst1AlVRHfbvXeGBV0RcxMnBzT58oxhKcUTt+m54Ya13obasrUnh78expe7yxLmrs8LBVRpUk0DO909wi0Au1C6DqOedqnw7rEmUwgHGCQHOXqjXUzP19AQRVnq7dowjl9uT4RNWFiNMQyCD7zSHcpzVZtGVlGQ9FH9YEqnxwEhHOfNtegtcyPgQOnW5HwTKHO4F01lPmpqruJfDCmmMiMr7pS/K8dWVR5uFFrebaALDpJ06FUBYWRctzteHA11MVPfYEZb5vUDV0dTDjx97DOJgqZoCZPSFsgCRamPcSlNCaKI/NCjD4XiqfHPiqLs50pMJHMMJ3R1CCz2c/AySm2svnB5CSoHJf1pAsGajeRsiFivyJ81gAACAASURBVBe0NwJognf6qsi+M28k4rO3p75NKjBUaV6+eiUgGfERJY9ktfGpgCOAeEZzhzHhGvjheanHbXFR95nEGWP36Qja5nuBMypnU9MImky06c5sJdqg3bGH29MM/0nmqUDG+Gjb2FhTpZDP5Trev38rIAu1k4At9Kyhqv5boRKhG3xbLarBWmEtA9CYl9BRqXig2AvIReSG8cAWQxW/quRxXw7ibZ3AGFEpJNFGgPvu/Qep4ioRdsMcRAnSfqBLi9DieGYjsqlAlVE9UkpIee4zznzm+sa6FS9vbwUc8dtkD3OlxF53rE+9h73k4V5z31RA39fK0rLmL2MImLTn5Kc6T91+ACDUnokv4sS45iVzkDnAMyApNj/X1fcSqEf4JBV29kzmRBJNPKP0tXIeaI6P2f6CanV3bk73yPnAXHy7SU/fQbs8R3RnqD1+vC6xKpnWz9kGgPkKKDQrwL3ffIaENTq0d4xqPqevC/ohNF4lKjinS6GTxAHjQVAONZgf+dPWL0nBzA9ALJ8/Pw9de1KvtdgMSqlk/tgnsZvyHksikrlHb2vumzXEMwxIT18oZxxgKSwYnbtpjZBgWkl9loVRlK4EHkowzP2oTjqrn15K1WOaA6fVB0nCW76FJYLGsxIV8+pK/n4LC4tSYWUPCGPBgJXxvS9q9ESb5h4nxnXWxmKF+aa9YAhaJv5/JzoXPB9h5Jy7T1v0xwntYyS2ZDNyyVlxqOfKHk/Sj8Q+v6jrqtWmGE08v42NDc0fgK16FS8vBCqhwALkGFfWzOPHj+w5WYq99HBCWVWiBNGqqubx96w5KeZWnzfMIfbVWK7wzEL/TmWba+cZx/aIe+R1mf8Ju5jvWh9jY70zIXoWrhr7WUmgqZgiTgge2x5Lfb6IHE3KkkltJwob8RBt2oug4KpCuLjS5lfX29zicptfWG6d7nwbQ7F7zLFwT1CgYkW3pCTmgyX240qghfvy1r6QoqPNz1XDn4TWn//zX/IIDP1v//V/+mDlMdOfLCCDIfKNldAkQ2yLiPQy9IL7EXzcSgmzFmoycqKgjqEw6h42qmocBmTlmeqhbiQDFPrZ6RlePojKmBbDQk4QliAI0QF69LjmEeSQq2mZzw09Sn5GbOiqONVGLjDLAeKMIlmtGN0SNacBWuqU1YtoSoeDDS3SnmG6wZb600rJMgE+1xslK38PwNOKomlsZpx4XZ/OgICGew6zsbAJMYbK0imjbWuEgFtVp5A8pm/xFprWjUGTKonQykrApsCRM3V9kRWPsXtR8ptAuj/vyDijjkZA/SAlOXptoAb5d15gEKqogCu9BteXOqwAKyQRyLqboutPtbBMny7bVw+1DUnEZRjDwd7M2AEoyO8BQt+jwWVZUAg89sVJVIGk2g1AL8Pg+E963vnZ5PkJ4N3fttmZybY412lrK8uqEhIUAwhRU6V6CKVU9GBRUOmdhb7VsXhC0dIC+pNkSU+taav+3twj9wFAoKeFP1mPAYDMTQ5U3s9ht7O7LYqosvDV9J6eRXqZ8J+TQi60oZproa/ynaxDAcnra/U+QQPlh8o+wWEEkno9tXWtBKzQDANwpXqJyiLqwwhULCxI8MOVIYvJ0BdHkMG1p++OKmiUSzmYYwDd6x0uJVTmBuuHdWiBEcSlTN3LWnJFjL3luLdvBPjyGlciTnrmxqFayqKh7mtszAGBKiHquRzVc+A13GMoUtyD90tbFlhsgj0C4QqbuQOgGD+ep0DnCdWyq15vNXOEPYhgG2NwqkmMHQHcs+cvlEgjIRUvU9m4XHpvlsDKzHSvhxrQBaDK+FMVIvvvPexBvYEf3m9J/h/aPomR2flum5vvSlQGA3nGlKosY0BV6+TYlS3WMt8NPQ91Q76DhB60ZCqrCMD0aP+drqpQVAZle4OwFhYWFwTEd21qymqJBMNUjBknPv/q8lyJlNExQOGdkhw7Ox9N0b01rXt6Ggol/VO2V5gcH5dI1YePpsFBhzsFfF6h6NvaXGemLS/MtflZvM7soxmBKFH+YLKwRgmy6TWkGkG/+/SU9ioqFfhtXpydCnxwfaLWy4fNlGvOF56pRTpGtYZIpKTqw/jZIP6gLy5WFi/yDJyeauOT4z0AyRxlXofmxt6ehAPzh/kU8bPQQdO7LNGNs7PeealkLDRSeqgWF+RpwFyin++D9paDdnKCB11rS0us90VTnBcXFNwzz/hMUSQl+uRf/jfPm7GAGsj5yTU8efyk1C/HBC4YX+6bz2CtcL+IcfF57GvpveR58xzcd100vaicC1hj32OqKICcec246cwUE6dvh8B1RF2SM50f1moqUALqKMJWwps92/PeNhduOankYrFnAIBO8k3WZ7FHoM6JgIt70vYOLJbEXGetiXZfCSyuV0JLU7CqnDjhLCGhAbiIQIstkNwO4yQj7JRRJRqotFLN7c8/r2kAnrQMKqkXQBhq+HRnRv2Y/IqZcXYuejWJRZKJVM1YR/wbczmCLJwZ7Ndcq4A0ycjyD7b41YkopUqALC9pfQ0hSlbWY/wp72W1UTgxn3MgiSOekxR6Ly57FcCwzLxPW5GUPZcxZP16HvoMSKtNKraMJR6ZrJ30Vkeoi9fn86hu8+ux9j0DYDmrRMEm6QdNdRgxKxI+JI6Yn3e6R9ZGd2GxzS6ttM7cQpsvUDg53WkTUzO9pGtfENFtPwQfaV1S3FF/zRx16vlvBoRhpf1LxgGfP/7zCDj+/V//9D9+YJNn4aaMHkpXzGizUXLQWziDbH1VHaKcVv1bBEWuthCkM9XdpyXAKT8ehAjI9pnGZaposij34sBf31gGmJ8+YDGoY2GRyUaiWrRSsnaoeI6aCqhgXOZ7GB8D/uhpi6ed/QmdaINGZ9qfq4PQyTggHHCm98BBDb0Bpha4R2pCVCt+2PxiJp6NKlWh0BSilBgQEApRAE+a7NUQjeUGlFBok3j+VJWQamav0lF0UQHl6gHkcFVwW/mm3LM2Zfk98n5TN0IXNUgbpJ66GjlYxRR9VFnphwaOnoI2gdHxvI1lycD3QTbN6TybHwNC99YFEAJeDRDdv2hbDEBZwLwBYRTKTCdJwiCvA1RKhZWDWbRQG8uW53XPpqJnfN+GDAjN6S1qULwM++C0JqMCw87UWJvrTJZgDqq5y+3F06ft1XN7s1E9wf9K/ab3d+6z6cw4ACyVtVSFmZeMOwcdz42fgMX0QvDvZN6hQFIlBEwksHGfEGqPEwoUkfwmEGY9KsOsMfO40avGc/F8se8bVbWAVYI79d9Cg+SQq8wtY0U2n4Cdw48f9oSouPF8hJuVOXdVPs8lqm6q6l1fi+bGtRFwv3jxQlWhXkb99LSnDpk+QP5M8EbVgM/lgOb09OHsDL+rrwb7SWLwufybekIE8Fwxc4KIKgTWBBfu3SMxQPUSwIqJe1Hskshiz+pRmCp45TsJgKTEWJQ01mr8FdM7xD5iYNbpJX/Cvkgl2EEqQSWMBwfPl+fusYIqOj+/oP0J+4ewF0QxfXhol1f0Y1psIRYaBITpi8yaUW8T9M2JyfZxa7v98P2m+sfok5rCmLo7oyohlXqeecYdQCgqIH5xVB9ITt0/iKL57NlTVT3d17qtIDiG9snYa8/UuiT4tkcldL+rqwcpJUKFfLSxIeDBPquE3OWFKj9Q/pFRJilGRQGqIb148kUdpUrYUe8Vc5O9/vziqu2gXHr0qe0fHLUDFB1PzhvFLOh2892O+tjnSaJMIq8/JA/VVAj5XNHAeBbQ1iZNF7u6upAh/dXFmUSjSHr1aJc3/XXDmcZ96izDw3Ce3tOlqopaYZmx5NcJRbMPBOZmUK52lVZnCBTWq2sFtVL8XFlV9QZGDVUTgDyTWnTp8jhMjy7Bvb6j1G5VwSqfOKrBM91Oz290n2r03p5AwcnxRTs/A6iPtbn5adEYmTd8LvY3fGbWF9U5vodELc+Y8+z4E1Yfd218bFhU5aePH+vsAIyxlrln1iL7ArRgVJE5R9nbZA+hyl+dS4yjWlb6TB+AtijpZfthRpEtHuhZVOL0wVXX9A3730b+mvhU+uLTixYmAmPM+9MvOHju8XcGgv6T75ZfKj2g46lEnWkNQJ21h+tR297e6SkZk7gBMFGtZn1LFAY65oxtZVLZUkKkkvI+SyyGx/3xXElOcs4r2XB3JyGf/cNDqbZTGad6eFuVSIR6RI2fnBCwgxJMYoRnkWdPr6AqdZNTembydT06VNzDtT55+lRj6mq323NEySwhOCXzRbs1HVNnrGyY7BHs9hgD5iTr+AwAW4SvVEi4uenZnA2KiiUuCUtBjK6BnzBweI58LoCQiigVbtYZBQ3WDMktJcsmDOipDvLME29yzSREk3RQBVBVcmiyd1JcJuGGUjnsB6nJT820iU63jbOPzs632dkFMS2mZ1Akpa2I/lHOXKrQo21spFqOyu6JmE4+25Uc171IqKFfDewlpyvp8RmrfB6Bn2sEhv6X/+o/emDTDiD0hv1JGy5BJH0hCVgjEkFA6irIg2iCHGQsuB59URRS/LIuFLxx0vsggWJmmfZkO0OHdIBsb7gINrmiZjnxKI7ypwRjqLqRudHiElGxGpurZ3CYXgNz5Pk+Hbp1SEkVDZW9EmbJn6H8iTpUhuXQn6w0iLlrE4Vkesp8c/5bvomlJjpICwzYJVPvXivbZASMJeOrSoKArDPOobWkyhievKpgA9mx9Dn0sppVqfRY9fsUU5WMn2E+I5tqDv1Bjn0ORv1ZPZVUw8ZGUIKb0qEB4DBlFAoRNBoDyQBCgjp+2fQJHMio1ilXgJA+j9Ba7ZGXA0T0pOHyLSqRIx169dw95rYjSABKn2bUVAMy1XOY3kGoOVS6q4k8PbM5HLLgfM9U/m7b1PhI686Mtc7UlCiy9FWhuvjVL75oS9CxOlMO2muOEuTxG/BCVtHUVatC8gwHK94JZrJu+HcORtYf/T6AQkCO+97mesIMsnApTz0k4Zm3eeb8CWgns2p/Oj8DDmMCviis8ScBlJQTS52SMSAQiMCEe2Pc/E/mm7kDaLCHGEG0Ezoc2PQL8/ncL9cHPUlZ+9nZ9vz5M/WDEDhEVVOHcYmiiLpzcSHQBfAlA86/DVrS5LqzllhPAdSMjxNFGBibdpwKnd9HD5Kl5zPfezR35lV5fRIYRO2TzyZQynpUQLcAWPM8T6ATYZFUgPMdqXD9tAqRdQaVSc8dcAutrgyjeT3Bt0BJUWjZX6FvsQYIwgB7UcLkNTwHg9B77ceYclPxZZ969/ZDe/3tGz0PwjS89GY6VEBHpDx4fnmh+eVExZgoYTwPZeNJ3NzdtfW1NdFgAWQkf1B0ZF9UlZk+rLIbSjuBx9bAAEPuy4v7Nr/QbWtr9oajh5O5BPgyIMTHlfGIhctDOwRwqn/sQglFwO3q6ppAOcwJxIb2Do7a0fGJKpW7B0fqd7u9H1blA1o7YBCpe+h3I0MP7V4JjRLzompOUhL12QcCw5t2cYVY2Zn6n9vDrfa7ZdS0qWjc089r64qwTkJDnhifFCBk/gO2QoVGzTN2TSQf1bpQycvxCbcvKIisvZM1zv1trK0reKUKx9qjYpmeehIG6uFV3xiUSszJL3WGQAWUOu+wzeW5ZgnhFJ3ONP5zia1R1T4/vRFVkeosexvPhT0p1TTtT1P0O05qTiZ5IwuDE8R02A+GJPRDdZQf5k0qmlLVXV4uz8B5jYWtKhAnAUQZMAwmmHPe9c6tEmtyktXCcgBr7o/XDKpO8v2uGpkmzm/OQ14bunoSS9xbaKa8bzDpJMrtHHujW2OgqrI3GUhN6GxT33R5gvJsAfAAQu9nl21We+5CW15eUnKC6hNiMcx37SvEQarSuULIeZbzRDYQgKsbW9SQzEpVy3PeQJQUMMCSTY9kB/17JKkZRwAhfeRQmQGUEtDi2s7PJQ4EDVuslP099RjyvFXFLLuO7H+MoZSXS5yFJLsSYxUfhMapxG2xpph7Ofeyj6Uaq8Q++zQ9zd2u5rLFmUyLzV7P/bJP8r1Jnife4d/Yq5lTrCE8JBlf/r7Xe3p2pnglLBt3Bjqpn32axC2gUCJzpX1BYoIzgb5nnqO0B/hFiIpYlgLD6FgbZ33MdGWvA3XUrR9mZowOj7bxUai/xASOj9lrJhCho0hBdl0q7rT499XIKw/ghLkYbp+FZn4uMPT5e1ob+p//yd99INBxgIO4wAAgnJ6pTHMZs1f5Pz07LHgm+fyC/cxS+VBfzydoYABLVylM9zPwSeAQUJKgi34AMlsTk6boWD0MpUA2d/t2uVpEtsp9cfoMiYwYJLLpiyKAbDCNwqKtepNhI3RgjliMRWbYnFlzHDT8bwf1NsyN8IT7kzg8AYQjBoQlMiBj4qKh5KAJFTQboIGwPaAGaYJsqqYv4G/og9G9WKaT/pTKMgjmsqH1sl3KNLniNwgIc0jqcKlDMoAvFc1BcJlKCZu1n4+rqHS44X3IBkfGHCBIlYzGdH+ftGfKiJ1MPNVOUzysWFpgn6pN9VM6OHe1LlRWNmYpjQ6bTqtqzaiFcTgsXW0lq2cFXDLrbOoAQiwt1CtY9E8Vs0T1ctN5JKadjvPB8FNA2B+v2zY5NiJfwhmpqk7onqHO/eKLl6L+LC3MK9BMxTkVZoGBeo6yAqmAmbHgO0Pd5DBUr0Zl9DPnWD8SgNjcVB8b7yHw4fXMGcBg+ncAArNz/nt+mEMyAR7zIZseJA5VC2w408z7WScclvllvvEdBLb8G5+FIApm5tAnCcgABapSFHUMsELADOWOeyELTXDBdUtUoMAEgQYUIQIWVOj4Hq4FSmbM4iM+Q38aNCUGlsxvpzPbC1JNUQWEOLmSBIvmt6qy8bE0Lci0PosRMc7J/Off6LuNSJREmcqkOImqfMcgmFQVZoASNUhdTZCb5FNoa1nLXIOSJDUXdOirx9lqtNDRqI6xDwdYMMZ6vkNDPcEFVHyp4lHlS4KNihPJmo1Hj/RMyFBvbm61777dbDu7H/XZz19ASZ1RfPP2w3sFlqla8zkAGuaGAmnpST1ILIReISo9AFd+5PWHaIyqvafa21Q56HZkW8IzRpzl0yf+7UYiIC9ePmsvnr8QeL1Ur5F/2e+pErIXJPFFZWyv5gaS+uznBoRr2oNPzy/b9t5eOzj81PYPP7XjU8y3oaq5X4hfwCCVDICdBL6u7a+mJAZ96ewtY6MCl0fqJ/L1XF9ftonRYfVywYTgHIGSb+rxMbV4VQDYF52oHGuLC0sCPz73sPBAIMYVUjAaRQ4UNr3nWBSG5KIMwmUJMiwwSLWNSuP46FjPJw9ASFKDhNbMtG2hGCvWgZ4V/XcoS9JCIAVZxudMvV+3UYsW6LzXJj2qqvtDu7lCXIf9E8ESjwvzlbnOT5Ig2BOYem1Axy8JgVjsSG0au6re/bUSG5rvJbI4KyKmJX/aS5LFBmHZy9iXvBcyRtq9i5Hj52mhNIdtASHsi6kQiq54e6PPSMJmMMkaQGWWD0kDqlwzSqgAeKG5OhlyqUo0QA5Q6N7BYb3WSdCZig2OlRDmlx/WAdYmAoSq+ne1bgD4sGnY81ijfJYSSKo88SysZZD4AfCmdSAdBPYKM2qSxJJXpzxh7xR/SSiq9mv8oKFB8n5EXxCpAhAyN2RaT+/45aWq0FwTP/QHvv/woXfGcJ08a/Zw5gLnsFSE5+ctQlNJMT6LceO606NHEpR/B5RqbMoqiO+J5kQAIuuaMynVyOy16S/XnjI+LjDNNTH+g7EL84b9R2JSnF1ztkHjfQGz7AEpVogqXtR9nr+vs8zpL93Tz94o9tcDPay2OhoaGVXV8/L6tp2R6Don2XIvIRkJ+MzQgz+ndgMSprwXVsMk/ybFVs5oenoX2uw8dPGZhvCVYg/ikrLL6scj1jWQh3bFKJ/ByucR+DlGYOh/+sf//gNCEKFlEaDJYgKDeW2YnV7AkEOBDKF8vi4v1RxPdYCsUuif/DsZXmhFUjNU31rfXoGgjU2bz2MzYdFxwBFQQ2WiTyABFxSiUG4cSNuwGBpLBF+U0byGampDeTYnNjGuHUAouhUHT/moDQJCQGE846CCDAJCDmEHOwalEnpQddOZXf47Ab+vMV5YFrAJHYWm+F5FonqWBvsiBZZv+8EtD36QThjKZIKlTAxtzFDeGN/qbQkYTBYsmzfvlRjOT4yNFfhV5WSwGqlAu14bQAjtivGCtiYVSgVepuPyGbZxEKSqvrq+SXPv32WQTh+OPf4ECusQCTjza0d0UHMgqB+h5yPk+SK/RVVdHdBQKbRLogUfAv4IEKko6LOLr5+AJ2MTisbgn/xvbm18dLhNjA616fFRUX2ePN5or148l/0E/YTQRu2BaT82Ms4ZY2BwEgECG5XVTlAanyQHO84AZ01Q0QEQ8ssByrNJvy0HZqqNS8uLClw4bE1jg0rlYJ7vS28daxNQFssDXQu9ORUg8/7IfQP4+D6uhd4zfrkeKOTLSys63Ai0Bdimp8tby5leyZtvQyk8UIBBPyK/HJbxIQUUoupIwAm4lTre/b08wFgz9Lwhb07mmwrj7OxcVdktmmOKthMEFkOx2qPtNAAWvvY+mHOP7NCDxTi4Zv5daodUuPDxq4x8EjYJPORrWkHfYPU+tNLQULVWBnqEQw8fZAIAyvl17zJVyytVm9ij8noID7FqAFgQ8KgPFJN20ZI93sotR+K8/EgJmphTsp4YGmrnp2dt8+1W++H7t9qveR5f/uKLNj0zJSms71G2PMI6YlzXwN6q5FbNNzEn8owRaVlalOCNxDrGACUj7sEpqwXulYoKe7Yr3ccFMAmwl1VlpJLE2EkNsJSI2fepmJHIsFqhq4uYbEsdkirR8LAEi/hlPzg5u2hb2zvt6Pi0faKn/PpWisOIEVlJd1z7E8yFm0sEmlzxdJ9vV36Co4g9QdM+Pla1FKEZxGfYl/AjBRBiqaNA9gH6NIEma0/prYHkDmtrXlVCrlu0WwELziOCVaiQI7pugxLEk5zMVFJtht64yfZo41F7/uK5ki3MJ4Aga4kg35VvV0p5tqK0VTsDz0EJUPXYmY56dnHezi4wlifJQc+k/QQ54zBlV6K0DavKRFLg6lrd1RJpoRrGM2YeAU5RxwzICiCMqIyosNAfYc5Ucik9d/x3knokWwGkTphUJawAoYL6qg5lLwzbhn0xCQvGazAZE7CSf8+aB8AxL1ErV5/dxaXAt85U7AQE7FwBpNrO32ODgOjO7t5BOz05aysri1Ix5TVcOyBO64vAfs49cHw2exdxB+PDuQRQDisDMML4AQoDWjGmj4WF9vuHB1EcqUxzz0kmR6xMrSLVby4q9SlWHVC6L1zRmsf/0/ZDfB4JOdYMY8W+i6AX8wLWC4mmqK4/Wt/oJf7Yg7H7UrwCTb81fQ7jwfNjHtADjh0P+5cSl1dX2s/5TL5XABtFUCreVfUOlTSsDP7k3BEDjdaYh6bPHgR6XDefCzuA1/J9qmYW8B+MfQL8iME4yzhj1LJXvYuMIWcHZ5xiV54XqrjFiOlRiW+u9SyZl4PMLu/J9+ofpN2JyuzewWHbOzxql1RzaYOhdWKCdQcNH5GjSSWzWY8wB6TKX4JYq+vrbXXjkfxaZ+fntX+iUE/kEv/lBCqyCaOv9jMg/Dlw0OfvqBEY+u//wR8/sBFYwbOUl6qSheAA5e5kt3kPi5BMqTaD01PRbqgOsPEEEB4eHClTxms4MEwbdcHegMVCLwFRysJIbXG0FPAme9XG0FcMGp2NVQ8fgX5RUUNlDW2LA4J7mplx5YTNoA8IqSy4SsnBYclqUzIGASEHLkGbzbidAbTOpvvO5Cs44l6G3IeC0hJL4VpdHXAmKIqMCTgD2PzfShX1MrMBWIxJqLWppvL6wR+brltkhdcEEA5SQAN8/iZA2AN0pcgVYBJAKKCEAEOZzyKIod7M6v2M5YKb5KFKuNcz1ZtcU0Bwnw5EdcPV0Bz0XEsOEH8ehzGA0GI0GW8LV9gMuF9Zjfy0+xiktloAIYAwoD5jmHENAMhY6E+x++/a2NCdQCFiOo/X1yWZ/8WrF+3lC0zfaXofldhPAFUyfYx3KsixZVAFb9TeURyG/KZC6J4kJ05YOxzI3377rUAT7wsIEU2mRBTWN9bkbScqaiiIVS1jrebXfWbdHk0rACQgmGtIFjYghucGbRUwyAFNEDk3O997HfOf++B9AZAR0iAw5u9JFJEwIpGCVUH2DahMBCwAB+YJ7+d7uR763QAF9D9xoPMb0QTGgcCajLDXpym2ytJXHxJPDuAoUF/zRxl0aKPNptV8TihHAty8DkXbqqAmuMx8C6Dn+SRoG9wXByvzqbLnM1IVpopCP8/t3Y0Ck6ODI+2FXI+rZQa2jJ3BM9Q6U4a1915eSkBLFCjUL0s0iCCTgBcwCDCZnJgSIGEc37173969+6B7R+Xwq6++bFPTyP/ftB82N9v+oS0NyGRPTgLm6Em9a3wmSRkAIYCNBBCfT0afPwmk+f4IdXCd7PBhcYTWJ1uO0zOBf+Z6KlC8Dw+4T0f+foFC0WWtPpg91VUf76ukm9inydgfn55JVOaUavENxDnmxKSAHvfBGYEYB5XIw3174TEfCPAXlxbbPFXwsfF2hlrv4VHb3d+rSsy9wA172AQ0Vik6U30bFxvBlQefaRIhkl+mrZg4b1ibEU3JXOH5ZW47qMe/kPt6aLOzjKv7zADM9HxRIGM+bG99bB8/fFBFLmcmMvg3t1RBLiVeIi+60VF7y83ZiFvVeIS9LgHrJ+3oGDrtcYNeDiDmdTZUn5LN0/ut7XZ8AnilEktlcEZUR1g/VD0X513F4fkwL0ka86eSwmXdAGhJn/Mg6yH7eXr0LaLm3biXlKmKNGuUf+c59ZI8A33XSYJlPShxWNX6wQo+n45S+evv34h22/evs/L56spKW1uxIi/XzHWwN7HXbm3ttcPDk7a8RAKkT9MHKFMpRwzJUtYiLQAAIABJREFUlGdrLjAGzGXGh2ekBDjV/6EhVaipqjEegBK1t9jsynTQ+pWq7acjzfHsp9m3OFdcQbRwlvcGwNKVel/nFuZFD0/sFbVmxsOKvIsCgVhKAIgSlyAEFDVp7oMzhr2Fh8P8ZTxIBLLeAYOIDgkQQikuMLyzvS2KOc+LZxJACE3Z1TInOnMvrGXGiyQHgJBkmPudO72QhutjvnPesAcwrwGEAdR5zsx59mT1t1Op5PNG+uqvSshL6b4j4KnXokZ9elqx4YyZYA/0Pfu6eE1YJINzrA2PSCxre2e3fcAmaHu7XSC0BHON5D0xqWLO6TY9afYYwBBASK8498B9Pnn+oj17+UVbX99oy6trpvqSvLQ4hWKVAELmCGfVCOymzz+fR+BnGoGhP/37/9aDe+iolA31qnEK0oor7gDdVIAE+qbEnIiSwia7srzS47I7Q2qjVgMk2wMk2A2FNIG8M3+2j1BQhht4rQz+rZc9r+qcewkMCFNREf+/egTZHNUILsliTLeH9G/qabsNLdPfkMOJgx9ASJWH9wII2dxNbzA1iHu5UbO7VSQJTGWWLrEW9y448+s+pvTmxAswgU2CcFWyEMAxOUaHmz+zevcK4KlHMo3bBfwylqoQDthZDFb7QgXtj7v7EqzQaQA5+JOqpCw3BiqEApoFhyVcUoCeVLlMc4fcD0iAQTYVgARlhCAhmXAd3lR4Nc8APc4W++8BmKN+9kULMo3X8uCRf7ZQkamBSEGTgYfyR7M7f28hnWH1BJkeW/YbCvKTkyiJ8YExCxgMoPa8cL2RroHRobs2JoXVUVlOoCL5zVdftl9+/aV8o+gpaQ8INCAq03UfbFWTJfZzc9MLoFJlSsWOYGEQhOQZsLY4ODmUCcACAgUMip5H8If0N952oeUmo8hz5lBN9p2+I3osAFCsA4NyV3L9/FADxCtwtCwUvB7t1eXKnA6oYYJK00w59LleBhd6moUBbvS/c43yI4UCNz6uagSHN/+G0AxBRgI6xiBKc/ThkPUls2ovNTwHTUtkPAVgpqed5LmEsm1qD5XDUEp1vZgwVzY4Yjf0oXIfUPsSPLGGeG6se8bBa9oJIYIFrW2B7PQlVSUSQS3N16qLq+rtPUVJASo5qJyUyTzUJwKDGGmfndiQm30iPlsAqP79ZK8aVmKBSk4qxQSCjA1BHEEHiTkJet2bDUFQBSDc3z9px5/O28Q4HokL7dnTp8qmAxa2Pm4r0CERhw8XdMSITnEj9KSxLiVkI981gIspegQ9gzLv8rKtijNKoqYdI1vPM7lQr2T2MMaU3ijulQCNMXAgNl6vvyy6lFUenWDhvuhHdF/66cVFOzw6blc3JH+a+pLv24iUU3M2QP1EmOboEKNsPhNK2LRoW2TpOd9OzvmcIwFj70Xcs71UCcZRfGQ/w/TdgaVZCawdi43M6JfEH2PCOmUdsM6T5IhoSfrrTk4IPlFRpYeKvi0SH12Br9W1Fc03eisJthHGcFUDO4YZnQ+fjk/bx21aO07b6emF+uGZ39AZASsAFy6WPZi+yE/HNgunCksCCxrs9OS0rg8GDMIonz5hQ0PSFV9GW4OwN8EE0LNRkDshsA54CG2dvVi0QYL3siCJQuVgsg1RspzL6QMMRTLAeTD5mURMEjvZk7kWXhdq9iAQTAKR+U9f3Lv379vxCfsdlR8qg5O6p9WVNf/KKqMrpV+8Xr/99rdtfx9rrIvW6WDdAR2e/jBTRRlXKQSPuTc8vbIANtaHAFBZXEH5VVULlcyiJ2qXwNO3/I8jaAITgP2N9STzeVWaTCUmWa3zuET/GP/dPWj2J1rHULTZ11mTnK8R1mKc9Pw6pmczj06Pjy1M1OnIpxYLDJ6ZkjPHxzoHSKwRv8kOZ29P61iWJPSa08vMmi6FTuYna5ifnFvq/x/zd7BHDybNuDbOMj6XZDOxWWwn+MyASvceW/mTvQ1gl1glMRV/qhBQlGN6oUPdTYKZP7U/13kOkB2MEblGtQwNGwQzbzQXiTsKzCrmbU1rhFaGd1sfBQivEURiTyOuhX1CMoNKoXpurV3BHIBJwRjD4nn24lV7+Yuv2gZgfH1DDAXEagCEjhccYztetvaGLFE+/3wegZ9pBIb+8X/wbzyk+uCsSMBHHeADvnmherLxJQt6cX3VxseoPvQD2wgtQOvKhh37CW8m7gULQHKlzp5zgCRVvKRM6SbjgBcfsAZ7SH1TVePQkyVDvO3UUN3vh/Bm7H7EfJ8/b7DxHMXLZkAogYXJAprOzInPjTANfTMlmKAm/wGqY55XwCv3mUqLwXYfEA9W+3ideyP6FhsBwaHBhXqRTVHvL9AoSAfAqgsYBISDVcKAHmUmi16Xz0sFsUfHKbrdIFBKfVQZeu7lYUhgUNnQ4darXEDx5NC4ub3W5hsarQQVqk+KAIYfK7yaesUhK89BbYqee9YLUl1SFUJ5FhYwploowI7KZ3zmapxN/wNwIisfb8VC/yXg0APU6TeseZ7gXsEhoFQ9N4BCAuTW5mc7bWV5sf3eN9+0P/z9X0p6G69CKUxWZZoLVxWLipf6rVCgc0Y9VcAE9hyIHguDEN7DnI1sPRW60Lh5nYHKlQJAsrf4IwIIEzjlmfNaCzgcKwABPCwuLZXQx5kz1CXqkJ4aAn7um8M4md1K5usA11Dd+1m7l9SiBOkN4rtI5oTey7WwpwBcQ9MEtHFwAwYJNOJrxvMGwEpEY29fQErm2tAEO13vNwTat7eiqfM+ggFViKF/ihLeV3ZkfcImIGAimOFXQRyZ3Ysr0fAktFKeqKEuMf6hHElYpXpBs2YjFqP5OSBOwHj357orZaGR8Xn8b8YBcJz1TdY+YAgqIhRLAJL9MIeVIHGP0Z0Cd3rqRKOlz3N5uXVmnVlPRZ2+IuiPVBAA1TvbO+3ign1uqM3NTraV5YW2srqiPUyfd0Ageq7vsYAI0ulaGY3+HgIjVw/J/k8JTMg/r4IlXskYRdxEFdnRUYkIwRhJNZAkHD1VqBuqoqS+8BvRzq6LRi3qbAXOzDX2EMRgCMDZ7wERqb45ELxqZxdXCsruH4aUGLhCNIYA65asPwkjz4njY+b7bRsfxWx6UqIsne6ssvNUGOkf5Nd95XgvjvT8VEkKAQgBUQSw6Z1kfqlyqj57m7UT0EGhUyL0wf6E9PTxb9yf2TWAOGxIvG+hYsnYQkdnrnZnO06A6hcyGYrTVH+XWrczq30Qquy3371u+/uYgJ/77NK1AAo7PZrj8Ag0dBR1T9vxyac2PgEzwSby0Gk1Z29hz5gZxHXz3aEIpvfquoTguI9UqUyxc0KP58j5m+qWqOnpg+udJfTtuy8cin2Sz6kKBswlKZd/Zx8kUGesBpkk/J36gytG4Ptis4NKKgylre2P7fSU1zHOMCCmtQbViypAuCrARuLtzevX7bvvXhtAXly38YmhNjNNXOP9g0ofgBBqrymcfdVvrjUKlqp2j2HD5DglleHeuYxdUSmzs5+xXo+Poc1fKIGtZJuSC1TMvRdxzrImlDCjv3h3r/QZsDoyhRw2BayJMC743gBSEgqnUpY97iWUXr182Z4+eap7CzOMcxPadFSl+axQ0HlOgF0OAYGXISvP8txzZirJWHZL2F6kZYZr4Sc2PezzrAfOy7yXuRThMyX3b268h+p7XeHj77jfJPn4PiUBy4+WvtlBqrH2bIkS+RxSslQUXYNY01Ct+iwLptrvk0jPfbLmUC398PFje/dhS8wEGEh2Z67YhB5JeRmiZor6KqwAEim2gKEq/fzVF+3Vl1+3RwDCR4/b2MRkGxoZ6wFCnycDnhRFJf2ZsMDnr/k8Am3oH/47v//ARsNCc8bExtWhWcq4sxYKAb2rIPZ74VA77/VFefPK+0wDK8NQyQZHadQ9IhGF4BlIZQ6LBaSXFTDaHzAKowEuBHgAwn7g4CwoQIFNw8I1VpukkhW/MvsQVg+BmtYtfsJ32IfQTf4Cm9AdJPNu6p7Bo1VOlQ29wjrjQkFVqkDZQPgzgbaobT1/P8CO/RSzAQ5SobzxOPjKAZIMqSpdVc3LYen+uIEq34CQTDaxAIMErQFAPUBYPU96vUBl0bF61cgysDCftX4BSH49/SzumyLYdTDHHPIGTqXZqqr0BIXmKqN5+UoC/HiVeyC5LxvIuhKtrCiHoECar40/JRZTz8UqZq4Umnb70IZHHJRlHsp+pO4tf2JKnyp31n+eScbIbzEgdB/hiHoJAYazHYDYfPvlV1+1P/i9b9rqypJEBqzwZ3AbRVwax5PQAAymypd55UPfze3JuoZemP6IVPmyBr3uDAjxPqMXb3VluXdgcu0JnDiAPx1TjbhSwz1CCRys9gO1kiTXEop1Dm4OeQXG9FgxvtXDwvMjKOYwZ35x7YNUJoJEZYrpLVXfjcVXoqBpWpXvlb4XqE7qhyuRG0AzfVMAQuaWbBjmFhS0YJINiEFIZXxiUgbfrEUpxOGreHIifzXk0wl8oN9wKDNOZNChTgFWGD8qRu/fvdMvFDwy8oxNRHu4p8HqBfeQikCoo/x3xoDxDjjK+9I/FVEL5hz7JiC+txZLjILP0fw4dT+OEiSjNloGrBlwH6vfDwBCJYkKIQEgQSXKlzxTZO8Zu709njuCD/Seui9sEV++hTkFJ5lb0C7ZiwVehqje+5lpDte+DIBQX5n6/AjQgEjekyJDD+jCLJs9lP4zKGYrK6sKil31bwINAEGSRBqTKC6TZS8WCfsCFQH3tyHk50pDtzOjwJ29xP139IwjKmWla0AhwI6+wrNLAtozjQfz1kJjflYz074Hzjh5p93dS1AGgRp8DEdHhtTvx71iVTE1MdYeMNiGjjuHJxq9dyhEet8JC4RedfZ3eBSsOVsq+FyyUTh0bnvbKommc9LJxvSv890a+1GzTkhKQpVbYP6rd22hTU2RBLlu375+3f7vP/uLtruH9cApuTmLoqnvkfN52p59UxNah/cPXO+Vqa9jXre8nhtgLXHtJAaiDSBPzOVln8fX19ID4JnxEyCW+S8KaMnj5wxgvWff4z1W/UTwyUlP+6U6gcI9uyfV52NooUkgpQ8a0JL9ic8c9N1LfBC6LHOTfe/j9naT0uv5hZIaiG+tLK1I6ApGE3sP17n5w9v25vs37d3bd7K04vmOj1F1tX8g9wMwpHdQtObLCyWt5V0M+KOaV2CXe6EyxHmW1oHcE2Olz+tYuZSKPz3XKAbzmSTsEHpxC49ppfFJVnKpvJyPEFEqBWSujT2FahxzJ/oPfLcSYV17mmJto+oh+9bQsBI2JOR41uwHzFuf8v5enX+1x/On+iWpzt/eCehSOdb+PuyzIEk0+Uoi7kUcUMnYAOMUEXQOao+zfUf2TK6XeZf/ZhxIQHP9vIfXcr/pJ9S+W+fJxdWVnjnfkQq91teD/SilZlrKqKGkc90G/N1eK8pgwlbJadhFVSHEx/EtXp4fP9rqSnGYxeoINVxJZ7+ELoq1kKnk8gWm1eTlq/b81S/a+uPHbXV9Q4b2Q6NjApYqCnwGhJ8h2d/yCAgQsoAINCyz7MONTYHsVaihFrZwnxEbL/+bhSIKTVWC2LSjrkcFz8IuptNQCUrfjv2pKM87yx4fHhaoeq7KssCKk33VTD4zQaYPGgf8BKjaHGoTTeUjPYvKEIneE3uMYSltnZ6dKFvrHkf7FhLEJJukrFivhO/rN0UBX8JSCStBllQE+uInBkIGcT6EXdl0pTBjZTBqIBSaCO+xkuZlXxm0JoolyoFM3rhzGAbE/Hi8SkyjxnCwMjlIGR0ERL35KOAXyWODNn2Hw1n9vwGaleFkP1L9ISj6UbmhGgNgN52RoMWUUYAf9BaCktDxCBoNrGMOXKIgUsZz1gzFw8jMKRDEA1IqtlayHRkd12tVgRHNht6iARuOqqRGQCQAO88kgXr+noogvxKL4f7Gh1QhXFpcaF++etW+/vIL0atmu9MKCFzZNEWaewUQKot5c9MzJ0/VZPDQNU0RDzRnvPnh8A2NMGAwc575TcDHQQPtCYA6mElPlZH5Q7ac4Jh1SOaf9cXnUokj2CKIIIhk7qWXlzUQOXf1IJKlv6DBH3rbvCu/8iR1/2wEkwBriBcQhBKghFrKZ/cUY0UBHjIgXDDYC8Ux/UlQmxi/paXlNjc7pyDq+ATlSlPRkRgHTFIZTMWRDK4DQFshSPSIDP0olB1bNXD9BERUXD9ubbXtjx9FS5UgiGTYZxR0cj8JgNNTokRXZaIZD14juXP6w6T6OKzgTQHzpb0B+U0ln+ea/VDzTebmVg9ki3Gv8pWp0wXMAIS8liAPMEwFkGsloGWM6ZuhCgiFiR64o0P6i07aySmm8neiP05OjLbposoxB7AgSB+4KJgKyAq83EGXYo06mAUIAgihlNor0H1QslCoijp79MX5Zft0dCJgCd0y/YWuMLKnonwJ/cm7C2MHiAxoUsKI9SuJeSqVXjcWGkOUYVq/iu5qfVnAhyy990NA3afTs3aIyidiNicIa5BYclKJ/RfKINdDsoCKIiDy9OxS6oHXN1CRh0UtVL/kLPOiI3VSWALT6hecUGWNYJB9B+orgS8VAVP9XUnoew+aBZP1aOVrettJjHDL9+rtYj7RMyiavXwhJ9ri4lJ79vSZqlkLs1TYOwLsrINf/fq37f/8v/5F29s/bEfHZ6oa8nmj1fYwLbXXmfK/g8JOAtTS+u6f7/feObieER1aVeO9vZ7wEnOW57S/B2BxlY779t6Fkuh0W1iYM6umfEuTHM1Zk73VthsRMDMgTJVd1L5KnvIaPfOOvTwlIDZQIUxCc5Cay3v4DJI68juFgn12KmVk7ufg8Ej3ROwCEGRfCWuB/QpqNa9lT1Q7yN2t+0jHvb4ldidGBhVCWw2JMYOvZHkdA3C0vgFmfrg95grXF1CyuERvpnsXSXKxZ+3sbEtURomeuTntm9yfaLlnp1pzAEWeB2tWdkKlsmyQ2ZGeAWce7+F1jOHS4pK+i/SOjeBN7SVRETqpqPzHx9oTqZ5n33ZPrNVUOS9gm1D95r2p5KkKWv2x3KMAbHlHkvwRgwNhGCUnpn7ESpEoU/UrZq9NbOlYwYlEJdmJu8reJp8V8RfNnVKVZTxJCJJE5fWqMo76uTOu8jN8eOixZPh3ACHnkOe2KaXsVSkmsMcTQ5BsQ4nVFcKPoqizFqgUsh/wKwYdRRAVFibVV0i/LpVoWjuev/yiPX35qq1tPG4ra+vqAR2uliasLQygP1cI/5Yx0e/01w/9o3/vDwUIAYL2OrP5NQcZFKXd3T3R3diE3Gc0J9oThwiLhowQAVgyMyxEqoHJFhLAQPviJ1x1AhxAlashVc6v3jnAIAEs/R8s0gBAHyyDfYjugWPxsTE582gwwCYktTwJJFiwYqYD195N4tyHN1w2jwMHZW2or7hYlRvRH0sGO6I7qW4CCAV2irLV4/xLAc79BRFGYJGTlRbPn4B4INMaQAgI7/cNFBWrDkL5+Pk07QHKgIOAwoCYzObBSmHoKjmkAwYHweRfA5YDfaNsoqlIujpogJj3JODhmZMBpz+IDD5Z9MiH9ygzgD6qbaEIy6D2WmBP7Pn0j3Kg3ls50pRay/PnvuDdqym/BCd0/0UZVbAIHbInwFOCPfKHsBehqSWDAYqp0j3gWxXC0WHMj8mITrfF7lRbhXa3vCSD+pfPoNzYfmNy3JVniyUYxKrP4fb2xzLYHEwldBTwl8pZsqUJgqJYmL7DUJD5FsCLjI4X8e7reP2Vii6vk+La8LCCVv4N0CKaZRlZQ5cEDADkObwI3gkmWEMRk+BPhD+oqB0fYRUxq4Z46Eeh/0TsyVUbqv/nynTyXeqJWl01ZU4+WzaqB+jw9wRw3Dufhb1FaLVSgyxFU9atTLqPP7WDoyOJRCAcAigSnfL+XvsFgIhsu2lvd1IsVQJmQMSKCg/VKKnYHRyokkgwgNgKoDM9hNk/tL/UuDHmPAf2jWSrB+luzGe+l7FGIIIfAgSC+/RGpf9J80Rm0g7QlcAoQSFlxVXlNkDix4qOVCUe2sLSku6dPXd3b6+9ef19++HtZvuw9bGdnd+1y4s7rZmJSYCZk1vui55SNVR7D7TZS9RaY+Ny064uoXDasiR7rhUnuX4qd2ZwKJmjfu9KwhXAoxJDBUOVguqpZq1SbevMkKHHNgUGCob0GJv7nghwFaTi3TUCGIMSNi1qMvwBQKDEvqah340KcKaaZBBBFn9EoA4fQtRCqXxS+fN69hoPuGUdQPNy3yDgERryvapsmLR3ZiZVkVxehN670IYQ06pfJ62qrQHRsZsb7cvs3VIMVOBoMSDmUOjFoUpCOUTIQ2IeeIe2B/lNuiq+6wTg/b3WH6IfL1++ks1LF9NrvNFu7vXZv/rtb9u/+PM/F9AB/EsAW9cx1MboZaLnUfYx8+pdIsYkWWExGyimCLh5bvA6W8BQib4UMMhcFJvghHPyRAkgfpimAFC02BBd2diwfQEgmv1r8L4Dhg34bHvh886J4B4jYWAPTwJmsEoW4Mh7mDupGqYSxHvYR6h64XMJG4LK+evXr9VHiEAKSVk+k7ElxkmfHg8NABEF5Dwz6SpIUMjgmWtFKZdniDhP+iCpXgGSnECx0it0awm59JhVVKJs57OyuiwRMLE1rq7k8/r+/TvFIhFsAghBY0VU7OT4SPvfo8ePtTYdWwBa7wWEslapkAGCuQ/mO3HaI8Rg1jccM7DHVGtN+pp5Fown7wHwcX3sy+wvS8uM06z+jbYFroe9jTM4AlEBhKZ0O4kEUGJvAphFLbRXoSvbMJ2S8volCcGcvNR7kzBLZZIxU9UYoFmU0eyh+VOJN5RRUTC9utR3kgTgWrk3njPzkwQAa4TPGky2JlFqNoGTnO7lJElKAmlCSRpi4bdv37f3BQhRGdU+qj5zBILKWovihOjuk1bgX1wSYwILkBevvmhPXgAINwQIx+h3ViJlqOd1+OPkfADi7zRG+XzzP+MIDP3Jf/hHD2wwUUhUab2oYPDwCTpYZPEtY6Mhe0nAh8Q3gDCN5vGj4oCMwIbNpt2/wyJlscaIWn0rVUlgQ+A10G3I9NjjiIPLHkSmkzhwYtEGCFGVIoggaHcABUfcUujOEpmqQn8GVQkDQlMrrJa2X5Up05WgMajiVdkv/o7PDSCMqIAsLpACr4cVumcocapcFCiEXhmAnIxpMl4BhFREkvXiM/h8AgTuU1U0C83/qGL6N1X8+plY0zkCon4K5Pj7wb8LlZJA21QQU1xFJYmhc1E29T6RpEy1pWKhA4tMW1kD8L9FP4t5VA1WlEUJ8JTxhTpXlRJTzMgeFvD0XbsySXCnxkLz9k1bM2h00GABGpn6Fn3Zj6cPCAGcfOdgdbVHm5WXo7PtBGBQsKhuML/m6B1cnGsrS3Ntaa7bVpeX2urysoJH+na6ogGZDtvrPRseEUhyRdy+UVKcKzXNzONQpkJ1FTW5FNQiv+1+I2daFciJStcRlY0AOv1VzCsyk64GQRezGTw/HHRUDFlf6RMEOKoiPjSstUBw4zW+qAAF4MQ64U96+dbXNgRQ+DuqU8wBhBeUiLmymIkO4pkZy54/eaLvTnWda0aVmH2Gtc/7YCLs7u5YVfPkRHOGdT3bYa0i1FAJEhJPF+cCewQtVGVIOuyW6uExvVny98JIedYU5qK9AYDG6Nco4+Jky1OlJBOc9cBnyOz74UHXwWu8BzjZZKEp7yt8Ps+EseUzAaV4SDIvU7UgCE2vJPcirzuo6gAnrW9AnIPKHiCUzYCTHtovL6HsDan3DclyApTNzfftN7953bZ39gSCUK30XgPVErN6C03IizN9qvdUXQwELdBk8SX2Se2VNlQQwpDFjKx4oN4icuE+b69fqMEWfWIXIMikFw2hp6PDY8njsx1PT0967awsqX+RAI0KDEAIGiy/jOkt/rT4ehVlVECeqsM940zfqmn/XJP7tbDK8H6NOMzt3YOk4OkrBKgB8rx3Zg/yfiJlv6FhAamjTyft8NOJaJjs151OKoOzMhDvSEGYfbDZV/UGIRhXU7leBFsIBs3umNR5aFVf+t7sT8u9mRaJh+dye/r0iYR9zBR4aDsIVbx9qzkDtfH69l5Abn1jvT178lzAYa47J7AOgAYEvtncbL9RvxvA15L7AGXA+xT2MVOMeVcMAkAt17O/v9v21TN6Kvokvzrjpn0GE/jmjM4cD8C74jvwOhQ10Ak65sNjLHhevVRClj0X4BV1yMQwDtydTIiQGH8yf1gTgyAvtNCcpdkPQ61nboQyH2sP3sO5yZ5F0P3s+XMlfzk/d3d22+Zb00F5n5IOAlHu6Qco2PKgqUobGj2vFXmyPHj5Xiq7AEIANrY79J5ROYxyZfYDKsiMGz2znGsCOvRt0oeo5BMVo5W2vmaVSebd9vaW1kMSfpy9b9+9az/88L32FJhbX3zxhe7TIM7VVoAQz57vJqm2d2DvTp4Te87Tx0/aY4S74rcLGK9zNKCIe+aZ8Sf7NeBlYWlR18v3cXbw71JTBbjR+1dsKzEAquc9DBCuh7E//ITSvNVoA/I5Z5xgp93EgDAJhMEkNa9jTjJe6jOsewydPnTkJBU4wxhL2ki4zvhJMnbqpcQHkPvh+zkz6kzm3tKDqd5yWE3X9I/SRtBRUhVGBXslIk6vv8d+aVv+p9rvpHRuhgX7QJhmeJQ6fpxs8/MLbW19Tf6vX3z5laqEj564h3AC2i2AUKymSp0XmysxXIogPyMm+PxVv8MjMPRP/u6/+cBBOdisK3W4u1vRXxAoiOeQOddsbJYKZhMgeEKBCelkAKHkkEXP8SJkQfBaNkk+h8pEJH4j9uAMJZSrK8ljEyCmshf+ORtJ+qwUQBTdyj0T8MpN9+KHhW5TZ/yprrWhcEjMlzIfmwLfg/kxm1ayTb0mZnmDuWKXKiErVtYRZXOQDSAVJR80Bl/8Xa5VMtSiVRpVyMNxAAAgAElEQVQkp4rJhtwXrRigjE5MCBDFMDWAEOXMPvDpA71k+fK6/kYSCmYfEGbTHaSVDgLCUG1D+9HB2TNvd0U2vZW+76qsAtirN4QxSsDMwZ9AWxTTUjft9SeMuWfEGWkLCKkKQQWipzTr1dmjuJZ6p2izRcsxNAXIuX8x35MKXGi/ApMlduDX9GlM+gBxrxCzGVamnWB2poOYxnSbn+u2Zeg+8902h0m9gGBXgJCsMWqjCRLoB6E5n6xhAkMOGn4IQFRJLYoofx96YSpCoieWqTyHcTLh6d8VnRMBAvXzzii4Mw3Qoh0BhFCnGBner0AWugxqnZeXVTXxwcv3M0b7u3uq1vA96ccJIOSQnZmakfR4KEZkjrlmssq8n2t2YHuua8MgnQAtFU+ubXlluT1/9lwJBMaZawOgkt22T9RF7zDlQCVo4LBW5RX/q9tbqUSurK7qICUz/uHDVjs6tvUE64ZZacqT9ygFe58+qepkOxnM6i3YEYoWlZlkiAPUeV6MD8FV9pa8JlWLVCcYB8YFVdjvvvtO4813U7GgcgHAhrLkCuWeAknbuhi0CLBXHxLjYp9FJ5VOah9rD8N6tjzX9++32us3P7Tf/GZTpuy31TdNv+v0tHuf+FXAyLjh51rjA5hRX6h6gN0PHCqe14Hp4ACwyTGoW9PV90Ryzgme0A4TxOL7Bxg8O71sWx/woTyUGbtA1nxXva7YKjCv+DlSJt8MFHqyTVcOE8D9uA4EAfhQFE0hFZCAQjo9JfDj6iuJjyY/L8wppPw35GqSKZJONjL/3NtEouamnZ4hKIOi4YUAN0kdEiysZ4DwGHTxKdgnQwqGbVx/ITou1V28/khIMB7QZGfn5gd6v0zNJvGoSmmZe7948by9evnCVdDW2vu379r3b96oQg5Ivbq5b91ZelqX5Uu4urza5ufmVan79OlEVfKtnR3J35+dX7WLK/ch0vNIL1S3zNMBhDAIFuZndcZtbn6vxAFnNLYS0/QXVq8vVVPWPD8CM2VXw5jpXJGNQr/9gPexblAK/vrrr03DOz5uv/71r1VNCmtgsDJOYjdWE/EBJuBXwqYo9bGHyPuyjydpzL45WNViT+JaU/l7/vy5Au/pmWntAWen5wKEv/32t72knMEugf9tMSGWZMHB50ZpktdYhM4VIxIQ2v/lt7zSlleWegmt/b1dJcv8HoSEhrWP8dxZX8QRoSwy96mSQ+NcX11VPy/r+fBgvx1/Ouqtd76TfYQ5QRzGXPjmm296z4g9jCQE48I6JcYhEUdstbO32weET55KSTTJFfYs9iAqWLG2kWAZgkIXF+4r3Fj3GUWS8Ce90+nJS1WSe3Xvf195mjiApOoxjI7Dwx6FlTWQxP4gIMz5n/XJeRAaLPuulU371gsBg+l/V2WW1gABqyElPNmH3ZNt2jg0dPciW/XVvZme5/muy3NTXJkbJHekOk28NjYqSvzb9x8k5LS9S2LlQF6kVtQ2IIwCtRgJLfZoKNVyVq21l1+8al99/U179Ysv25Nnz9rGkydtgvYshBzpk6xEe+K3xGifAeHvMDr7W7j1oT/9+//2QwIRZy2tyCmPr6pshI/tTchNvaFX0YtBdopqYoBaMjwsKgAkn8shEQ8aFiyvBRBysETdkEVKYAgFLOAgdLNe5a2oGKEKAtio4MzPzyqw5SdKaAaEJZxRDd1cD5uWvHc+WT5bFcHKdCWbps2O7GY1iPP97h2x+qnBhnvg1ANTP/2FbE69Ai1Eb0pFNBXCVA9dqdI2YMGVqkiqxyhm1xxOA/TIQRotm3wC2FxHKnIBdtlkBumlP6rc1bWn+pp+jliNpAqa3sH+f9d1YxdS1URncKlslgYXSok9kOyeHlfgbGTPj+ie5XFoWpqpYbkPMrUaSzlCx6+x/CBDX1Xq0wbxeT4J2v1M3BxOrdX/bhVT01B1EbxRh+cY1cHRkbawAACC6tZVFVDG4lOTbVL03ylXBzHsLs8u0etGTeth3plebOpY5nNktvlv1hXzcHCuDx54vDfvVz9E9aFyPWQ73ZjvyknWA6MACBeAwfRWYODaYIAqPf1vNwahCbQCdna3t9UzxH9HXU7WAPU7Okx1Zspr5+hIAQhzRV6KJQVPLw6v5/MBioBCzQkAyfW1qvQbSG6PGRyR/LFdxbWyrvydKqGl0CcxBFUNS0CgPUglEqEYeghZ4x8+brXTs3MLDCDcUQpy7D+AQoJ5gh6qhOprVZXHyn0G6BPuD6xAWD3HVWW11YL7d7Jmk4xKMMF48XeMB1US6FW8n/fR05TeIIIxvvfjR5Rj99rVxaXmPRRqPTclIaYt6iWVTPqnrtQrSAKK+UyvG0EIFNH377fb7u6xQckIva7QlJA8N9Wdz+v32hosq+eu9i/7kjqZEquZIfxQVX23lxrzC7qmkh1VIQScuarOnuW+P/ZVguzT0/O29cHKuCxvkird7oxUZV+8eCZQKEGNoyON04f3WwIpiHl47lOZcS/uwz20b0DJjao1FgozQAW84QvKvmkbHfHN2+jYhKh0yLm7z8uUv/RCKammrQLhNBI21RdO36ck7t2zSN/gPYIy4wS9HjPaGGhpYJ7eXGPpcKnxZV0S+C0sOnHAd4aKByOGucE1sE6oDj5/7goh1/d+823b3NwUkALgUSGkEksViv7B5cVlVQixDaA/9vj0tB2dnNjC5QKlVVfvVMFaXmjLS4tthYo0QigImExPa77hsfdx23YF3U4qvohwIXfvXk1+uO7sJWlxQGU07Q/MMfXiray0V69eNfxEoQqj2vsXf/EXAjIC3j0BGVND3Ysatg1tHKaVu3JoheFQ1hnPJE8DptP/n/Fl7tDzx/sYW9YaAPXlq5etixk5vcA3t+oN/O71ayee1IuLbgCMjStVYjGNl4DOiJkdgEJ+LV5kmiwVurWVZVX35GGJ2mip7cKqINnkSj9z9l5xDr/cV2i5WM4AgBH8IeYBrCeOok8wxvQ6E07PNCfevnurOQ8g/MUXv+j1JDNv2eM1fqp4D6kqxphsfdwSOGGNbGw8ao/W192Hx36Cj+mYe/2pXrJP9/rtbm81Duz7sBX0I29oC58lYXRb1GGei1p1SlArFORU67CDivBPKs6DyWepVpfCc9hhgwkUxk0tTDBJSnSIZ6p7KUDXS87Vteq8q17AnFk3V9c9wOoErntTE5uRdMQqgqShKOxX1zoPODfwU8RvmmTMD2/xBP5O1UGALkknEkOAccbb9losaccaVlRnr+ooefnVN1+33/uDP2hffvPL9vjp07b+6HEbgWorGr+FaRQHfa4Q/i3AoM9f2cMv/+1/9scPKfezOaeioapCTzLaLydQSUZYC/P+QTSXyBSb/ugqT8w5Q3FjAbJI2bjMGyezh9iDVbxYROoPQPmzFMV6QU0Bq96mlMzlPSIG9smSlDbVtWFXHfguBdOoXFYfIQcSlcKxoseEZseBIgXFqlr0q1++58hEs0/GgiIgw1Sr/iGaAIRr50eBZBkZB2gF3Fr4pDL19yUfP9DDo2oitKkHB6MBfqGqBVwmk+tKW/9n8PtyLYNVOq4jwHAQcGdTUoNz6J6DH5ygyl1/vfGRuqiERqp/pzyZrFaNYmttelj31Oe5x8sN5vI4VCDBZmp/INHG1A/obHXG3fdelNeqEBoMWhnW9A3Tm3KPHHTQSnIwiRZbvYKirCKKgZLu2JhEJFaWu219vavgiqA3tNSRkXFVTACDVBRkALy4WOJIAEKrw1koxH2soc2EHso1Zf6FbsQ6DCBMLwvDlHkfoKJAAPqW1gUqoPbKS0+bVVltTaLKclVhI9FNsK8Aq0SWGGOynVsfPvQomwQvBH3+jhKSwCuTfq2LC1X1qLDzHTqwK0PL+mbdDYJKAi1XTO96SpvJPtPLpb6NmvfKNk8h2z0msE6WF78r0YHpQ4JGjrhHsRNOzs5EkyK7K+piJWew2XBAMaskDll7PisG5QREzCuBYVkCYGFhKmj81BzA4TvmBBKJLFedvM+ll4a/I5ih54dAkPFKVSDiDBGUQqTkw4f3bXv7owJJkhIR1WIf4/XMa/cxAkCuelYr7LeIpewfHLWtjzuyHbi6uhe4ppJlo3obZHPPgKxr+gTZf+iD4/+Kki3PQpTy4jdaAixQhwUIJQZVwhkIw0xaTp+1GdsY1ltArP0VqUZfCBwwDyTOMWpxGiqE0AupKBFQe7zeq8/r6OhY92pmiiu19BVTHTR45fpd6WOPpicR0AYIYq1xZmExgzADJvFQSKkChvkxCAhZA1L+5KwYGWsP996zePZSy7RHtHxFAaHj4+6f5LtZZ8zjK1FjoabSE2vxi7m5BalE2iPX/bI7O7sCejxLxhJgAVXw8aMN0dKUHNja0ngBhq5vSFe5R3NCVh8dVeXxDEQxlj2F53lF2wTUZ+YkVUXZKky21ZWFtrG2qs/vyh+RdTTe3r59p+rd9va+qozT02MC6rzHveF3PUVI5nbaGwAHzP1j+RTadzhzXqqJz5+LpgkgpA/yL//yLwUIZXWjCrOTenpm1aPrBC/A3i0SAXgRlGL98XdKek2i2GhBqtDlU2Ui8cIviQd+eP2TJ090TTAIrG9wK9CIGEgqUAZrWD2c6f7Zv9dW1/QM+eEeeRbQbKX2Oj4ukE3fn4W28Jkz84LPBMhBJSZJmOSs1J0LEHK9XD8AELopZ0nGgqQeiWjmVZK57ts80b2RYAJUUFHk3pjPStre3gkIyhsQv7+pKXsHIpb18aMAeejq7OGcbQCeo4NDjSfPdbJYKlHcZB/gs3g+0l9Qfyz984ggWdxF5wj7X6l3k2zg+lU5rFhCe9D0lOOWOjeSoO9RkOmtBEDdW9wmrQO8jutJHKPew6rsxWoi18H6SpVPwliyG7PCNfeu7yoPXZ6rqaNOkGRe+u/Z18ywMXC9UXw4NT0jhWSS+TDgfth827797ru2UyJFnDVhKPnPslgjKQWNfUBhe2VtrX39zS/b7/+dv9O+/r3fExhcXltvwySPyozebTlWh7L2Vj/x/RmufB6Bn2sEhv7Zn/y9h/TaMB+zmYnqgjGoMkTQSywMEUBBACnFK/xbBoLeVBscrHshhgLCBmGwRg/TafXgWLjAVhfVKVcUm8G+nVAyBqmRDJL6SqL2V9W1UNRu7gLUwu9+UAYdqW2+L/0IBrvpmXMDtsQeoHJV3xrgQeBiKKIGUGCGeptSQCHXzP0ybqlwQU8iQEvFKtRAHSDxg7uxcEyqehk3ngGjkkpRQBGbXgDhIO0iYOenYC9A46cVTa4lwDGZs9BgBzRFfzwfCxCWyKgCRChFCshFs3HW2mCxKoTcXXoI8XMoS4/cbw+EijrnYC6erKJjlCm4QaNBuqrZAwI3Bp3pHUpfIYAwthX2uIw6qsQxoKHxmeT8UPhD4W56ps1T3VnBqqGjQJjrNLhzr6LFlayUmT60BDhWm7Q5e2irTpI4852qdwAhhxf3n4MxGVDuJ/TSBEqpXAnEifZSCoVlFUHQwndqTfIEqMRGFrwSPMwpqefhCTY+JpooQjHQPQksuNYIDLC2emtYHpEjyjRHSCqAN69hHXDdYh2gWjfl/kYqK4PBZrLCAEKuh8CAsVEfLYe6vGHu9V7o3amWOzNlOXAp/kKVvTiX/Q2Heb4f1VDugT4h5iLVNgJb9h9+uOeeCAqgoiiLjDcAn0CK59rvp95XcMnnp2rB55NVj38iGXr+jb9XsDYz06M6J/vLGGxvfWgftz4ogENMCasGy9rHL5FeGPoGTWECdLCWsFfg73d3D9rHj3vyTGOcBX6hOU5Bm3cvGEqbfD7iKswFKgqIyqjvjkpf9UTa89XBmfvE3EV4Xx6VCvaG/fcJ0GXmLNVf2/vwjG1EP6zqmYPuo16wDJmTSukXX7xsf/RHf6ReJebN69dv2l/91V/pzKH/MP6vDvQAOu5Z4vuHRzynAM/QRWemkXbHAuBK1ED2WM4P5ifAkL0oICJzLQlCkgYAZ841g9AHG9ujWqxK8ZlEf6SYOoNyJLYIrmQBctWjfnam5AOfARikr5VnIEsL0aevXAH98KEo2+6rhU2wvLSkcSPJ9enwUNU/5hXqp1Q4nVxhv7mRQElDNIaAm7OORAlqryPDqhYeHKG8e6FEzdJipz3eWG/Pnz5tc13PP+6PatOvf/0bAUIqhBMT9O85Gcvzd6WFXsQHrXXmPc+LP3nOJDDoFwa0RVSO9UHVl54z5g4gBnDPHsLrBmnXPDPexznvpBUVSoO9VH0ibJLq4iDNMvtCXstYkHzhV96nw8MChDASmFuITrHvsdbt83esdcHzs7/rYdvfP3RCqNRJk/xJDxpAj3NtYW5ONHeEgLgPngFnHAI9JyefvBdMTNYztddkEuSDjBw+f0MG72aamBVjZkqvEl90Rj4DCijVZc5CEo+MN+8RaLm+0XoOiwPWRe6V9/C/eS3/TmUSEMcetfX+g84YCXotLyuRF/aX4oqIdJ2eVkx3p7kYsTvmmIRZygZrtgDkINWesYeyK6ElndH2teUZkARKfAlbg4QI1yI6ffVeRi07yqPqJS+WBmfbYFsFr0nLAXscZ1ksjlIp5KyKiA7POq1A+RwKASPDpi2bRXPXRvETnDKlm37kvf2D9sMPm+2777+3yOIhlFFiDdtF+DGW+JDEAfs2KvIgXF9vX331TfvlH/xh+/KbbwQG55eW2VT7LTk9Y68Cg2Eu9ZTefy5I8Pl7fpdHYOif/9P/4iG+QRxAbCgRfrHaEqpvpoiyuDnIyeZysIhzj0xvKWxFmUmLS4IqDg7z7wGLBMsAwqgq9imQti8gUDV9FcBl2WOobKYyGFUYSPTVKi1E4uA/3y9yEFFLNSUrmBPnnSwS1J7UqTwFWOA9umF5RsUaQ9cIEIE2JwqD+xliypwDMIF/qpV8O8EO45FNV2CuAq/46dHXEyCWzDaUhVQJf9xz2JcN92bkbGWoPhnzVMby5yBgShezAGEZ5ULhEOCGrlWroo6tHs0s16h/L9BnkOb8urOCZOH9AQGteZ99tzgoPNapdnobdO8Sz1JAsh6P5OWrktGbK1x3Cd7kmf31P/sUDK7P6qI1zgpm8RkcsucUQHBqqnHIzXdnFSx1Oyhz+hARICQ4Vy8EPbKmiw5Wk9I0f3Xl/tBQCwPG+QwJkFRjfSijPQBVogF5loxJ6DqDlFE+gyBMfU0SsLjQ4UqQwAEa6xONP95uMs12tTkKmaGJk9GV2NPuroI5MskADAKGNehGUmi0GiHrBdPvQUGkBAe9pE/ZZshTjkTS+JiCEfXU3N3ps6hMZk3y9wQdBExRC9b6oNqr/kEyvabqcWC738K0PyvZ3rTrCtLjzUWfGLRUxGsIJhhPgnj81E6OfR2qOldlX+vmgX4xbDXmBPIAhaHR8SwJ0Aju8wwJtghQeBapbhDsMNYxuef9yZJnjRLQvX/7tm1tfSg1UichEJpYW1sV9ZLvo7+OKiyAjgQElFkAA3vvp+MTBfcnJ9B7R9vcPJ6OgAxEP5regxoripswOC6gTVVizs/dUvpmSv+4l9ZJLKv0Qrcy5Z51aoDlpAdelAaE3Jey76UGC1gkMw/VGIEwVC0BGyRPkF6nF4pKCfN5c/Nt++1vf6s9nmcGsErSENVFgm6uRfv8mJWaUfSlYkNlB1Bxfnahe0UW/uT4VGIyStxVXxPPIEmieP8B5EzpIlkJVdJzSlTvS679VLRNU8Ltg+jKKAkRK5QSJAa8YEwvtc6iKvJZBKrMGZIICW4B/POztEh02u0dqq5UGy0cxryiHYPP4Pxjr6IN4wTRm/MLAXjR6KArIhg1Ma6Whx0Jdxwp6O1MT7S1ldX29PFjV16moB8PqxJLXyvVQa4liq/QClWR0ll8KRAVwEBFintSP9ub79u7dx/a7u6+aZYIBK1g37DknlCAysWFqqHcb6rkSfLJoFs9ad7QmXu2grG1AXMqPW2x7GBOsRbjD6o9r54R1xSbCP4315w1xxpGMTb0T1X0H1rv36luMV94NurPPnMPonrMdL8lKHV/p72U+2VvQs1Z8c+NtRDoA0ahnO9mDADGgAuAZHowzR6yWAn7qRRQu7A7hq0IrUrZbQmTWWSLOSgGVamkM8eha6ftRoJg5xc6vqEVMz78RnOAvTzaBIxtQB/7O/2q3CfqowAxqm9J6Gk/Zr9FNb5M2qmmG9TCcHGlU3FZxQa8nz2bazaj4cKsE6pwtDJU0lrMr+qJJ7ZknsCOYF7Tt0jyIW1Damso0TMJMrEuOJdnOZPN1khbSWj82BGdXVxo/uY8VtwExR7afVX/uG4+j9fwOYpJiubpRHop6LJXlmUQ++3W9k57s/mDQCFzhySDihdKoEXp1YlT1JyJl7VX0os4O9uWVlbas2cv2y++/kbCMguIqs0vKgCBktoPpTKyltHr2379LkOUz/f+c47A0P/xP/6XD6kqsADVmFybOpU0JncUAU1zO7dJsuS1jyRYwOT3goXm4axT+OPZcGIo6o0NLx3k2W0k2qfUIeLBwdrVZ5KFgb+d7BIRiPrPBOqoxLnqYvpc+vqKciRzVCwOXE1K1RAKgGhnquIRsDqjy3cBYFPp82bB9z24V6uqjwgYoJSH3YU3rz7NgfvgdcqoFX2Vj0kjuwGpPfhS4eM9OjiuXUHkR1VG+PkTGAhb3TCAMPSMACOu/f8PEA5W/kzJLKXBh+p5dBdzTy66RwkpShVSy4M//cqbxWUE4EoEwtVIA8JUKAUUShXVQDQUzlQNHUzybBRoFbBVn+CP/KosEpPn4WdfwVlt+oPXNggKc50ZUyh3jHXyBMQngMHJieG2wOG6tNyW5+ZVHYQiNzJKIHyrOcb3Ir3OXAsNOhlu5j7BEQcmrwMQppKUMWQOcLim95a/T29FKsoJXlPlYlxDE+KQj/hMXnetHkPAp2W7MyeSJMj78UOEVsh/KxA6si0Ca5JgRtnjra2eOiYHNL9k26nMkqRBPpvFB10u4gtRA+w9D3qnoC3jiVYVUf6kUqK94vbWfqBFz2I8JIJTgFD+d6ExE6SXoAVBU5SJOUClIEtliwRGgUOoo6Yp3mkNPnv2XD1Y3CPjrD7nvf2GqbP2pBKVCd0aQEKVh+BKlcW5uZ6ABa/nHghCefaMGWPD9/CsuLb0RXO/UmAuRb1UBnk+3CvX8cP337etD+8F5pMsQ30SwDQz09XeyR6M6ip2DgQOABfviQBh6IgAwjMluGZnsR8BZFnpkz0JmtMhgdI5VFgqCv0AzQHmpPp42d9CgXXW3P17gGWUUKl02Q/WAjvs74OAUEmuomSpt6/bUbICMHl6Rn+o/RUjpkEAyDMhUGZMoTMCVlFP5XlxLQBBVGd5ntBFEZhhrKFtYy4O4FlfX1VChv7D7e2dtrn5rm1/3G0XFwaXEUphbklEqOwOvFf4rABAj4+zZq06aRoa93xm6wn1i1G17XpPpsI6Pt62d3bVw8n5RYKJyibnJOffSCknc10ABtZWQPPSAv5zzA2bm5uWaLsNQDpibcurqwKGtDogc7+zva1EBmsDuhvqul0qkZOTkvbf3t1WApdeW17Dd2zwmg57mCtRjDNVQsaB+cYcj4pkKmIoprIXM+9Z+wBC5hvB9OvvXrfNTXpj99vKynxbW3PChLhASRMF3tYSkJjH2VmvhzDJL3wIkxzh3GYO8hlWIe9qjbKGuJeYq3ONqSBxLay1KDYTpzC22Tu4Zn54DcJZJIf4HOaCLCkePVKCCHog6yrVW9YZzxCtAPYlelQFYMeo2tu6g+vguTEXSXK4fxHhpH3tBfaZe6w9T/3Qosg7CRygBFX41ctXAsKsr4O9PdHYee3a6oordtPTShBAxWe+cc8kEURRRS0aq6yivEKHRTmd7+beiSlYpGk14PWKjUZHVb2Flvzh3Xvd0+ONDSW9WIeJJ3hdPF1Fh67f2IlxPbw+QkCcJVAwpTBbCRDGmzlH7KM45yfsI8aGsXvz5o3OIRgbzDPGLucn8zOiMKIe46kokUK3FqWP3tVvx0b09KEwzXOkOskzyf4LIGSc+SzOkQiJ5Qy1wJbtzZgrxDDySGYdE3+enbe3H963Nz/8oD3G44G1Ee05nM9mg+Vsjn1bYuZOd67NLy615dWN9vzVF+3lq1+0OWzb5uarHccq7hX09EKuz4Dw54RBn7+rNwX/9//hT1Qh5IAkYGGjpSzO4rZaoQEhmxMHKMFGDhEyJSxI+NY2enW2L4BwMFtlxdE5vc60mzNtCvQAAMS8AU4r64VgBGANkDR4yEjZruiEHKpko0Uxg2LTU+zrqwUSSChIHu3TQ+0f6A1gcoLAaFoUtFT7Qs1kgFS9KqlzBb2iKtpjxgDB98F9pgdA1T1otlSVyq5CfPZSJyV7meA9WSwZm1ZTsitoPpRieO0qY8ndF2WNz9YmVhmmHLYBU9mMQ1vtl/wcAAZgpXrI60KzMHRzyS64MJ8fo+d8T7LAAMI+fSLCEAovq08l254VClOJSKU3fW+mrvWrwAK89X8CdnoG/XsfrHoGjAYQ9e6zZjvBNL1GYNfx0aE2NTnWujNTMpZfWVp0hUb9a8ioEwQTNLoCwv0RHA1WSlI1Z/0AIhwwT4pS5CC6evlqbaXKl4ph+tECLJk7g2AuY6vKRQVzAVrOfppahyQ+64vP6T3vumdTN6eUHGFU03fDuENnQZpeAjHb2+pnoroBPYqAgV++g4SIfJzwQrslw458/VmvMsR3cy9a9yUoQVInANng5kjzS7RZydwDuN0TE+CaPkJ1plYFSv2TUJ6OjrzOlEChcmUqJZWgyLcTMDFh2TsQVOCZsFYJDgEYVFzwVCQz7fVv6X2+i+tmvaVHSuIKRT/mGqPiF5lygmo+gwCMZ8H9J3jiWaUCqyx9Kbmyp7K/vtvclKgMq0N9Mgo8F2yePDaugIMxBnhQKeS5TU0xx5ZE+2Qek6kGEAKIAYuAEvYQ9lIqhHq3hP8AACAASURBVCenZ/ZzvaFv1ms57cBYBhBkJjcdawbPPwNCzKDT88Nc5u8BgzKiHnWCRN54VBHUB31nv8Ape1qyLxFAuxcRkYuZ3jnC30EpJTCnf7A7i/LikgJb5qXplh/lzSeBKgncmLJqCf5X+gVE8xnfv/lBgg9v30HPvFRQJ3qsREwM9Ey1977ifcKVfov4eN050XGhtb+0SNVnrRKdM6qwa88dHtUzQYbeSQDo3hGRcH9cKNsE9/Q3BfSz1rxnYD1yJrCcf2N8CO7xm6OXi7GHUrv5w1utS54VwTaVZNYWc/X8kl7eEwX8UPAU7M7OtuVFJ6d46Mxre7Pt95IZgCOqO1zIx23Eid6rSsg+m4qX1g6Vyts7gQn6IalErq4uS+SEuZpkFetTFOwaZ8ZXTIASA2HucK85w6Iyyv6S5EvWTywD+O8kX/gu/rd79mzhE4uICNywHiMcxF4DcAIYsnezpqng8Rrm8LFo13u95DesCPn6qUpLf+qMvWel1Itx+Xxbokf24U7iVO/ev237ANfTE6mop4c8CSISIFSWpGNw5f5RxIS+/vobWYKwf229f697IKn35NEjjSnPj35p9gju2RTYNYEc9ju+G/BzeEjv8JV6qeP1yj7I9Q/up1AkWYcybN8/0DWTVICyzHiyhnkmYYCookdSj0phaRaEusqc5j1hTrBvMoeoovLD3s/6ic2NBeAc6+R845kC+GGiSBBo/6B3/XxurolxYa9UBV6UXNtVJImeeREWFkwIaJwUK2hTYO9OCwIiOLFFY44yxoDaMNAiEJWzVklsgcNRWzadX7TN9+/am+9/kGKt+iuVUIyXpttAmCeq8IveahYAsSVnXXduvi0uP2qPn75sT1+8aN35hTbV7VZxsqqCg2Iy/S7Cz0jl8wj8rCMw9M//6T9QD2Gy9X0j+nMBQttRmDLarxBykDtAg9dHZo1FwMJgo8jGbPEYZ5j5d2hD0IVS8XI1kkP/SkCLzZgsPb8cvLw3ZtUcAsrelS+hm819oBPcEAjKfy49ebc37j2pg9xgB/oAQjNQWc39n57pKLBUNqjMvdkk5cWHz874j3uoCEwcOA01NhuCt3D22VQMQPubV/wL7Y3VrwIGiPG0rQRooQqBngGBDVEuRZ3tK725ItfPwKW6NliNML2pQr7qrVM8VGBrsHqW16lhXR5M/nno+ReheGolrSrgKajxryuPuaYEXPB2BNZK1CQUUgNtf7424dBNc618QQylBTJtJh+eSr5nVP1s/V5EDqz81F8bRpZSq+eHWoPkLTYzNdYW5rsCglQCpBS6uKCqCb2jVEekACk6Ld+DIuGFviLBjoMuqztGMZc/RZktK4GA1PRquApjumx6TJLJ7c2fAe9IXpsejTyz9BWKvn2O/9yNDmoO+58+1wATfU4pXEqZj0rWTEcUNOg78hulp214uK2urOpQ5XDj8zm5ROkRALhTbxqHLJ/N4UrgEr8q/mSNrqysShiDAx1vvtDIIlgRMYQEz5IAryBSB7+8qmxJQpYXGXMCG/lzogaKJ1aJCAB4JaRS4JLAbAl1xjKnh9FAZlq+WJJZP1Fml0Oc11ABJYBkaQwGob3ndGsLHoIZ9huBRvqryi+U5A9Liz2RAIpf7iFBPn087KV4jX3Y2lJ1gACZsRA1WZUWC2wwJ0i6AXQI1gGFJGGoPq2tb7SpSehYY6qMya5BtC6FMeXTivIdFC2DZsmPDo1IXIg1zJh6H0Xx1HTR+ML5PqyUqAphgnwZh5vuOzFuIQwLJyAoUWDg5lqJFgm/wJLo+ceaoWFFWyTf7/UsAXy2U7kVGAboELAzbv8fe++xnFeWJeluaK01CEWCIiKyOrOyu25XD3vUkzu/g36EfuCyFBFkUEuQBEAQGrj2uW8//yYyqq1GFSkAMxjIX5yzz5bL1/Lliz6wY5KIn0umCOhLuXWq7N7fLT/88EP57rtHygf74x/+VP785x9FjVRdPujgUEKhAPQ5X9S0YEczmeMCg4iaoTo94PxAKJhQ+RCUmV8gCryiHCzmKpFp5Q2JckiZJdfmtaANdH079bpaZCqRYSZD1iDzBmYL5xB9QCSU9z2nELBaK3c2TdVkv4fm+finJ6pTmHz8ubmZMjaOg8cRDeZgBJKg/FOGCWNUFPezM81bHLcoa+LwUvH2jQ2xXBjTp8+elcc/P5bDpaWl0yY5WnFGigJsIBaqKHOBNrKu6d/U3WT92GYwmArlfX/f5asCutlUUuuU5w3YY1+RoF0Vl4mxnVzeRNxoK/0ayiT7H/sC95ATmeucHHdqv7yvtT5M7UDXQ/6491H2Bc9nir/pp1b/pJ6jI+nUz4SCjkb14eFBefbsqe4D8FMx+ZlZ7XXYMPwktw2Qwhrknqix/va//Fb1M5nTz54+Vf4oDjcAIWcP7WDOw9bguVTM/O629hv2vc4RT34xIkzQxWvNWMALeynObsZG9EpSE6pQjspwHVKD0jl5cWIBWpXbyvlBxA+ae5OCEvEesTtGRjrHp1hhBArqGZhxYSdir4muRCj2ofzSDsAg4JTIdxxiiVizB7pk2JFzzhF4EzPCZ4ECEGNjXTv4POcRtWiJmNPXyXOdmZ4REyR0ZBw07G2h+zN/WM849sUsqqW97PwZUj9Q95Z9RRHC588FoNmziOCZIsrZbwVZU7EtkiPKKKJIo6NlYmqmzC9ulNU722VtY7NMTM+UUYIw2CSYFrKjzOK6jQz+p+Kf25vd6IG+//P//a9rFlHHxxZNiVwDSxRjbOFV8+FgqfxIM6ueWT9J4laiiicoOTv24lllkSR2FiKgUIZUrZ3DhsznWZw6TOBfU1+HXJgjy9sbWJ7IiFHkTLRMwvSmErApCQTU6FIKPSffMPlqkuA/dW4juVBEFigmLEGbG4BQgEu0VEQYzFvHI95RL2tx4lAregCnp2rp6FaRKlgUWxO1krBJ/QEsuRxDT/VTQLaCWR36FayZquANJBHCeLe61+p3Y9AKmKG+WAFhCxTbqFoihF2UKcitytD7GQLm3IYofXbP3xWhj5BLT9ren/Fv9/gOBwl0mTNvXr+IvaKk8n7Ps+/Lu2SFFUr9ldDefI8qLY95W5VNpYhIsW2ob2MjKpa9trpSNu6sS5kPY5Xi18rdOHVRYasaDksFzvlmBsvtIce/FfWqhxSeXhmfFRCmX0LlybhmTDOemQuhHGcMWgpsCyAFpIg8nxxLlp+o+tjIaCfWIypapW2yLhk71hBeZqnQVWozhg/ggnUGjRsqNAYQ3k0MilC6TStH1OBUdZhY23Q+Rh3iEhgrGDMYc/QFr/EsCGfIG1wjhDHwOLRZuzF0MBDYH0Jnk/ea/EhRl1y6AyMIB4yi8lU4IWNBRAijPU4R1zidEXWO5wUMkkcDBc8lEZyzxXgBtrgmcxLQgeeb5+UzpnSfK8oIcOaQ5z2cVq1HHqOYvQxjjl/6nOfpcrEuLLbCZyQkoXljupEFu4jQX0mkCyN+78PH8mHvgwAP8x2n3MKiC7u7ADrUxrNy2tXAcu4cn1VdrLpWB4jmDQ6Xc0o4MI9lVDkXO4XW+bfFFoiMuy6iQY5/MfbZP0TRZ9+Fal8BoXKn63yX4i1qf6hIaj8f7RgcAF/6m2vjkECoJKJL0PISKZKRdnVVI7p7nTgJy5w5i9NjY3OjPPruUfnNb36QUf+HP/xJdC6cmaoPe4kjyvlCbCkolmK8Q8MENDG3GD8Z87Ouhcf+wPgcHO5LVGZsnPGbUTRF9GGEiU7OFIFkvfDLXAMEWtGViBAA12qoUANNNZyqYjh2rvL8rDPohuRJttRA1t3q2pqioPQrdeiIfr588VJnlNezxTrYEZlfPIPOpRr5xFHGOLFWqcn25t277vwkhw0VTsRNmEf8PHv+zOqJrN3jrx2AZe3aSPWZlDqERKTCCEipA/ZGxifRdT6jnMr67Myhz58/ah9gj1AU9vpK7yeH0EJCNfpSVXwDpkPZl3OoqkvSJr7LPsOewRjxXhQtsU1wgDBfA25NMSQKty9Agn1BBI+2p35uBM1Yj+yFzGFKpdy9u6OzhrF7+dKRIn4iRsMa8NlAysCZnFewLph3OBR+88MP5b/91/+msSFHlbE9gEZ/fq45hlCSlEIrawrFWuY5kfCwEdiL6XPAPc8a9gcRROUWVjEYmB98B7uINSAa7xfnLOJ0Yw3R3+mrRFmVd1rZYlJAr44ZnDMBhFEFFeCvzIeAS0WI2S+p+anSU1YFD6WSMWNe677Q7PfNMOMzYlbV/EDsPUVAoYoC0CcmOvG+pF2YkTauSLlzevfK3kdTbSMwFKcd46zyGjigzs66fFG+LwGty+tOzwJNB4s7DZeL6yvlJuLE+1mA8JlrW5+eqa04lJQuMj9fc13pP6uYhqE1irNnFir4Tlnd2C4ra+tlbHKqDNeUKCXWRGkdbYXb3MFbkPYr9kDf//5f//1aUagq4Y/BF+pHol3JsRBNrfLiFbE6v3AeBp7jWsg0RlRUSJOjw0aL8YkXhQNTnPgvpgV4Q7AaKYsRD835mfOL2ARzUKgcgUoS9HIIMTCdD8NiMjDoksTUsb36LnxCsuYCV5Ju8/3q6857RMXrtDP8+wdrPUI2K3md7cGW6uVFk6/I/Zu6eolYSfq/1voSQKz1BbPhOqJjYNWCBbe8RtGaYvcBBQEmObSzCWUjasFggLLv4vuEahnAwXUCCLtafxXwoYToCIMTqQPsiLLqvzdq6Dhy5/bLq45IzY2cxPq1jppqUFs6oZhv1kQDCPO6hGw6mkVPwdT4sDZSe21PpGZseLCMjwyV2WmKDM+XjfU1qfLhneVbp2cRO4J2Rm6PjbB44NPn9LEcBdVo4jPMfxcuJg+qGtJVLEL5GbVcAX0foMZryW/KfMl1Mz6tAyC05EQm/f2Tcn7huoJae6qJZCPeUXQb5bwmyhaqaxcXXrMCI/bIcqjyPockRpZosyowbBlwswiIkjpqz7rkOTBcoGMRYaRsBWsVY+FOlUnn+ZB9B4QBFjD8+TyGB/3ItTAU8dhHyt7ULmoDei2Su8kcghZHJI8IWsrjhErriIlpU7TLNVCnZPjyWYwiDBvod9yLH/qF6CbecWimVlO21zeKsXwuRgzPnD6lP2KA8syhjiefkHtzXZ6J9nD/iDWEQpo150LT/QJxRDZgTbx581Z9z3fYYwGBdrqNdfRQxiM50Qmhs97shJM8slQrqXWlkitiT9ix4flgAxy0Y+EPhBZ6Ak52Xl1prwsgJDrlXJ6hMtg/VM5ryRPWCgDTkXDnaCY3NlFhRQkAKhUQ0QbOgoicUANQYOf6WuAbIzfnhyObNu5RVdzcwljeFcXuyZOnAs6U2VAKQN3Ps58hbBPxpUTakPKHgothyfnGc0oFcf9z+fSZciqUXxgqS8uLZX4OBdUhAXCMVZwSZ6fnlaINTa8X1QU0AsypvYizgUi5854spkTfmzpMTt4bzUNAC4BZ9enm5zqjnHm6h6rhx0/VEek9mv2Ne7BO2G8oeZCacNr/cNycnpRP+6aCK/8WauLGuhwUCM9gZDPnnj5/Xn56/ESUu9C9wz6JQa8crlrGIpEk9graRwQJoMF9M+dpF/3K8yi1QtGtz3IC8Hn6gP37m3rGtVSUczt7e2TsCuZE1k8LTnieOJGyxzGOzEscuoA6HLoGnCcCBYoifnIeNe3jHlw/YizMXdqYKP/m5h2VTAn19cP7d12usoDJ2Fi3r2J+IPqyTxT83TudmYDG77//vvz+n/9Z8x12ALRxABzzem52RuNHgXv2SZxzCHuxN929t2Pa6DigCIfeoRgA9JMjki4vBNBWtPP0VM4O+iU5fqjYaowq/RJQCEhKXUbWNPtycuM7r20puia/9E+cF4kC40TC7srZlT2M0ihW9PU+k/F02lEtL1ajzje1EXifcWbutcXkE4FkzBI8SLoQc/uz8k/fqy8YT9aF6uMKoJ92Qj2cf4nYO4o6JOV45X6KUVG0XwIIEUzcPzwor5Xr/Lw8f/lCNH32V/qW65Nesby0pLFSSbNa8gJHKPoaiuAurpbl9d2ycme7LC6vKDqIaI3z3xtAeBsh/BWh0O2tZdf/v//66JrFF9W1RJsMEq36CCUpOWT5q1IA1dsaiqSNfAOwChu6Wi14yjh0OWRdZw4vJh4klBR7dAvXSiO5/1wGIItZXuia92cREsAXwMaKZRy2bE7y9uBdFFW0crMrOMCLOlypnhKQkRfd9epkWKl2nOulmVJanwOQojzCIR0uEZNxGYSrTsxGQCxS7rU4qmiBElcBeBpEGCB+W1fQYLDmxjV5ZDfBX0BemxsXD248bAGVoSSqP5RVU+v91ehh3uceia5lbKEw1NCcmZpVTbCnPaqp476rFE+DxN49Mhek3CpAaFCYqdH9beSWnT+Z/MJal6fOpC7mZy0cjX1l03bUUX3U9eXtE9CBT+mTgTI2MlymiVJPjstQW19dKXfWlkUZJTpITs+nz6aBYdAyR+lLGe0XRFedSxhxoW59VAMmgBAAICP6spf3pwidoiiuFcj/Ayg46EKFiYHCtUN91iFVD8EYS8m1kBFzRm7pyTcCKAh64AnNwW1DvDfnQrtJRB/vKYYI8x+PJwWeQ/UCgNEG5/CwRs66YsbJKcEgA2xJpbQBhMx5ng9vOJRNngkaFEqTeu/0RAIDGIkYHUQvHj58KFobggkXykGrNRAl5X/iKGSNxETYyqAag8W1zUJDkgeZAtVnGOF49l/q12IlrrdG21XAef1OzeFzDakYHYkCulyOaZ6ZA4mKxogLYOc7ye1JNIWoYZgQyWGh3YBbfvF0szdE4OflS8C15wZASKIR5MaJju68R9cJTb6c51giqaqLRVRJxs2QFotAYRNlkYENjUoKtabHZ++2i9BOGkf+rrTXAt5m5zBgR+QwicOCPvfzWMAhlC9Htiy0xXdYk0TcUWtUvb0R5x1iEHs9e99mTjPXeikAODhcxmR4pFcagfvhUKDAPOfI8rIBeFIgAJ+hZwIKBcCoLVeVZKF4qXzNlSnhn/c/lTfv3gi08mxLK4tlaZH8JhQZATYHYpkQVXDe7milwR6qlAGqlaw1GDHUXsQwD8V8fHKyAkLTDvmVway6g2YZMGcH5Ggy1RVniGq/kf98TtmmY80THKPLSytldWW1TJCHOj4hIzXRmv1D6tJ9ECAEnBD9A9zCikA8C7q4SlK8ID/q54IoE88XlgpzOHsPzINEI5m7OAQY6wBCS/s75y90veTVef2Qx7WvMhGI2yj6NuzcvtBSA06yB7LGkneaXN3UOGWs6CfaEkAIGA3LiWuxB9Me0c/7+zsl4DYFhfejkcA5muijS/lYZIc2EiHc2dnSnFIN1oN9vZd9hj3nVEqWrlEJm2Dv8yfdUxT85eXy4MED0Zx5dq7/9s0brT3W2cz0lOyXgC/Wj/NlZ+T4WF1b7USuWBOcf2EDxWnOvsYeDIihX9hnRXem6DrRzOR1QmMcHlbeKRE6U/yHtd9qT6mpKKnnl5zNnO85v0QVbco8SfSJMwLbBxtOeZQuvcScZAwYo86ZSWDh+ET3Z7zYL+KAYG7xk+grNRPDxGod3mHTsFhwZrx9b0Vf7hVHH3WFWWMKKtTahNiTXEfR6ZEx2XSqGQwNWdoNiAKOls+HB2LDEGV/8fJlefX6lQHhyZlo7uTicmYhGAQw5NlEPYdtU8uxsc+srm+Wla1HZWl9u8wvLJaR8bEyyH7fc13L4TMAvf/257YHfsUe6Puf/7RxzUbIYeoSExZBcC7guTyLUVbKgnV+GpTGASXgttEMFhsLkoOSDcDeV+pnuS4VAgNZyPZKQ/0crSqfplocHFLsFZqS+YltFEuUQ2FVix+QRyiP/rAjJG6jiyWEnsg/8ATJo1WVpCLAwDMCDns0Ky9TRxHPJQ8eupKiCLXchAwnp7vpJxLLoZgpJwEvkdrjvELlfilnEOPDNDiDMfelDM1akiDe7QC2mzmBrfGpiFWlXLRUw3wXMCiKZd3s+cwvAUJek4FXC4AbYFmLWWzT0EH1BlLtVdm1x37tQKF7JbRRj1VHf6yfB7MzwgpmdONlI7QXOc1YVwJwIpQVEPqgUpMrcKVcQSmDA0SdLRIg+fjJibIwN1MWZqfKytJiWV1eLNNTE2VoEI8lyoyH5eDgc83zdCH59KUikdXZEG9n6C05vPi/Nn9KNUhYwjU3c4AGxIfKGZWzgMTuXhWEMg7JRYnRHeDufCz/Yjgfn9ij2hn7iFl8Pe6iXdBu+Mn7tKH1zgcQMh9Z/0TweJ4wArgv/YFnWiVn9okanut5ibJAcYsKpymj4xLHYG0z1zECVTD55ETXJp/GdQSPVcgakMcekwghn0FcKrmj8d4DwDD+MbpZv7Rb0vGij9qxFPn4AFoOepeGsRgW/1eEtKH58hyo/AEO7GDCUDQdCDCGscu+pHypGtVlbACCiNVwbYw71q6VNqcl7uHvE0W7qCURLrS3MPaKPFdwRuQJbzF7ArlpCIDwXI4q+/Ncm2cEFDBOdopUNeKqJshnva/hVEPICsPKYih4pAUsu/qDV4pQqAzJCZ5xKMamevILE8LrEGrymfqAvXZ2zqqKFt4AhJoWhlMOOhU0SBROAU4CdBLLCvvBasKmnkK5GhWYQWSK/D4AGZyDKEinNm0cbxhqLvdzKQBF3h3GNQI7jP3s7HzZuLPpPKiLSxll5HxZwOaT6KDsgwa204rYAVa9F5rmDXACFEIbpZ95XgDw2CjKqEQCoYoWnSdSahwHhEE3PSgf3pMX5Ug792A+Q9OMkwLBC84E+vzVqxfl5auXBnvXODHtdOR7cbB6Tx/WeDAXmCc4Q9TnUCbH2demy/TklAFbFXphvex92vOafP1SUU9qdSqHf2GxzKPCOEy+6lXZ+/S57H38JCCRWrlx7DE/2feIKCl6OTfXlVrhMxF3IZoLwOAnQC102ZyHjC1rhTYxV4iI0ubkQwcMOWoMm2hU9wNY8n8Mer4bgBGFZPqYSA3rPhF7wCc/EaOhX9l/cDxxDfqf/qSNc7Nzrh/ZlZE66uoIso9DG8aBSI6rmADSGaCWo0vx0D5y6XjO46NjpduQy8acBBSppM78fFcjkUMKCrPOBkr68H6t0Zj8RwAFc4CzCxAvBxJ7eGUKQVVE/4CzCDDFPsSzQfvVc83MyKkG9Z3oJXOM+SpAxj4wMOAcZIkonei6ACE7Q8+lYKv8t5GRLn89c4K5FQpoW7qH8aC/Y9+w10vwqAru0VbmRijhcdgGNCYCyF/ukfOUZ8BuSx4948pZZ90JO1fpYwrTA97y/eTAEwgIcCXyS5vDyhGrSmlAdlzyg8q9FOIHB8ub9+/Ebnn5+rVEpIiiYy8KcC4uSShoZ3u7LCHCtrCgPuZchPIvgHl2ppITq+tbZe3u92VpfUv0UcSAANxRclffEhS4UQbtV8QFt7f+B+2Bvn/dXbxmgWAEZYMLP1sHPAfdhw8ddSyeIIsgDMsSt9x5JPCtsDc1xUaK18TKh8oj+rTnXMAh5wtyKCSHgGuwiFhMHz8hUY8apPOzQrU0oDBlRnmC1Aoac/K3lD9FX6jCAVZQqVRMJwBjNMRjiAfdtDN7olnouKhDvSQpGoOVEgJsQI7AoVxH3aoaDcPYkpfeHPgAUud2nRSoEwGEoU/dBIQCsNWLnghUa7yHMhXPWMBcS9NIdBDDwRiuLdB+peggfZM2hqoWwBigEcCmROeaz6ccPIB5RdddimCihor89cCYWaa9KF9AoaNmKQxfo3f9BoMXAYSN4Ixxn6mnyQVtWac9x0CihTUxUbUkSxkZZo7VBPP5ubIEvWNxvizOT5clBGTmZkp/HzQhSgFQJw9lswNHnmtEWFj46lKHBhs2Gzx913NoDHV5ULwmCsnKirzftDny6/GKZlzj3U0kSlTpSuONhz6HHgdq8g8DDDkEIyYgoaRTF31PNO346KsO+7Q19DDmBQcwn0sSP23AEAkAiXCAHSc9sSCupZIzB9RF+6p5j3c+aoTsERhdGBUYvkTcMGgwXIkMQJ8CoGBEYySzLshxUk2qgwMd+BGoUY2s6WmVG+D7TCmK01st8YPWLBGaVoHYgNCGPkYE36MtfJ52oyyayH8itBgo7Hn0pQBcVVOOQJBVP3ulJegjF13f7wyxFOGm/+PVD/0qe5eECy4APKfKrclaNuCh9teFwDLGHbXenM+J88zUQPZIAxfPKT4HOOE96F6JWGqtyVFj1T+MPj6XGouqEYbyIzVY+/tUEJ1oBv2jeT6A8u6ojUYxLiwmFe86YAXP+NoaBbZdqzN7B89qKiiAENrlfvl6BEUZhoeFb1iXVum1WigOGZw1OPDOzk4E3MhhxJHjc2HMcUocZn2ONNJngLXLKyKnKJK6/hk1DJeXVsud9Tv6XiiGOHoEUikB8fmjwKYMWpWIqfT/6kxhT8EBCCgkggn1GxpY+p/nIIcQsMzcQaSFGoR9BcP8QPRO8hgBBaxn3jcgJA/fZw9URq7//gPiQ5Q8qPRysWWcF07klTWkPLxJF5iPcwghIQC8QCHlkwaHBKwwSCk5ofO2v1/RQWpdvnj5onw+MDgBQDOnp4hCirpnNs4xOfXszTUar1SK6jSk/2lP1olTNKAtu76jHCNVkCqOluSZsR5Y196/TLdl7RBlVk3G2VmBXb6nHN8954zSB6LkLbjeIf9nLYuSjm4BwFNCdtPaf4iE8X/2JeYz84i+Tg1D2gF7oXNM1aiVAKFEYSyIx5ix3yqXVAXv+6QwSp9Rj9J08P1y8vWrcsXIUQOQArLpT9YmQimsAZgVrDHAlURG6tpjTol+2Vdr5rH/oMg8gkPlSJRxADY2DqCQfpqgDma1g2jj3IyBOf2SUh2qAQkgpK7h1JSiVhLcgw576b1J5RhQd2YNHTkVR3RwhRxRLv4kJwprI3TMODK1H9S0kpx/51XojvHjnuztOJ9Uh/ME4duPzAAAIABJREFUcIwzZl/zih/l6lbHJO2gjIz2vypelc/zjIyHxm+Suo3eJ3P+ZS0EEALgAFdEwkP75dqshYA+OdRFp/6WnXVVxaCYd9h3gHeig9i1z148L4+fPi3PX7yUk+7L1yONM7oaq8srAoT8Mv44jqCnch6z/9GPOtNwBqxvlo3dfyqLa1tlkjOlKmwnQmgmBnVdw2rroZE4iv9B8cntY/8n90Dfv+zMXgOI8OqzYWDQ4vViw8Hr+f6DvU9s2CzIeIIUYVCxWAohIwNdC9VL2YuCrhjHazIaOHg5nDAYD/HSVmU1vG9stvDjJdxwwP0+lA8foHThJbJoTLza3eGCNxca0xU883ElHnPIS+68iQxaQa+XtBzPvAs4YxxbCIC/GGXK9ajqUNDZkG3HoIDu6g0NymCVXCefUMWiKRpda+lV8ReDY3K74JHbcCO/SVGXxsOFgSoaIO/VejaJzNDXilDW4rChgrbRvRgQAZI8f6iuAQgy2IhgShrdbeWnfT80sXw3lFGr6kENrrr1lULWqXhWFVF9r0ZLnffoWdwrReEX8ITL8GDSVNon/5RIYjIprQNRoXwPEN5MQazpjY4OVopwzYTVtWTsT6MiSo7batlaXy+rywtlfmpSCfwjwwPl+Oth+fxpT7kHjDPzmHwTcnoA/swf1oYos4q+uERCwL2iZrXGGf+WYab6TiSWG5DQ56F40q7k5/JvDl3ayZiE7sS1LU2Po8UJ+MrXrbm7vMZ7OYBxruCTSNtoB0qJ+3KqOH8D4yqgMwn7yZPT579+lSEU7zxrjjGNgRdHAh7Y16/fqi9Yc1BLeWbuEVDJtXgmcghlSA8NiqbJIYmBEyPs84GBVYCPKIVVZVRgdWyspsURZb4SGOQaPFsiGRg0VnqEWul1hqGR/Efex8gJKMFQlmqdoltjMnzS3+NVKTbUOPYv2sNPclACSNkLI6zF/RkP+ihAk71Rboyad8P+B6Ch/e8+vO+ikxZZKTLK2fuiZIrCqClrvUhJqIkSnpAgxqko+2PjPIOdUWEZ8FkAKDW0YFuQ0xQZ/WlU8FQ/bKSjd2JEGxC61h19MzzkvDrmm3OrjwWmZmYsWCFgMcVzen/lu4wD+yn1Dzk7To5PFc0lQnt6BvCl3htgb0xGeIq+Dw8PKGoCaOMaGM2OqjkSIlofNf6Qgr+6Lh8/o3KL8Weji37G+bi4sFx4PtdKHJSTj8gUYI2oDUCBPUnzGcNVtWdNSzWwdf4x5woCUy7PMaZ5i0NBOWgnpwLNOB5QzOYv7YL+drhvBcWUWCF6Dm00omxEIXEyYlhikLPfOKoLS8VpERis9DNzKDX4cK4qB45IN2O6T429L4pK42xgj1taXBJAUdmPwcGCFP+bN68VhfxyfKQIrPJfiTZXwGeK4KDKLin6VNWuAYNyCAEKq8GePFDWdFhEAQiUpeA3jlMDaDMsYuyfC2BbSVvAdHpKYJu9njFnndJvjGUcXswx1iM/AEHmvUoHIFTCXlH3TwGfsTE5wQBUOCZoA7TJ0LNhIgAIYSOEChtgw/6oa4yOdlFP1TAUIJyTYwsnn+mmnxWVZj6y1yM2gxPCYjFfy8cPe3JeAQi05zLP6nnrM92UxmnGlxxQ6k6OeR+iH2BRJVLHuYt6KY4Y0b45U/tcAoh5Tj+xLtk7AIQ43cTy4NqLiy7tI1vnUuuIZ+E10XilDOuUnThw2dd4bijLsREyZlGMDcOF9kLBFK35/LyrxygmQx82odsVZ18YL0kBQpmVZ489wjW4P+uHazMe2KGKKtbzMeA0zArmqCjH2F3UtK3U5XxOgHyoVyMwSvRiQokVdu419cWKpoz/0tKK6j9jo6As+uPjx+Xps+edCi9nu8SmFpfFdqHm5xz5stoHDFyxG3F+wgZgLKhBuPnwt4oQojCKSjQRSPOubBvdAsL/ZORze7tf7IG+f9mZu4YKFul8FMjiWcPLywLFoMNDwoGGWEMU4dh02bQi64txx6Lk0KHILjLaLAiACoVcoWugrsaP84/m5UHh4MfI4+AGgOIpJAKAUY7Xns2QBROgJTomtd6uLrVZT2Dgqz7WgA47NoKeuIjRRqfS1tQHDJXMpTGcc4CxxCakg1v5MPtduQHlWZKTU+Xuhwft9WUTDN0yeYjKe0zJg3i5q4csnlXRVMl9qtG7ANaANTY+R+3g4FsSRknkUs704eqIJvLm/VVVz/QDRVFrRC45hC3tVN5g8hubcg0xYmUcNJFGb7DJ73FupWWunRMoQNnTdalAsH6+okMzT+t36lSkXXrtG8ppD1BysuiJKxrsts/UVKvAE/VQlA0H+q/LMOJFw0MqJcGBu4rU+joc/6UyPztdJsZGCiI5ePIEBlWf7oM9i9VoknNBERkUBK1IG4BOU0TRrfTj1vvpmlVzKmasvJJKa0neWfJyMq7xtidPLQJL8cYmHygHXOg1tCkHJgcUVL5QWTAIU4w3YBXDSUV3rx1h4vXkDzJ/A6x4FtrC/eWRvXT9OAGj6+vy8tVr1UbjkOVQpNAyz8zzKAcIAZrLSxc/Xl+voK5P0RAMhHjJ6Ru82VBwuA/Pwp6SH+fJ2WhXH1xcyGBs630yBl5zHiPnmKAieSVRWvXp5YVyfgBOnp+sNQRayBGpUTDVGjWYQy0Oh1hYC3HeQLlSWQ1qhL1+LadVIq0ph6Ac5oZhkMiPnwXxhUFFbVCsc+7SlOpAGhBa9Cb14iQCcnzishRTk9qPe9REAOFe2d//omceHMLJ470hrAsABD/UI3z/gRpdn2VUYvhCJ0tKAP2FQaR8v+sr9Q37KcY1JRuY/0obQO21AkLmW8AgYw94iVEnVgVONmrFScr/XOqG0Am/HJ2qJATXnRinfITr2wIOJicoG3It45HPcr8wUXTezFkARhG28ws5F9++ozC8FaqZC5w1C+TnDBsQOS/QUQVEZYhGY7AzOSwi5lyn0G+7/GWpS/eLskx0CNDOPguQ8Bw8qmUiZiRGRfvUrrMLRagwal2S4FyAOdFiO49gndA3BrK0gdxNzh6o3znfDLynJe6E4YkSat6jfz/ufSpv374TALo8vyjLy85hYv4yj5kPb9+9La9VuuOd1gGOGeY9c52SOvSLhHqGKSQ+6qhFFWWKc8YiUsdWg5QSLaI+zrsjQkZ0j/XJvN37sKf+1pwF6FXnqCnbX01bFGtjrNKpXduYfkgemfLZai4acyP7Y4Al/Rr6eiJYiTrJEK/5aERhAUybW5uigqPADBiEqSBQWZ1qrbNYa1KiPxcqmRDxEfY5O6QpN2J1ZeYMz4j9srMNIFwXYBQg3Pso24E2JKoXhWf6ARuHKDigjujS9tZWGR8flaMqzKJEuZQrOjhQrvs4r0x15N7UmVyYxxnh8iQAafbTUE11Ds3MdJR0OUjHHNEMiwmgrxp/RMoreE8uH/se801lxZRza/aLBZssLkO/izLK7/mF5gP7gtbdtaNwRKU5i3Stoy+aI9yD+UiEDYdinDfs4wKEb992Occ8h3OLe5Ez2p+omUAUdmGlx5tib7tIY1tLRDGfQ03muXlPTqAL5+SypuWIGB0t83ML8jCfnp+Vnx4/Ln/66cfy/OUrfYZ20Of0I/2BE4r5NT87J1Doc/PKYlhERftxfkyXhaWVsrz9sMwuU2N0WvmDygkXzcmnnqODtxHCW5z26/ZA33/fXbpmIbHAMRQAhIuE6qemOil5vE8chiw2DgMOqE5uGWW86rWOGijXYnPA26IkedHSPsvw5mDlOkrsX1rSwuJAYkMQZZRIwKdPooyyoUIZ0CFX8wjirU7+HUIIo5U2KqMsapUAhFqnKZEv3pO3rRYdzWbAZstipK0xBtnEnOhuGoLBl4tgC1wSyam0WZ7X3j0LT0h5r3p9DLL4jzeyAC15TuWlciQN+pM8etXLFPqmNz9vfKGCBiBlQ+w8TFWaPXS/fN5OQIMrtadSJ1QH50boLdG5TMtco/d/R/ksyNOUj6gfgHaWwvOKZjaRQX3+CkDVPg8Kpt8ugi73U9xVv9l+RIC/K7TtjR+C4/BgKZNjw2VpdrbsbKyVu5t3ytraclldWSpj48NlaATPXL+pRQeHyvmxcb1vrzPRpRHnceItzwYdsQEf1D5wIgKU6HAiTRiBqMK5HqEB1k0AmbFNpDHRwKyfUGPayFO8wTGw+L89xZNyiCSZnjmsfien5ZhcOxvMHN6JsPNeAC2fzbzt5lH9PvODdR6V0idPfi5/+MMftUZYtztb2zLauDdqjwBC+hAVSOTzua/y5zACrgwubXgOyGAl4khbuBb009BkQ83VfavnF+Mkz5gcFtfCszNGCpEopfLM5LvJQWRPd5w2KilC/p3q5dmoYYwxylHvXFldlUhAHDYR/EkfcX3YEjEqY7xCWee5Eg0JxTcRE9OB+2TwwJKAZggYHB1DudXqhmm/oxAAwlPRQQEGGB7MJ67DWNEOaGn0q6nzdho552pefyN///rNW0UOeFYMOvb1RIsNmhwlCz3VuUOuP2ealo1jIgGJghI5iwAKn1c+TM2Lps9Us7RSvORUU07hUTk4PFY0f3SEXEvXyxNdlxyqkRHRNJlH1GsMHYz3FheX9KuoxNl5efr05/L8+bOyt2fKJZ9FGAhAqNzRC9dBs1vMkW5HAf3bzjNH0V2qQetNpYg4m6wYPDPjCDgRJsaeswkjFoox+WeA7OzZWgdVBReHU6Jq6qPKJsB41dlV1UJHiIRXEZ1Q5nhOnps8MKKEOFcDCGnv+3fvy/OnzzshjtWVNdXJI2IFgID2CkXSIhjU3LSARiJ3gBKrd7u0lApo1/cjlMJ8Y67xPHs1N41+SBRfUeQabSLCzNpnDvG6o3pEB51nC6DEmQyFzxEWFw7n+zwX8zkqj8mNNrB13jt9xxwPBZ/3eBbulbUfhxF7Ht9x6YElUTrJ8UoOIWs3+0vreKXPrZ6LM9BAFzCCQ8Y0Q48t7bQdZMoq9tLy0qLmD/1J7qDLEyH84wgh1wrAwjGuCOPUVLl392559PChaNPUJ7RTy/PDNVatqI6THeeZakru75fV5VWNN1FAnC+p88r3Omf92Jj6VSARCq4A7ILAW9RNsZeSx4kWRPL0uE5sOu6PE0B5wxXo+/zz2IRJknMujrCwI9gXcfJApWbdMk58n7lNLnnyPDlXUX6FfgxjSrl9uoetFv4mIhiHRfZpUfilLGtGTM42nclVBCwsnDhjtd9dW0Ga3FyftUNyWmKXkXP7pz//ufz5xx/L63dvFcEnQMFYsfZnZqlbvGBguLhUVpdRE6a8E46DTwKDI2Oj2rcWllfL+NxqmZhdLONT050DRrZdZ5TdAsJfFwrd3l323/94sHLNIkmYnkMlBZ05TNhQkkPIAoSOlM2QzZuFFWNGEvgqReEE4unp2U4On/dieHKdbFI6pIZHqpf0tNIMDutBb5CKx7pHqbByVQChKEBDA6JdsHkFOuQgUYmLBlGE/pbNhE0cYwa4JO68vEkkU+PNRabahb+94Vllkk3O4A3JYm+M+qwKZtsIb+sMEqFwFKwHCB1xuijnFwgKsNlVBcHKwe/om4pumJZlcNmDRvGWJYLUGb83itL/pd+pl2d4cxkEeMZ7mnumPd0heunoYJtTaEDhzVt00VoHzI+AIqvziPwsiTQ6j7D9+Ua7pnmv+2ctgK168dfkSJYyNNBXZqbGysrCXNlaXyu7WxtlZ2NdxeeRgO8fvJZqJbXITG/8bDVEBEFOa02nURLUcSqgjEcxbI8Zz8x8UwS85pwGUDAfBDgqNZSIB8YpuVZSw60Pk6gXVwwgZA7FqAo1r3MqVC92BCk4BDsqsg4ne+IDCJl7AXq5V6hwjJ28zxUgZv2F7hzAG/odEXDmeIQTuBfff/78Rfnpp8daAxhDm3c29Oysf+pnYcgrAlCps4ACGXo4nIaHysLioqX6+/vk0QYQyts+NaUIhz3x11Ui3Xkk6nvlISFw5WhWAHPKBtAe7iOBGZL5iYBWKX7aF0p1ojISTUohZ8a5r6+MjVOcGfGI5Q4MtQZaFEVhOcSBkDxO2sk4J7cwVOHsqQFnGG6vXr0uQ0OmImKEDw5U9gN1wb7gENtT/tHRF3J5LJKD0ZZ7ZP2lzEXmRKIWodlxb5xsgEtodGYZ2FjS2rvCYHVUyMZQcvRs5AXUet0adLoupxVDQzlWxKGCQYCgHCvaQ50XSwSSM+TgALYFtGSDzxSrZ70kCm0BG8/TOFh4fqJwATO0g/OIyNfe3ns5OrgPTspQdRWJO3bpGO9HPHevzlnmGfdKxDxnIGcABrAj/SgQj2svpzg84+dalGOioxMZSLsC6lXy4NwlKXgvbeL63j8oy3HeRQhhpLhuoJ0amVuANCipNvBn7cw5R9znQqAZA5t7sgcTQSWKzNlNdIY1oDSPjx8EfhkrAIjzzvo70SLOd846oqByhtZ8yYCtAFSemZ8wWLLf0Y9hPeSZM1/jkGKs2BeYp8wJUkhg/UC5ZF8JrZvv8xOAoPIjnJs14oOTlZzX7LMLiwuiHTPAPAf34X0iwcxB8u4AQIo0jo93+cbZJxVZapy4zMnsqamPqNy/KspCVFeqvAg1RViFfq3CLeQ744iCnm7HybD2vICmzDVovKG0Eh3cvXevTE6M6/NKM6mRY2weRfIBimcnrrO3tyeH+cLcgvLWiAgzX1DAZJwZH6LKRKsAe8rL/PBB640xZY5wfTE52JMHnObQ5icyBnymBYSA+KjLxq7Knko/Jp0h+yXf53PMO+7L++wBKEqzRzOG7LPk1+asYh9ibkucS+U0XHvZTjYLvvC9OAxyNvScMF90TmjdUR9xdPSbqKDo2NV2ir3ksUGE7lpRS1zLgEIYY4dHX1Sfkyjhuz3qm15IfRTFXdgadlT5vFDZiaVl3ZN9lhIY3INr4ZBYWd8ok0vrZXJusYxN4JAzBTjO/p7tcxshvIVlv24P9P3r/eVrAz1L4Zsz76ieKQ5OBOew8iQ3vaqjVVWhCkUBmnw3Jj3gMQAshnC7MLvNYNCS6zGKbfQ5JyiGRzzwFhGAMurk7JSuGB0ztcAFwQ1ILNduQZAAEDYBfkIZYmPEe59ojLxL1SPpqMpZpVMBCC0sI7oKgjpVwAEPIhQDvNIxpLLpKEeEiFpDr+yM0UrLA3fEw4ZnrKujB3ioNcAC/gy64jXr5QMGsJlCigpsK+ySMKUnWzbGm9HBTMU2otoCRF43lZAooY2tFry1ResVBYTeUUGhnlmAsEb8anSy4t0biDA5hL2Xg4OToyihFwFC8pL6VF9wbXm+bG+sl92drXJ34065s7xcxkYRExooF9fn5euJBTk4lDhYLWtPXqCjs6LPBJQQNZHIrfuR+ZacCAzbGNcBhD0nyHTn2YfKGc9kjKh2HcTTyT25PsZKZPtt7F1rLYbeydyK4ZQoWQsIQ5lJ5LGd6xHfCEikHZlzzFVT61y+gmuzvjGMshfw3uvXb8qLFy/VHxzIgDhAs8ASolEfP+p1FYWfndX1eI8xw0Bb39ioanlFgBDqJXuMooqzptnSdsQKAFGh6wlA43g6OpKnn3Ggf8gRwtNMG+PVxhgGUJAzmzENZUh7T0p41Pw4RX2voItPyCA2DdI5eekT9iOYDTAlLFJzpDFxyYq1TmDDlPiPej9GuHMsB5RbR7QOgQIJdcgbTZSD8cWQsPJwSmnYWHfdPeXR1D2J/uHePK9UD4+OOqCR5030xZFnqGaeN5kfgGueDTCQOegi8og8+PMWrkkZgkQEeoJK6dP0EWMC0AfEmlJqifmMS84R2mwqs3PFMDYzvzNfAz6YS6EGZq7yngRzDvYlFgNYjaFoSik5j/SLhXLYI3K2Jfct/ZnctYiIxICNUq3qlFVRobBkJJpUAVbE17i/BEXIV600ccAI73ONRIciFhSKM/Mxar9cI/lgrHueJUqdSs2ogi98NxRvgyVH/7gX4DEUwvfv32ov4dnzPGEPME9hRpAOEUBoGnNPYdysHosncc2WCppzIE7DnJ0RnuEv7Y2o08eac5to09TEpCKrXDOOHMaV/ydvLMCE+cO16EPmWMdkWktEdFB9L0CIAiiKw1Ahq3AR50++z1ylrQGyyXs2xfdMr8fQpy8TTef5E8GM3ZHz1erdznOu+ROmQs8QCfL+n4g07SRCCCCkv9fX1srmxoYipzgFFF2vAixy7MzNiiUA0MFRxJjxF2XZmWmvMZ6b6DXjjO0GDRNAiFPPjpP3WuvMWQAM/2ZMoXLSduZY9pYA/jbqigPB9aNN4U3k3kwCCwYGlNGPPEP6MmcIY8nrtJPPcA3mK2PNZ73enadJmQj2S877rBvy+0NVjWNDjpoqapQyN1yL1+m7RHtpW/acRDbTx9lTWEOqmSj2T7+irkS9Hz95ojzCPdRFz6FdW/F3ZAjKu+tEwoRBcRRQSBF6QCXtVZ3r4kjo+uZ2mVvfLFPzfMaaGnHE9UKEv+S279l6vy5MuL37P0oP9P3X7TkBwlBFEh0MTSq8fBZnvDTZFDgsY8iw2WWzZYNhYUEDyKJLNCSbT4/GQ4RsUAaf+PtVoRODgWsENBLN6IEtv8e1AWxQZETNKHiz8fQQsbe8uGgblddOTp2AibzetVhdLdQe4JONnmtzTeXfKa8EeWK/NgLQlEKgiz3jGVe+YP2N0c0GQwRQmw1Ke8rF69E0aadz6HitKk1Z2cAAVtTOS8lmtsC6vUY7UXld7a48+wDHliqqxOr6pV8ChAZu9qZ1ILTSVWMISAa+JzxaQWat/9dFCV2/sW/AUi+uD2iPb34Mmus5mhdrY3uEzYBY/+0B3dQ0vC4zU+NlZXGu7N7dKLs7m2VjbbUszk6XaRQYB51biCrh4ZGFOzDMOBS5VgB+DGPukXkIgA0gZEwl/PGRmn2mOsYQSj8rOjYzU4HKuvLsuG5AJt+JYc7fgDr+2nh3Qd/kp2UMEhXK8/e8qgOKEEJjab20cUa0c7mNiIXWk/Ws2VajQnwnDh/XWTN1K2AFwac8NzWuaHOX+4VCXRWGwSsPgCMKyLWnyTm8vyvKOTPw+Qtk91/pu/y0dG0ifKwvPivxF+o4Xl4KLP30008Ckuw39+7dE8VTxcXJ+6gRny8Slviq12IccB36Vd7yqUlFsUL1BiCZyu1+CLAKwGCukEtN1IW5w3VoEwYBgJDP0f+hFPJ+IiUYPcwxIlZv370vL16+qnPKtHPR9ZSbY898lFPZdzM/2GdpVwxzRS0qBZjXMp4BfLQnkWXuzV4ZwwjDFqVMnGrQ7S02QxTS1E2uQd8RgZNxTYmFWg4hUbuMSVgbXhcftQ9Cc0uNP64XY5DnCq1PURaVn7CAUst0SEQ3FEf6gJ8AopwbsDYukPWv18jnaDPtkehKrc/JWMlJ0fyG6sy4YjRjPDsH07mNERnh3rQ3jgDun7MygCERFZ6PdmCYE/3g+bk3r3MPgJhozdXwZx1ZVM2AP2Pkfcl13UJhzHjHIRTHrNenc5ox3Ml1AjS4Fp9pxFkDonBX8Q4YEqwh0/B6Ed+c6cznKBxzL67BtbI3ClR0xrydyazDyP17Hhmo4Sji3xwCAB/2DWjWWX/0SQAn64l7tQA5ole0J4436Lw4ZFqnQ6JrnDmc04AZ9qCbYjUBPox9nDiiaaLgOTen6yY6TB8qOlufNSAkkXnNXcpUyXliejpRIcAezg6cJAHwAEGDTwNsgBv5aHwPR0xsKBwz5MQiSMQ+yt6XfYG5rYgiJayur+WkAmgxt2n33bt3dV3yA7kX36NttCv53rRdDIHKaokzMs6n9CljzJi5bqTrrwaQR2SG9REaO/M8NpqYAtXJGuDYKxHUq+nbUnBhAkzWnN3khAbkt06HRHAzFhEn4znMTLMyL+1thcfiCMgeYseL1edjDWKeaM4cHJTHP/9cfn76THvb2QWAcEg0U+daj0vZd2193cXpl1csMDU4pO8DCNk7NzY2y8b23bKwsVmm5hYKFPF+xAjl0G5poreA8B8FdP01P2fff1mfFCBkgcezywJmsYS+xkaVDTMRqHZxxYjN4cxfQINFMuypN/XHBl42IN5XVOK6T2CJTcBREHvy+K6M6UalCwPd5R+8QSkZ/4zcLmr++dcKls53gAIYeXcfGC6yjEfPxodFYrifld4ceZQ6FeITuo8/E8NZoi0UZcco62oNps5fpSEgyHB+WU7Oesng8S5ync4IohbfJZG3b/P5YpyShcdWYcPA7XRuD4Izhnbuq543KUCgB55s7bbMzH8PDAr0VSlqF713pM+AwoDOgDQArXOMfvOaAoMdbRRAiBy+nzFCMXnG9noStKmYWFvkjXbLy1dz3NKG5YXZsrO5Wn747n55uLtdlhbmyvjwUBnou1I9wv4CMD8r+wefy3u81RKusFFPFCreTw5ClQgQMDuWUARzRcb6xYUMJMAgv/Fcx5FAvyRygJeWX9XTo+gwdZKIIMvZQY4IUvwYEHZ4ODJW68xVQ9/0Z0cmY3xg4DCXRcmVQ8SKfdCWHNlxuZOeU8WgNUZlopUtwEwkLPQc/p/8sFD5WIM2EF1EHaCl9V+BhmhyiqiaCs7BSZQdIQEpLl5dlamZ6XJvd1cGDvd/+uyZQCHvc2/WMvsDhmK814xNVD/pL4AgeR0U28YwwujmF9AlefWrK72u+oQfP4oSxRgwvow13wdILJDXsbggamsvKksdSislBxAnZ4bPRFwr0UnaG0BIn9E/KaGRyE/y4/gstQERd3n3HgpXpX9DUxeAttKsKZ7QKw+7yKmj1lwf8Y1DeZZ5recUMp2c37bAc2oyOgI1pu/HsKa4MuULiOITxU5+EUAukR3ALc/K2KQ/bkaRaDNnA2MIPQ1KI4sbY9o1KimD4LZGoTUKih0joilvwjqLQ6FloMRRwrymn+147Fc9NSiI9HMcjUlfCKuF72Rd8rmUFOGZuVZAAX8TSUx0k3UTQBAxEe7dRhLjLEk0hu8CVnBW8G90yV0zAAAgAElEQVTWQ6LLUtv99EnOAV4HwKX8C9eJwy0R/tw/Ea5QCnk/0RfukT2Z/ovAG3OWPmGOJpLZgrlQZVMDNyAp575zDI+19zkfb1nPRX+GohljPrYDYIrnCdjOWlTfKf/aNYKpGWyxEDsquFdyD4n6cy8M7jhiQpWkPaFht/OL5wpYFNWdfRzq7NcjMRFYl3yPtgHWQvMFDAak0w7aE6XozClej6MlEbI4wSJyc3mBqNWJ5iVzg3xoHFUo8vITpzr9wLlCPzC2KfGi0kGVDo+tQRv4/tb2tj4HIOQaib6NiGJs7QbWKWI5rLXUcSXHjXOzdS7mHIjtAIMiEfk4Ueif5HfyebEnan3O2At8R6kKNQc084WxiqIo/ZNobD6fKHfrEA3LQU466hhOU/7HTqTO0djkjjOfswfx+TjJLMLllImszTZCGCprbC7bnd5LpAWBKnGt/3lxcV0OyEc/2C/Pnr8oz168kIgTwovWFrAQXxw/nC+Ad4SFZucQdRqTErHthr6yfmej3NncKYsbG2Vqbl4iTpQZc9+3IPAWEP41A6V/lLb1/WZ1/JpNgk0/3j0me3IAYkTEy9RyxxPxiMEar7Q962zS9kDyuuoFzaLaRjFtHwLy5CoZGIDjZH97u6EBWWkwXs2UaOA1FPripaauF7lF0MSgbUrdqQIuCUvUgyc0HTZfAA/AgwMZY8wRTahIpjs478JgwXz0EUcERa07L+dQsKitVAud8no8TdAeLNYAjdR1nmKk52ChfaJ1Su6b2ldXEkJoD/YeIHSRdTz5jEuMT3uZHWHDsEtkMBG4LrrXzORfAoHtRM/9EfRRzhH5N/XaiTDdLP/QRfgatNkp9oVTGpBX1Ui99blofa4r7OeXDbzz/xuiMgGEKmlfo4uKDu7cKb/9zaPy8P52mZ2eLEPUOLw4FcWDeoMcuNQhIxeDucJY9CIC9ihCY6I9F2cXUknMwaHcEGhDlbb0+bMPIB+YEfXwIcFhub29o4T5nZ27EvlAQAMam3NQXPcyUR1Jgo/2BBpwVNAG5h4gkc86qvO1UpOuyzk1M8mdBBCqntt0Fcuw6ltATminofexdjNP2khyS1Pl9RymMZB7ESrm8qnyU1TLrubhSOwBI71Gph1tuy7H9BmKiheXZXR8rKytr2k90kbyXjBmMGoYCxkOCFuwP5xYxGl0xLWooOXwGUDek6c/K5eLPLsUrgYQMpYcsQAPRDfIW+I5GAf2HH6e/PyzxAKg8Wzv7CiSy7PznWfPnosSC7iJwR36Gu1N8edEeNgzQhlNdNc0ZBdMpj38OrJvChSqn4dStHO0nHXvSA9RMsC/AWGMP/bNHmUXNUELe8UZx3cN9vHcD3QiEgEcKtdQc8e4Z0AhgFPKojUvkHFOPkzAf6Kd7DMBVImw0aYAGK7DPq5+IYf8wgq4UterOVz0p8bl/fua92a6aNY+10rEK5FBvsNPaGMBMDHcKaxOrh8RFsYhgJC5HzEN1VU7Ouqot3FK5i/jGqBK28J8Se4Yzx2Hj6IqtYxIHJ/0bQAhoAPAx3cBNDiE4lCImBCGOzmd5+eIkiCqY2EU2u5ohcczNPFEnrl3wL6M2CoApxp6tSxDnDzJQ6QfaBvjmrqAfDcApxcl8aYb8MlnAuT4LPdiHMlNY92EusnzJo2EfkhbGL+WQhtgiRHtMlBX2pOp2cYzh9mQdBUiXKxL7sk4og6KQA7jkz27pab2nFUGlXpvblZnM1FuFRZ/+bIz4HmO0MIZ+1C8A2BiByVHjfbzHj8R0mNOJCrOvoxIzOmJ+5s5Qz/hqCLqzhEYLYbUeuVa9LdsgDrHT45d2oX+0/y5u6NrsJfGIWJHyAAeZNFOAbMqN/H2rcYZQMi9c44JvLRMnyZ/XQqxV3b6J5JIn6ekTKJ6snfOnQoT+0XgrTpheJYArsyvANHYUqEz0zf8tFR3+jb9xjnGLz+hmtO+UDzz/HFQxVnDGNGGgN6soTijsjbicFFurGzP2KdjpviOEqy4KvuHX3S+vH77prx6/aZ82HN6SedQrWJx1MrFSbLBebK9IwEZ9lzOO0QEUZZeXCaH8E5ZunOnTMzMlcEhaLZoCzjdp/dzCwj/UUDXX/Nz9v3z5owK07PIE2oP/SYLPNQRFkS8lzkoE1ngGgGLPHBkkp2jYFl5FUat4hg5dHRApjhqpeuxAVjF0aBQlI1qNGI8mcpWa/fUAvJskCi4uWaeo2XxesbbZcBnaWIVYa55E6H0xcjnmWKMtVGSgMqo7vWiZaaZ8ayh/2mzuriUZwnBGXl3UZer0TUBtppfh+jM5YWjZ9nA82/oKBjakoOvhVbtWUsCuoGBo0em6cbQMyWhAqybSM6d9M3czD0FNCsl1DX+rEYYQBmhBgM600fb/MHO8VUjF+R0tD+AB4O53jP34pdVeOeGsug3KqPQfBGWUVT0uizNz5TtjdXy/Xf3y/27W2V+dqqMDFHM+lLghTITRFf2lIdBlAjJ9WvleBCRSpQQzyrRXwAXzozk0BjQe+zIEwUUBaR19cMEzImGjygqBRD5/vsfpDiKmiKfj6iLo7u9ArkGDY4QKIJa6wzKO1xp1HjYBVarTLspTFedwR86FnOeeZr28e+sy1B+AgwzPzqDnqLPNT8w6ztUWrWFiHcAYU2KD02TNU6kMpQzHDVdTi15XnjoZ6Y15+gzjGRHSwzOlQumEhCOPCa3KdEmPiPxmj0X/qbwcfajrFG+G2oifT09PVN2d+9VoYBj5YMAEJZXVmRsYTzx7OTmYDS+eWNKH/3Mc2BkhRbIXCCKlAgh/RJAGkMjEZUY9lzD3nKcBo6wa63r314ReJ3zOdRvoTQzdow7hh2COzyXlAb39tSn9JX2pypaIuOyv9+R0c8GlJrfwyP6vg1gR7sS4cmeHoAZqlxAkNVOXScyUZnktMXQiqFqo9iCWoDCGGYYjcmRS5QkwIf5EkZIXkvUi++0gDN0uY5Rgod+aKhMTfpcYZxoI/el3zKfW0CYnKcAdbEBakQ5ucGKbldQlnmf6Ksj+q5haJqlqaFch+cA7D1+/FifoZ+YW9yL//PstIU5j2OIfZP9nF8Z+JUSG0M2FM84/5JbCLAInZzvBaCHARBj2+rYzumXo6uycwLAk9rgeW4GTByvAZQt1ZBzm+eJEjBzglxePhtncmwH+of7Jmc0IILxIu2C8kCcgwIYZ7X2YnGECHEcwODG5oZEOqgd+ezps/L02VMpQiuSNDlRqGEnIE2tyVOLfR1+OZRQDZF/aHz0HYAQFgKAkvmRSGcifcm/DR3Uzmb3F/3BWkk/MI4R7kleKPOGPYE6tqxdzmHmtZxY2vcdIWwBYfYs5hd7tiJm9EelfhPx5vsoHiPCBSCLk9f7+GD5Ql3Njx91lrFOaUecU4BJze2qvhsGSpwOnROmOAJowacD7TkAwpRJiVPEtUjtSAjACyDLGRGnaPaXOCSztwfAx1nA/JBNV9WNtQ+SigN1eaSXx68zUzVmrRKsHPDqOEk+bAIXuVbWcNof51nWWJf6sOe6ttGpQJRqZGxcTnzKre2xXj/hQOZzKM0711FmU+Va8Tz0O+sCRwa00ZmZOaVAWXhwtMzMLpSF5ZWysLYuhVEopQaDsYl+GQjGhv1rBg+3bfv764G+/+fe4nUS5ZPH47wEJ0OHjhFjJ4AwEahECUPlibfc0StkqF3KId41vh+vVCTW8ZRjKLJ4s/AlB6/kW2S0XWuMg89Gw0wHvKDyYXyy6QII21IK3CsHLhsBh/HZWfVSDuHFtwpWjI8WEIb/fpM2x8YvQFgNhBgMBoSWrO7AsnIInRAfuoeAVYRhquywAVWtnRMvoOoNXor6AYAiHyFFh7m3jSNHmtqIHNRTKwr+Bd77dvbWqN0vTWnlzl254HvAXwxab9549O3hVaF50Si63fLbuoIgN2ixVV1UXj48ZMqf9Aav3w4A9gBh27ZKjq3plddliDYMwOe/LguzU2Vjdanc390pd7c3BBAnJqAluRA5jUPSGsogstbMEUAHXtKMG4Vlyb1gs4Yqun+w36m6xZEQo5OitYmcn0L/vHC+AD/MJQ5VKGO///3vy8bGHdE6KVwdUJdDOV5Xvsc6CqU4NBtFUZKbWg9E5pGBFJ5T50w4YuM5knp+icLz+URgEoUJIEw75DHddzF0fjAo4uhJ1ESUn4vLcvwVqXqr7cZowjB0XaYlqzJeXYlyA3gBwNLfOD+g5bCWeR1jLFEXDCLWlA7/WmNxatI5X+RloEqYmnEBS1elV1ORNseQj5HHa+w5GJgx/DEOye/AwMVwor08N4Y6qo1Qgfl/Iqtt/lXEL2IEJxoRKlSMNvqk7Z8oS0IZtbEyoqLHEZbhNX4DGjDy6AfWSSinvM/YqCB9VTpMVIY2tjk6zA1Tt1xOIaCRKDT/j7GeyE32bfqaMcx+Fy8+n6MtMagTPQ6NsaWAEYUHqMc4a3OSQiPjOorMT0xoTLkPbeIZeabkB8VJF7EWxij5RCmBQe4stQJVuqjZe0MbTTmDRMhbsEc7uG/6kzZnLGJUKoJTnVqMb9ZRAG/q9fI6oOOPf/yj5k6cCQHXiYJl7vJ5pyK43md+aSdgI1E95nC+G9Ca6DFtD8MhqRg8X9Z98rVakBMw23PssWdYxTVgku+xBvjlHnyHMUmEkLZzD4BQIoTJu+SzPIsAWgWl6SvmDecXkd1cv7UpMp+5j+svLgqs0K/8Yitw70Twcq9ci/uxXoiSYZwjKsN3+C45dowl49EWZ2+jXgFOARJ5Dq6Rs55okMpYLC2ZAXF8LOXMFy+el69Hzm/kOUNz51oAKsp8SO13/6DS8e3czRoi9SR5+/Ql8xlHDrX9HPnynqwUmKGh8u7tm/L+ndWOM3/TNuUsVyc6Z1/2qUSAc96SGoEAF5HXzEv6JlHvPEeE+nr2S1JtPHdbJybPH9skIJM+DoBM5JvPZa3lDFIUsBoBPGscC3y//W0jirG18n4bSczekz5LJDkCYbBMqHnNPkxwoaN7np0KBL5DdAkWm+bxkRz7nDmDqneM89a6GymZxJxbWVkt8wtLZWQMcSbSo8bL5NRMmZlfLHMrq2VsEkbBfyx38BYQ/v2Brb+FJxIgZJGwuFojJxsIC5BDIqpz8WLmQEukwxTGHu3T+VHOdYiR0UUPqjqeDngZoY6WCfxJahgJatMgec0Fzb0Ac4AlfE+yL15pbYzQPRtxlxzo9lwRVQu3G0EDi86w+QQQthtLPHm8H6pmPOJs4CCAHLCtwZ1rXdCOWq8vlApHhqrKZvU18UdZdeQV1fo+bDh6qSqXOdppIzwHoa/JZmk6S3IIvUH/JRjsykPYxRVX11/MUYFZBH3qNQz8EyE0L97P+y0g1HOpzURAepdN3rTaZDkNbagpGREwWGuHq+Gd6M03fdRckxzRPkBhnyKBK4uzZWtjtdy7u1l2tvAuz5apScRIoIv2lUuptH3UAYBhyWvklxF5yRgSKSShnS5XFOXgsHwmn6tGsGknERcaDqhhzcioPjkVVTmRWVqJYQJl7J9/97uyubkhA0EGMYq2VVgmhniiDYluJOqsg6w6F5JzyfwJfczrzTLb/PLvGDyMD5+Nsd0ClDYamQgNzxFqVAxIRSOrZzaAixIChwdfdJ8c2ok4YcA5Z9L1Fz9UYQsU24ZHR1Q6BnBCdJC1GtBALhEGPtRxSlfg+cZTTI03jBxqsNGfYitU44DcVDywiojVgvX0H22KR5hnxsChTfQp+9erNxQz39eYJxIQYO/8QYPUGD9xCiXvmWflWnw/UQT6KUZ6wCDfSzQt4+X6ZFaxo8wOAM20YEe2oH1B0yTywrOGZs8zBBCm6DnPguGWPo/nnffzGRuxpq7S7+S2ZF4kWhdDMM8TEaGkDCQ6nQhAxp35ln2/ZYiIElhqyQrKCFTnVp5RBjMODNQsKUrOfD4+7lgdcljgWKsiMOl3gAGGq9RAUTIk30uRbNgiTnW4CcL5TqKgMaZj9Kf9jE2POuu+CqskayNANsCG97Nmk//HewAkwEfmdaKDAZJ8xsyXnjHMuhJzpBbUzvmbyDRzKywdxiogK2dtGC48X/qYNc/nMra8nj0ia592ZK4SGUmtxRjLmUcBUZlrAKFELXFOhL4b7QHmQnJK4wgJjd6Rp9EyOFAj2TUSTh/E2ZA8OO7D+mIMidwnMk97kuemlIzTWudQuXkn3XrHGcf3Dw4P9H1op1m3rJUAiUSc6efk0cZWaXNj813AFr+0Ifs114a2SRSNuQsbJDRt+grKfMA5EdGozwYQkkKgMxANBdTecXrDtGDvF/gm39RAmPGmP9++eSVV5+T40ofMmTgSONc4a2Kr8V3+3c2//gGv31OX+crrcarwHnPKCqQu5dU6bhIMCKAOpTZOnDhamIetQyl7rp0DptS3+wfnAH3kdWi7LAGH1oaKg4r8P36Jhso2qwwxzsvsVTxTQCH2EuOK6BKA8O27DzIqVEqNgvGIf52eynH85u37cvCFyLPLUl1eI37ovGVAISWstM+TXwttdGNDuYTLK2tlemZOv3Jmzs6X2YWlMrtohVGlCf0HcgdvAeHfAnz6+2tj37/cXbhm0eawTGI4izYUADZk1BWJlFiC2JteePZtzlK869BQksOSzwVQJY+B/6sGoLwm5lSHmpBkd9qFYcEmYK/PhIwp2ibawYXppFBH+HcKIkPTEtgSpRF6HoI1Bk+qXTho+o8LEgN6ekp2ERLxxmOJYDZlrsnGD+IC1GQDjbcr4iuKrCq3zBG0eNF7HjXXtnNUqaqLChT3SR0tG26TSfdNnmCMdQHCqmZlNdTeBO3KNNwEhxV7BkTmG8KIEaapRVvdthSgNXTVx6pR0/PuURbAKDCUuG+uW/8TTS1oQ6o3WyODAYNyEDb0Usvp3KBUVFEaYOPIYH+ZHBssa6uL5e72erl3d6vc3dkoK8vUn+LwHCwk/GN0Qgu0bPcnXZEcFg5OAYhECweh+FELyVLVpqxYEZGcAChKmksUrv1qgRXRgaHTKPfVgkRRGv3tP/2TqFYYrAA2Kc1WWX8iYvGcstbiLEm+A3NPxmP9GwOEQ9iACnVJq8fZ+0lkwmqArYOD9sTI5fVuXJr6UVZltOpqjFKtuxq57JgCh1++AYQBKhhuoSyxf6A2+ZY6g9TNIpdvcqJM1QLkgIDWCJ+WII4VXJ89fVpePn+hNUDR3+2tbRlQPFP6mbWE9x+jieuzN2GQxRMd73wiXirGXClsHyq9ivuF/pdxRlmTsecn1PAY6nEs0X8xwqPYx1hgHANWEvnBGEkkgXbhjHjx4pUYCuwHk1PT8kg7sgV1rJSff/5Z0QZAIe1LpCh0SAze1BXjb3KNLF4xo/lDO1Iz1p70ARk7iGzgnOOHPSxRVNMPEY0ZrQaajbAUas98Mb3rvKuVyt7Ovsq1mIPs2TwbeyRF6zNfeN37sJ1nzEOXYrDIT9ZC9l4+T//wfyK49A9tEFUYtUqVizHNmPvj0AvNtI3qBRS14CxGYRx8cQTk7BPlecr1DunLAPkW7HONgK/8O0Yw64f2tRG/gLkYvwGtHdOgioUEvEWpkzFn/FtQmkhhIuuMb9uGsFIS2Q0VuJfH2itRxLXoVzsdoAkuaHxCBY3yKu9HMIb1xL8DUiOowmcCcngO5ibOjQjRJeJlRdAR0e1SWiUMAfqDz4W2zL14jX2lFX3heVWOoZa0ibgN96I/+D5OJFgB9CXtef/hvZwsiR4lms5zJC+TfzPXoJHTDs71dq3ZGWiKcOsEoI9TiiYsHvIGuTf9wnwmV428dQAaNgPtS0Tb57jXlc7OCtRbh8vXr0ToUUum/6fKxPiYKKof96y0zDXoq7AJGG85QVVWxg5v2hNHchwBKsVVnX5Zm9w/ex+v8T00EWgffcnzxjnOfBNNvP7SjqxB3kuuqUTF6n6buRQqOdcPINR1alpFyuGwzzhCaceIzzxHJWWbEWVHV6E6W8QwaWilPWeIo6te0yi9urY2Al9cGyA4PGKxFxy8OI5RhD748lXiW4BBncUA0IG+AqQ7v/S4IQykebe6qvrDiMgsLq2WxeWVMkdkcGGxzC0ul+nZuTI8Oi47Iq7xnrX27b94ttuf2x74NXqg73cb09cslNAxo97F4Zi8HYyUd+/el6OjU3n55uamOkMtxpzzI1y41eANOs98t4GGRoLh19Jv2ERK34C8xXzX+VoksxMRqwXgq9Fr6g8eWucpGBCiLGq6AX/5v5OgnZ/Q+7WS5+AgHlob26ED2QgyKDSQMpCjnZ1hPlCjZKIO9ZWhQVPDYpDrQK6bekBpaJYRzAkI5B4GjEAe8zLZ1ABaaUvak70hCflqXVX8RNoYum1KNNRzRc8BRfOX0gY7jHWjhiAHhDaiPqKDyfED5KVvar2lNhrZJan3cgENCGse5y/4wtjqaKcBoSEmDFWipFV8sYsQ/t8A4WDftWoPTk+OlDvry2X33mZ5cP9uebC7U1ZXoS6SF1PKiWTo98v79waERGoU4b0yqGf8hgeGHd28uhIlMtTOAOLMCxXgllCK1XERCUHhVlEl6JGN+MDW5mb5/rvvBAwwIk5OevkQGAd4QjE+Y+AkotBSaERDbKhqPUcA0WEiC1ZcdPQB2p2NPP7fAstEwdvXWO/x6CcXJUZAxJ9oE3OcH56RvknhZeZn1j4GXoyxuXkA4bUMsddv3sgYo5aWitVDtarXitd9bmZGUxJA8fOTx+Xpk591XdNu75f5hQXRp9qox+TUZJmdmxOIxGAESGF48ENEEIOQvxih9D37CZ+FLgqwjPEVKqlFSHrlL9J/+k5V92OfYv+5KY5Fu3hG+hCjhX5l76QNUN94jTb+9NMTUcZw4swvLJblFRsQyYX58ccfC798to1YsB/Hk04/cy/2Y17j+XZ3d7sIWavG6D12QNE29lHArko1dMWeXeIEYGWQY7q76q5Www+g6EiG6cyajyr27vllQEjU2vUzMR6Tc8keqTlTDUb6jzY7igHln5JF7LMozDIXySv9qFxfHI+Mn/OhXHMxOeeOCB/pe4mAxHkpv00t35JzKMyXALkYtMlLjOhM8vEwWhnnpDUk0hhjl/WQ6EPWhhyb9ayJ4Z1oHtfPtROBDN2aPkyuJvdLrj3PHRXUOE91TjYU0lDBsw7jbMy5GGeT62D2avHFeRuQE0DI53mP+UcuLfXyrPI706nF8mw5o/ls5nrWGs+a9ZiyFKGSm8oIA8i5wPzSb/zQvihXJkrN64DOUKj5f6KD7JkB4BFyYtxDO+We9BdOu+RSx7jiGbIPpu/pC9ZSlGH5DKCYX9YUPz1nhvNbPf8vFLlGtZqxdW0955Vyf/Y01jxOMdIjcNghgkSuY+aAnUgWhQqIp1/pG9quci5KDQg9eq4cfz0qR194NpfySIQ/Z0jUuWOfxLETarZTJcjXM7skDouec6wHNFMjMU4822DeK5iDoWfHposDIoAw1GPGh/5h7LIOuE4i53J4VFDofcbOeOe4QkV2f7OPBdzjOFSUsMnBzzp02TJYI0QiDQhx+sX5Sf4gziWuh+pz/8Cg7BDO94/kEH6kNNVROYLBRjmRoSHtpVh5lAJjHqvvRXWf1DlFiYnN7Z2ydmejrN/ZLMur62V+cbnMLy2XicmZMqS80VtA+GsAndt7/sd6oO+HlTGVnWATY0MNLYJ/x5DCC0aOzdEREcJhySlzaCkacHkpz6hzCo6qpDaJ9fD5TSFj4XOwxjOYDTaetGvJ1/fUFNmYAIQ2SOzhzkHOQmcRs4EoIpPyFNror10gvgJLUxoAjFakdD0db7785GBoaTwBijF4vDk5by7G93CNLCa6pGsp588g8oK6hBJmsVpnyjWY+urfHn20V38w4LMHUF1OAqPN5TLsHTNkdbmKXk6iQVbFs1bwbOZA53Nqg271RUcHA0pBk4Cj1Az8FqhG/KXnxTJF1cqJvVqMLo2Q9rOJujVshwBCH1q6VXEMoYLCRmE0eYP+aLRJie71l9HhgTI9MVrmpybK5sZKuX9/uzx6uFt2722VpUVodoDuM+V2UMT60yfXEAQQqni5xB3Y0AfL2LAFJpT/gKDHuWXBHVWw4m4oKQKB0DU1zuSImqoC0IjADIceMtT3d3dVo4j/YzQbxNkov7q47ABhvM48J4cbvx34q7XzWu+rowX2zirPVN/rFWLP3M7ctaHvSE7uwfrmfQyrKNWFSpmC2skNioECZRRQ2EXE+/q6gtxcT7kv01PqB0pD8Pv27Rt5caEJ0g/0W3KH6N/VTgThsjx5/Lj8/OSJ5jlt2NracY7v0JBAPQe63pub7STw2VP+8Ic/aP/h+QBiDx8+FGU30bVI8eNwkQNgeLjLtZIB/PadDDcMqIBh/p38Qu6RSCsgjz0yoAEDI3XsMI7oG/qCSAD3V5Ti/QeJjmAg4sQBHEMtIiKBoccaR5AE+hl7qKiVypW2vHuiRcxdxurVq5faG/8SEDqKluggz4Dhh+EUZdFEzRJxZj7EYcC/eQb6kedI9C1GIPMlkaoAvbyGwYjxSCQj7BHmHH1I//FDvyfvLrQ9+hUDkb/JZaUNyScM1Y02xWClT9toSuZnIhHZ9niuRHT5TKJ5PAOGPvcLPTeiKDmTYtCGkpz25jkSacreEBppAH6ERLhHqHLJT0u0kmslqks/0VbWEGcr38kZl2gg40k/JQLK6wH4AeyMK21hrUU5lvlE/zEOeW76ylRNcnVdLzEUTPZJzuvMP8YihnsctrQj2gABhIwLzoo///nPXQmCCLFIYOWa+WNBrjY6GEDCX34SYeZzzCt+EhHP+kwEry1bw/cTDYszm/Mqaz79Hio065bvM4b0e4SA6C/eo79uRpDTxtgYoYNCgWbuJ0LoCPi1zgXnHV8oOERECUp8GArec2E+WW02II5nD1WavuI98mVRrRazRmW6yPG0YzrOO56b96T6XNlGSYXhvcxTBMBQ9ExKDx0vi+QAACAASURBVN9PGkRyQx3RNjsqudMtgKQfE71vo858L7mEZiH4jAod1+aG7Z6MiSLPpMFI68GBhTgoW5EpO7YuuzQibIT0G2vc56YjndhbAELvX0M6P8jnFDBUmQycT069uSAKWVXhoYnuHwC4j0Uh1Zoa8rkBGHQpDoAk/VxUSon1trm1Ve7eu1+2du6Wrbv3BArnoIvOL5axCZwAAEIg5S8wn1pb7TZC2PTG7T//M3ug7+HC0HUO/9CsUn4ihyKbYyKALHYWdqgP8XJiqOBRYRHBTGPjQooXmgPXj7w3G2gMHslhT0wIJmBUx3PIhhC6E5uBNpIqdOE22WjRoYay54gBo1Qga3FvrsFmRDIwtWUonzA86AgKzxB6BBtHAGG8djEc8pl4v2KUj7HB1MhJQKVAYJV5jrBNAFJbb08iLPp1hPAmfSAHejZM7w2mxxoQ1unRgrlmxlTsq1da4sE3gPDGmwF3uTe5j6qzyPPUa+dwCSDNpt7SEHkeNkwOfvVVDVmmjzrKqHVm9CwcFY4Q9n4Vh+iz6qZ/sonamzw8OKAcwYWZybI4PVW2N1fLwwfb5dGj+xKVmZ6aKBeXGB7I63+pv8jRAwz3laf2ac/eQTx8E2NjyvfkMAL0OEJDcWroyab+yLN+9NXADwEKRFU6Cum5y1QQ3T47kwG/TJHgrS2tE9aTaw9aultlT1RaYty19yqlh37iYE5+GpFEyic4H8yU6Ri/PrwRD7EKHRL2EZeI8cZzxGMailwiNYAafjBcI+3eRgjjscdQilreVw7UA9PLA5i5P9dIuynRQt7gS5xIiPh83HMuWQPEaEsMhJ3t7UKUkLIuTykE/OSJ3jOoWnMezdlZ2T+0Eh7PiqGL8cZzcu9/+7d/U64Q+wdA8IcffigPHjyQw4r2WTTmfUer4tr0H8b44ydPVG8KKlGibvSNcpAODhSR49pch/0BiiYGO/OQa0TRMtEG2p6+4G+rMCjDSHl942VhcVn7o4UnrjtpfZ6Jvo2BlygMzw1oSHuYl4lqYIzwuRi4tCGGG/sjPzA8QrcMlYrXQ3PNXMEIpc0ZH8af/qAv+UnUIvmbvBZqI23CWcj40CauSb+k/5h76dvQcHP2xIhkDJPXlPXfcz6ZHZG9Pw40/iYXj+fJ82UOhwaY9ifyFLDRzd1KCaXvEqGhP/hcKN2s/bBC0mcYxvR/KHH8m/0iireJKrYiO9yDtoq6JqXKDxqz0Ca5VtY290lU0pEnR44CyhNFTDs4L5kbUQblO3yWHEfGIiDK0VPEysY7pdsIlfCcodB2DqHKjOA+cZ6k3AHzhHZxfcR1onIax7GvgXiU2RUBJzwn+yNjQDsz/0T/qxT8RJZZe6GTxonFfeLQDuhPFJQcwtBMk+fItUK7p9+Zx3w/4DbOuIBB2sB3ZKtQgkpA77ITFaO93E8RWe3nLrkC0CZvGrqn0mDOT5UrrZ+qiRD6JkASsJdcP+Zz5igOK56ROaBI1PycInv8khLR5srxPe2Rl5ddOgTfCzU2IAtQiqJrhP54dq6TMyL3M9uE9W3gl3GPsE/WE3tSnHyJHvZsn17t4kTPnfJgJkIcXrLJiACenXWaFfQP77NnZGztUL0UgEteIZ8LvRlbAfuK97i+GBKivXoNKO+/nuVHX/k/AkhoAZxZD4DAxDHn/ZlTQRTF7i/9g9ZNwAFLdFD6DrWcPWMPwN7a2Sm7Dx+W+/cflbv3H5TNrW3lEE7NzpXRMZSebwFhY6re/vOvsAdUh7A1QrJxsvkpKlJrIGUhxYBgM2EjCW2MAw2+NTlXUDLZ5Amhcx0WYwwnNtDkL4hLrlpOgxYYqPdysjQeTNOv+BzAkUVubz/S7FanGxufrKIJI5a0r2IaSWqX9+fSEZSRYeex0J54VmNs06ZEZ+KJjfc3nuds4JMcDDVJ2/k1eJjstcIbHwOmR18gYdy0Sone1PqBMXiUQ9cUmU+UMlE7U1gBnIDIeqaY3WnQF7TXAKubc63zSdUvRIQmbQ1VtkI1RwgbQKbPBcXh3avGZIrXkxeoXMxyrSggmycy4zpQ8GRXKprq51EyYgBv6EiBFnpB9HZgQKBQirKXF1W5E08o7E78vL7/6MB1GR/qK5OTo2V5cb7cWVst93a2y8OH98vGnTXlD46OoCAItfOoJ5l9Au3sUKAQ8RKMZw4CJd9DFyHvU97HC4ET8l+ZK6ZJuZYk3sIYaconGEbBtM9qiQhUQOWpzoyp6amysb6mGkWrKyvVEcF9fOiFeslBxy8/XDt5RBza/CCiQZviUeavc5OgVluQgPkCIIyYAc8SyhzXSCSQtZfDMwY76zoGaSh4XIfP8ZOcKxndxyfl6MvXDvBwWHNv+iaRGBw31PpTHbv9zxKLYWyZ98m3o+/p26XFxfLD99+rf/j/m1evy8sXLzQWXGd2fkHPYXrPR32ftUlEAuDHv7k3EUIicOwbvIfiG+/TPvo0kRH2rOQBRbDix59+kqHMfjMxOVUl41dlhNA3PAfRO4wInpUIZOrehVbYUiMzP+LQMdPAdHjT0K/LwBDgYbosLS13anqphxZwEidBwAf3T6kOjMWIYPC8Vpnt1zhi4DrqZsOUfdMUuPf6TVmNeNXp90S16PewOJKTSX8BLPgN0ElBb8YxoIy5gheeX/onAJK28rnQqWNU57n429LQEoGk79nDsz872mmqWiLfvbVg2nYocQHDLSDMnp6oS6iGAd98to3QZMw4bxi7ULHjyOP9GLah+Ealkc/yfqKj7bNzn9BSaT99E8GcUEYZt0RNtb2TjlDXOc9BH6VvkqeYlAzmAddhvFgD/LKWeZ95jOJmhD4c7XI92JZWGnsgqrM545lbMeRpB3tIShWwZ4TCzVoMG6F9FvYr6I65Bn3fRkTbOew8Ueel8Tzch2cSY6C/X2uBX7OJLPLEX37CRkIpOg6VtDPR9oCD5B/KmVl1CcKMCsBOfjTzis/wHQkc1dxrPm8apiNq9Mvc/HyZRg29AkhpGVxfWmiu2lVh/MzNuR9ND3fNVNYy4DrnFDYAEXjKUqDQi9OTyGIAVSLYrAMGVHUGq0OQdma+MG7058S4hZ3aiB9rLb+ZA5xXsFHo66QWJfoccJy+iIMltlTOtrSDfgrFVJHMmm/flVmptoKdEjAlzFJA9KiLqis9gjx+U2oBdIxdnBsqoSIGWLVXdP6ZodSyDEgfgA765ZBoICARejsOXfQBOMthc8DKusJY0TWHhqgbiR2HQ5/24+DzGUm0dXNnuzx4+Kg8/O6HsrN7X/mEk1OzZXJ6toyOT5WBQc755PH/+3mCrQPsrxAz3Dbp77gHVIeQ58siZmNPJCLGTEBPNvlEGVjwoQ2w6QAGyd1TwexpjKuVzvPXep+4Hws8njSMa1NBTTHCaGfzATQkxwoRCV6zgbFXk9bPBSgx5BCaUMmAy8uu8CmbvnIJrwxQAIS0mWfNM0lIggLslWIRo4BF2QJC9RGS8oODUpYaxeNZDT0iSxcUFK+KafF+QycM511U0UorZSM0eHIULPmKzgXsUUhjDLgttQD6L1BBGzz4zVS9SRkVKKx0BAO8CNp8WxMwFzFgNZQEklVY1oBB9xuRQBUbVq5nfxlUva4AQmoskjN3qsgYwABAKANvZIxOLZcqMTJUAT1g50w5eTK+qhFdZVTL5NB1mR4pZXJqrKyuEmXZKvfu3isP7j8oiwvzZWZ2UhFEAOHpKU4DPHqXKjaPcdd6XgUyoCTVfFGV66AG3pCLQwcUnZ6eK0ql6J6KK1+XfvIWZIC4oDi5hFFvBNQCaNZWlsvO9lbZ3tqSgwQPLwc71JhEIulr7hMQF0A41RR4Zh7ymRZcxEsZoIhxwPU5QBPdYDyY6/ES87yhDGEY8cMaoU/om1DsMBRZ1zHKMh8AsV+PjkV5JBcGA5hx5LP6bo1gAgjJH5QTCZU8QPXZmaIggC8MRu6/vrZmJdaNjTI5MVk+1UieovZQqSanRO1BEe7d27cyANgHyM+UtPzoqIxLcu8AbhiCGJjQOgFKibJEmp720m72jL0Pe6pv9tNPP8nw6u8bkPANtb8wPIlsYOBwXa7PvelHrqt8qKGhjroXxw9/Aw4T0Y9TwcbmhWhJOMCgMkHV43WxHg4P5SjQfjc3V6iJyT0ExGu9MJQFMVouLi9sdM5SmHxG/cvc4H0DQtOzyOecmp5RP5E/C5ADFNJnBvuAQTsSPL8MCHG4JSpG9ILIDMCCz9JWojNv3vD7pjp2rIDMvs/8ZgxoHz9x8vWi/T5rEskLRY5+op380I+JQGKM0get8E2ErhIR4exhrgYQhjoYynOUJbk2zxfgzBgFEGe9p22hLea6yQvjGokwMd9Cr42RzD35LONBuwL0aRv3SD5hIlGsiUQhA/Jpf+hvWXsxoFvnUdvG5Fjyeb7PHI5jJICQuQ4g5Jl4zXmKUMnPNA/5pd2KeKCeWHMZ41QJLbuNFLVCK6FY80zZsxL5036inD6DfO7FHolTiLqBgBzaBM2cepu0MXtb9kTUHImM8ZM9KxE8qfFS9uLiQvOcHGb2tESgAVuJTrdR5tBuA/KS+xkHEOOVOnOMGWPvNeISNaE3ml2EerbrUKpfcGSP2yEDoMApjdORXDnuY/vkTLbS4uKC9i0zqga178DcoM8DtGTDjAyX2ZkplUianYWiOqv7tfOE3Hgc1owB18+9mC9xwMje6TfdNJTmNiIf1hTMFvJ6WetxyPFsmRtcjzWe9RqHWMRs4myKU9LCUC7lwU/sO0V+cSCXnmqzgw/kOCLSQ77jqPe6umc6J/CwOmldU5OoLDnrYXuZLov9cVFrCDsq+OXIIBB66MH+F+eaHhMRJPp7IrAIs0w2AdFB8hmHB1VHk23u/IK6wBYn49xjrLe2t8uDR9+VR9//pmzf3S0ra+tSL52YmlGEcKBGCP9CKK8O3i0Q/DtGWn8jj9b3r/eXr+P1ZEImh4KNNIdEaIHhguf/vB+Prj20FnFxrp6l1RNhiMHb29zs1ZPE8jCeNxTw7FU1L9+5SooQzs5q00qE8MOHj+KBY6iz+FmQomfUSARtyUZt76z59ObDD8iDBpjzYZBC9lV9tCYqxyvLZ6BgCJxVdU3oAZLLR+EU3nstOG/DxRFI/q0i5l1kgEJ8nhW8BwACfMTIl3qW3/1m6sgDX8s5pKj9DdaoA3dNIfd/z/fUAce/4I/WW7YIMptUbVMAoXMAXTpCRE7AncA24w2VlnIO/Xq/p57mCKHzIC29Tx+RyG3q5ZCKuSpCWHPyvkLXoM7iOcYKfe/E76nRvjI3PihDeG19pWxtbpStza0C9ZADEs8pEUKoqxEX4kA4Oz9TIn4MJ4wWahLuU3S21t/DUCcyR3Fc04qdO+h5QgTY0uCiw5CrEBVZlBbPz2v9rS8y+jHcVpYXy+69u+X+7r2OdicxDSJ4lXqagzERCVGPKI48MSFaMusmIC7z2pRLlO9MhbETw8WykwvEOkvkJQZhovOhhrKOc1/WcZL9eT/RL9GdKr2HqDy0UYRyqLnE2sRIAegPj7hcANdU3hxGHdSwC9NdodS+e/++qyvG8xEZ/N1vf1fu7uwIqNEnymGjYHEFAZ/29wVAAG1EXwEbO1tbAiihsvFe1AjZvxIJ5Pnb55uZnhFo5nWD0xflOUbX+/cqGDxVa/GpKPTCgsaT62KYxRnG2MRhlmu3+ySf4/kzrhHJYM5ggLBvaW+kPuv4pCLFKBGy5/H8gMGVleWysrwig5kfogRv37wRMPYe7VwzACWOGLzlzI2onbJgJqrQAZEKjExyJCnUjWFHZNzj3VORDEDBGYcKXy+XkWjThvId42xA5TCRLed6e+3zjDw/1w2giWJpS+cDgAA+MXyd0801rIiYvdMgHpowEQDPdde0Nb3RERHnNqUAPX0gA21sTHMzFM1EF7h2Ps/1Q6FLlKQ912Ica/+vIjs5EzPGAYS0JVRP+ohnZd0mQpgoVAxv/tLOOEBDhU4ebuu0TMQmLJVEjgPe4rjB6GdvM9AfVbSJdcpvovisE8Y/7AGvD9S3HRnimjxL6HcY/QAOXuNZU/4hgJK2JF+Uz4TuG8Xi7Ef0m6OaX8rRl0OnPuAUrsqdSxV48nko8jhHkmPIdwPaO8cFTt9Q9wcGXG5idbWWaTgtL54/F12950ywOmkEj9J3iVbzf0AK+0yEmeiPRDDZa+7fv68x49nZEwIIA+p6Ue4BnR84qFXOgGgeFNJplNm93o/qnI1gEfMZUMgac8mNKY1TACH9GtYQ7Kv5uRk5Px2Rpt7dWHdO8TnOMPbXULmZX3GW5DWEcACnfFeOsvn5jiGV+Ue/UO/28+dPak/yKZkTtFPMrUp551lSJ5W+a52LcUwmih2hGebqN2JOnGf9XheJnmZvtZ7EmPLRJe4mwSrXllZqkEpOXHe56tlLyHmPQrWpogDAfQFBlOlJAyENguvYhr0qx6fn+j0HEF4TTMCeNZOB1CNKXl1cnMlBjo0j2vP8fNne2REgfPDo+7K5fbcsrawJEI5PTpeR0fHSj3jd/yV/8BYQ/o2gpr/jZnaAMAcgCynUC55bG0ylFrRRChZXy/NvD9N4zFlc8fzmMI0HiWvzHgsdQAjY4nvOy/GBwOKRt7dy3EOV2d+3Eh0CDfDD2SSg73ENFnASvrOpxMhItMQgzGUhWs91irD78zXHrQq5hGKJZ42CsRhi8S7isWdzUHSpihew7k+IdFVAGCAYzxtGENFAKaMCWGpJjKoG3U25LqpXSzTkjQjBdCAP724zUSXoUsGlwFwjRsPHfgH7dZ/vykvUV7hOSscPoLilsh148wC31wIuY4o2QKVFmtmF54NtnU8AsHZ5CkdGTQ819XK4q8/DZ1VXkny8WqhcAjVEFQb6y8zEaFmam1R0cG1tpawsLZXlpUWJt8zPz5bZmWm1Be+d6VS9wraJUodS9HHvYzkgGl095sxFIlWha3JIYDwHFEJbNSi8FOiTd1318ahFeN7RTihUzzxYmJ8tD+7vlkePHshAW5iflzHP2Aj4VoEaDoIc1IqcVMlvvOGh7rBWEoHkOXwQ2avutRfHhvOp+EyMFN6PEUu74r0NCGijWYmKRrgilDT+8hq0cDzZGItcn4Gkj1mHMSS4P8p6KkyvvLkiMIdRkTwmiUQsLUmJdXtzS30TahGF28VYGB4RXfTV69eKKnJ/7kuEkKhiKINRSaV/eLaANqZgHFC0bXFhQQp/3CeULIxA2srYEyEEkGHwcI2I0URp0FEwi0vxN86wOMq4B+9lX2AuJ0ISsHRyQo4pBdjJSZpQvUvAlYHaoYyzOxs4OTa7fCWiOjw/z4nzi+cgkonRx3VlaH05VNQTcMleBc1qqeav6j5fvnRlOqLwmL5KzirXYt6Ebs8zJleRfudZeNbkRbKOwqjgc0Q4qbsGJS4qyop6kYc6Pa3ozuda9LxzDNb8H/b45FAJuAFwKshJRDOAKk43JlbyOBMFST5YqIoy4mqJIP7NXGcemdFy0oG9RCfjoLPTzk7RRKqy1roctSpKY4N++hs1Tu4TgJScx0T+ko/YRuETlQsAy1jwXFyHn0T12mgl4+F1iaDbscAy+3CoqYn2J4rDcwf4MV8t6W/6He1JBCl5iImqce3smwF8AdLZv2hDHLGm8BmY8znGEEcD4KLt00RN4zimnS0g4Lm5Fr9ub89Jx3X4HnnaRPEC2Fgrzg10BId+i13DM8YuYE9ODUsAHgBM0cX37/UZvsPzQxNHzZf7hfaewuu0l8+2zrfQT5l3zIsITM0voBBq1WvOnmgz0Cb2HwDhxobZCVw/SqfJ6fM+c1UW5ufK0iLlQma7dINQm+lzqZ1WwT+ls9SUg5whyql+axGuUHa5Z9Zyb30hMkU5FYsRMb70QaLhcQbQx1F95TNcNwyAzAOumTMufca1Es2XE0llHews5pqJcIqSO4Szc1Rqn9guPJfFBc/VV+wVKosmcZ8Zl9oZGDLbSE7700r1PdA8Zhxx+PKdL4dfxHyRPYsT+OKqnF3478Xldenrh5I6oPYhDITNg40EOGe9oXqN42175265/+i7cv/hd98AQgRlBocoa2FG0W2E8O8YUf2NP1rf77dmlUMYIydGTTySLOjQEli8LQ88alQs9nD4uQ6bgo1XJ+PzvRyG9FcAY6Jug4PDXe6djaxEJaphCPVtYKDmNJLw20s4Z4VKgKSJkrU8+ERQuFcbjUuB+FbQKQXdTX1KeQePsGrF1w/jzQ44Vv09fnXwOA+RfxNBMh3HnlcfTGx2lVpZ8x0AgmxafO7fB2rfzjIJF1ejNO/ImO5EYHwIpr3xiMJ9/yUg2AOZ35JPLZDcg5V8bqi/aNO21w/KKJ7eoTJObbga1aJWj0HgVYUp5BX21FG5KhSOo+MTdSygUIY29SipRYkS3fFX0Uyvqiw9m2/f9XWZm5suaytL5e7drbK2ulKgVlKbaXpqsiwvL5XFxfkyMTaqOcYGD+VFeaQ15yfUIJUa+LSvqKHypRCFwJtba6ThbIjX09c5K1fXBoSoiwYMiGqCgijUlHNAqKPJI5TEmJ4sDx7slu+//85G/Px8rXPGwXAtIAooDDD7BkgoUukcxuRihM4U6g4R0RitLilgT38cIi1llLGgT6LeGG85bQ3gDRjkc6FUM3dyTXtRT7scsUQeWOsRzuAvfQHISmSRSUK/E6FIlEJ5QUT7kOleW7OwTK0LSaQRoSgcBQAI6KdQqHguIh7Jywx1rxXCiGc6lM7kKwK0Nu9syECLl78ren14KHA2jSz6bM/IStkJR71s3DJGNka+NfjppwDRRCazDyXKZCn0fvUfcv/kqVp05VV5+vRnAT6rq26X3d17XY7kn/70JwFp2gPQW183bZU+ZI9BOS9UaP6yx/A+8ue0CWMKQBiDPuPCM8UQz77ctjmRafoMIyt5eMnFYUxjcCu37RSjy/eJ2AcGJ8Z6iq2nTh0RHIAj36dfGZ+U2EhEO3nnMTKTE2jHw4Cos6ztViyCvuaZ6cdEBkODTK4lY0X7kgMYEMTrGV/aFcpuS2+lbXwvEbnQJwPCcn7GgZJIV/op/Zz1mLYlgpUoGNdNviPzIqA24ibfRnEcIWmfPXtKwGL6MOAl68TMHO91fFZ7fD2zGQ/magSo2ih0G02M86hl5QTgAoZ4Jvpjbw8Bnbfd2ZU+EaWyrv32tZzZshOqjRIHFf1GnzDW7B+AKT5DGxPNEoWzOnCyzzFuAZw4tmgfY8e6ARDy3RYQJoeW68epw7xMf8fB3YKoOFXoI75PhHF1dUVOHNbHwf7n8unjJ+1p/MIaYF8wzXdHaRBmFBx3QlHcD8YLLJulxXkBQlgy7ecYY5X/WYZhsNyBZ/o2Y8pcwsH0+tUrlT7inumHOKvbiDogHkDIMyUSF6EX5lD2hDhb+Qy/reM/1O30URx/tN0g1HRMpZ30G7wnyp69Rg5C2YHYV06DyNzd+2QKL4EE9j7tecMjqi+Ye7E2eB9HQS8lacCqpl+ONAaIyojlptO53/Wtz1w72DYgFhF0JZzgRAyHy8josOrszszNle2dewKEuw8ela2de2Vl7U4Zn5hS/mDph9GQovS/zOG6jRD+jaOpv4PmS1QmoCkGZIATC4BFjPcoBggbaurz8O94R3mfhcx3LAlNEfB9LeLxcdTnZrqiryxONm57Ay+0yInyJbpmKhvCGC4hIYMV0Y/q3UNYJZsXHp0zPnvuaISUK2uCuKhFohc5R0tGrqgASAabIgrQMPgDqLpYfEfBrCgTr5BKJVQxFa6XaCNRq5t1DdV/up/FUUyR7InWsGnJqwqwkAeriRD+QvTu5vYhQZd6QLaA0OIrju+RH5DDsAcITfxskafzAmsNQvXDVRmgCDvtrdegi3oRwmtFCA1u+Rx0UWpz1aLN9I2Sw6mRaJolHQqFND+MHzmC0IIlXCMA7jIV9CeeXY3R1aUB58iwaKkUaV9dWynbW5tle3uzzM3OCIzz3tjosA42qDS0nXwVKGemDF+Lzsi/OTTJkWKOHu4nEm05cKKDOkwGEW4410HIAUqUEAodFJvzqiYbw1HqouSCSOYaARxH++ibiYmx/5+9N/nVLM3Wu/Y5cfo+ThN9tpWVWXVd5Y4JMsKSJQRCDK4tgwAheWAJJIsBeOQBMGGEzAwxY4SYIDFkxJg/Avv63ltV2WdG35zoIw76Pc/7+76dyTXjyqqI1FFEnm9/e7/7bdeznmetlQP+009/XibzCnIgJItIRy4iH8KIdt4LvjB6OBwBqXxmPEQ8oY+abZN7EN+1BHHNNqrhI2jxb40qjDNT7AsmHRc98DIn/J71y/sA+ii5Qb9gKGJ46JF//OjRglngejyyKdI9Yh+5L7GEADC89xhdSjtv3rg5HY4YNoEKhhN1nYjLoEgwmUAxnGgXhg4lPTACBQKRWw6vNOPHD+/G/gQDyB5Gm5GmEnfH9/g9bYERYGxPzk6n07MreS7tMJ267Ix1FmV3+L3vUzXDFOPZvdLEFOyVSqQAZrCDAiRk4xjitIG2YNTQL7wbcXv0JW2haL0xPMZ2mZmxhk4BoZkR875nZ9P1G7cWSWsAYOzJ9In7utkF+X/3Rx1Nc1bN+cmzFmy5xaFntVjLfLD330l7+MO5wPvSL8w7QQ7vI1OgVJL+UxLJZzpvTGgmiKFtYQ9GEijDEWRCeC8dHjruBLeuF+6vUc+Y0meyT8qDF3v8SNSioUp7dEKwZl2j9pPAQXaG78lUevbZjwJCWWklp/xemabJe7i/Mj3XqrJl/haAAHL4nGd4VtNeQZQGOn3E9ss5a3kNvvNjQEjbZONNUKJygXfTGWEJBj4TlOPAWWacvRtAqFpl7rBUGuhY4KyQIdKhwtjp7OIz/p85xTMANoIj1gF937iz1s3TgcPcjCz9xYt8h7XGPVgXJnHh+9yLd9NRwf7hs5Ua6+Tm/qxVn2GSFd4pEvcPP1zsC4+fsFYLtzTHoAAAIABJREFUCL9NLG4l3Ng7rBWA54cffpD+w84wcU3VWOzxb3LuEUdI+0jU417FNayhOJyOjrLP8Tslt9xTQAhDyLoxXtoSYoyJirA4915gpxXgcT/OHj5nTLUXnYOu2ZwVs9IwXMuP60dnhUxqlUSj6vAFGabJvN09fL62w5Am7rGhETjesf+y59wlprNZt5PLYaPqM9c1c5zPUZywr3CvrKERvoGzE1usyetaGxqACPkQh3DAOLac5cuWSYRQN+BMpNzEJ5/9cvr0F40hvHbjVpIebm7vTtNKgey/jiF8Bwb/ANDUH8ArrPzibPNCSQYbwNxTzO9ZxNYZYkMxjXgKsj5pqnY2Mg4hPucQbdIBUmnfj2EMIDR1eb3aNbhqZD4LM8TiTfar3d3ckw2yhV0fNjnFkPewoIjBcaOnrASG6hOylw2jnALnAAs05x7SMjpsDEkkM2oLLmsSwoQoI/3hyIJlCD0MYLEeXhg6vMiXmtZ4eCIxgj3s420iq2DiEvGANQOWhkZA70jE8/LVUvD5/8fiLdO8LAFqAW0hm3dBvipo9rD1b69f/B3AhveqGbQ219anrbUmikhymDjGuP/baZWNO9eTTKaFYZO9dYDvZBtNLOCI0ZzJdvI8GKkB9tlsk1BnJDSgPwO2R3A+QlXAHaUMtvDGbaxHSvfxzz4OMEQaCvADNPI5chtkNLCKj8hMebcHO/P48Ogwz67kB8Pk9nQ+5KCMDxnXmHubG41jYr5gkFEsmzjDyJiHc+INGeMyziReqWeRfyNZJo4V0MSbwhLeeu9WCh6TcfTG9RapJx4qpUSQ87xCLlQmUKMLg4P5FFA4PmMsNTQ4mFsEfG8mr2nsroCF9svUc6Bxb56RuN2xxjSs9SCz1nkv2R1+z7X020MYBN7z9ZuAK4xE/iRBwqNHizhH2p0yEQ8f5pkU4+W+HKhff/3N9OVXBYTcl5g+QDK1IGmjdeGo50S/nZ5eCTv4L/7lv4yxxnvDtMIQAv6V/mHkVHbVWCGTLHA/gGTkuycn00cffhRWkjnA7wWE7C3EyV3DoXB2tpBrcY1OL/Y3jDXuT79h/JJshhT7tIPfYVwhL+NvvftkdsQoZzxgBE9OTpPsgz5EUm/MtDGQkbaSaOP69QWYi6z13r0YpPSb2SxlIk2WxL3oR8aY96DWoWD+yy+/Sqwk7z5PbsLYCAYrzSo40ohUSsmepjNCY8p5JCsW9u9batY2myl9Qr/HUTNKUdBWxov3ZX5yXxlCAWHYxiFRVjJJuwVerj3Wo0alYIdrlJaqkqC9fC7LxN+CDJ0eStpkw3Wu1LlT4GHMmcwl13Iv+oi/VYLMjVh+pwOG/pDVpq8FjDzb+xvDz/cEWnPJso4A1rIARTDI/elDADj3YS7ABrHemK+ynjzLIuFJiEUc6zhns/cMiSVjltqie3uLmEfZH1lVzmrmJs9wTGmHIN84RJ6NwwCW0DHjdzqfZe0YP+7JGAqe6Sf6VAeJMZf8P+/CMwCFXO+eQP+xP9IO7qXk1b5g7pl8invw/36mrJZxVR3FPZTl8hxZMpPq8M7MVeY+fU1/0ga+b2wg1z563BhdnkESqNvf3x4hMl3bOoNIMsMzCsh0XhQQ7u+RIRQpdMtMzOcj+xQJZ+hDZNfYTsZ60he0DbUBZyNnOn1gbUf6mT+u64CuYRPwLrTD/ZD7L+2YpaPIvWiuHjNxjHuL62Vua7589TwJgS7evB3lgQ5GkqnGFApuUYNF3k92erLFv3mbd2pMJ9LR2pQmo2HuosyAAURtAiDkPWm7oSE8N4D71eswjKgPcOKnLAXZSJ9Wjo3aKLZPnPvE7l/Kv7eIpT28PH3w0UfTz3/xJ9Mvfvnr6cOPfz5dvXFz2trenTa2dlJu6B0g/ANATH/gr5Asoz8+LKXZ9RSaRpyFzOJz42SRsDFwaHB4uNCrfafuFfIlgFk99FwX43CW+QqAhmwQ8OZBXmlqDRAL6QY4pkYXGdB6OHOvBAlTu+rxk7BOtJ2NAhki8Vp4k1jELHglQhyCBYRNyCGDhtyPYrIBXck82tHvJkDC4LJYyk0BijA1AJOWWFgZMoPGrVk0vs9ZD/PEZqNHPiwTADXJeArlUuD9B+lBC7DSxh+xh6rRZTTrZ+ufgMHVvt8CMA7gleuGpDPe2sHgwbTxs0MwfAq60uZmDo0sNkCIwrfkBZ0CcsnICWhTZiubWZYUhrSe6x4eZW8Td/di9FHetQXsCdjmeSSFgR3jbWQICbqP7O/WrZQzQaoBeAUQ0v94TW/cuJZ6QM+fnQfAPLjfMgsYGRwMPJ95lPgNPMWPHy8OhxxWAYO8a2WUOCQosxBZKMWUiUWAiU620RbAJd4RUM87rcCajqxrvDfvdPUaiW/eSywhbCEZaumvOCXSp2UY5iwN86LZW9t2PbE6UQrwOvf8zCQzAXAj2RPXY8TIYFWe01g/4+GUfmmIYXgti5uvZs3CrhKjhvPl7ZuLhfwvBhh9c36+kLYm3hTp3RsO1zoM4m0d8qfvvicD4J1FrN/R4WFiS2W5WDfE69x6773E8339zbfT//Mv/kUAHM/hegDhe7feS58zhmQmpC0kmDK9PO/xkAyl332XfsSAIKsp8wOZsICw8TnTdIPyIAMQ8v4AUMAchh19g+EEkKM/6DsAD59ThFsj2vIMGGW8L3sX7B77If+P3PPatesx2DGSMMRhJ8tatwg2904M0MnJwkNu0hRBr8we/cs8Vb5I37EHJanO8Umeh1SU/v78d5+PRBvPF6wH78Jey/xwbin9/SGL1JTtAj2uZ+81IQT34LnU9yT7qGwT7eNdMNh5X67jXfmcewku5gCFfZ02GG9kbCDv5vxlfjH2GHlKXNlFGKd5kgr3OZ2BMpLuR3NHqM9UKt14re6Tvoexe/MELjpNZRc1cmW7+X/aZEiFIEcwR5u4v9lJMcIF4SbhYGxos3OD9xQwMj/ZOzS26WvmoYCQ+ccaqJS40kGT7fA3+xDzUCWOoJZrWTO2S7Al8FYeTVtlfRlT48z4Pd9VGVS2CcalcWgyjO5VyhHdr+cxZ1V5dHx1dBnSwjOYx/wwdjrBGJczWP+RXZT9mzVGX7ie+A5rhWfxOetVNlpQbAwk/29mU2Pv2BPoa9Y7n7OHYRv9OAOqigrOMGLyABgNvTmfnjxqUiQTtkTqff162s6/52ok2TrOaMIy2POVaspqJ36O2PMhi9Zpr9NFhdejh49yhmPbCe50ftCnOj8qu62CyP51/cwdETpEEoox5MdzB6TJZ1wvsubcg3e4/+Bu5JsAwo5ny5rpvMk+SabnhGMwtwoIOYe7TghRejLdf/AwwA87sTLu/SgJaBNgkLGJc2GUM4ndwnn54kVKU0TWOuw0bAVi5js3YQlfLHIjXCSxXNVP2zuVjH740c+mz/7kV9Mvf/U3p/c//FmSypBJfX1zK5LRAsLaOz/+844h/ANHWj+R11v5O59dv6gcodnUlKcxQVkcygOMvzDRgrILDQODs7mHOm1iCLvxr2dzY7NSvsEmoBSUhZKUwaSu3y6Ikx1kE8eoUaZRDznJOZrNjWBi6p3df4iuH8q/QAXJAIHKkbyRqCSLu8/k/1mSBWpNHAAQJAYMgzeSy0tlwQSELmN+w7X84RqYqe3tJcOTWLLxUzYPeWXjBgGFlXFWEhsWbbQnwCwxagOsDY18wxYbk6gktG0aICpZSPtvNxqYqhhPa81CWcA7JJxDVhhAiER2ZArNRo13dnNj2iWbH4mERl2l1hjk/Hk7vXn9MgwcmyHfCTtA0y/KjCoH4v7xlA+pRYHuRZ4JcNc7nhTyIwMs84RnAvCQgJKIhiHg9xyqHMB4gk9Pz4Z3HEnM0+nwYH+6egWpzGniCZ+ObHYY/rRPxsMgcj2KzGHlkWVTqSvYmo81DF9VJpqfZip1fC1nwe/14JIZkwYD8htT+DIGB2zmr3/1q+mXn32WtjJ2HH6RLMeYo2zAsuA2fWla8HoiAeWVD9YooKZdpbCJv0j23CYAYX3wx8PbuB7ZAeYD76qTQCaE37HGmZNKMBlL+puEIAXCdVwcnxwnOQuMvICQ98gcX6XcyJjvI6uvNQjv3rs38cOhzNpMDNvmVg5cjTSeCfDiuRy033z3XUAXAI7gf7JMAgaRf9JWpZu0hWRPGMTMFQA5hgFgjD/0DewiTDCZUpGuffPNtxkHJvfZlav57vHpaQw7WDnYP/Yf5g+GH0wv48mcol8BjcQd0X7612dzjZJRDESLiBM3iDODvRCjpvOvknhjvDTYBfZ+xt+M0Vw2Kfsncxyv9zblWK4lRnF7dy+ZRT///Ivpd59/HoOXeUs7MTrJZkrmTtoBcwNzzlziGTjdKJbNvp54vdevc6/btysHrbGHNLPOOeZfGK3b38fQ5f0raz7Mfm38kAwOBhrvNAdMOj+4F/3Z9Vq5Wud6M5Kylz179iLnAnI2+lCpm0oUQNhC1p16ZRiMpqh/u4jL1TmSc2KEJfA81wXt47N5zK3gWemtxq5MlqCSNsmyK4UV6OqgZNxl1ObS0oDewSI69jKJKhiSKfnu3RGW0UQyzH0TPvF9kxEJONyzu6dUzVBFQ99TRQ2fuVfIDjHn+R1zjDnO8xgTy2tY/kPQqPHvuLKvIXv094wRfeScYHw821RMeJ4IFN1vdWLrwNCxofMOZ7CSUPqD3xsTznMYK6WRPIP+kYVn3ig7riOxY8HnlcU+m05OGhvLXsVzaAdjaU1J4wx5D0FxHSJkUX6eBHTMb9Yj90RlwTsJcAGZ/AAimRecFahRAJSt7sJe3P2PH9VAzBHACvaOIJv+lyXkvdM2nIrTykLxoNxaEFc7rHUVzWY9l/Dq2GA+d112z1fiSn/poKH9sv4Ce/uXe6asxXffxOH35tXrlOAAFGpzliEkq+izKQnHUuYKhhQv/ZCP4yB6+my6d+/BdG/mCOYMYX/g3GH8AcLYLthG2ApVQK00nhmwmfjFgkKSAlbBZcmpOrczj0cJKhzwqfl61BjCT3/5q+kXv/ob03sffDydnF2LHXppfTNS1yUg/P+ig3eA8CeCmP7Am7ny7/ytn11wkLPY3Aj1DpkMxviHsiZlS+bxF0o86Cs2iAYgN96IP2xWymY8ePVmRzYShmgZAF7ZWksEsNlh7BkMj8cHA4NNhnth9N19cH+6f/9hgIaGb9Lgk710yIPYIKtrb22ZsGKJgWuAcuogvoYBKzNIzaDKSQcQG3GJfcfOCj6GRdvaapIZ3rPAASDRd0+pCozkAQqVI1RS2WLzy7C+lXipMKCVOQUnCqaGLJR3sv5fAAOpkMnCGe17i75jcKdI6ygtADgRhPE8NsUkuQDYzspGbFOoGmC+uZnDoCUkev9KQaknWIMJwz8SxQGgmBO0u5smLFEZtPQHQHvUubIdqfFzibp/rYWEsY+8GAkqXlCeQ0Yv3gUj97333s9BgfQO+RGHKzIO2EESzCAXRQby8sXzyDGRgmhkMRbNptcaUHpxNcTLUvZwWbAEKTWxTCY0N+YYO4Ci8RNdP5UIy4Jy7529nQCof+Nv/+3pr//qV2kruBFQwvxLbOSlln/o/Ky0jXjJOg8qA+VQrsRKQ5GDikO3Kfv52zjO9P1IfoLhSdtk+zW0dFookeP/55JR2XSMnbBV62vTK+J1X76qZHFvrwY7xnZYtovMNRhjkuHAKgaojhp5eFvv3L2bNU17kqFuZyeTmzXerIB1SCWu5/AwUnIMrN+OJAiM2dbGZuLrPv3004UcMqAM1mrME9LY8z4ktgGQ0RcwzzJizA2eZ2Fr3gNgkwyjly/nu3wOIOQa20QsUGNAG2+mpE8DUyZIGSbrgTngHMORQcKY9nMlgZEajyyzvr/GFf2kTI352zWymzZwLZ8BeK1lx30ZG2SrSEYp6QMY/Ff/6s9TYuPBwwcZJxwrGLP8zf3u338wElx8tWDUzZppn9EmmT2eqVwSY4j1yf6Hwfr40cP0H89hnRLnylizvlrkurGBzC/mN3s019CnGl6MF8CPdSET1DXAnGp8L98HEHrW8DzOITM6AmQFXcbeMs90WgkEa/TWoNWJNXdsyap5BtaA7XMFR4tyCIt0+E3ywucyfnMVgCyX9+HZxhD+uB9kY3TOti9bP9Sxp/3G7BmvxbNldT3fVcToJOzeRcKtZsmUFRYozeev81C1BSDLEBH3U+7nudXzrXNb9ihJzS7eLmTPrHPawvctNG/fu+8JJhwjbQydWnEqD2c2Y0I76V/mL+uVBEwCQufBvF3aK/OES9ybeQR7Rn/rsDIrKA4Pxot78wz2SJVPyjdZK8w/wb7S//OnT8a5BBNeeSJlEGLnkNxs1IDkvFNq3X4mY/KTnHvE8JNFuzJ7whkeLc455gvtBWCyt8ZW0EGces8937ABVKAocRZ0Y/85X1sOpuuOz3U2ura4l9+jD5gzOjKcl35X4oH2yB7TPhjTb77B4fdoev3yVdhBk0L5vCqOyPxJZu/mgkhuhnXOPQDzpenZixfTwwfECZYFjGN/jXqxzwMGIyl99Dj2yjoM4e52ksPw7zhYcT6vl6FnHDjvsGGaW6Laq9aDfjO9pUzYyH8AC0hpCUpN/OzTXwYU3nrvowDCVdQ/a6hkGpf4r/vzDhD+gSOtn8jrrfyDv/s3LzTS2ChNOoH3V2DIu1QeVq8T0rl4Q5G2jcQzkQ2NItiCnRRjH4yUMX9LxqpZwmIozECQHkAzGrqw9bZW2kbmvLJtlYxi4D8KK0BB68S2jcykMY5hcV68KBs0YtZ4p3mtvMTfjWQ1gKwWWkeSACtW6SMbST2TeJUAjBjra2EkBUy0tz9NXFOPZ1MpyxIC2BaH52Abc2jOktvwTGR3YdUojzHkogFwPDus2qVpY7TTjGoBqhT1HvWwuC9jpQZfmYegTbmRAfK8d+45Sm8kbjIgk2QxjBX9UDZZr6RAKaBoAELazO8p2A4gVDraOdHkPwBY+q+e7/1kCoUdZO9ElooXFDCKtxePLAY1Hjz6T8CCrJRSEzCEXENmz/XEILZIMPcOaI2xRo24Ogb0rCoRYuw1zAWEfOfiohJIjcXKzxoz6BjyuzLeTSIkIAT0rW+uT7v7u9Nf//Wvp7/2J38yXbtylrnFoakseQ7glFPRdjpJkKBBqKcVZqRAD1lpjefM27EuKtEteOQdNV496GU1nRtcV6angfx8zg8HM4XcAYTMRRwqibUkSc+r1/HqJlEJSoCUHyF9eCWwyEWJr9VIMfMoc3ket4LBikFoGzHgCNTnICYBkJn/IqlcW1sU3abtJo5hjgFMSEgDKOL/cRYhEZMF5v3i+R7vyDjz/RiRr6il2ILcthe5HXsjfVaHxHuLxAjMFaWWXKOMUqPJOaNhzN9nZ1fCEPIZaoXvRmIHwbpeeT3xGJUaloIGa4Yp7aWNX331zURt1r29nWTZxUjFoN07OEgG07/4i78M4KMkBX8wdHkfDHLGMvFMt28HYPCuspACBMdbFoXrXH8a6rw3NUNhsI33oq0AFL4vuFACSt/LeDEXeK79aeIbjVnlkIYJEOsdVmmMHX1Jn9F/hjcACAQIrvG5jFNnC8+QGaNvGBsBraBEg9aziXZyjQavyhfuSdv5EfCqThAQlO1o2QtjZunv1p9rUfvFnBwyWb5LHwkamUtcY4kE2VHe2SzCdYCVDdIQ9z1c3zqgOINlbPi+8YXG3ZkvgPvRV4aJGCLiO3vGMZZz55kAofv+24A1mEyZNeXV7AE6mmk/7y04yXk+6gDLYin1VMJrO5gLPOO995rMCIeWc4G17j7jvluG/G5+eEc+V6VAf7A/sX4MX2Gfx4nBOygH9Z15Fxl72kEfWUqE55ERGIZw7VLl/vwk2/SYUwJC45FN1vfmjXLYR3Eivn1DSA3xiA8zF2gnfZV9iXp7I3mU54CqF8Hh9qi1q8NcFpr2ME+0+RISk5qKjSvmM8fWc5L5WOfOMqunc4V5pRPSd5RV1OYAnVKfMuvm/Dx9JggVKEVdBaP96nVsPuL6sSUAhIw1zkWct0g8AezsDUhIsfuePPG8J/v9+fT65es4wfd2UUFh7wB036bWMbaFdSQJEmJttN4gNiFtqKon/UgdZc7eNcqebU1Xrt2c3v/ok+njn/9iun7zg+n45Mq0QnmxkXn+rwKE74DgTwQp/ZE0c+Uf/Qf/9oVxRixsFlelQs0KFUZvBN3C2skO6pmjn2JEbEO/d9MuCGqEW5KGjMQiACM9hvOFIPMA46HB3uLFlcTBMuABqoGO12uZQRMpWwyJ8/PKGGOMlu3h2sqAKotR0qMMRZA5b5PGR2PnKpXie6mpNryeGL54lgLCUmC9nrOqKutNqidpgLkRQxcv9/pGZASAy/YNFGALr/N34+ya6p92pxC6JesXzGCBIG2gYKosU/sXQFiPceScw3CtJ/1ZmLOAwVo/6VsPXgz4GGEDmdJ3NIotsRIi+rQJVfTcM95zQAjwo/32PYY5Nfrw7AlC0+9kCxsSJQ6cJAPZJ6kLBw6e6xfTpZWLaX2NbJ0tSM0BQnfhKeSZTUKDJGd/Ojs5jmSUdNwAy5ZsIAPq5mIcAXJmDZN94YBgzjm3PDj1VAMI58xFGbWWd/AaAWHm2ACKAVrIcmABN9enzz77bPrFZ59N7928ETluPOlxMNSrrmfdtcNcknlVYqVBWKMSph7jpkCQcbFWpka90jK8o/R5D1rZnBohenS5JwYpfczzCnyflz1J/aWVlHdhlsewJEHGiyauIb5wY61gcGd7J86EsHKwlyNRDfeiHTQS4IWhY7IHpFgYndyXNmAcE1Nsjal5EWiu4XO858ZYmRWQtsMs7h9UzgoAgj1zf6M/mBewmzq7BKPf37mb9Wg8De0XTNJn1jrTqNaQku0xFkwplcDe8WSd0O7r12+mX2nz7373RfpJQAAbx1pkTGgXwMs28HvlgBi5zFfeDRbzN7/5fPrmmzvT4eHudPXqyQ8AIbHcsIPEbmIksfBZazzLRGDMo3rPH6VfnAPMI+VmMiCyorJbi/ka9po53Xgv3+noCGlhQScGNQCXtUf/oPbAiQNw5Hr7hffq3tMSCDpDGttUSTRrWaOPttAftJX3MkGLTCT3db/y3Fk67pqsREkr96b/ZeZkqLg/eyjvwVrh/zXeWZeelfRPJIBD/uhanMvmZNS4F/dhHUSaDWs+krTI6snI8bm1IO0nGUINbBNGKTeOE/dZ9zbeW5YzDNKo8ciZ0ey3e/lh/JmnxsGaRI4+nrO1PEPgwGf0Nffn9yZ1kmmfg1IMb+vY4ZCQEU2M12DVdFrOnWA6kj2rzFrLezBf6ItIAlOHcyXvgiSafYbxUdmk44a+1gHIZ9yDPYix571+/vOfL2Ix+QwVgu3jcx3njGucbGTHhsEa5WhYU/Sr4Ff1EAllYPpwrAnOYlcMppP70T+w/Dh2GorTpFvn548DnDjzuf7ePRQXKGXKWNIm5nLGfUiRfW4Y9ZEVPuwcIGqr55A/2kE6E7r/IyEvMHdv8Gz3Op7f87iOb3+vw4TfaYd45rg/JhY1Z87qdD5TiqTwg2EInC3bO9Pm1nYcy6yN7767XQLgUuPciZembm0TvT2fvvv+++mbb78byWZw0PS8Q2r+/Dnx7avTwS5Al4R42HBNEijBkfV8CUdrk72R0yDMOQnutjeTb4D2bG5vJWHMxeradHT5dLp28/3pw48/m65cuzUdXj5JXNEKpTKw7/4KhvAdIPwjQVo/kddc+af/6O9faNzmcNrZKVtzsL+IP6P+DYsMxiPSESSj6KoHuMDAS/H4bWqnUYCzgAwPi5sN96i0Y5kxBQMC8BAjf8TUyWRFTrjapBrZuC8qkao0720BxWBDgDccPolFTEr/xrRFwhemrfF6bBYa3gA3GE02ADcyDcY5uH2V0hcYzvUKw4qYzjob3bKawgJkFQzyfJ/ZmLDGSVaSEBnoYFBb/xAmqh7qAqwC2HrJu5mY8jjs4GDyYIgS45fsnmUZ6bcwsvTPyJgZLyRSyiQzKWCL0QNgWd+Ihy3xIyTZAdQBbGACk+ymm3O9jQW7Ggf0dcpnAJSShfJ1dP4+IwBrgPJlNtFm0Ezg9/Z2D5sUpm19vjANKb2AQUhWsY2A7YJ7grkLBJGXYmziwLhyehyD6erVs+nkMgba5mA5K9PoeLyZXr8qmNRw56BonNKIExzxAnUa1KmhMeF4zq+VzVneg6L1LYaLTDLexfW1lJ4AFH5w62ZiF8IwxskAUK4cZcGeD5aVuavHmrnOwcehX9lPS7Jk/C9ReJ4i2z2UNeRlOzAEMreHg6ee6rIYSn74DONFr7/eX8edVLMAcfqwvwOwvl1kOoR149DkoGT+AeoTv7m1tTCkMS6Zj0gZfwwIAT62AYOUuVFJVOW9tlOpkRnz5gkMIqeMFHU7CQgAhHxX0KvRAiDXuMGYBQzdTd3Eyp9qfFWyzjyTzUBmyR8NbaVqgqIyf00Qo/NJUGNs340btxbszl/+5W9iqLDGjY/FGORdeS9YCWIZaQ/rmT6TlWAMeDfiK3/72y+mb7+9M12+vD9dvVrmBekr+3IB3N3IRekH+p+28P4k6CGWkbqfxssKpubOG+WVvBP9ZXyUTsGui8rkGXf6kPuzHltz8Xgwvd+EFa0jg6QlLeYOKMTgwyGIUc5cKFNEfFJjGnEQsNZl0UwQZSZg2sBYOYfDvAyHx49ZQMbE+S2TYZxbwWbLiKi0EKQbg6Y6QvDTzMFlxc0wyTzgz1yayv14rueYzLUxeYZVmJhDkMWcAKCZaEhGSwBEe+hPARR97zzlGTKdldb9kMXE4GWtKZPjc8aEcWO9sEcA5G2rQH3OhBurZv8zR2WLjKFlfHqOFKzV8Xw5ZzifqdjQyVYHZFU1vJ/nKX3F95GN8xy+x5wxmQvtrYqo84Xn0H+00X2cz2W9VUTo6HC/5f70A/3B/cnMybNYF2Vi9xKzHCXMAx2rAAAgAElEQVTAkDJiD1HbD3uDs5oSNwErKY9UR8Ojx4/C3nE+UJqpyqQ3CRWhbwogcRxdz56QbJqjjitxvre//65liy4IqyFvQvM/yOry3inxNMIG5sw886nn5s50HNk/91466bXV4gAf0s868ytXN4OzzKp9R7/K/jlWXENbzMqsVLWgrHHBPC+MNGUpDvbzLmU8G1ZQR03XPj8AMGwIzgT2EfZ4HM1NDnQ87YzEcZytXxLf/cWXyWyNJF5VD4kDnz2vlHl3m7mP/XMpqhH+jhNZx/0ic3rj6w8OyGC9n5j6rJntnWmLxDerawGEewdH09nVm9P7H34yXT65Om3vHkzkFcCRurpGneWZsTgAwjtA+BNBSn8kzVz5H//Zf3HB4sWQ50BnkderSZwM4KTyQDavVy9GEolkXDQV8pvUENwZh3X07qlTUIaum0vZhrkURw97JYatyVdZX5NmYIjrubUAcQ7Ax4+iH3ezaPxUQWOTyfywGClGRRmtAQhSwLuyvpj7Y0NkY+RwEqDo1SL7FAHYxKUZGwhgrASo3jDyf5YZHKUfhtethU1JwkJ8VfvVYqawnAXNZRH5WXgKRw1D/r9ShXrY6jGrVCFs7MLppKC0DKN9xzV838N0IVMdDJ+gLiwAjOIocfAKSTAG2QwULr2HAPiCKmMfAYAya9aAnHvDGhPZecSGnr6mtMXIqBdGIsUO6YP2GYAHdtBNmgMEQ7KlQQjkRt7XGKWTY4rxknTmWmIJidMDdLW8Qx1zBeBDFjyY6rK/MH6V1M7jY/u9JgDSA27/AUo5MJVi6VBJXOHL19Oz589yWPED1ANkf/zxR9Mnn3w8vf/erThd4hEeP4ypxo+GauSiAFc8r0PWZoxaD5EGt5tQpvFRTa6hgcdhXkkomQwbr8VXeQ9AkLI/DCwUAcR8cb8aBl2PYU5hiVcr7dbYcT6kjRjjQ1LD3GxNTwBhDc2HSTffmo6wjRqDy4Qm1K67PRijk4Xhy8FfFuhR5nwMmZEZk7kNcJizg0nJv7uTtZGMcqNmo0qAgIyRnAXwSts65s8Sf4IhwftSf5L20g8YNBSKvnGjNcuQ6ppEg7nDvU1tz79hAABxyJW4dw2jxvaRYZQfY/aQcnId6ykG4PUb08npSeTOGG9ff1NAyDqEbc34WytzYz0S/s+/+DyS0dvf350uHx9OV85Ok9m2yYWIzykzAOhjXIithjVnbbBX4kTCEGOeoyyYOx3ctx3rhVpiMGh6/QuqC7xxYjDGzKmk9ScJ1NlZUuxjVFNGBIfinF0DvMIuc38L17MeBWuRq8E+k94ddgPWZNS7RFJsIXFZcGVyMnmMs7GXXOM543p3fjBvGK8A5+FYMXEK4wGwxhDFQGcfryT2KMBDkFlA+CjgVnklDhLW91xNMWdmGAvXNu/YpGytlyZjZNkOvifbqvNUZ5JKAvZTnV5KW5Uj6wyax0HiEIwzMAnImhVVMMSYwGgV0M0ca3ECEJdepQTrnfOT/gC8MmY8q1lnUSgsk7gpSaZN/BGAKFvUoSWoVd3CdVEBjPhAHA7KTWXSaacxkJzPAl2uY72wZ7MGWEdRCWy1nfQHfU6/0Y+oTeIsefE8pSFYi+zv2EVXkGPvocBZX8SpZiyYsy8qq+Xegnjaoy3E/oHEWdWCc1Tngcy9zhTuw3xlzL/++qvpyy8+j4qG/iyTTejGSsDn0eWjKDT6/hs5w3kO/V8m8Wm+xzhR/gZQKNMbxQeqkGSC7dqjLzlz6QOyYxd0HuVdaLd2l7UQdTI65xgnnBhz2aoAVScCeyelgM7OTvKesIRNJPg4NgJnyAb1BDe2Yp9wlrJfwxDi5KLcGO9++fhy485Xqk754ssvp999/sX01dffphA9fYHt8OLl6+npM3IDUFyeMAfOy9WAQLKbk1SPs4H9pYquKsHq/Dkq+ETJsbWdpF07gGoy2V9an7b3DqeT02vTrfc/mvYPj6e1zZ0Jf3piGdchD5aA8B0Q/CNBWD+x11z53//n//aCxVEG8Hx6+gxvD4ZTjXyADhsMzN/aaqUKBW3PI4kLizW8k3v7e/H+B4Swabx8FYOOzRaZHQtejXqkqIti828rMxxynUp8MKUrTwN8spmTTVTpCsZLklcMw444MzZ6DMcY0wEtGM0dEe5XuV+94QWggXINDh7eXGVvyXQXtmqZJEZGgDZhoPGjTDQHPIgj4KjgOofl8FxH+oScdUgTyJLFQQyIhUHjIElK6vPzbGhh+lZIGFPvFR6mSFVHGQL6GO8YbJpgq179AkKZHY0dY32WIL2ARuaIzRsDEfCRwxMmNjFx9eQF8C6kwEpjl4Xul/GSsJWN38sGOOpzNRay4Jxr49EeRkji5QDGlKl41YxeGOfNkkqsKGCEJC7W7nqVRD6M+S41Lo+PpuvXrsRwv059ws31yEb13ANyClJwbDAHm61QLzcAz+y5HLwa8nOGUNag3tEWaseYn3u06S/WRFNgP46MmT6gFt/1G9dTW496hHvxLONEaFIf3kFjVClrYjcXsQrGn9YRkPk3sovKkjN3yLhK25DX4s2UJcc41UkgcK+R1bVeRcDhSOJRsFspalPFA9Jx8mDorw2QHVZ9HHCMaQ/P9SZFGkAb44m948FDpJt3U/aAg5aDG0Ob/uf3gACMaKWgML4Az8jARowMc4XvJE38SBYFgwbI5A/GytXr1xrj8vZtJEMyi4A6DJNIbQFIQ6rHO8Rb/fp1pIi8I/0DCMPAZK1h1P3sZ5+E7eIZPA8jt8xdAfj160s5H+NOu5Bq8l70TeVrV0f9xuPp/oP7yXD62999nrlm+2nj2elZmAccSDzrzt07M+lUGSb2CmOWwpCRQe/+g+kA58hJpaDs17xX1/Lz7HFKuDBuUHOwP6U/iDcazGGM2GNKXuAIOQ8wNq6rioiyD8YUMddpJxlXWRPJIjlAP5lgr9+4EcOT/iI5ENdyP+aFcWvGidFXsCfKJVEJxCE2Er8I7GBQmGuAXZN4dF+ps8k5zv+zXpw3jJ8OMt5Zhk22wrPb+WzMFL8Pi3yXmM4HWXv7+5V5tpTSdgxnwCnOhDJJU0BDC3g3xpe16X7Mlsf5U+AIkDJEo+P+4MH99JOS0cRJpT5v2TSztMp6ew4KhmRteBf7usqTOr90clW6h7OoiXUArzJr9KVtLOjs/sMf47Arf6y8N6zzKJnCe/IsjHFAUPetJr9yPBkL3pGxkHWVheJeyi+7P9ThwBwARDBPeRb94VjqQI46Zhj1fB4QArB5XimwbBfP4AyPLTNCKhJCMRy3zGWcSnfvUPj8TsAj+4/JmGh/9vmhtkBBxb0Ercpa6Uf+tK/rkBMUypbxGe8mO2u5DNqoo+TLL7+YPv/db1rzeKp9Fgf+KFUDE+ka2d0hBrvySQCWDoY4qN++zX5I+64gz09NQc79sneNA24IwoP79+OExxFzsE/5lN2F8zoqnDC4dVLwHMYKG4Y+zn52drZISEM/8HzGUodEkyEdJrMocwbHFdnBaUPPxJXpzWuUTC1xBfGAbZBzg6yvDx4kRACgCnOHjQL4Qy7KHsvZA4DkO/T548dPp/Nn2DUdi/UNMsWvTDs4CXa2pgNq9G6hrmooTsJxRp4MGEGcV5dPTuO83D84mnaQ6W5uT5c2tqbd/cvT8dm16frN96advcNpdR1ShXFfGQzhMqnMO0D4E0NKfyTNXfm//rd/fvGKQt4saAp83mXzYBE9TyYlJu7x5eMc6nu7lRggkag3qaAQY5/Fu8FC2tiM1BBjo0k8nkY6J8gzJoQNO0zdG2SczSCFEbiMaWoWJ71LXPsYDf3IItbYhx4ukSYcEH+xFUOq8suybs0q2iLieiJTwJ7n8Xkyn1kXabBWGy36mjiukVQmIA/QF9368PgiA+Cq8f2FJz1GW2vTYZTlnYnHGTF6bEQbaNAJ0t5YT9yZwegY9h7yMSRGltImD2kJBfpa77zMq6Cw2TKb7lyvtH1uzIdSL55jjJBxJ8ZE6SXUWAoonGUtm6+PJXs46h+OZ2tAhr+cZU6lT9mNlasEkA8gvWTbYEfXo+NvsqKykhhQgMYmUKn+//TkaLp582oA4enp5eni4vV0uL83nbB5XyYpSmsQwtTyg+cXTyqGHG3M3Hr8OAca60BQXnYZBqxMnZ5R+ryAsLETc7AV4+NJ6yIBCFkLvCsJPsg2SlwL8Rtkp82aWWuWUBrYRDGN9Uxg+8h2lrkzWPAwF4CvwYzruKgnF/DWlOkYS10D7TeZfw0kD2SNLI3NrOsRO6hUTlnrFgB8by/tFkwbFkFf4kyJMZ5YypejnVuR+GAY0rfG3ygV++absny0B5bMGmrsK998+02MB8YjMq+dnRz8ZX5XAjIwQGgDhhS1BOkf3umrr7/O8/hjUXmNx++/+24hl42cbtSvwxhk/gkIeX+MJspNYNxgiCJNI5U/AEg5nglaMGZ5Nga991Bipvxra2tnenxeoPXtt20HY6T8MEl8RiZTGSzjFnkXDS+Bzzw2iu9aW40xqrS1zjvmP/sj1ygLpW814hhPjBwS5zAOfJ8xIymNThINbsbCGnV8BmtGnyhL7RgfTLdu3RyZGg8S72Q9PNpVQNnkES0G3T17riZh7YUhSN3MOnUS+3MAyGpiJuaryhPnuvu8Cgj601Ib3Is/lhCQ1XC/02nJepBp4xwDCD58SIr/59POzuZ0fMz73Rq14uirMsP0KWPCvBIcRcZ36dLIItwzteCr2YXpC8akxjUMdbPxMhc93wJecI4OOTPtdp+fx+55Prim3OPZS1Q1/LjfPGdVKcim1vnVzLA8WzDGv90vYTMF3gswsgtoqGOpLFbBjjGOZSJb6LyS32XpDJPAzAGh9S/nbKeST528jJ9y8nw2xpmxEIDYn4yL5WOYC4Da2ifNtkpbcVCyF5vYiXbu7hXk4OQAGDFeWX+jlqihNKiMjMnkDLcmK/s29+6Z87p1bRdF50l0spZzifNKRo51xNpgf2R+wRDWmTictMMT63p0bbIXMU7MEQGhyQPpR/qgMc3XF+UdlFjrXKFvcEyQObh70lbuFyUTCQgTc97fMR9azulu/q0jw7j3xAoOcEtfBkg/eVKZ8w791YRmnrHYZwWIJC5Dwt2Qm7KAPO9J7NU79+7VFhi2UYiIVyTcaVIZkoWpAmI/Ixt9AOGbMqvkz4Eh3N3anA72dqaj/b1pb6dnWRLOkDAwOQ+Qfa5FJrqDSmP/YDo4vDwdoG7YPZi29w+n/cOT6fjsauoP8jvKTQQQ4tyPM+1fn2X0jwRvvHvN3/MeWPm//4//6QLji4VFzS8O97u3u6jx9rNIr19Find9Oj05XSQcUD5UHXdT9ppllHTgGMME8IYFfAOjgtyvMgO9y24sLBpAGhtkN/hR92VsCgZu004YzLKEbBgFhRy4x0dHYYwEQUtWsPEtJhQRDLFxvMZYHjGNyoDwQpGwJSBnDF7Ysbe9Dz9hvZoDJtcg8VLmEuZultWT95oDQkGQfbA2iu16cGH8siHrGRdsIWnwO4JkmTw2cqUnP2YEl4xSAQifLwFns5GagEZQajIGjS3lTXpxZa7mLKTzPMzR8OoLHNjk5xIppaNhVGd/9Ow7RngFMRYLPlpywTYlxpQEOqvTdHp6NL333tXp1q0b0+Hh3vTs2ePpgJp0p8fTzZs3cvAFczYcctrdqbeTw5ZDhufpZebd+akxAwMOW9aMti/j2W1WTaWGfYUCcA1SjbZ44Ud8BWuDAHQMClgcpK5mTeQOPIuDF9kR7Tk8OOw1CbrfyQE171udIbwUzCrtBLjNwYVeafpfozEs2ciEV+a+6fFly3Qw6ERwTLg/hsrlkyY+wUBXRsacquRtf5GESfkXc+DJY/r0acaO72JccF/6EMABs0KbTLUez/uTx9PX33yTtc5n/I51bj042gs4wwjhD/0KmOQP15MEQgBqvTDldoA5jCSeT7tlLBkj2mj2RtrOfQFJAC3azTP5Pj88h3c32Qt/84c2G/9HOzGKmkAD42k1e92Tc4zNBwtgalyffzfOuMoF+sz5hfFsKY1lnE/XUefWSfpJw001B/OC+WZWRK4x9or7cf/9/cPpk08+yfsy/njhf/Ob3w4Gt4XNHQOzXmJ4cR/eFwNN8E5fNdlDC9K7JugzZXnOO/4/TqLhgJs7MYwZZCzc72TF6R9BjPvaHPQwvsxR3pu58bOf/WzRN4B2a1/Os1R6vQZ22TiAM6wG5xNJechmipS4cWb8kSXlXrSTcQd0yBLR5tawa9yu5yDXGTvbfQDGDIdslSLKQI1RpH9dE559Fh2nLcbuwa4byyoAVXoZBcroO/vcM0EWmX7vuVnnF3PQZDCcFyY94jnKa3Vc/FUsbaSBJ60vxx/WWdn2b7PemCOyb8xRnlHJYmMYWcv8P/cWOMt46qwU5JicCaesTg+VRcwFY3FpR8FDS6XQT+7JJPsyHthMnrSJe1+5djXhCjgzKJPAmHH/gMpXqFfqzPP+zAcBktlABT+0XemvTCvtcL+mrbSJ8aK/WGfs95Rk4npBnM9kDJT80p981z6QJeQ7jG/A7QCEsrWuTc9s5yLvTrtknlHDJIFTYhxXF4xxACTlI2Zzl+uUPNMnc0BYe4XkfD1DdZRgfWHjkTUUR0ydruuRi9OXOPhh/+7evxdHKucTO4hgtqUiCNeAeKCe6fM44b6/fWd69uxViADyE1xKpvhLSfR2AKO/vxtQuI8cdHsjtZlzjmIrAsSx+FYvTVsUoz86no5Pr0wHxyfT4cmV6fLxWRjC45OzaWtnL5lHTZmBiu4dK/gDc+/d//we9sDK//m//PcXGLqAuHsP7k+3vydw+fZ0/979LGo8I8S28HN2WqqczYrJzeJ7Sr1BZIupE9MN6vaQgAHsmgylHp16qi8WMk/+LZNHbZkEWi+Mgyam4bvKYHhOkkWM+l1sEkplWNB6xCzQroczMqvBWPJOecaok4dc06Qp8Q4mGctamT/WfkWh2RAAvhwcATcji2iuWeFQb1rmGG4wqIMh9KCxFAYbHpIqpZ8xAl5Wtw9orbwvPN+CQeOebEz1lDeNv4ehBp/vlfurfx/yUkGo82/usTUtPNewUX9/+/aC1eUdUgNy1Hmiz8JYWnh8MIHZMEdWTMbLQzvZYQdbG4mu2TQHc1UjsPOj82nEEAK8qWG5OrLJRqbW7KsUR6e0QyW1rQV5dno4vXfr6nQthbbXp4cP70w7W3jxj6YP3ofxuDatESMVydP6tBdAiKFaLy/tiGwomTvL0AGuBIU1Nlu2gnWCDLr9/nKANEBr03HzHQ94xrUe4JfTM5K+XFQ+eHj5aDo4OhxeyI0WeD+nnt/D9BHjDSNPhkbkg5FsU9yXmIpRJ6mF3bemVzCmL/Fud17r7ee94rwYmRotV0C79e4zN2X6+C5GDb/TSMWYMObj4cP7ketQ46+sTuVeGpawNrwb35dVFrSeP6k0lX50vbYdyA3rfOJ7GmrcGwPwi6++HHLzSudkIHSICMz5f41iZUkYTmbVw+gB5NT4a9F55jpjTb+k7AExT8NQBeAoRZVdsri0jAbXyEy1+HpLLMhQYsRyLe3m9wCDgsFK2Or8ah047mOSG4EfbdWxYvZJxrQZ9sqq8mOiCNqJ0cW7zNd7HHJj32I8ZCBpF+9AX/BD24ghBRACdNjL6IO/+Ivf5DrAzFy+KGCiDwGFfG4ZCNttrJisCOPv3JBVmjN9888EwswJDFzaYwZPruNezi9ZHeekJR107NBunEI4BoyZot1+Pnfy0FfuzbStyYUAhQ17gI0+OUE2iAPq1mLOA4xwEnBfxnc+J3Vi0H6ZKPvG85A1zncim32Cw6kOVN6NuSHjy7xynTb2t9klmX/8VGZ3kTlihl2dhZ4Rc4eeQFyZpQyqYMz3UXUgyGCPc6/0vHHvUwbJPQQ3rAFYcoC5IIg+44d3EhQz3spnvY51LIhmzHnefIydDwFrV64E5NCfnF98V9bWe9BfJm+irQBC/vCd9mf3MeKBmfuqRiIFPTyMHYTyhOvoa66lliCOYN+XdirPpZ90pjQhTYvNu/d6npfRt15ymWRjSxmfOFWePKlC4gKQQyH27gOMKc+cA17XOs+f9wPj5Jxxv3Dt2X7Z62Q6f1PHBN9rgqEXmacQBMg9daoSO08/AAqR0QakvX27kMEyPrRRNp7+ef2mOQN4N94rcZ2jvAVADnaQshFNRkiG6jpGAxafPp0epPRGc0tAGHgeVVlAzOHG9PIlMutKuilc/+JVcy6sb+DIbxbVA8IRDvcDCAk32d/ZmbYST1gbBnuvdZVfJms6MYO7+4fT5dOz6ezqjenazQ+mK9dvTFeu3pyOjk+mze3daXWt+SwAkeaq+D3EAO+a9K4HFj2w8r/+838aMfXL168i7bx3937iX+7cvp0NjsV383oTKhBbUplAU9MnAyO685FwJd7E8/NKg5C8vMa4rTQG44/DVdmGGc8KBKaALSSWgsTGXZQdinRuqymFiQXA+AjYHIAQVq918yo7Wv7h/yuZq2S0GcD0IvHMV29aDgGDSFAHG2cK/8TCDf1/i5EXKCS2TkCzuhIgSWyTB3LiqAawaRbJesLYPJEI6uXmnkhv+UlCliGnXAmj1SygvJuSUw3GtIUELDEoKxVkk2xsWe+fuJABIMPKDSDMGyF/UTqDFI/vUjj829Rtawxhjfsl0KBfG1vWOLYygI0pMV4tZSqGZJV4FKVglh8p4K+UkR82yoXMd2RwxGimn7Ntp/87rsh/86MMY3WaNtZWpiswhDevTMcnZK1bme7fJf7rUrKXISO9eeP6tE3mOTy3m1sT8RW723uR7S7GC8MZA/1l35v3KdsAOKwjIDEIg/3mkGEMCsAb60hfsQYWXtTXy6QLfI/6UxskuNhDcsLzkQRfakZS4nfPn+TwYS6dnpzEwIt0jcOJNTDAIO3HGCFW8MWQmVKomLlDn9LeOkFepn/3dndjEJMMgYPauDP6lLFvvO/LGPTMEZ5VZnK7bCJJYe7cmZCMnp41g6CZ77hHvdIFhFkbA4jWyNwcMSFNtiAzQl8macwoVM+8wPgxzou2IENkvcssakRXAt51yPc0hDAmNGTYg9hvWC/GJnIfjGkMZWWQSiiR9LD+uK9GFvfmmYyDnn3jr5T08f48F4NZo57+N2mEMjuewxpIWR3WVkBNaz7SLhPTsJZoI3uc7JDP517MLdpH3wDkuI7nGq+Docs9XYPuiTLBylHppzkgZE2S5EdAyD0xoGAIMdp5jrI/49m4piCgcx4Djb/ngNS9QsAr+8ffqiqMR5vHUzFufMc4PZOtCHJ4R0GM7eJ+9KUlDGRtuJfskYzjfI3wXEMRBDHuT20bcxVmE/n/6nTtWsGgyVO4xr5k/XsP2qxMkjkqIy+LT/+puqDtMqYAQpxTzEXj0ZgXtBNGzZg7maBkakzCj8oEuadOjblMkHswNp7fzA36i+vnjgIVBDpcsk8MGboGu+/I+OoItYRLz+euTYEQc9hSCrwX/W2hdx03riNjSmUoBdi0kbHmmdbN5Jk6tvgcQJgYv+HMUlI9b48OBOddklalfNFh9grug2KDeFDmvqwvfSsIb/H0w5x99AX7KpSUTlv6WbUJ/ckfnqEjRQkw/aMDgv7iOwJY3ksWmOt1nB7s78Yxy3xin2MfYAy5v2UucA7RVqW3gkLVRDrCmAuOh/uGtlnBFYqfxkDyvNu3GwPMfgHAc0z4nPsAziJDv3MnihdA4mXkqVeu5ExLZtZRloozFrsHyW4yOhObO0rLMEaEdzx/jqKlGYcJK8KUaj4CvvsiSWXIvnrP2N3hAMW5xX62egmZNfVqm00atvF16k3jnMS23EwCOkKOLh8dJNQE6SgEA8l7AIx11GBvUQPxaX5evZ2mje3dxBNev/X+9MHHn043b70/XbvxXpjD9a2dZh/VHl0tufHuz7se+H3ugZX/4Z/+JxekaqdcA8bjwwet68OGm6yjq6vTtavXUlT5YK+erXpmm9kzRvJ5JaIYOmEa792LkbAiwzM05nhp2JDmm2AlApfiRXGh13vcxB8FNgU4AMYn5zWWrFOoxCCAY/yEYUtWswJK2UzZR8sfAAZTcJ4i6COpDAYsG0G8qAMMLqSjASX1TBXANRFOmI+wN8tEJQE9o0A9m1mZmzIkSMciGaFcBh6npH2v8U7dOp6N1kAdfTJEAnrXypgtjKpRj48YhbBDAkhZwvThWrxbyRI7JIUALDZmA/jZfHk+rDCJPwoEm2XMbJMeRrSh49K+zdgtGL++Z5PaLJk/P09SlwHIC8oBhI11TIKSeOIukmQn5UKs42gm1gEGlWFQgH5za226cnp5unX9bDo43JtWV99O9+/dnjbWVqfDg90YBzeuX4sHkNi9g11i4IhNHHLUVWtnjjqQk4xxsy9qUDTmoVJR5l5SSa82Zbt9UMbn1QiY71y3H5P2+vWrlKAIcwozORLtJFvfyOwaA2oTdrOHrYAwBd83SNKy0/gSUnUfHRQQPj3vGJCUh9gUvcwY3evrATQYCMcnJ1k7eHlZo8yNSLhG3AUHPnNQmR9OiGSppHzD4wdxTAAUk+RnZDvUsIfNxNipsUB8Bg4WYjG2FxlNWWOyfAAjEyvItGHAyKbwXGrnCRJkCPWUa1xzT8GUMktBHcYV/UI/KucUFArY9EarGIhxB+hPgpTGd8mic3+dA7ynklkNOtflXPrFvqWci3nDHsgeiTHTWqmVOWmI8j7sv2TkVB0hayKAYF797ne/yzUYrNyf73sPWR8lWDqR+Ft1B20XxAAyWJvsSxTkxnBnLCp9/XYkOXmwKGugxDx7yyxZVySdY39XNmhbMEyVvrmX+Dvjj+Z16IyFglHivRhjmW3+pv8FvV7rPqb8W/kz1/EsyzrQj7IyzBWdJ7LbgsUlY8Nc5XnIdzemGzfKOMuumOSFNSXToozScAf6XrBIn5yLvPQAACAASURBVAgUeYZ9JHjGQAYQ0kaZHO7Le8FCWr9wHjPHda4d3tcYSeX/9peMtUygYAeHr1JLWWjeSweuMZU6U2VA+Q59y/vNJaC8qyCFz+krAaHMGcDddcz9BMQ6FGQc6QeeDwDXoaHUVFks3+X9W8bkJA7U+XjWefnD85P3bIzyk6whvtfkTyeZXzBdAC5ZUu2WgnRYxoPF2YdXW8cEa1jFhRJh+lH2eREuMtrE/kLbGRPnnI4n2VGBNdedHl/OPNS5ZZZd3lHHANdp+9CeOjTrkGd+MN6cC1zD7xkLwaIKHx1tvBc2Em1qIjVUUsv3ZUx4NvdlDd++/X0Sb5XNfpzwjJPT02RABkSzz6xR+4+kXmEvWx4Ie4jzigRfca6tNG749Wtji3HQvowzjbnF30+fI71fJs3BgUxbuAfPIaHLM5Q9qaFdFRa/S/IgEtNtbyXJGw7Wo4P96Wh/NwCRxDLYOMkyOrLJv377Znr85Hx6+OjJ9PT5izCA+0fH03sffDR98umfTO9/9PF0/dYHKT+xtr6FFTRjCFsa7N2fdz3w+9wDK//Vf/r3LlisZKhjETWGoaArCVSIhThqsV+yZDbLXL1d/GGRQdc/IBnHkOHkIEkyFbye3ShMbsDGVKapevEaetvTpbX1AAI9/xBlHqoaXAAngGe9nnhi6wnHaxT2L8CrsYUAjALJGuBlsSoVaN11mKaCJEFKpU6D8VldmS7F6J8iCQ1YC2htEPpTPMHJYlpGLGmKBxsqy5m/R1IPPUUBuJubAZsYoR5akYgFKBQgtezASHgzvIvJLjakusoDLTDvMwuGK1HAgNcYVDoW42OwUHOZGmCbwwfjP8lzZkyqnuXIRbkngHNkHMx7DGaK98nznfHzOMxZfFALso93AxDGKdCafy1hQWxnS4VYjqT/bvmI/OAJXAN0rE9nJ0fT9aunyda5uvJ2evT4wbS5vjod7u+E0SKTGgDqjKxnx6T1H0mH3nCjxi7EIElty0vxVFIKAuaVA53DqvEXNURpy1qYXmojERfWJAFlkMl6B6AoeNQoRe4crzqJJMZhFoaXOoRJqNRAfdoG+McDnUROw2OKJzN1LDe3Uj/qCG/m4UHWKLLRJr8pKyjjwTyQ4ZIJ4z1MMsD6wAjiOsZbaVMklIOxqJcbufezsNVzQIHUinnHwau0KeAujgmy37H+NmIomvEzgPbgYBHXK/CiDRgxyXabzMIk8rgfZwlzRSOKdjFPzWbH8zHijPHr/lUWlPfhuxqKXMs608Dj39nHBlPCGpivR6axMjJZCxnQpTSpzA7PmXv2ZUJ1aPEcjBG81DDxjx43E6WfR4Fx0tTrGLt//ud/nlXE85WCKjPj2Ukw8eWXuZZ7YNxZ8y8OpfFHkKHBzbWykpZ4wOhl7uJwgPkyiyL9Q4Ix9lvGqftjHXQa7S3nUwY9P4PV4joZHubjPP7Z+zje3J85QjsEIUoI6RdYHxP28LnMlYCc+7FONKiVxwnMZVoFZ1wny0yb3ev4233Sf5dFwphsPT/WISBVuShjkX1zFHp3XxaAuLcIEuoYJDFOpYPzdnB/PkMuyt7Dv5UjM++YX0ihjaczS+s87lQQQD8JRhwbnsXnSjK5f1L8P368WEP0Efe3SLtgzPu6dnQmsfZkjLkX8xLQamIu+tqsnvQZQFoVBfeiv5yvYX1GBnNlhPw/c4c9ycRMyplNNsP8op06m3ge7W1dzDopBV2Rkr58mb5hzpEEhWe4zkxqQ0Zr+ptnKPN1znc/otZh43w5C3kmTNjx0eWMKeOFXfT8WUMFBLfNng7zRhbL2ibs9axflB8t/XQpjmLiqFnj9CtznXAd4s+PR51d93n6OjbI+vqivqJKCVlaJcA6vulLnlkbrpLSOj2XceX0if2m48L1oQqE8VXSzTPZdxub/M1QYjQhTfen08U+3fOsccE8k7MERyZnWPeKZrZfX4cRRmZKCY2nUbGYNTR9+uJZSALneuysyGdre2Lu4IhDydYkcSUbSMoWJQwJbaLwIIZwLwwhpSdoGzZJynyN5DxEEJ4/hfQ4nx49eRqn8O7B0fT+Bx9Pn/7yV9P7H36cwvTbewdRDBHU2DziK9PKpXeA8PcZCL1rW3tg5T/7d399cXblWowRFi2LmsXe4H9q9dW7mpTyMagqvRSYZON79Gi6//DhQv+e2KJQ980Qx8KcAwwBhB5r5GbUdcFYrmSiqf95/sKw2mgKfEEngFCWEPaLf9teNtlkoByZGPVeRQYa5qpSxB8bAKxgD+Vm9xz14WCTUgsQQwtW9DyecDTuClTZ3NdGhlPBzgKkjVjJAOHB3inlKpAowwcYxJD24AloxYMc6e0yKNn+E4zOJVq+UzKfjvbbDts1B+RKJjkk6V+YKgHzwI6zGlJl0/xxEc3fV+//EhOO5DxDLrFkC0fWUlhkvIsAxnhWKRkygPSsXmJ/X7jJJgtQhDnd2Vybji8fTFfOTqbtrfVpdQVv4tP8+3BvJzEfxHscHRykRiHy0UuA2Nd4PFscGMBfMLiWjGdNp806oE8IRr8bcILXvlIpmC6Ke+9OG1vE/lxKjaMelsh+OOCa5UxvP4AwyZcuVsMuP3mKhHT8bmV1lEmBLSBZzmpqM0U2egQo3E2bmkRpY9rbrkdzb393WoNRXqlcp3XBGo/Bj4bwXKak4WrCFQ78OCBGQW497fzNWCVO6PmziSQLsl0CIA5yjjwAoZLJSH0J5l8FaE3pX0ALMnTuxV5CEWH+0JcYXfzNPWEZ+Yx28y6PnjyqrHgAW9k8xoJ7Mi58F1YLYxPgpBFn0hieo6RO7zt9oCHq/GdfaSKsJooRtCjBUmbHd+lb1oAMDf9m7Zj1lP3BpBDKGnkOhgwJSiiafPtO284cYgxsP7/DoKbgvMa4zJ9KCdqWeN8Rg+V1GLP0Ac8UgNA25d3+LYCjHzGKuU/l5huLYvIYS5UUNuZRaaEOJ9cx8929wyRRGO/Gn5rQQtZBloX7C3YEhIAdrud5SiV5dwExz5bpMP5PmZsSPJk07uOzzEipmkTHgElqdNa5Z7mf8v5lkQDENbqZ6ySqYrxkbAXMrAfZcUMCuOd8v9YJqgLAdxIId47iyGgGaOYf/cSc4znMe+XKSlJphw4c7sf7OF6ubcEW/cX3BMcyiapFuFfj6pqhl+9zvSCnjFql2CbNMWEI65u5BHutVJX7CfyR//Ijayn7yDqizYy7WT2V+3IN32ceAMS5lr4V9BvfpyRaIJ75P85W7p2amIMFrbTxYfoS8MJewzvKLjJ/ASYwV+4x2gX0X/cP6jI2ph5pPe27dvXqdOX0rDGSz59NDx90Lrs/REV1XuUIf5wLroN5LChHHWfHn/3LPwsopG+TCOb0ZFEDUYcI958z0e5zrlue4/jzb8aEceC59I2MuOoR9hb+COS4TraXvYX34x18Nz7XSWQWZOXAjx49SN9yjUmFmuV41EqMA7PlYx4+oIbnwxEPuRHH5+4u1+7FmWascuvLtkTGM0otJRSmqpTI/pM0aek8xk5LX3HOUy+QTKE558k23vqm5BwAGHKuNrNow2DwraHqwS7j4CfXBeDy4eMn05tpNXUI3//gZ9Onv/xr0633PpzOrt2cNnf2UjIMx+jItvgOEL5DXD+JHlj5h3/304v9g8PIycxoxabBIiODFgCwJQGqoX71onFRC8PeeJ54iJsYxvizxqW03hSLkE3Dw0oJS1IJHzQT3aV1EoI8TKIJE8doBLLYLXPBZlTGsVp2asuxycsq6hWXIax8scxZ6wDC+BVU5L2GbAjGsDFwq9PayGYWeexIEa7Eqx5XYggHVZVsl2XjAohqNaXfTLYiII6nHs+gEskZWwYD84PafYn7a73EkdpmlNKopJL28/scgkN+kkNwFIFfpEGNlWAd+cHihf0c8XmpaVQJJ9ex+TcJTIuSJ+3yYBt5vyYKKjiznlbi1wChvvvoAtla3q3coYmEGu/GJo1stPMJ1rbMYf5/FGcPyE3cQZ+ZjKOjIC+b9/7eznR4wEZOwfvWaNrZ3pz2dvEwrk3bm6Q8350+eP/96Ref/TzxJdR2pLYlAHjhSEjx9o1pfQMGFDaW97kYWdGaOa0MNP0x4uG2tlMag6nA+wTkPHjYougj5f8L6ieOJEMepgAQnArPw1D0EHsRKc6bzBtkNhyih6S3PthPIWUcHAGiKT5caTOOGsArwBWP+IKtHf3IuLG2lGOy7mQ96U2BTpmJpstXEsh3lVTFkIzM+GARq8s6N67G2KJ65AGEgORmCWzWzjv5N95ZS5wYuwKoKBDtO1ce/mK6/+Be3sd3MFZJLzR/M0+UOQKI/KzJDypPTybRg4OFEck1rBkldswzfqexqzIhHvKUCzlpnNTqati9JHIhNnHEK9Fe9gQknMm2ee/ewls/j83Cw33n7r3pt7/9bZI3MbsooyGzR3voE/oLo5q5xL0xZjFWlTrab3r16QOukwXWAcZYVN5PmY4qLmTudOQt2T+SKzTT45K5KhisBLyxw/yt8R5nwaJ22Ys6DIZxzD0ac3Q77yO4mANCnsWZwzhhjAoIZRQFPHM5JM+X8XJP5d4y18a/pUzALrG2lREKknWYyK7M47uY+7yjIJ73YR418RHOj0qeBTb8m7Gg7TJy/M4zS4ZUGSnvbpsi4T4+zlric5lPxvRlkkQ1Ppl1y9xlLjDvjI1lDIwD04krkyVonztweM5c+kgbmU86iHSA+E6Mu+CBNgTkPHuWd+U7/BGoyarRt/QX68A+4TnG3Tk/ZXhZ22a7jM3x+vXCyTGXD1usfV7/TyWE7JasqSDJvTgAfWUlAB7JKqCQ/mLvBRDeuf195rj7WOXnAODG8zGPuF7JrG0kVg4mF9uAGG3GU0DI9TxXBjSKh5HMy4ypfM5Zo+PDUjAm/6I/eEf2ChxNzA8lnJVb1qEt2NIJ4zyZx47qAJFtdU3wTMZdEK2DiDbybH6vBJXxpr2Ml86BOv9acoy2yLbHcZ9suGUciZW3//gb52bPI0I8Gp8XIuDBg/Q3sfzsych+AYN7ewfZg5pZlNIR7NUlDTj3Yo+M3AYLO/UVdhC2BGqg2uJdDzgoDpJAC5aQZ8AIErfPuBPDuJYSOJRWex4FWezFhPJcml7jbEneh1epM7h/eHm69f6H00effDZdvXp9Ojo+S3bRlYla3N1zY9MlIuadZPQngYr+iBu58qf/1icXiZNB7nCCNLTFTVmAiW+zCP2zxkOR/ZEFawKUSCkHa4RhS0IQg6nZgOpFP8rBz2HIZmImrW4mBGrvJ3EGtWSqQSer3YOALo1Aro0B/aIlFhaAMIlGWoReowfJX+Vq83ppMGajTl6YuGUsXjzcsDVvXkfiCaRYgMoBCMsO1utUQwQWS35wpE4eMZOpWRN5Z68vC1hJaw0jPFUjWHnIWDW6wrwC0Eb9O0FQE7EsJU0aGWViCwyUg4Wpoo2LJDJFZz/YjkyWM8AibQ1YHWxu4hJhJ5E4RcrUPislKqhcZgctSziK148MrcmUmne9FAPaNtR7V0loMV7HYuFJH7DPmFJlP0tA2DYA6sMyb1A/cmNav0SMJgCQ2AAMns2kAedavLiknf+bf+OvTyfHl6f9vd3pRVjmzidPjfTBamMgN6j9uL42PX1GUeMmBtDY8u/EQyB3HvECtJVkHADClE9JLOS8viaAjExyTdxzTiFgvKSRvyArfZUaUzKQtPvo8Gi6TDF34oRGUqdIWqhnmflJfNKzxBB2DMsye2AzL8o0HDX24iXxMQ8WzJyGPgcsf1inxgpbNB6POGDw9Owk12gU6FnnoGetLuJlVxozhfHXFPgtLcEYavzVYG6mUuaX9c8SJ/jieWJRmIe8i5JNnh1FQhjblqPA0MPgwzDleewfxhZpxGAEwYaZ/dN20ze8izJapZFzY00POGuTe5sEA8YCMNr3fp1SFxjDlnHgGbQJI49rYAi+v303Rh4gA5k8YBNAOE+kQVu4B/sS747MzmuUxOqhL2PddSAoXygTBoDRqy/gUb42N8wr5W0sE9cvZWTnC2ZYRwH3N/FNZWaNTYpxenQUwMR9rM0H0OM7OpW4v1JmzgXeQfYLUM640v+GChiD6d8qEuYGFuPIfYxH5D7GzjIGxn9WntZao7JQAmVBUY3Wlg5gvDvmTX2vtBAAQPsYB+aVYEtAXUa4cnNjB43fMw0/9+CZAnzGnXuxPllvvJ+xj4Jw1pLsf+PdTvN93om5rZSPPjZGU7ZSCbtghPHkXrKt/J5rdfby/oyjiYoYF4vEs88J5miH48i6NNkR7y4gNC5Zdk+ZI79nvtTmmBZJUugH+417W5ImsWUDcMl0ux/UQdEkYLJe3JOxYA19+OGH062bN/Ms7JewWHcoQ4AqoE4FnQGcteypzCdl4/YDa/y771Ao3AmQABBGEnl6Np2O0h+MqyoEnse7yEoqATXmcF76iX3a/cL+oC+Yq64hMnM2++ebOBXof2XVc4cI/zZkQdWIzLyS5fk8mQNC5fbuyTrl+B5/6oCvI37u0GB8VZBUOdASLAtneeyMlQX7aPxpzopHj6ZHDwkHerbIYF31CSU+GlaEU41+xD6UeAhYG8BWRwBMHrYo502z1ZdFbXKky7lnFBPI4C81oWAcUMiNUba8wY5tqEQc3alDeClyVCxE5KKUljg6OUtSGVjCy8ck8jmYVlbXp4sVVDe0a+SEqB/73Z93PfB73QMr/+Hf+5OLHDy7zYhmwhOTBQAAKyXsBpR5PTbkZsQs46UXmu+xiUZW+ezZIn7g+Lj1dGQo+FwAEmNyazv6eTd3DmCMSw8KNvBkv3xObThkcQQYv2ix8TQjaC8S10UmTOLxIuMsYTetNGuWICXsHQB1AE3iX9hBIh9Mkhjkrk0uUyOrchxlkQtAOAqXAqZaXgK2sLGT/OnhtGRWCwq5ZrBmC/ayhnw8ekixAmZafiOxOiaReV3mNkXPh4Gd2EeYAJk1WL4R11Z8Bte1oAnbB6uVCiqHWTCn40Cl3WX9CuzStsEERpI6WEbj/JRe5X5hEYe8NM+SIWwUZ1jIAZAX82kkp7FUiYbt/L6Jb0xGtfZVgfQUGSg1CQGHxBJSpgPvLQlX6HsOvo8/+mj69a//2nT92rXp7PQkB1MTBwm2XwdEE9OHgBUwCCvXLLFv2wejL5eguI6Csridf4/iGT0PW068YBKWDGkdc7ie09bmS0ws9QpTvqVJjnAGcKewMiNDIim+iYHEAGgs2ep0kSx+nZ+vX5HyHOdAHSEYQZV9lyXiECT+hP9vcpPHjVkcKbzrZCmDR0xL94HW+pOJu3zcLH6dyy06jYGA5x5GE1CR5DnDc6ynGJlkmY8aDzy3Af7EZcFaNTnPPAYIydVXXzXLKNcrSep3WzJAxgWvP4AJg025G8+TYZO1weDhXbhGw0ijRpBknzGmytV1StFXZqOkfzFSAaJ8zhyFvUHuCQDiWp5Bu+ijAASkRqNuH2O/trG5kNO5BvmbZ8yTZWDM0u/sk+yPgAL6gPdTFuw+KUMgUJQdpT2yfO6xxllyj5OT0+nKlathBHifynK/yw9/uD+GOWcE/W4cJ5562su8irE1au9xncA2tdNGoiGZKZkyAAf7OfcTWPH/GuY8u8611mbjRwNTR4Z9p+QQgxEDGkOZuUnfMZbG4VmPTYNSVtA+sp/4Pfeiv0hmoVEs00XbeHfazbymHTyTz/mu4JTn8LmstMwo/Wk8I+NpTCdGNH2gc4Y+EhDSp/yb/nPeGw8HEHP+GlcY5c2QhPP+zIu5aoDrPa99pv27zKh5nGdyrfUbGW/aJRDhbHftWQ6F/5+zvJUgN9MvbeaeSrJ1RPwYlHB9Eqmcni7KSdA+QZ/tMhGUMXBVET0bCUaardZ4VOXFjCsgpBLdKhF6pnBmN4SCH/YVxtWYu8bukjTlTmoWL1i+/YPIDp1H8/hJ3oO5xB6R/AwjS66ONK51zxHIM9d5B4Gd5+HjJ0iYW+/S2o3GBC7ZudZv1fHhGOsgc18QjPLMeTiB+5y2iuDVEAPPZNeUDjWdKaoUtL2cv02yNpxHh4eL+EPGkxhCVDuMXff4jkvXDc4qwFZlodqjsa2Gsx3VEIdgnaH8viV3mueu8e/GsHcObHBw58znrCdxGywhtgpnPpJh+jnnGfcltCXhQxvTJuqR49Pp9Or1ZBa9cev9lKHY3CJrd9wQyS0Qm2FkaX0HCH+vsdC7xiWG8N//Wxc9JGpEzg1EM0wCCjXeYd9YSAtj/W3j4uYxE/PMZhp5lWf1UHaDKygaZRKINRxGbA+MxjCygYU1S4wBDGE36dbvAqRWFpDFOlg8GanE9QXIVKoIIMxhB2CbJZoBEGKApuzF28YFAAgxjsOrDclsCtQPhk/gpsHSZzZQXAmGXrGFLHWWwMC6NIJLkIbfiwcugHCphX+V5A1NxuJhKHPmQbb0whXAep2gb84cyIDOAaGfB6yN+mUCYO89Z/I8+BbM3tBm+Pu5kbsA0eMan1EZL3r7wRCamMbEL6NgtUZKkq+8rZyqEl5A7pts7DB7lAxBEpo4gMR71svHuFCP8OOPPwogvHr1SrKJEUuwvSXwnypXCdB+G+YtpTvWmmzmksVzh9FgSZPKeok3qANiMZ9evCognBp7m+D2EcBv0plmLXucQHXko9QELWiCDYaxRj5a2dvVK1dSA4v3o00rAaoD0A+2kEPPdcwBz1phDVmWgHsb86XcR8NBoITxw7plbDDmyeLGwW7qfuI2MKJ4z8MD4t9uTgcHzYjKIc4z6Rv2DdZrfjeYwKz/xEM1Fg/gCQu6tY28d0h44jh6Pn3//XdJrEC7dDjNHUpKnzD2TH/u/tI2VEqpkZdaeY8e5f2V0+nplnVQUqiMTGNaUOJ6KIgqu6cckfubBt5nmyk2xjBlSV40xjN7W+SFlRjyXAE6zzYejbGDAeU5jAmGl4lFaPs8RkvjHqOdf/Nn3kZBNcDDGB/mI8+/evXadPPmrYW8splOv5w+//yLBfDEKDfpD9+r3LSOvwDCURfPcimqPegT1gd9YAjBXJYsSyWI5zpBPP3o/ilQiyIi2Zo71/lRojevvcc8NlkP46hMlnbJinF/jV36S+mb7S0TW3DGeSCjorRSppT70CbLZNAmnqF0kj7SgWE81Y8BoQzhU+KLRxZV+6uOnMq9eQ59zLMYE+7NeAJUTGwkIKSdzu04dAewVkLO+/EOJpdhTtG/kUsfHi5kyBr0MoT0B58LtnkG84EfnRU8i/mvnFHgb/ISJY/W8FTCatkQGULb4lqjLX7m2LtmjPEVSAnKrNNoKQZZc9YcjtM6/eq8rRz16aKOHuOEGoD34J2+p8bj3TuJeUtfhY3djfwQe4P5gnxfBpVyP7yr/dzY6xFDiBN3nHU8F0sl0tBRxkaVT64fCd2Q0gNG7z94kGcwz2/euJG5YKI6wFXioqnDOMaF5+b+owQT6zUKrpHgCIekIFiVF3/T1zLVSTgGCzgSy3E94QB1FNz7AcsqsMWxqCwUmW3O41EzkT2cOZp1jiN6lJxCAVZw31JkqMiSDIl4WZLNrI19PQkLCyITekCiws2Nkf2YMxfZJ2EMowbutvHuBYSUW3rx7NlCbYM9kD3/4iKJbjh/uCbEB+NLFvqt7WmPmMizq4kZvHL1RmoQEjvI50R9lJUk9rDhSe/+vOuBn0IPrPzjv/9vXtRziAG6jKljc1LNmGQBgzb3IG5K3R6gepH0ChnjoQd7aZStLECKnsqWhlgr6ziyAHZDXtYxEigB2CzRYFbRSDcBhHhhRtIXpT+AA4z6EmHNMLrwLo+NmE+UUzwjoyGZS8PODG/hRbNovomuvf1QtqygS/CTLKOjzIMGeTbwwfhp1OQAQso5gv/njONawMdSSvoqwdDNXJl/j4xpfH8po6x8UzA393IKHgVjc6kVY6Ihy/cFaEqO/J2AYw5u5/fR2PB3PwaDfv/H+nnb63jk+bOMrFxfaa4xe411eHMB47bMTJesbWNcyAqbtNXUyWQjjld7FIoesXEkmIEBa8KWwxSvJ2MnxWiJM0SuCdDCT9x4U0qK4LToPIo8dYOkHS0rIqBwDTTBzKgDqJcyKbufpyzL+Tk/rcnJwZgsvY8odv9kekxMxMsXBYYvew8cMXgu9/b3InWl3RzgBMNvJNFRPaKkyQ6wGkCOvsN447BknDEWMBzC9o96n7JLGFGmHecQx9vM39wXxktAiGSV/nv6DO9tvfxIbzBME5OxsTE9edzi9onRTUmCxqHJVLJuwyQ8fBSwqIdaKZjACzCMXB2GkOcICFmrSUDw8OFCLgVLB1Dhu65l1yZt0pjG6C3b0wLGrhsNdfqS9YkhwvjwzDijxhwUkDQ2uTJcDCRldnxvmaSlc1R2Mes1VH3ZroDfsDdVEqiosK20kedgMFEoHqOU5wgI+ZtrGG/awOfKBo3F411kyWirLKIZPWVymAewgwJCxoLPvvrq64BCnkMfGOckq1W5WOdpwOmstIPSQAAR9xKMzMeb3wkGZdHcl5Qt0zdlrysFdB7xLnN2xXEz/onv0SfGxdfR2YQgsn7cdy7j5B2V9hkPxe9QIQDcPceUxQmmGHfuL4sK+JjLBC2vICCWFbNQt5JPGRqcRTDwzEuZUtctc5Y5IdDnWcxl+tkyJIyv/UMfOYcFISZ5AQzIuDNnAJWsNeeUGSaVRAuoee+qDlrORYBmfKEOF+4vi6kMuXK/Jg+x/016xXPpS8dH1k5QJyCTZeRvY6Bpg2yYTi8+pw+5r4l0dIRyT36PVFAlEP1Th12BLWCCceUdAYS0EzVGGOYnONueBwSSDRPpaPaPUceU73M9eyMOHT4LoGceD7bYM5Hfy4rlndfWcj+Am5ne6b+weoeH04OHLe3wzbffxpmqSkNwTl+kjwYYtF9k/Rhz7BjGkDFiHvIT22GWTIwi899F7n9vAQiZE54ztI93uXv73nT3ZwkQUgAAIABJREFUHpmkHzQvwIjp1YGIAgSHoizus2fnC8UA4+feHtg0ksFwdshoc8/uC4zXdhxPYZRH5m1AJucruSRQmW0nBpTQiNa7hN1vDVHGvNJQQB3/TxZY+ukNsYIrU96tyq1mD1b9AOFAArkt4vf39qeDw8vT8dmV6YSEjGdXp9Mr16aN7Z3p0sZWzJFp5VJyI2j//BTAwLs2vuuBlf/6H/17F8ZSIPfiT72kQ5Y45IMaRfHOrnfzk6Hh38puyh4ui8HjGaosa1lvaQ4SelhNATsxgEe5gcgVkeGNdMpsVniwkq0x+vVmcEps3UhIYtED2gIwSAH4SAsbJLwAhMOrPPfMYZxG4heGqKUryiwQN3cRoOi7YNdFOphYs2WMHIAwuvSR4MVYwnx/MHuCnnl8nJvo+sZ6DgHelXehrAXjkLEYgFDgpoHlFJbRK+vajchr50yeANQYnfn3c5C+YmNsbGCM5vHv3MMSEzKBo7zFoozETH5a5m4WazjLTpq5I4hdlANZgto5UwlzKOhppi8yxDbpjOxBnBUwt0h9U+5gPYCO38+Zl8QLDO934wW2AwYvXyYD2uVkKt2NB3En7GHnTvOaMt4wkFupXbRdQBi5yuvh1R11DYeHmPkeacvIykvtucfn5/F4lt1eZgSFZaH4NfGE8epywD1/mfpJZQrqHYYZJMHMMV73w4PUT4phs7mR2AfazaFJ2xhLPLccaLCcSAJhRU0EwgGJkYEMB+MTFq/G4GbAAc/h8MXAxkCqxGkjWViVi2Kk16CuRI75poeeoRcsCIx4lolmjAGsgmCvSXM44NfWAorr4UcW2VgVAAJjR7/RJmSTGDEYnMTxGdtiHFEY+1HWZi5lkyFcrLnBNvEezCf6jT7nb8Ecv5+z4BrqSv+YauxXZthT1sd7KwXLPIRJJuFODP2taXdvf7HezcYpw8PzeT8MSmve0Q6MURg3y27QJ2Z7NH6SWEZZwgK9GwuWhrUk8DCGsHLPvciKLUkgu3X37v1Fsgie9YP97VLL+ejsSrzYqKfGczTueScButloGRtZHa5jjLjGAuiWMuDefKYUUOmlRj7PpE2Mj/eLwTtNMfw0OGWJZcNlI/m+JTv4Dp/TtyYEYawKSFC4LJPzONe5j9JEmawYzTvIp+u8YCy4jnvxe7NJOmfnIJS2IxnVMaczT6cKbTHOzMygylMFdbRfhtD5J/usZFDZq8zpb37zmwXzzHeZe4Jy+kV2UmeK7DzX8Zlzb54Blc9Ym4CpuaTUGF++J5BWCqzcV7WCDBLjTf/LTHOdclJBocBqbqt4dngexlk1Ym5dv8RGA+z4o5wacCMgpK8oXaRD5XzUKCXpGOqN/RGPFhASxqwxzPSf8Y88k2dzjfuhZ6yKDR11fO4+ZOwgwA1gCttIDCGlFkhMxTvzxzqkzAnn8RxYd1412Yvr3vXGfY1Rti+5ruUjmom184kzpvHlnBM5ay6mOAFh03BkdD0QerC2ANKU50DRIuiFAfdcluEPOG5684VqTMcb18xVUauX1sIUKiHvZ+RMQFG2OW3tUMOw0tIoAYYyS3Y/e0YUaevTOQqdBw+mF9T9fPNm7Bd1yuOQ7HxZndaJe8bhuruXzKLIQ4kfPD69Ml0+PZsun16Z1ja3UpuwGWTMSv8OZLzrgZ9OD6z8N//kH16YaU5Zi8acsgs9NbxW4+TW40myLp5et6bzbZHaemiWKfCVeGio8Z3a7EhBKy3jZ+m5D2zM5i3AAgwCWAqGmgAFYJVUwxjgAXK9PoYyACveqQJCfgRMAU1DiprNl7a+fDG9QuYXI7+ByDA+gS9kwEwBeIFq4xGRn4Y5mMlFNZpkO5JtdABdWMY5GAwIHkwYmxSgMH2TDa2AsMlJyhAugGXix5alKPTS+35zUCVrqBEsyJYBEVgpGZmzjHox55I5p/eSzbEgfT/hO76TAHQ+7n5PwBpjZQBPQXqY5xmgHGlNp1WyiI4MawsGsVvwkGwWuMIORoY6ajnyTG5XR4IZF1dTfwhwdeXKyXTz+tWAwqtXSXV/HNYNEIj3cHr7JvN9a5tsZNuL2AM8uLwbh55JjPBWMm4xpJBNPn8Z2Q6g8FXY3cajeuizzmAKXzyn1MLj6d6Dh9P5M+ILn8aj7PorIN2cji8fT2ejHhVAkEQzKUOxt/uDTL4mI2A+YZxx6Oul5Z4c7BhFjhfGFtcqr8LwVP7dmLQmRHIOatBhLCQGZBjAlXs3VlEvfmVyZ/kubSjQfJznAUYOEiOy38yHT2AAm/UTZ07eeRTAps8ARMjjaCeA8Oc//3kAD8+0vcoKZapac6w111Q1MCdkDubv5Pww1sjPZKqY03xGf8LA+XvAGj/sp9zbNvD9yJqQi76QtdieDlKeoWNGf2B8WXicZ8B8fvzxxzGoMcToS/qEa1v0udIzgaPxbBj3xP4Rh03tLwqp0z/WZ6vDrzFSAiTus7bWmnHKIWtgL+v0uX9o0FaOWOdTpIbJCrjc/+dsnP2hVFSjdX728M6Cs9RlG0lPTARDW3/M+sjWCfg0HAUF8/2Ldeqao6+4hr6n/2BXuJZn4Gzgc64t8GxpEIxN/th/SpBlc2U/m6myCVsYLwxq3lOmS0aMvuIZrDvmjfvyxUUVIAJtrmksVOedWVfnyUhst+ybwNuzmHsswS2JNY7S17wf/fBnf/ZnSYpEOwSEfGafCSS4Vrk0QIJ76DxgXfJ9nmV8IWsThpv+Y+yMgTVpDO+kA5P3Nb6T9+XerC/XIfc1zpLruB/vIWjUKco9Bef06XzMGY/uZS3Oztq6cuUsTj6+5/qiXALjx7xij0WVodOrdhLs/0Yk/NQeFLQg1XSvqcOtUkedTTrOVUQkvnzYALGH+Bk1TbkPP7wXe/HVa8i6b7b+4fQ2GTdzrjx+vFAJMI8Ftu5FjKP2lvMxNV5fvEjfqh7RwUC7uScxqcnEeufOkLZvNQt3Yr5H/eixphL/d/40zOX9h/dzBrM/MvacS/RVFQGNa0w+CKSaq1VMFBC29rKJZFiXJiPiO0qSsdUC0oZsPPcIObCs6xpHCOv5eZ0r9DPvyrqoPdl4QNjB+/fuTueDJdzeKtCMkwk7EwfeyJ4MO7i1uxtAuL27Px1cPp6OTq5MRyenyS66sr4xrSbBXG3LWiXv/rzrgZ9OD6z8d//lf3RhuvXG6uApp94TcSzNxFaPeROMNOavoCXyRhZmJHVNSWyBYGUkyq+U4MwBWw3RpmdOkokhZatXD6BVL7+HfZNuFEAlXmsGCI2v0xNdlhAZp6CpXn49hrJwlak2biCZRiPTWzKE1K1JQpRk+SRWbFlUHWM1ST1m9Qpb1BzQbLF1NvgmLYm8dZRdKDhZFiTvOzVjaw7IkTAF/btsU+Mll7GBAmWNFNouG8jvuL+AbMH4DcAmQNNgUmYCKJ+zjD8Gf/6/mzh/+xzBoO2pUUNflhXRcZDDabxHrhnlM9IWE/gM6UnvOZ6awO72kQaTwDHb76gdyZxkI2+yGJlK4lDBdbKWsM9k6VybNrc3p/2whXvT1Sun03u3rk/vv3crrOH+7k4kqZGRJvPoeoAivyPWECcDc4zDBoOxzEfnUZ0dgACcHcwvaiGV1SZxjHGFSw8xKewfxPN7n9IV1LxL9tEXnZuATOIpdnemy0cHKVBM8XpqFiJ5bRu6fnFcsPY0oE1fLztUGSbsXgvBMz4YSsoUMVj4t1K+Gqtd+xisXMs7asSqKuCgtyaoMjee0xiU1rPinianeP0K5hE51GEOf67DGLt7r6AHMEgyHOPSGrNSzzXGIAwa2QP5nlIyDDkNYmWWlb7WCJrL6XhH5o1S0x9/zmdz8MR1vLOJJjBYZRUE4IJg45V451zz4GF+yopsT4fUmNzfT9s11JD9JdZnZSXG1CeffBLDinnlcwSD9CP31nAWMJLFFPDLOFTW14Regj2NQ5m3yuNgLxpPpwS2cvwm11EmKtPAfJExZB/mDwaaLIpMrjFnfF8wo1RdIJ3kHqO+o3JI3on+4z7G3TI2/Lg/6dCSZXLOuvcJpHQcxeAeTiadAtxLxo3PMDyZWwLCthlp8OWWRhrrxDms1Jo+jepgnIH0A9cwrmZOpf9lLT3XdJoqi+bzxAevtOYi803GmvbZj00A1zq/sk/0ocyLe4EgSRAU5+UouWKSIH73l3/5l3Gy8D603bVIH8t+8xn343cADzPo0leMsyVXuJ72MW9xalhjk7nKtZZ40Uks8BVA62iy9iD9zruzLqy9qZRP8O01nkXICq9eu5pzGEcqKgfWxO3vb4f54X5I42lb4sl3dwNidGIgiScBSlh+1EYbG0PphIMPOTflc3aStRQWHmVKnGIk6SEHAkmvhlJIxo+xAXjSNtQeJlPLGTfAYCTUOMxGxlnmBd+HiWQtk5V4/3A/cXL0k7UDab8OMt5NpxHvY2Ir5oqJbazTyhzKfY+PM2bch9/Z11xH4qg6B6oCcQ0p2dYhRL/W6fYoIRvcs+EHLTVRcN74TPfbuaMZYMwZBxuvHJnxpd3IQtknULJk3oxQJZPIYC68elmnCX8WoG6E9XB24dihzW8uhgN7qBg4c4kjxF7AuboL8MsZX9URMtTNze1pfWsr8YtIQ7dwEh2fRjJ6eHo2HRyfBmCuUH/3HSD86SCgdy39QQ+s/LP//E/DEMJqNBsjAb6Nq3uc4to1SgOURkZLD6IE9o4SDRwyBqprPHAg8n298i5WPecCh8ePzyOVw+jlTwEWwKqG6kJaQYaqEUcnIIwEc2xSLctQAAIo4GBFame8H8CM/8yaGchAUW+KLw8Jn9JWMkTV8GjNwJXUs8FA8nnL5/xYOprvwSymzh9YsiUqYAfTB6NaBf/md0oeAAkBcDNgCEvYejrLLKfG0szlFh78C1ZyFlcoW2j/CxoFx4JCmdI5qBTkee1fBQi9//xaPfWW2mAM5pIzJlnmFGM3wJ/t0HCb1zpslliUGJ0PC+mt3x8bf9oZSeoos7HoN0MNzbZamSlhpy0DAji8NB0fH0w3b1ybPv7o/en9925O169dmTZJLkOSmlGSIoXtwxRbpB5ASQxdAaHM59LD/3J6y/xhTq1Sn6hZZFPXk2yxxNkNxubO7TsxrO5wED96nGtwlAAKnzw+j8FBcpu9ne3p4HB/UcAeD3aS6QwDkT7UCGz8RTM0KiPSO6sR7djw/6xjv690Dq+0xXzr3CiDIfOjU6VMfeOK65lnTZe1x0hl7tOu26MExNPzp1ljZp3kOciP7j+4H2MH6SoGW5IZEKM4EmBg8Gg0AMq4fx1LJIMoEDJuDgBJXT/uJ/NgDTfmC7+TmcDIaqmcglP+mNVUab0MCWAUo9hae9Y+pE9kBvib+YChRDzON99+/wNASEzQnE3CK8/z2EOQisqueA/uU7DXWFD6mrZi9GlwA35lewUotFmZpSBY1me5/zdradn0UY91bb31MIcUTTZLZwDzBXCbOTZKNfAZ9279SUoI3f9BUgr6lWcILpmT9r+xUjyPflk4qoZ8S8mf+5BgT4eHWVLpP84wVS78m++6Z85VHDyHucK9ZEaUlPJ+jCGAEINS2bIgyLIS3Jdr544Izz/lsM4p+l/WynGUjSxoXDJz8zlNf/F8x9GzUeeY7B3XyNTyzvyEJZmV9uFzk7nQHthB5h7vIyAUdPJcE97wLK43NpD+po2NOa3ThWfxHhZ6V87ImMtKMx7zPpABYo3xDNrA2oIR43241jZYtoE5IMOvE8OzCEfLtevXk6yKftLh8vWXXzXD8qvXcSYhp+Y5Yc9HLVbAB1J19gaAYOyPUVeQd+Ud2KfYm1Lb8Nq11CGWOfZ8dg9Uxs73XEv0bR3iwxE8HKtKjOdKA50ASigPjg4i3Z8zmo4n40JfMZaAZ+YxDjN+zzzm/qxLASF9oyOD+5uoiTYzlr4vdiEOIv7fsdO5ob3nuuc9Nzdaw5CYd/oKhpBn4ais07DOHdaN/QAYRHJLRlHlvDKpjbc/Xyimsm6GYozzBcciNqzOWJ1Y2IC0nTbkrANIR77fsCMUOMhvoRfJOUGJJ85yYvS5L23e3NhK/OD6xmYYQLKMrpN06fJJsowGEJ6cTatRzq2TfCAKs5kn+x3seNcDP4keWPkn//Hfu6g3tBktocwxvskEWED4ZAEISb3LhlHPUD3J0C6tU9egejXobHTKkdhElBvNPcuyXTCRpGRP/JoMGTVcRtyZAMGU/GwgreN3qVkcw/xZ265MHJZnk7oUECZYeVwb0JkA6hZFR95n9tIyja2LZmKZME4JXktLAuJGBb2CisTSAUS4DjA6Si6MGDsZrjKFBZQLsIPhDls0yy4ZRs3sebBaCeVbZqrSAJgDQvtyztzZb14/B4Rz8CbYM47Te8zZxTnQnINCfu/YCubd4MsiLTO42V4lQnweOW0buvDumaq6z2w9xwWT2dL2ld1apiIVRYwg/VG9xXHv6W0RJQmIggIzZ1sTCSnmxVuAzKuAwsPD/enmjbPps59/PH366c+my4cHKXy/fmktcQYvX2BcEm9KRr5LkcRwkLAeZCmXzGnnJ84NDhMcDQH5JHEKU0g2zpZhwBiivtUXX34xUaohabcBVm9eZ22kbALJGF6+mNZGIhmN2csAoFFDTsmvIECZDF1hhj8laI6lTIlAikNfCSSHeI3Hg4ClZD8d8mvYvzKJTRXOZ/SzRgLJcTi8ZTe4/tLqWjzY9+4hezzPZ3p06bfUfRz1IVP78LTlDvhDHyjVE9SZHKNM14v0NzIoGBCMIIwf2A8YPN5biSDX8P+0G+CicV8AUEBJexgXMx9yPW3VyOVefBfji2t4dmLpBlPEvfgO7/vNt99NX3/z7Q8A4T4JgnZ2Fsy/MVjMI2W+SnItm2Haep0uxnPx/+y5vC/jSf9wb9qjOiJSqqEe0FlXpgYQ3z2G/aKxSYzj5qIQO31BH9GXss+VmR1m3w8jurubNtAXMG2m2ZfBoM+bcbrME8/2vRgHnlE52jDgjKn+UdZkHWACHiWCjAv9xjNkjOkPs30q2dOYpR2CSQxa+h9gI9tWAFZQSEiEgJC2Gu8m0JzHNfIeYXvOz9OnvJMJbmjDPJaL77s+CioZszJSPMcYS67j+cYH6njS8cMz5qCU58gyasTLIHKt8Zp8h3cWQNA39KH18GRDGU/nNwDDsZxLY5Vyck+TELmeCgjq9PQsYp4JPgQgzH0zdDKeXOt+ZBZT1SayzUsHZCX8lNGiJiYOF9rhuvjyC/ZWGKHneUf2FuXonNsCdOrZpr7g0VHOJ9gva5hWakkW1oMwhFfPriycKLRVG4Z/uxaMNTXRkfGjjIfrUcaP/cQ5Qd8J7p1PKFoILWGOCbBZh9a3ZG6hNAAU8lxlu4wXfc0+WCdQMxFHTTUYUJ0G3td9oxniX2Zv4f58d56xVac974yDNf1D0q3Dw6EsMYN9M3/KevNcZc2AOs5UQgiUVetghazgbKFvm3DmZZO0PT2Pooua2QmzePJ0wsnoGKxTl5j4xyheAHOXphcjD0UctiMPwA6s+F6zeTPuJI6rXdP9CIZwY2sndAI1CClKv3dwmMQyR4kjvJLPNza3pxXOeaT0erHf1Zv4SYChd42cppV//Kd/5wLwl4U/rWbxuNGQGp4fFi9ggcKcSo/YICI9WrBXy8LDC49PCk/XM+vGMpcOCmIwfEmgwYFMLb0aLUv9tQdfCscvChxXB54aeIN5k7UoCzfas0iGUn26ICdyjlEvsMzYqLe40PMXjMS4tij9AHTFhmWaYkIN/fv/y96b//aWZdd9h/P05TzzjVXV1aWuoQfbiWMbMWTFgR0bceBEjo3E9g+GAfk/1g+SWu6qegP5OM8zg89aZ917HrskGQZUDaTJBpv1yPu999wz7rX32mvroJPqpcFJQB0bpKrdVQn10B0MdAyoJEBS6+kkV8vUroAX94eiihXYttTO/D6Tmg0xXzGeAtzavwX8JSoQRVnnd1vUJ2AwIOexWEwHEAOOE8GrgkS6Zxf5de5pDsGAvVBR+mcC1Cp9torQmG5ZI7QVH8ewSJsy9mlTHQrKCKJGo8PdINORRtesHFbEj9pT5A0A8ubnZspPPntR/uCLT8vrVy/Li2ebhUPj5upScuOqM0g9uwlEHjhIXHwc+rQ8udXzmfcDEKqAPeMturDzGZkLZyiNkph/hACF6ZDyzEruuqp13t1KZpxviRpAZxp60BpE5U4HaKX7ZI0luuH8JwOBHOaZL3EWMMZRq4zXP4XcWR/QZzEAMHrxnvP5RCswmLlvqI6OUJDz5khRAKHz5egjq2XKMKtgkfdwRNU0OdY0NB+B7QVHixiveM7pn6gg8vsY//G4R+4ewyvqnzyT6yLqwecTxRFgOMMDfd3VTk3NrRjEgBvuT9RgsRrM3F/vQimDCmhCu5TRPU1dKivWfdhFDOeDnFGhjDJGbR5c5rM8003dPdrFPdLP3ZqrxcvpnzbXjnckupIxi0e+jcrwXgHQKf+TKAfPYn7yDqiPci/mCP1EjmJqGAYQhg5KZIb7YnAGKCdCyLUYpfzk3QIIM6YGoXb+xOCnL2lDaK557wB5+oNv/s59kxdG1Jh3YZ4kFwqDPv3KuCWfMdFp+p4+TO3NRGoNwkyl4zkBMZnbAUmJVoVWGlpcwBfvnjzOnpro9cE96F9H0nG4msocWq/WxP29zuf0SdrRRmsDDKTCODHRCb4wHolctf0bB27y/5hnoUNzD9qQqFLKh/B8+jklVWhbcpOdH2aF3KSPhFEUZwP/zhrhHVoxJt6Rz7Z5ki21mOsZ1wB6+jprIyCDexOtRqQKiiURQO7Lc3Bm7O/tSUyEfZuyOXJQjPa6B8wD1JQ31tcU/cu+mXw6olgoP/N58g9xBtKmnJUWXXFkkr4w7dK1MZkDcVhkfsa+yb+zj9IPWSv8jfXEXEZUDQd0G+VO3jfzi/UEI4Lx4l6fffaZooSuIXvTpQHFLos90UajW8cB48X+gNOSNRTqJnPH0T9Tl+Ns4Xe0Y35uVmAch6tLf3HmeY8P8M58lk1SUzqy9s1WiJp7b4c42ODov1RbKyAUYD53LcM4HkZGEfayTcm9OI9xwLMnqz3159xgUBbn58siReunZ3SuW8F8qJAGBNDjG7bWFaye+yIRmenZuTK/uCJAODu3UAZzC8ozHJsgb5N8QgcH+mihdriQxCpR+G+GIm1A4G+++umKpx747+uBof/4L//+A6H6GOIBhGwccMehrenAIn9hYlz8d2rCJArhwp5WFdW31EE/Fk7J4hRIqrlkLHYDQg5tBBeu5K3JYTEsLnavYEd7+DsgrKcejneiMhipFn0xXY0voigCMyz8WivOhcyd/xJQaEPU1LwIYdgws2ES4YR4IYclKTwsjBEDBhVSF4Lv2xCqHuAAcEO/KApXBQLy2c7Iof+a2nLp4z5q6v6Ih7WN2uV3AVbd+DR92ALCxxtM7mUPXJ8n2QLCjEcHwpqi0blffuYef9W9+usdpcuhxCZsw8jAkSiv+klyn6bYKLKozb2Pmub9HwNjfdgBY4Ewz/MaeSwWBQIAkiMIGCTXj1IPKE+/eL5afvKTZ+WXP/+mfPWznypP7/L8rGy/fycAQATdkYk5AUI8+4BGGSQYj1XxNcDdRm2NUBbmg1VQ94+OlTuI84XIoKmN13ISMNeUb3h3V44pD1Fzks7PTsv1FR5eg3ZLnztqH0p2IgB4pWkn7Ygwhw9n05WzZgIIMVgwDjj8AYVEQwFloRq2EY04iDA8MHJDVyPvCkdPygBgUKBGOjGOcTEio8Wgoy8rEuOX/YboPeI9GMd8y7AYGelKQnBNRGhoD//GIIhRnUhJooehpHFd1iXj1FFoGwomv+dzoaly/wjZ0FeMYysMwruHqhqmROb94/2U8ZWs/NS0jD0bDb2XPhTeRFNC9+PdYkS1uZsBB7wTBmtKPBBZQZCGd2CMks+W0hsRVcmzLQg20wnkcB17Io4/wCDftIm5Sb5ZBHoY54BO+oSIDG0OjZDx5zMR2GiFIhKJjLGceZhoA30ZUBy6XCit9AXzJxFjPsPzI8QD1TZROkAAEROo2IlA0i8BLKHM8X7cNzRXDF++2P9Di42zNDRA2sznEqlnHJjTAduMlfNniXT3gDBR5wCorEM+i5JxwGeiQvyd/mDOMOa0I6CSa/g3c4e1ntqL/Jv3CdUyoDN7QfbMUEJpM/dh7pD7ZefP7Udqk26fAWHWJM8PC4ix5z5hJyQC5DPWNVBDm6RfEhWLgyj0yESReef0QRQ3A/7DGqAfErmKw4e8L7b91TXnMTJGtJFIaFRfB9MznRMNoIKDz+M5rPn+6SevBaQ4ZXgG84gcRAChlJ0HFhvK+srcYi5kTfDOiYAzzxN55e+ZwwFm7ZmdKDn9kH0bWu+f/dmfSSgFjlLr8AMQhtHAmovSMPMLWiv08wgn6fxsVMhDrW4j9bSb+ZF3YQ0EEGIX4hC1uIzBVs6BOFfcN3O1VIeUcqoz2/V1s19nHw3oHC6mkvfOC6d0ZJ9j/vFZO2NsryHSZjaSUxQsxEeAgeirtQLCIJPavLQfRhR8wK5gjilHE2r8rFMvKPvhAILZaNBFoY1iHwA6T2G03T2UYbQz5halNrq8vFaWV9fKPFHG2bkyOWVasOyULmIoa+YJEP734ZWnT/0t98DQf/7X//MDBnAWIEYsWEj0o0sbWcrzitGCN0geI0fOoOqpfmFdxKavhEZZo18VLHaAqsqxx0Cm3IWMnVvnsNjjZK8UX8kDgTMuYFq57uPj8LwJUlI/yrlDKjJbyU8CfIC3uvlJNaoK1vQJ387p4h60T5vM9VXNa7MXjmu5ByUErHDFgrZISQfqiB6mdEYFbR0ghEpYo1uhhmZcs2Hw8070yZ5OwzXOb7Mgi8sJmK7XA5uPi57yDhxuUWiNcZXD/zEIfdwOHxSmzWof04YJKLNAS4B/QCFgztTalKowAjPA87t086GfCYhZAAAgAElEQVSjUCQf0uCP97MK68d1BwWkajTRm2oPVlXstQLCNmqa/+424vqCdgh4ZnR04FpaxBHTe9NBa14Wvbq8PFs21xfKL37+dfn6yy/KyvJSubul7MFu2dvdLYd7UPOgN83I2FOdKMo1TFAKYqIWKiaS7fID8egqSnj/IFVRlESJHCE2ovwMBGmub8xqVZ8Oy4GAEXJKjawq0X95dakoIWuPeUedTHs0H1yct0baoU5B6eOQw2vOtfQCTgp+sl4MPC2UEtW+ULSISEJRpQ4ieSuszZSdoF18jneTGuqlr5ufW9C9oijInGUtz83OydvKGLhA8WXndOEe7AOIOViE41xR28GAXCcrIsbAzV4VSlpLFwsgDDBO/pFpkX3pmxinUrk8O7MhWPcej+NcFehBGMhGNZQ65leiTHGQJOrKvzFckjcYgGPHF8JVLiEDrZJv9jj2Gz7PPUNfjPgLn38cYUgkInmOPIsv5i2gBzDD3Mf4CyCk3wLQonjJnpr9yaALJ4YBAM+kX5hPAELmNt/cl7FJnUMMdICSjTmUdqdUi5D3TdQmYC+gKJEr7RKV7ZCxaAFhy2JoI948I5E83iVRU67h3gAZSh08BoTKy93d1WfZS1sBjazNGJsRuQmFlf2Cd4wycCJ/ibQx5oxZm/MYURqeF+dE5iv9zr1D2WUskuPn9rHfu9wFvw/gow2sz0SfIjIUmjHXM070QRREM+7M31BKA6RaoBUwyDgxd7hHwBj9Rl8DNBLBIwLLfbgmwnH0B3+nzYxHSwfMGc5aCt2a8UpuYITt6Ks2Mp7zPxTbrJEI4rRrM2ucdrFXUSogqrX0a/Ja+ck8RzwEgTDajAgM/Zj3e/nyeXn96lV58fx551iIE+vumvdDRdh50bzriURobsQE0h4IuJibl2OL59mBcCk16AB6+g1HYOj39IfX/lSNkJv9QZvIcyPqhxos9glnA9H4FJXP3GINAezeV8XXi/PzLh8PVkPLYgEMQdGkHcnjVeRfJX/MHoANYScV/eQcQiiZgEO322cbzw9jgzPQ631WaxIAyFll54pZOZxn5AUmqi4GjQT8zBTxfunIOTnzRMwJSNBe9kz60jYGtqqv97lg28IRTlOx/dzYNXciXTF2nIfaWyhjgZqwIp5TZSp1Jbu6sTioXZT+4uq6HJ+clQ97B+Xw+KRcXN+WsXEihfNlaZnyHdQlXC1Ly6tlfmFJ1GXGVBFDVEilbj8cbtmjCGFfpuux3f8UIfxbRkJPtzeW+ZM//icPGONsZiw2HdJ3RLIw0E3H1GRMNAZLNR4WBD7wdtRrvSAt6WwqnqOAokNWxbQcPDFGuObm5q7WGHQOIb9zvoYTukULkliEI5XJ62DjFJASNehUBmXKQvByEqUBrNSkcIxhA6LhWlweVShHnmKcJNpAVAaLmU2I9vAc8rgw2M1IJYfNdFFFnKpcNMnqjlSiPlnpg5WuwO+kpEU/V3Ebe6iqumbNjxN4qyI06ccuolrFARLRlQBNagVWiW1FICuIb/+WTUX3bxZAR3ttjDSuMRj0d/qn9WQHXLaRzMfgzADcoC/PTzRQmz1/Y55UcZhEjNpn10HrFUib+ogCsET3Ko02IjUt0OYaiREBcokKVrEgRwojP2PBoBvozZSZKKUMBpNlYX66fPXlF+XLP/i8rK2u4AYoR6hgftgp+7u7GjGomhg5C4uLog8BCDE0AIUAM0mUUx+pFtINkCDf4eAQmuie5MMBTs5thKIyVsGTBZ4wWFgD1CpUfb8aDQcIKn8CoHju4t30HWuEd0vELhSrrK8YJQFJiT4kZ4Vn9oJQt4p+DuZmxRBIgn+U/ujPAOn5+UUZIBgIGBlErcgj5P5tLqOjXQg3OArE31gXzufbKXt7H8rp8ZEMKGhZbdmJzH2eQ3u1x1SnU+hGmW8xUEVHr4IpvDPvFqoigFB0vGlH7SKnz31DV4s6a+YV90/Ukb/JeJqY0Odpl+ZczekLlU1S6WOmmwIIMWZoA4Z2gErAaEAl40AfAkbpT9rJe6R2GM+ijbQBg5Hr+DuCGQBC7ke7EkUJiOK+8erH4GO/tCHmCF8URons8l70MfdJrhnXREhJ+22NTj8Gyrx/lDx5Fl+JKPms8N7QMhiy5yQazTtxD4x9rqMvoM+Ftsk8p88AM4mI8BzeEzBImzGUs69F/CXrIKA9NMykOgSMjo1NqJ9j3NOuzFsBkGpMBsBFHIX3CuulpXu264szMUDf+6UdcbxzxsNnImwER6R430RII2aUeZHoHdcYdBxonsVo5yd9mDkRkZZQFAF7zB/aQjujWMl9ApjY7zKW2SeyZ/vstdp2QHZy6OgfxohnZO4m2kw/tLTbnCUteE5+I/dgvBmPUCkTaWNt4aSbqpG65JMm75P7yoaAxaHI15kBUZ0fjNfz58/Ki+fPykYVrEqEUzZSTT3Bicj84PyBvUHqDe+XnEn2LO4l26oyMfg3/ZqIPX0aBxNgP2JK6T/GhGcDVnH4/Pmf/7mU1gGaEfFLvnKeFQpumAv8PlHwds3TB7SLd0+5Ev6bfmqp2CkIjy2l6N4leZ+cNezfdoJFBCZtgt2R6J/TABx9lsjL+JgAIrmEAqg6q4bLyPC4QGGYK9TjdE46qqHUaPZ6kPgMiqJ2e3f1bqGO2jTAcWzRt95GCQuJM5a9iqh/GDUWMOSs5uckAQcEZKqOBFFC/ffoWDm/vCqHx6flzbv35f32rv6bZKuRsUmpRq+srgkUrm9s6r9xXEBbnpmdlTIpTgrnF5r5lC+b10+A8KNOefrHj94DQ3/yf/3hgwGIjeq7G1MaWXhS+qQungry+nBQQi5qZ5SaqMIuMvQrSOINcqCx0ck4aJLj2aRCXek9ga4nmDp73gBYrAaEojRUZSqu4b6AwQBC7hdKFZtvQCFttOeJCJSBroqoq5D5UBmiZESASgWFbLYAz+4eGDkYkiNEagxcBZQF2BwJ1eGt+xD5ITHaypEAPdUnHLfYSGec1hp1EqKp9RC1HdQahb34jGvf9RHCYrppyklUsGaA42iavO0V3MfAyt/1LNFne9ppC5wSKY1XLUAvxprmR6jBHbi2QRejrjXOY3yl/fH65z4UdleZjSbfMcZ+ru1AbF0aAbJxUliu2wIzHU215pAKrNfPKVegjhdjgieye/dm2RENo11cPDWJtPhk+fSTV+X1q+dlaXFOeXsX52fl4GBPBW2R1ybyBTWJ/AOolQA/qKMINKFOyjUYH49pL1BE8RATHaTeG/RVHb5TLjLPvCF6T02+CLAgvhRaMe8HGMQLjPgTnluMoszJGJk9xdpGWiIaoQdznWgz1eBmXbKeIhzCPB7MzhjwLi5KpY9vjIYYV55rQ1VMxfUEk0dm48HlJdKWAMJ8BuOJdvP7N2++L2++/67sbL8vc3MD1dELhcxAxVE6ohgYprTd0X2Dshz0XBeapSICNceS95UEfS0grdIBCEXMzMhYhWKGQRzjvqX/ZU3wvnwesMF70u/0H5+jXVzH5wFzKSIPJXNpabmsomo4GJSLiyuBGqhofJ6vAEqMQ+5Bu7lH7hPAz3P4TmFw3gE6HM/CiKQNAMJQVgMKMMzpQ9rW0mrNxnAuZvKH2DtxzCVyEXof4Kq9B/u0HDJVLIT+DXUwc5B+pb2ZW1Bw6Vc+F3EKxrH1hNvRd65+Yd7EYObf9Dl9z9/pE+6bqClzAsDMF+1oJfjTHqt5WpU37TXlzGyVlvJruijS91bTZF1wjfKkqgJr5nYcCAG8cYbFwM+Zl9zVzB2uy9xNrlPmL2sx6zaRTcYuoCI1/RJBxAhlDfAVR0by1xiHKKomN5DxpA8Dqum/jBW/Z+6E0umz12UpuJ5+Sv4gz+sZPnakBsw54uyzO+CBn9w/ZSi4tlVpbcGkIvmnp5qLjC3tow38LmVosoYECMmpnh2YfVLFXRgz/pt7aL+BCXVz3dGOqUmX/YxSN6sry47I1n2LvMEJojzab3DsWr2V+56e22HHWGVeJMfSUS4zALLH9bl4Zxr3rEX6Nn0YEEebMlas8dsKdLhfnAy8E5+N0yJCRMwR+pjnthHi5M9m/BIVd36g88EZDzvfyeN1NA3GJQI7XneOlPLsiOUYcPo7+wb2lAEh88ORY9gfnLXcH7DF8UyJr7ERyib5LAcQ0sfYVAA4Pms7yQ5zibLdWmDG1Ppa2quK/1nZ3LRWfgLgAe+c7YpUjuKoNT3b9hPBg1oeSzn/ThdyYMRiMgBCnLjffv+2vHn7vuztH5XL6xvlFHJuz80tlKWV1bKxudWdBVtbz/S7hSUDwxGE1dhvm9zCLt7yMeGrAYx/xR9+dMjw9MD/P/fA0H/6V//oQZ6bSgEFNCkCAe1DybQTCq37cDkVvQo1J9XmkbAMgMsKUv1h7gVnmqMTd9loohAWT543PuTsoV2MKicvEQuL1hhIhVKEBw7aqD1NcNftbeNLnqOao2BQeKd2iTo3Nl4TlmsktObwSVSmPgNwJlAKILy5qu3wAUY7+WlaKd8ub9ELlPhdu/eFwnDjKFOMmXi8005+zzN5b4Qvtck1gjEBXvGg594xVAKcYqDm+T3dwpL0MZ4D2jQeFfy34KuL3tVIZxshjJiLqIm1bmBbKqK7d5Pjp2dDRRQlw3z9FJ9XyQg8pjWXIXMnPwPUus2/0j7UR+o401Pz7RTBquCqPEz/t4Gt50e/4VoNVmVBmvIUiRaqSLBA953A3OTkWNnaXC8b6+T/TJbyQK2ps0IO3+XVhdTIOPgpAE49QAwJJKuhn8iQqPmjihhWgQz6RUaEqDquraQacDWPC7CAIU7fcR1CMzs7NqABLhxSzB3cGgGDlKSIkR5HQBv9y1zknRM1TNQ5Y52cPMYzkRIZEhOIGzg/DFVMwCBe9UQLWL+hKLOek2vIesdYPT83vSe5lYlu0F4oPhioGKEyFO7vBJAAhB923itCSNkJPss9QutirkALJBoS4ET/JOeFeyUSmP0mtFPugxHMcwBalMDAiUI7uB/3BRQG1LQRHIyH7Elv370tv/nNt6q7xZ6JkUnu0YsXz3UN1Ktf/8VflLdvHclaXlouL168LCurqxprxh2vPyIt7ou7j4R96Ce+Al6dz2ngmDpwGGL8DqM60T/GA4OZvCH6hr9HZZO9MfujaFK1PqHTBExRzTOcS+k8IP6bfsCQpc9aeh77cEAV/Zj8IH7yFYBKn2LAMu/JcWIsuYZ+C0W3dRoFXOUeAV/MW+4RUMk4J48p4jahb3KPlgKaPY/rYgjmOTYqXZ4h+26ooIDC5FClL0MPTv8EIIUNk/tkn+qjjT1lNICXfkl0hd0Mh2QitVxDv7S5WgGEiRLS/6HlOjcV5g06AEdVBORMToLQSTU/z88FqvlmPOkb3ok5xfwKtTRqw/RjQEqig20bGQeeG6DNf6fvQ4vm/nlX2kkbW0AYdV/uwf34XJvbxngwX4gw8vlEMDs69+hImRnAZIB6Odnts8mZ5fOJgMIGoZg6KQDMJ/6dcWcPx7Gn9JRKm0yOmWnL2BLXBsPks8GAkvr0tT4Tpxtzgn4N2GdO0BbWchwi/I3PtGdzQCV7VoC18rRPT1xuARDSsEEYK2iVUCnN1jA9PqyLgOG0LbnKXBM6r+igFdRmLfAefDttBDYWDtFzC5vdorLt8hLMGdoaAIkjjzXN2iASSAoAfdbZhbWOr9MoDApHhk0ZTYQQECmht3uo6yOKEGZ/oE9V6uiqzxsEENp2ZR7iXEXczDUQaafxlymlShFRpNiAsVOUL0MSPcP+DFglVehaLLa7cnx6Vnb3D8t3b96Wd+92ysHRcTm/oE4woJuaxrBMFsramksSAQbZh9e3tsraxmZZIrKOaI3Od9pU7RCx8HxKN9IInQ359B9PPfBj9MDQv//n/8ODvH415wmCNVEJNhAZ8+NjmrzxUiFqcXx6IjBo78qkAJcSdNViF2E3aHMUBqDVKsnFCxuwxAJStK96xO1JtIqoKBk1MnVOQdPqvbUCqAFnDtzOKIE/DkVMgJB8rklFBO11cv0u3ieKpi4/USN4DSD0hmv6q6OdUEvxOhNBves8PC1og4LCRQFutD1UtXi+uK8BYY2ODRXnDzYedq7JdaEPtZG6RFm7CGUFpLkmNJXWuAngCvBsAWEifIm2JK+s7dsWjOazGecW8GIUKhLbAkLmAk6DJpmd9zNo68WGWsdC+qP92S2Khiorym/NvQxglfpsU0RXIKrmtuqZD85ncB6so7xco7lWaSljonqOluUVaJBzhX/f3KBidlLu725gTrve1uJiWV0hf2BF4IUagRxEAum1juX0JF5g1ooNhDb6xHyEJoohQxQJY4i5iQcU0ACFknIUjlzfqQC4ai/dmfZlr+5FubxwnlzoSRkvxiiOCJ4bAyU5Pp0RVCMm9HGMWq7B27uwuKB8CJ6dOl0RrcEwy9oIyIyhB4DggKZvQ19krjknCeGSG4lUcXjy3ozD+/fvyoed7XJ8RP26KQn28HvaZLETO1sQfEg0jvfDsEmEjcM8+UWJmibviGsxgqFYUsT93fv3mpsYmi0g5DrRdWuUKrQ9fnJPAcJvv5VRCHMhhZifbT0zjez4uPzpn/6pInfcZ2tjq3z+k88VZUWkgPt++60BIYY79xTFqAKkABauS9kL7hPgGMXCePm5R+iZydNKvygKWkV3soaSi81zuAdR6kRDuQb5d+rvxVEQQza1EvmMx7TPPUz+EW32vHbky0D5hUAG96HfE20LRTdiJzw7eznvw/xMBDA5iAECyb9jvHmfPr+8j/yFVsq8yVy3IerzKc6PgMGArxjDFoxBLMe18JJPl6hLcj4TjU1kq91/sk9nn01OXMBsVHH5adENl6xIZCz7bAAV/ZEoI9clwh+aHv/mvVh/yeOk/6HTsta4D33MOgCcR/GXz6W+Z1R248xlnjM3+Tt9R9sDIJJXyecDCPnvRKQTxaWv+OLz/DdtbAvV07bMB+ZPWAb0O+/Le/OOzG/ax315P95TUVTKXSC8ozpypas/mD7i3jgm2DcuEQepwkRECuP4Feh4sEicHOOyjyaVQ76ybJVcR5weNB/kpEoppKambs7EOM6YH+kz3pmvrHH25ORi0pdxkoWamyifHU3kklsBHjskfU47zcBCKdtaDPwuc4j7pu+z98eBHEdRzo/YHEk14DkGXDflVIrYRwKEgFD2rOSec3/uvbho6jzvEUBIWafOSUKUbohrcZRaOZcI4dCDAwDMC+WR39sGk3jNhOtSZ38wddUlcwIEXf7oUiCQc4s8xqkp1IEpM2a1U+wAMbkq5ZW/qe50ZVxhM6r2YKWNSkjmAgXTy7J3cFi2P+wKDJJHeHp2Ia2Ni0v0K4gEM69ny+Liktgga6trZfPZs7L14nl5jgNz63lZoCzO/KJsa96ZqKQ64wkQ/hiY5+kZf00PDP3ff/SLh+TzQYkYGzVNk0Wm+MrwkAAhX2ws8hYeHdkLVqN7GLl8JpuLPUHOY0p0KZsdm3xAWYAfSnXk72AEB8jgNcohH08XtFE2NeVaVa54suF4nnL0qngD3juMfecKWJWNvTr1zfh88giGKyWU58j7hqevUk8NBg0IoYjyDAAhoFnJwTUaZUNjWADUh76vTfQlEbj0Ef1Jm/mMXVfeD7ie2oqhbhnwOp+kPWC4T+7ZRvNyXSKMrZe6jcC17TYY6r8TQQjYdt86OvjYyGkBIdfnQAmIy32zkQcUB+RHeEbASQAKfr0rd0Q8R5NPGM5ATj/bvNbKvncu4YMolWlnxHHo50QoWxAKRFVEzZVKBGzkoURhUYYAtJyJMjWJx5DDCCPhUoAQ/szM9JQig3idtzZd6JiahXiYeV7ajreS3ATlFDZg1uvGgGl8gkPRjhDeT8ZDrenmGnfOgeWgJzrIOiDCSBF3AcIqnJIxwCmSmpqJnrMOuS5R3TbCjMGSqFQAIc8y8JsvYxPjAk6MCwd0FCwVPVc0unSRHvowQiwRlbFqZ6JeB1W4hCLUU7qXaUxjtUbhbjk5Olbf82z6iTalViDviLGE0cEci1eZfyd3JwAyDiCMwSgbAtIAJfzEwIedgGGDwYzByHiGfsUz5UCq6qLsfexhRBbfbVMi5EL7QehstCtRO3J+dvfINS1lc2OzfPr6U5ceEJ3uUlEuFQRXDulNV5YhDoU4aJL/FEAfeiTvS99H2IZ+4vkB3wEViUYwVhFRCbXWUYtzGZhclwihqXUWS4qSImOa+mamxxGZ6COEREqYs3Le1agTqQVaH1tbXX1A7hFKMg4VKH7aNyMK3ET5TY0zlS6OuUTY+UmfJNqZ/DoZzrWGnwB7jaaEshnGRQBzoutZX8kJjIG7sLDURaiZL0R4eG4AbyJA7T6d/TP7jYBGdYjRpkS7eRZzNmALQziiS61gEZ/PGs37JbIcoNRHfC0AknxPxoJ5zXfWAXOF8WQOch1t4r4GwHN6Fv/uRN2urwUmWSf8vo0+BZzyuziFmJdx3iQKln7PmUa7sqa5PsXsAV1Z81GSBVxa8XVS9QMdfQJQHolST7tVfmF5WXR7+hGgyLtxHXMn0UX6QMIm5y54zrNECa30UMTDIjST/WNxfqE6/lbFXAAMpaYfeyPOMjmiql5Ca+vEEdE6hRPRjQMhwjp8HoZJ6mOG/ouNRG4kdEnW1+7uvt6LPR4AGKe9KP6DmS6y37KzdNap4Lr3TEcTOdcBkXaSaI+AAVYjl4w1+gxcC0NKEcKTU51bfGZ+wXMlY0t7ofkzV4iqIohzeHhQLi6od+01Y30FR+K6FIahkcIRF2cQ40ckj3cD4E1MOoqaeYUoG+0iiOF3QSDnTEw2l75wf6WEy9i4FcW1BjU3oRC7JjQ5wjxHImljRGydssR8oyQZYPD0/KK839kt378lf5C6s8cqQUF0kGffozo6bKcEoHAwMyiDmVkBwDUYG5wtOGQ2Nsvq+obzCienxVKTlsXIEy30Ca39bntg6P/8x189tDSCqclpRTUwqg0C7kUZZUOLUcLGFWpAhCKgwaW4e2oAck1yu7I5xjDNRsR9iYqwiPDIAMS4hg2D55qe0Ys7xGARYK1c8dDV+DeUV4GpGkVgk2Jj4wDi7zEgdPAL1E4IiIqyWkVFoAKSuCyOfFV8c6SSPEdz1nl+onGJdMU4yKbagq4WENKvPSBEodN02xgMlBgQ7145Dx8Dwi7Cdu/3ZyOUWA4inADgWg9IOaEVIKX4uwBoKxKjXMpeETbgrQV1iRDqOb8VdTOIDLhowV5rBOUe6Q/nYBpcKheTmj5w+AMIK804tNR2iSQSWCtJdH9K3US9cy1aH1DKRQL1igj2ks/K+9QBk9IpLuFAvyoSNzoiEIfzbnQE6iSgXNqctWbhjcRjlpcWZey/fPG8vH79qiwtzpfBtBU9tYaUn2P6sg7C+jPeV88FJ65njgngECm4RoXSSf4B/gKED0WAEBXQ/YN9gRLPy546zTpgPUBNARwynxRNrMXguzmHM2N4WGtQeS4UYsZxc3mpf0tshbIP1Ap8gPpJvpapW4mWxfDrqGYP9p6jdgdYkpjK4qLWE2OPlxngYOGSFNs2ICRnku/z0zNFCAGEfPE+rThF23+ZYwGEyafBmExULeU3+HciI6ottrcnOjhGIlFH6JYyGK9NCUshePqI6AP9r3y6w8Oyu79vMatbU/ai1Mo+tb9/UL77zhFE9rZ18hOfPdfnnZPt6Aj3Rz2WKKOjmDM138hrE4sFOhvzICILgGgrus5pzCNiwnMQxGDfZN7tHxzIKI4DKXlHAQ7sexhe5LLS3kQIeS5RsZUVg0uup99oLwZ2og4GKM4hlBru9U25uLrU2KrfyV8CbOMtX8OQntW13CdzRuBjkrqEqQ/m0jAR1OIZPD+GIv3GvbOX8/sYz9w/rJIACdZOgF5y8OLk4h7JmQpoDE2UZyaqCCBkHAAJUd3U/lwZIG2EMoY15wp7jJ0lznuN44L+i6OB9SUwWIuoo7QLSMlZmcglY2L6ng1gUcizRiuASE5ZosYBetyD6DffEWhi7fLujAXrwIDL1NQY+LQ7jib+m7WBw4F3DJjm77lPwLcds6Y3R6zGziadOB0wDpDM/AwtmDmRCG5YEPzki/uwzhmfUErZa3AqqX3r69pnACG7Hz6U7Z1t9SX3Q/QLtoNEkrA1as4se3Lmhuiq11fag+g/RZgvKXMzKCtLyzV3l7qsM6Zpn54qJxiaKp+FQorTPMIsyXNtz0RH0Ra13tsofq6lrXHcxMlAn3A9+wd7P+uafT9OojjMiHgl4kwbcfSI5n92rjNFzJ1aKxhQLLbPcLEwEvmyNc/P+5TPQjlM0D4YsjLpzZWpnKzRqek43F2Iiz5gH02tSo3DrvcM7JrYSXJIjY6pXiRrjkgZgNDOYkfJ8dRydvIMQF6CA2aZocgNPdTzin5I7WxAINc7J9MOegAlJV10xlPKSUwx22J2jvE31inntO1CzmSootBCKTfx/bvt8ptvvy/b2x9Uku1W2hTOZ4z4DDaYQSVpT+NlemqmLK8sl+dECV++LM9evCjPXrwsi8srKm6PAilntGpdKSjQWzyxG3+3MOHp6b8vPTD0x3/4cwFCH4KWRJZX+obohCmajt4AXBA5cDg/Hj6uZ0NhYwldyGF50wNTZiFUGV1bN2F7q0wfCWcbURcbCvaGJnmd69h4Q0GxMXBbAU7ywbhqSMYsYhsPlbYaA+xxjozopHieqDFThV94b3IB2IyIFhoQOj9QABBQeWnAmShXDjP6LZu3gUXKLvQ18wKqYoznZxuhc6TSNZt8DwMmUVujiFoVYAOuXE7BUtiO2HhTDVjVPeoYtnX/8nxFigBIGmPXpstn20jkxyCrz68MOP4h0NhuagKAXd1KiDaO9imHgChe9aLrOXR2uzua+d/1SaeVWvMJ9Rnyb6pCaw5gv6PHoG65mncCEQpHJiLpnThAe4TIrNRy7VmkgD0HBjRdh7EAACAASURBVIAQD/Ld3bX+vjA/VzbW1sonr1+Xn/70p8o3nBtMaU1gSHAIMi4ctFCKM58EHsj3YcyUo2EBpjhinPw+IkoKRgZRb9RvOWy8jiz4ADBx6RcLQlFP6+zceS2MoQ5L5bhc6SfXkLia+cvvmW/KtRgfVx4Hcx8KqqP4I2V2btB4gDnAB2VpaUHjZcBlavTa6qo8s3wOWhGAhHWGwQT1M95t2sq7MAbsL/SBjXQii3syvPHeEgnAyIvRhFERAzmOl0Q5DWJcMoK/id6UMh2VhsV+xb3oNwx76HJESPDQov6JEYPBi9EsY7gWWY/RJQdYpaMS1UMQCMOEeQf1FZA2PZW6f8dlZ3tbfxf1dRHK2XLnnGJ9puQOghQYWghiJHKnvVDCS3X/qA4gOSuq2APGF32FQaxaj3Oz5dNPP9E9osBIJDPAJnv99DQ5PrMypgCEfB4KL6CT8aQvnQtjKi97KL8PSySOOeeLGvQwTxE90v57TR62a46x3omkY1ArOsr+RMSuRiJ85lg8jPHHeAPYYijitCNvlbXCns/+jxEOmDKTwfl+cQRgCDOvMWAjGsTnaGdAY3Lj+DzPdC6vKbuZQ6FeygmjkhrMad93b39fxc21P9fzK7790BZDs+W5AoQYz1VNmeeyZg/29zsxFyKkMiABjTLa+xI8tEnOHeVSmY0TYEn7IkqSKCnnJtcHLIUyG6VXQIVo6ZX6zDsxrhn35DomctUKwrA2ohBKW2yEmzmU0gWMUdgkBtmu0+h5BHiwEy40U37yLN4rOcAZozi42jWfXEr2iyhksp5Zs+wVUPRoG8wJAN32+/cWJiG/sFLyAQvsRVZYN12UfuP96J+HO9gXh3Ic0X/0J3ULFxcW5CwCaGEzGORcl0GtuUf7URxlfHs6vz/fMm94B56VHGjGMc6uOCYYhwBr5jBMqj76j4CMafIB1c4XPdJ74syx+u1kR//nLGI9sq8SgUzZBdYYeeJx6HJueb9zrvtVLYvCXqHyQxU4clDigG3HKBFmnFJ2AM2VgwPTrE3vxklg2qaooGPOrRdwUwpQrR0tOweHsdcCAG9yyvnbzC07KVhXVpO3k8QpFoBCbAnPM78vloOipnOzWi+ygWpKkIVu+txwO4idUkT07qEMl8srooQX5U0FhAjK4ETDiQfoo/QE+6/XZtU/JV9/dER7P3NqY3OjrG2sly0i9S9flQ2JzayVqcFcGRmbKGXY7BlntHhH6VhGvy+I5Ok9f6c9MPRv/+nffYAqoYLzOaxVoNueUxZxvFWhkIR2EACUBYphkTwVfhf1J/47nksWjPnhRAds3BsQmq6QDZBFweHhukuWAMZoMvWUb+r6XMiQjkHoSBu5RintgIonBj1qaAZZGLkGWtDeTFeYnqQekVW0YiSIWqoIoY1VlbCoiqQx4tgMbLzbaM63F3Vq8Rn0JoKRv7X/DhhsI4vxDtPX8S7nuvRbnp3D1IDQ7UyULwdpgHfeIZ9NO1pAaDBZjblabNElBPGsRdrZEtIGwPbAGWDwd7c5stDJ3cu7k5iuZxDlFFc2OXx2JPgL6zeAMObWQ83VMJ00X3qH0LHI36yRURlzAou+sr5Cpzya3woWVqCdDblyUwsVg1AjM5jmSh8uGLQcVgifQRHdXFuTGMnnn39etjZXy8LcjFTUcEwAwvzQB9XtxCvKvIsRq3GvpT3S2Iwp46IooTzBBoSW5gYQutwAFBlFFhOhufA6ESCUbLcNyhheunfpc3NRyMOZk/kH7YXrY2xwPWvQY+0oBcYGAI9+ESDSOh6TMh9lNxLNo33JNYzMPIYLY8K7cS97Uv3M5KmxR/A3cjLJP0ueF/fLemjnbsYPozO5iDFo8x6h2wUw0EcIy2A08nmMckChvOvz850BHwOJ/pXicjXQT07P7CWubAGMJXKXHHm5KMfQefeR6jedlOjE4sJ8ublGoMDCEDJY6tixYpTbU/NtAfXsebQtUZs4TBKZx8FAf/IOGDrQLz//yWfqO96PCC3f7Gemlrk8A4Ya78m/6XPAIOIa7KuMJ7/HwAYQsg97fMjZqXNL0Wjyq1p6M3k2jlgEQAcYSKBpwop+2uvr2DM3cJYwJrQjUcNEBflJRAeDKlFXcj8B88kvZN7x91CI4wjgGoAu1/FM5kWb65Q9VmIdlA2ohdnbmmo5U5DOVvTz4qLL9WI+ZJ3mXlzPc1KXlPZnD2a+M3f5nAH4ntrGVxyxdpBYHdkRGO+xeRb3j+HO3xLxTb5YcgxZS4wVfeo0C/K9XH4g6pfci+dnX8j9AjgDwFNugr+nn3m/OIMDCBNNT55vbADO8tACk0OYNZgob2yAOB/4d9qW+R9GgBkSVhCmDwGjvCf7y/rGhgArji3aw99x+BAJAiRM13w11hMMDvqVtZG9SIIzRBhHLNhlUSyiY9eKnqmAec2h5J6JiM4vLJS5BYMwxO8AhfwtDADuQX6bnaweV+YrNGo+Exo648Q1GQPmJY4nInwIPCnHctlR+3ZfT9QaQMgX8y5rTUkWOkujsDks8bPMgwAy2nhSI9cIZREQgCXCu3M+0U6Jxyy5tBCMpEQPwyxgDyNFh32bZ7Cn4hjEicI8aymq2BIEApJmkzIPzgV2uabk+gEIifAlym72AU4TR4ztsKe+IZR1+pnAxaXFb+5cHoN6tpxZOHfGx11bmn1INtOoleilZn9JWtNNVdjH4TUqWujpOSWAdsp3Uhh9V/YPDvU+5IOjMErbMFsQoVFN4PIgDYKZ6Uk9V86G1RU5LJ6/elmePX9V1ja3ymBhqYyOz5ThEee9YhPd4SeH2dQosP9OkcLTw38vemDoP/yLf/DQK6nZe55DLwdJjJE26b+NbIXK48gf0T3TTOD2xzMd2hGfi0dL1AWoag13vwVCbBamT7ERIPVsURglVVcaBGF61/cKYGvy3bpoz4PAXSit4nvf36seDps8XO+ZqZkuZyH5JDK+2WzqhhODuaMr1Uga90rUh5980SetYZT+aoFgAFKMuxjGHHZ8lndt6UYBhHyujU6mH0P3cYTQh10MMz4TwEob0r6WxqKoLhLQHd3U4C9gSs/VLwBafTkMGanyjN25tEeVoM+HPwbDRMFcmxIhHd+8VwxVTcZANtUN/Pgryftptz5eKbfeTAGEvUAPcWrnJXGvWuenu2UfuW0BYfdnqDSAW4FAK+da29MeRDsthsvy4lzZ3Fgvz7Y2pTC5vgb9ayCqqcOND4o66xAjEjdh2XbJ6HOw1/IYtIF5jDHTRgFE36yFfTOPSGBPoXPLeuNkgUbj5+iAJqpQgVoAnvNALNrEGNKPUPwwYjLXWFOhgbUUQufS4kl38XWidzEKA9IAPERNAxwwaLgWA4L3RTkOjzHXM98xMPpaedAz92WE0UaLRyDWs9o5kbhvjLesh8xn5jv9F+OY3/MVMJzofYAi64tnhRKqyENql0m1z7QfcuBw/gDiHJm5K1eqSXdeTs+tEIsxQzFsnEd8AdKPDqltZvEIxFkAa3zrc8eAkGOrESuHZUw5ms4PNbOCCAeRBr7iQIg6YPYO6lAmV5PP0seffvKJInLMCQRz3tTyDNmLI7zDmPB+jBG1MPlmvJkHbT5kooCsb+7JGDDPAI4CKGTW3kAVJQrdl60IA0TzGi98jQKLHj7iqFHGHiM5qqM83wDC4B7DkmLPzJ39vf3yF3/x6/Lu3Xu11XvehOYIIMWiLM6pBCgnLytRl5Su+Gh9VVDEezEvefcU2c77EY1njbAusvfwftmn+X0+zxgBLADUGNEt6AmYY86Z8md1WfqDftack7y+z9Ds262zMPt6QFZL7wx11UCnL6HBfbgH96dNSueotQhpQ+jOvHfAVvow64O+yL6VcaMf272CMeT6XrHSa6a1IbLXtpTf5NPRNv4ucCJn14nazPNSe5B/B2wReZJC6M2NKZgrK4ooC/DVepU4Ou6o3Ud+ZHUY0WfMHwAD78lWwe/Yj5RjKSe0aYjpx/HRMUXWXLYDO8liT+wvjDWgcGZ2oPMopbYY47dv33fCPjoble7xIICSnMz0e5y9ZoBcl51dxLf2BNRgIKyurZf1tQ2VOhLFuqZxBBBCzzTV0mdb9A+cE+gcduYNue6rq0T/7ZBj/qkm6u6uvyVGxN5jqjP7CXsXFHLnu0L/d/3gnDexi3gu6wzgOD83/5H4Uc4T7w2OvnOqmsnClx0qdt7hgPSp3uYQKv9PtQih/KJ0ar0JOeuU7kGkECDt2pI4RbH1oG0i/hawLPYX7BQopWoDdXDPxHQQIMTuJL9PSs13Epb5sLNf3r7bLu+2t8V+YW6w94e2ynlLeTLGj35Ae2B2MC0HI3OT782tzfLs5cuy9eJFWdt8XuYXlsv41GwZnUBwyS5nbCTaJE2Fp6+nHviRemDoP/7Lf/iQBHo2hmzubMTxbEYOO/kZASwcZAEz2eRZ6IkOYGDEA9oCwuQbdHS02VkZB8n7CRAKwMlhGMOPNuawSI6dNzXX0urAEge28vHssbZQjIGSno2QB7kDMwMBQ/7NdWxa8chSeoNNK55aecqrBzz3iTEcTxVjl0hnqD7enJ0v2NIiaUf+1nv0yA/rAWEL+OIhjmGRSF/GIcA4fZD3iGGRNrT90BtujrDG2PyhORhjKMAk98tn8lx+ttfGOMd4tPCLawe2EK0Fjrkek16grhr3P6Tmpr/Vv7eA0MdLBYQVyPK7FmTmvvr9Y71nPKrKMWBzd7RR2Lfegz6fHUyVleXFsr62qp8o0fG7wcyk5cpruQnNP9FvXFOszVfp6kqipljzZuMJ1VqgLzsFMlORTXP1Qco1R0euLxcPrAB/9TQT4eEeibJ5TRLtJYoNWL0SKHRU2bWcsg9wbXKBMuahbM3PozDpRH+vgWFRFvFqssajQNhS9Zyv1lPlktPEHoQhqZy+3V3dL+p1GBeJ8tGuREWyL+T5fCaiIe0aM3XRNEt5cSlYjmPp3G0JJQ4gjjESxeXQyDC+MA7pQ7z8BoJE7y51HxxW0BvJwbQx7TIQgBf2KSLCKiSPQbC0VA72D8vuh10Lk1xDvy9lMAfddFbjz9rhvnv7exKuYVzoH4zHAOuA2tNjwNyuKFmKpi0slOfPnukdBHj39vQdQ4x+6JwR8651CGjiHuzX/J33DjWQdluB+UFpBDH+6IvsKYoSQF1TBMB7bQBY9iXlMd+bJpwccxgptBenH+2QhH+tf2bggkjIgoyopeUlRwj39st//a+/Ke/fb2uO+QxyzhR9Y8Xb3gmQeRPHWJyfAYRpa/7Ou+csYp7zJXoj9T6royVRuBY4OcoIMHFNxPV1G860J2sya5pnJarGGCUixOcUKYTFXsFmWDi0ybljPp94d651tBfqrynSichm7/7IcVZTKLo0D6l4uhA5fSe65eamzifa1eW31ty9RBj5fPb3GL4515LHFkq28mvv7mrJDArGD7pc0JzztDWiOqEmMx9ZO7xnIlO0DzuC5wu87O3pO2yjAHmcOvRHAC/ABmOf/Tu5szgblDtKKa3TUwNCiVs5cg7Nj/1bYybGDA5k9nOXask+hjOGNUH7YRdoLMYtEuII5n75/s0b1azlOTmntOYHA82P1H91NNrpDRwyzKUPux+0L/KOFt9aVE6a0wasasm7pj/YzxxpJ3rtXFyEuSgUb/VrlDfnOocF+7eE7VBkFY35wI6Uw4NyfOJoI4rypAe0Csi8Z2yROEPsKHLEO3sM14X5kZzKOJ10PteId9KIUDKlfeSNQ2k3O8xsJPpM51FNfXAUzmPKN+vVQQNyzY/1TZsC9tlL+OYcyPmgetq1vA/rR2JOVSMCQMg3ReRREVXJiQ/7ihLuEJk+OtK4hCKaNUerBBJHRsr01EQZUJNR7+Tc1fVNAOGL8uLV67L5/GVZWl4vE9ODMjKBeOOw6h060OHc/qevpx74sXpAgDCeSTaWRAeTBxBvjza8qujHARYqSrz1yQ2h4fwNgYLwxjkQzGef0gbLvSN0wL9zcCaJP55DDpsciAFk3J+/8wzTx7z44sVmg0geFu28hPqmejYWyGkNAYENbZiWPR4dHu1KbuRgpXh9IlChtbgeoelC+U6EMAan6TL20IZWlAhdDquApxhWiUjw7xj6LVWoBUxthLAFlQGlLWDM4Z0+pE8d6XCOoWksqdln+mW46y2Qe5TtbDpmvVYOgarepZIPKJfVCKAAVCJ/lQkqQNjkA2bCPwaFMjTIj/xvBISdoExl4dcswSpT2mdr/xb4awBh9zfA4AOAHeoGgJ4N2gc2P4l4kFOyihw5qneDaQFBKF9QRUzPcp6g5h2G89m5DOKsOXnqq+gEfSAKc6Vux+Ck70Zr1JDf2UEwIkXgGIgYHiisZa7RbzKWyX+attQ74xy1X0eIb8vtjenhLSDkb4kExSnUOnwcaXDSPnMqRif/PTeLOMBQl3fDMwN+eTcOXHuxr2TIQAd1Ts6gqw3IvkH7ibJgUChPjhpZKGBW+p+phgZ4MUr57xgHvG/meNRjs77oE0U/RI/CUDsxY6BGTyI2xH15ztrKquqxMtcx5KEKEblTe268t6kWHblbN9B4TzuQdnF+ISMSQxtRGQDhzs6H8u7Nu/JO9d9csBkqEQYl92D9YGRhDO7U3Bv2KO6BUUy/KAqGgbL7oXzYseol7cDoWF9dVd+KiaHaZacyygzub5TLh2FCxIH9MsY7e7KiKDMDCSBsqvD9sp5l5UTTjvmmrxOJxfGAEUl/BGDRd9kvGSdHaaFjodBrShztZf1gpBHlS8QF45b1QZ8CrFZWVxR9YQ5ggL99865sb+9o/4+QUsYAYzLAq3WKxXmniG81AOO8zB4eoMccyjmRdRJAyLuHUso78u+oODoPj3w0HACuSUo/Z/+lb7Ovt+swfzdVbrw8NGrOrrdrRV+obrABEoXLfOX85J0Yb1MTTf9OtDDGb57DPQFIXAcgZFxwAFCWAjEQPkc7Q7nlnvzOte4sNBKaJuOaSC/jlfMfxw4KvjH+PZ7kgtq5kwgifci9mdO0QcDk6EifFe396qrWeXXuYgAhc5a50JbLaHMoeecY+ACDOFVZR4k8Sy2zFmHnnJgWFZ6i9jPOk6u0S8RO2G/5e35nwZntDpDGPlL+MnmeI95/2Sd4F8aMXF85l6uSZ5xXrRML4KP6yHy+KjUzz81+IMVlSnu2FS0px2KAKmrpkQWqyKETGwWtuaHhMjc3U+bnAOP8nOtSFRgvcuNzphCFxMFkZyD1FU/l/ITq7XIgVnZt03/kvKqiQqF8s3aSy83cyBnVOnxyTmWdGVTi6DjXuuF50E7Zq+gTHCSwEJivtI15Z7vPrAjaFdrtyQm2If19qj5k/TDmzgv2WZi9QYyS6vjxfDmvgYN7qX6Pjk0UEiwoL3F4dFx2dnbL9vsPZR/QfHxc8yLtSFVepHQQ6tqr6shSO4V5UgMfq6RBvHxZXn/6WXnx+tOysrZZJqYGZXRiysr1Qy6Dwdg95RD+WFDo6Tn0wND/88/+xwc2hByUoVdF7YoFy6GGd4hv/s01bMQscBZUktXjUWXzw7jA45yE7NBCOai4N5t+vMgBhBw4LdUlm0bA1seeHB98SULmGpH5FPWwQiNcbg4UAKFeVuUbnJQvAwFQV8Uw+LwK2NcIYzxWHajBW1PFZbRII+5SQWE8pO3hG2pPInDxlseIDWhz25wnxHfa10Z74j3k2mzgiQ6GbhHwHNpqG60L6AwozT0CCG0skB3nfrLqZeJrplw2DM8uMdzgqc/Ty31jZOVvus6BLWfh3cOkjMpom3PY51umT7syDaJTmA6aPu0iiQGkikRwVa1M0UUXe/ppB3IfCdZkHOSlVUTOEULobiqMKyDEATJm6s3EmEQKyCFEWAZPLL/D4To2CpVtTAZvq+p3cXamSAtfWXOZi4liESXK3OBv46iwDSzqEo+qamyOTzaiGCf1kOwjvNyPeRqVYNYGhkPyXky7QUSpBYR2EPD7FgzybBvHruUWkR4n/tvRwsE9kDFdOq897e0pQNQGtLHhtVs6TzWHNbk+5PRh6AUQJjIi73L1QNNvyrupAhsYE6ZtYvxYVCZOD9a/nUampmuPGhqSdxeDV2qmMngN4CVmUecQ/cD4rq2vV2cWhbapeXYgdVHly93e9gYWNbdqrTrEKN6/eycnFHlH1CZEUAYKldRX37+ToSia4f19WcXgWl2RM4C5y9onsgco5N1pt42kdQPCW5wLVrxkr8UQFDV3fl7zjfEIiCaylTlPewAWvCt7AeOZSBD7NorPUKtev/7EiobjE8qHMv0fISVHBgM2mBOMJf3ZRbMrXaoFWHLiiZ53IsPOwNMGKn0uAHt54flZaYIYbxihOCJ5N8YZIwwwaAeIAQMgt805jFMuAMhz06qN6YekJoQCymeicBmmSsAV6wO5/Qh90V6+Awhj6PKTtsgxonlo5ku7dydaYuq2o4nZr2OoUgqB9vE512mbUB8kuha6ZM6MCK/hxMG5QR/yOddhgz5JPbo+ap8930qOOCxRt12Sc4ayK7SH30e8h/fkPswr3o22UzZEVMaTk078jb+n75iXrAGvP0fucTTghGhVQ3kH5mLqD/LezGU+GzptKOfcP4AkDCHWBuOcvTFOT9ObTePF0RAHHE6sOIaYhznnWfNQwxXpl54AqtQWWiPazrrAsYdhz7PYB6gP24nKDAad+BLnmpzPI8NypLB+xJYAqFdKO20IGMpcyB4qlUpE7uqY8Xc7vayUfnpyplw5z+kJvQ/3dwQOhVpH6riWCCI0fpgbRAkdfXOkyrnWVan89k7tiwObFBtqM9KfUtKu6sctyynrjDHLGghrjPvTLuZw6L+MR2wanyE+q+S4F6ik3Mp5LVHjshUAQhyv7JG2Ow8E9swUQQzRzjiXLBoXhTR9wf54VVVNOZvJ8YYNJud0rRWdFAOfF85L1XnMnKLsxAjCSXdl//CovN/ZUf3Bd2+3yxH7lPrZlGg+m5QK2asSkXNpDc+f6U4wLIDwJ198UT757KdlY+tFmZwmsjzFQVXKMDWbyXHsHeFPcOWpB36MHhj6N3/0qwcWQbxUbDyhKyZyJEGEatjSKBZjigqzCPkbXv4ANnnR9/elwhSFs4A6fuZQDCBsaRMsrhzWATo5zLPp8/eer97THMmbpixEgNB1VUTlWh+ubLQcjk7Slzf72oW6+bs93qadhhqVCJ02sEodjSHP5wJOWmpOBi5RxoAXfh+Q00Zccn3uy99C6Yxnm9+1QCaAK3/PM+ijbNSP29YC0gBLP8d1iKTOWcGpE7xNYfG1905MT75fbXTV5exAoZmZVVCnGoa+hTdh/89qrR4nxGX6SKv6qBOZcZ7i4z5rAWFAXAeUm/zB9Jlz/wxa8z65PmOYMQjYoSSQI4KUJ2FTd1I79A8M1clxA0M2ffIEqDtIorrzpEhWp9bSSCctngOSUgpK1L+56QFhQ0GWQVNVLFknXIcs/awAp73WmsvQFCeIuFnkAmOQQ4kDKAIzAXTKa6vGRKicjDtGBQcakZ2zSpPmM6aeWVgoasJEBF2D0xFvzxtTA+N9F6iaJDH+ocvvYk+IM8iHP0aYhSz4Ci0UYzeAEGcR85iIQQcIMXgwqi4vK/1sWoAQ9BSjjLZGbj0ANnSyrH/lZw4Py5glihF1xcFgWsYFB7eojZU+y/PX1zcEogC8cnbBftjdc0Tsltpp1D5cVhQL0MDeh3rpm+/faN5hSD7bfNYVaj495R57MqoDzpUDt7oqo5/2MfYIMVDDkGt4n9RoswqiPfMpX8A1GKuAz+QjSRQMI6wKihh8oCg4oXmbXG7v0wZXFFTe2NySUinGO1FkKTVSPqTmuiWPkbHlGRi8RBfIs2SexbBl3BO5o60yGmveJO8DLQ9Hh8ZR54ojiFK8bepfRi2RucrzaC/v7TzZWqao5nlnz8r+GkcAZxjGcM63CMlwv0Spoi5Lux09g3ZmY/4eenYVEMt8zlkVWmrmmt9tunNApE0Bz3kmaz21PLmGMedZiBEhfhb2DfcKKKatYfHEERPmTVI1aDdjwztjVCddw7Tg3Y4iLWGNCpbn531tKKM8gzGnnziXoojJONHG7777TqAtBeFZJ1HApN2sYQBlHEiJKlHvjfUBg4i+NXj2s7EhmIMAQp6d6CLvH2ps6LwB6+w/9HdorHZmORoNEIyBn88DrnmmBcb68w2xL86nnDXtuSpRLPLnlpeUu8c1AO/DowPtoXHkcU+zK7y/E+0fHh0xXb8qqzuKiaK7S5okfUZsJzlaXG5Lis9jPQ2YP3JO827Hx6fd/DBldKSqFfu5OTdwpMo+g5YqBsOExa0qvZpzTOJFtTSS932zhZzMgSjKuPIumUO0J4COuRfqZZgnEfxiPHgOcysOp+RaxpmUvL+soYB3fqo8ysaGGBPsaThhaSfPcQQUQHhRGR2zyutU2bIxzqhbjUm7JlW6YtwqssylnllicZ/823ZXFdSDhaNSZK7B+H7nQ/n2+zfKB337dltgkFzDOMhiWyU/OlHeOOlhiWjfoIYm5YdevSxffPll+fyLL8vzl5+U6cF8GZ+cMSBUofonQPhjAKCnZ3zcA0P/+z/8mQBhuPXx2iQaoAhFza1hkWfDy4Ec2gpGSDydOWxjqLKJxHBvIw2KYNS6NaF6tR7ceHjjjeazbfQsXjBFBVFvq1x/AQZqCtbDgetCcYJy0bWhJiXnYOU9/YyRzsukDbCK32TRhzbSAsIYyQEajwFHCzweGy1t3+QduT6eXH4+BoR8JqCwBZ4BUBnmto1dxK2qpbbRPAMz0zhNVSBKaN6+dVEAhI4EeYyqVEsFYH6HXiHUz020z4BQ0SR+30RXeW4MLXHxm5rziWbm52NAHBCe36s/HkUP44lUxLMB1em/9E/u5etMEQUEkgPAgaQ8jFoTb4kC6yjPjiBdfaMaTvw73xwGrjc46hwoeVcdBTk7toHZOmHwVAdYOHDFmgAAIABJREFUafwqrVo0I6JXEynbYNp25p8oMrU4r50aPtzscU0h4duuT5jHRDDiiBEYlGqkc2kQrkmpiswpDI54191nycl1aQGv4Z4eiAHBPIlx3B64XiPk7xpE0lbeJwYrAClRM/4WKil7AyABcEN7uaedJxaOQL4fA5qveMC5JgZ4jLvQqUfGxmqUzrXXMFowkjDSTOHt57qEHFZWBb5ZP1zf1X68vBIgxGDEkz2Q2MSdrgEMvvn+rdo3OxiUjbX1Lv/v7g4Jc5Q997ooF8bP0jK044GcLswP1RDcN8uCeSyjdjAr4y7zl3cDRGFIxRPNdTwXAK25RqHrAWBxrszNzlu0qBQBYsAeACuGO6IRW1vPystXL9W/epc3GEJv1QbelTGL8w/QKhERBF6GhgU2LbLAXDQw4jMBO54X5GORc8n3pOTf8ezHScBn/blpGaNOB7DKZxx1zlfsvfNxoiXdgHEIUGBOKIezUhIT/QKwREGTZ3ANoJv1xb0TiWN9sGeFfZJ9tN1/E2niPomM5jxMtL9rO+rYVWU1okr0Z5gziBFBLeedIhzD+Uo/5pxhvNqzJud1oiM8k+uJ+qWUCmNIBN6qm/eFHOA4mQAgADPen2dwH+YHfcBYoIYJpTR/4158M394d9oqBcrFRT2XPk6JGN7VOWcuh8Rn6PuzM+cDz88PFBWi/7k/z+TviSilT9vczjiau0hzpeYyvxzZPBQbwU6toU5wiPfU2do5SQy+pB9d0yd4H+4TYIdQjN+NCCWiN9BRcaahcm5aH3srxdoRMeGz2VNw5hEp5IzDHjFtFrr2TM1hdmoN81DiUuQpTgAcKAHUO67F5kC0qe45sEy8Rxu4OVJuOytnGY4WKcgj0lLFYxgHxpjC8dDXVZe3OmQDpq9vHDXmi8/ODkyh5b70e84qR1K9zzJmOAH4ikMkcyW5nrQvYJGx5J5yTFYF7KxdqXHWaDNgj7M3a4k5FdZZnI1yjlYqeOwm7pk+uX8gz9gaDmG00XbbNnbqx7ZLFFZ5+5RrumU+npe3796Xv/z2e4lZvdveERi0wzVl03oVettC/pZtWdlAPBPgSoTw+atX5Q++/Kp88eXX5fUnn5fZxWWVn5DjVtrmZmc9UUafINuP2QND/+zvffbAxI7wQ/JCaERHp6gKlUzohPez6SXRvM0h7EL25xe6RyKN2SwCRGJ0BvCFPtNGuLg2CzlgiUWWtonGUxOoU8pAO2ulhWZjiHFgRTaMZhcmZaPNhhCPF5+P8Wlp+I8LySdq0YKKx4CwBRoxHBLFC0gJkMnPFvikj2LMtht9Cw7ThvRlCzZbUPj42R//LbX74hm0lEsUPzvg+OCCtgJ+VUGTA6kHU30CtOOALUisoNIosYJMyk/0pTv8Dn15CJUMaQR94qxo+zbP7ttoymin3FlFfJz75/a10dl8Lv3h/EAXsZ+eQiEMj65rqM1RamFxviwtLujvEFgRBUHOG0ppQCfUEYwYDmOiRymIzn1VkL1KwYci7BIWps0qwitK0rGLyEOJUukLwCWRqKUOQCnfCFZrpUTGUOUgdMFiR8F16DZ1LTl0Eqk3hRSq0bmuBeCY8mQFu1CwEp2njcmNBdhk7fB3reOxsQ4QZu7SLq6LBxpAyLWsRYyjqCRigPLNczFCMQwwqHhPGbw1qs/9ACuqi3pzo6gHuYWJuADuuIbnJZLAemZeiAI2NSUDhkhFqPGmHJnipPVVJb9Vb3Fxqftbcg8Pjw7LBfSiu97LPDYxobbTP4jG7O3udYIwFLSGPjy/MC+lWijtUT2mnSr7U3O0uAf7a3IcEbKhQfKEYyzWPK54nyUOdJtaXVMy4tgTFT08tvABogYIsxDJhArH2PzmN9/KqOc61jFjiFFORHRza6vL92ZMABF8MS7MQc29UswEOTyU8cy+SiS138cc8WCsEhUOUNMeOomK66ioagB6+k35PhVERuCH54a1EvBBH2FkR1Qj4J93YWx55zgyWTfMJb5pG+8OKMEBgTEeB0kEe2hbzjmvwfOqXGyGR9Yqz8z+k9+1kaxcmxyrRBt5F+Y/zwkgpK3Ovd8vZycuFcGXc96IKFlUJmsqUSneJ1GWgO7kcvHZ58+fCxQCuBhDxttjCQ3U+blch/EKC4B/cz+e3wJC7kN+IV+a37u7ug/9yBrinZJbmdQPC25QsmZS84pJTEkAQCn3vrq8Uf27ubmB6pcSIWft8Tn6IYA/539/PjtKyTPpE8bN9zdVHQcGubX0g5xVtcSDnda1tt/VdWfzqPyKKPHUcL1U7pxz/s7V3xScJ0KYqK/Bg89HnDCsG0U2YQ7s7Eg4DEDBWufv5MtrPxUjYsUOwtlBzYnd0xwkgqZc8Zq6AruE808OH1Sgz6FzmtHB+WsbyGrpfAWk8d9h2HD+QJFNeShHY6lluFJev3qlnOaoWNpGYY8lt9TvLYfExIQoo7Qr8yLPDEhLpJN1lz2JsQoTLIAwTlDe3/l8g4/mbgBh5iTvwbPlGKrzP9oVXWS49r9rGPYALzaXf4ez26kQfEXIKm0Mg8z7lhliKjTfAcKz8vb9dvn2+7dl58Ou2CGcJyiRpv4u61cCMIBAHIoabe9btMXpJtRWnVS+OAXqf/b1N+XLb35RPv3JF2VhZa0M5peq4xzL4gkQ/phA6OlZ7oGhP/rFS+UQRqErCy8UlnjJYhzmYOYnn4syWqhs2ZRjiGGU5uAMPaWNAgZssbloM6yenjZSFgDVRr9CbUPtD28NhrFAGaBFkS0ndcf7FEAoysDoWLm5NrWE+8Q7FCCqzZbC3NSQk/BGT4uL9ytGWcBJDILHm1ILeB6DsgCUgJQY9D90jxYE0R+Po2Yx4Nt7fRQ5q15A7hNA2YMpSq33nkUH6notzoCm9rOPQZUOooZi2gOsPqct79Apgkoi+mNAGAqG7zekA0sgqQLDPPcxKEz/t+OQ98z4GuD+9YBQz6G2JXWXpqG+jDsRv9amWyIfY34gox4pczzFbN8YvgAOe6RtXBHtiYx5ohxQRsmlwnDpaDONYakoVo0WRPBAheNv7bQJdTvgAWEZDO42es69+azrPVpVNxQa6IhIaUfND69uvOGUshAFuArS8Nl2TmYdiqonNTmXjcn4CBRWKXL+nohIwKAPfKI6dzKuYjwnYp/IQWjoqSfmkiYGzN5DENqo4AvxlZ0dvSd7UMQdYriK0lhra9GP3Cu5WInU2vhhz3D0u5tvQ8OdzLzB4kgn1HJ8eiJAFwErzWPUc1WH80GgP4Y5HuyFWlwdo9TiA85JTi5yopc8vzXsnZdmz38cZtk3aKfA9MhoGRmyyEuiU4yR87h3y/HJcVlYWupKM2SP/su//E158+at1Q+rF1v0/wY85T4Y6Lwjz+AaRQKrVH3YIsnpSf95TwI01QLXkmh3Tin9oNqWY1YXTV8BeukrgaDqDEi0Lk5ICwqNq+8TQQtdMsXomdcBhKHa8jO5W/QLgBBgwjxlfoVWmvzA1qFwLdEIz3WB0UaMK+uCv0Ut0xExG+5SnBVN0g4IfuecuhldH0GMOCkoIM6Zw30DCDP2OY/p2xjO7fqiHwGeXMdnAINE9wDDPD9CMXwGRxffyr26ca4f8zD3CyCkj4kOfvrpp907uVSJ81fzvESDE/lJ1Jn3ox2cK6dn5+XXv/61QCFOWdqIsw1Ax14ZcMX40U/93u2+DCWS96MPGCs7MdZ1LXuMAee7gtNGoijjqGS6BIijaY4eSRBs1WI1Vl69lwAT40Wkz3uo+xkglXOX5wC0iPKFgqh1srtXdt7vqI18zQzI0RsulxdX5ZaI29CQxoKcZNrCO3hueI1qr61CIjnnLP7jEhwWUHKJEr4MCB3dyt4lOw2H2Ygp2UTh2zMRkTPEWj775NOytbnpnOp69rMvAZyyFvm9zt+qQir7qkZc+/b1ysN2CvUpK6GJE/3kmz6nn6EHp6xL6/jmerO+7NTFUdpGrvlMosZyiACyxg1WaU9s0tgiyQ9kD7q6NosijovkopoaTl1c21QqH1HTK/h5c3dfTs/OyvbOnspNHBweSVSM/HEcdckZ1vle02vEgKm1mHkfOUBTa5v6rivLKjnx1Te/KF//4lflJz/9WVle2yizi3aaJELIfz9pjD5BtR+zB4b+1T/68oHFFVoGC8XhdHvq4kHn3zks2qgVn+Ngk8hDlWkWrUoqYN4EYlgmxM/CS6Qhizgbf6KFMaCzmSUSkc0rgPD88kKGmXT52Uy1ednwD3iFZmE+PRLATj4WH7+qgGoTrrlqUA5lRNdv1byph782miHnGmKQZBNuI3bZKLk2YKfNRwggaUFZwE0Mi3YC5G+5F/2RzavlvnNdwHULzmKUxGMWEPjR81Vf0IIv/F7UUaVU9PX8OjDX5Rg66pPx+KsmbUDpR5+vB1ioqKL60sdspKrhk6iXaycGaMQjyT1bAPgYDD5+R/drFclpaKPt5zIuGNd4Zyn4PTc3WRYWJgvRHQRB5mYHUhKdEX2m5tCpPiAewOp5Fo3SBwBrCWMlRZzlkbzwwYQBG7Clsa2lUASwaj5U5jDGwuHxcUczi8AE65R5H22cdq4k6mGqrr36PFcBWqKgo6OiH2HMx7uMowSwCPARberywhTfCsQyh9gX3P4+J1Z9XsWpWGvxJoc62tGRxBi47nKWY2BzP4wj9o4YyhhrzDCLetyqXRYQsGJxKHYftrfVlymkHuoZ7xywofw15NirkIfmkNaM81jdB3aDeL45b4WInIU5EKMyZVRRVbzoAHkd2V57qlPH+NLe6jBTHt3MoMwHIDy49AL71EdKhsOmJNJfqJSGbpdxzN6Z9eR9E2PXOVFRSw5IgJK6XXP/2Isti78smiBOLiLIlG7AoGceYAzzfqrltmxqMnMkYCy5juydGGb8pD4XYjMGhBiDgFJHMDOumTPUjuXdRkaHRXlN9BdHClL55CAqUloLp08jfEMtstGRjn7oFITLTkmWZwnEzc939DucCgAfxihOwBboMR78PnnuKVxPP0el0uDAdeB8zmDgVTrf1JS2Oq5/HK1gPCO+xnmYvTdAjHHwGjTw4jm0jTGjTRHfMGXZzo+A/LS7dRYkRzMCQfwtCqT0O7+HLpoC5J2DSWCKaInZN95PnTsWCiD3CoBlrLkPgjNtO6xsieqjI5phAiiaX5kJctIsLwsIAYigFgPYGCcAPfskaRwBV9nzuE5gEbuiFqLHkab1fH7u+p2lSLmR+njMV96DNSnRmiPmpUHlKPUT5zxnibY5peVUY0URetpGtJT2s0fwTuxFqJAGvPPeOYPpJ4BKlCt5R67T+B2f2gGuCFOvQgtDg6/1jQ3nRs8ONL9ox9XlhdhKOEf4rPJoBf5uZLc4cnnh8kMP1jJIEffsB3ES4aSMarWdQ57v/vuD7B/omIzlxsa61hjngZ3V3sci5iMbwfWNukgk9wqICzhv6Zmx2/hbaKQWuzHtPU67Nq88tkuclrKXqvI5EcrZWTtOGOOc7fQlezSMlJwtzMFQsaOJoTmBlsS1nZGxdU3zn9XeQj5or5lAfzvdqMCkuHuQE2N3d79sfwC4n5aj45NyQprFKfOeskG9ExGfs+oxCxA6Zx5wS1u1PoZKmVuYLxtbz8pX3/y8fPPLv1N++rOvy+r6VplfosSP8wd9rjwBwh8TDD09q5Shf/e//j1RRgMiOMhYrEzeUD/jqcvvsyFoUVY5aowmFjv/5lDCU4vBkcRwFmryDePhSqQhBifPjFcnG0siX4muZfPIYX15fSV6FEtHUcZxCxRwvY3gq4LHVYB2tJfOZpGK+iZqjmmQrrdlKpIUMKsxnA0nBvfoyJg8SYlaxbBvgeF/CyAMmIrn7TFYzGYfA4RxioH4mEaTMWmjkImotn/LhtpG86IumsgdgBCQ9tcBwvZd2026BX4Z1xY06nMChPZ9KffzvtaG1EFgSW3TIAGEHtdEUOKFa9+pBbt5//Rl26ctKEybcp+8j3L/RsfkGV1cmC4rKzNlfXVNNeTIIVRdwQly12jzdbmRSh9gBXoPnudLGSu0uc1dwjiTJ56oc6VRZ3w5wFt6NoAwjhneB0oeBYrl/a1CFIkQYqySRyhadqVEdiC6q7tH1Ml1LdVXiqIPKwLOoaYCwciqq40TAhcY+ByUUEgddXfEnTloQEi0x9RKzU/WTI0gcUhzfYzXzG/PX0dVY6TwtxgUyQtKJBQDgPtiAHKN5fxX1a/sNRhtEsrY2dHekjpqAEKelQhlckkkE14VN7V2pVJq5T5536H33Dm3Uc4WStJMWplP0ucPD8q3U4mFywuB1eG6D9A3GEARIqFPGG9FjBaskknOEQp55PQx9tNSgXQdORsuiCYcCSABtNp9N6Ic2VckInR3LyEF5TFVUaxECAGEqOJheNNPvbIg+XyIWbiodgR5nItkOhV5r4yB6JWMT3Wc0T6Mc1HsiCSV4v44PpYBG2MsLI+Mu/rmzIY8/UiUgrEKEKJwOOqBLSCcmZoW5VoRo0sLvCSnNkDKAhmLovPR9xEjSUkE2hNHZ4ByBHEMvA3umVu0saVH829+351NI2OiLzvKZGdj+o95lnMwtdowOOVcu7sTsHKh76Mu3y57Gu+Ss05OGECzxE745nwlJxFqrUG2DW1UXw+ryqKNZa5hLyB3DgVW1iZt3djYFHDh3ZxXjHOFdewcYImFNTVac9awZhyVcnkYQAxjlsgKnwkTgffnO0yEfk7da65QR5K8Kfoj+ZvsabE5WgZIQBc/cTzEmZZ+TJ8nUkU/t3X8cv4wZ3FCsEY4MxADY1+jJAPzhPvg5OOdXrx47jk9Pm5RH8SEJFxi8J5zPhEsgwro0ZM1H9D54awh1lbOFPqbMWfsORdYD0TfmSMAQkAHz8PbEFYJ7ebZ3gvJC/b6Nt0Rp6ZzzKUuOgnVt9alZRdXBLXW6at0WtONnRvNWAOw5gaz5dnzZwLDUFc5Y7NWs2fzjgJ/gFBEtipbhPmaPTtnVvbvUELprziSItrFvE2aAG0KgI1DQg61GoDIHGDceH/a34qFxRGudJJh5rVzy/lOgIL1zpkge44z59ZnZBzq7APMG36XvHSdBSiNclbi6B0aKTcAwpOzsru3Xz4QDT89r2AQByNOLis4e+/AMQe4NpVc/6uU3jGCIGVItg41Z1fXN8pXX39Tvvnl3y1/8OU3ZW3zWVlaWS9DOCIFCK3T8JRD+ATTfsweGPrP//oPH0IZYxGHJ+8D5PIjcYgYtSzIRFdoLJsEiyt0Uw5nDLUAQhZdAGFyDXOgZNPNoopnJ1SGeBoT/ZIHrRootBeDhYU3MjwqYyWS/TwzBxWAEOuFzRQPGYZGlPwAhHiEQr1QjUF5/hMys7Ebo0HtwEtXBTw6oPIDdMkcDIkQ/hAYy0Ysg76GegIwW9AWb1zA+2NAGBCccck9Ar7TlhZ89/eH9OgIoQB3BYTtGLfgMODph0BhC85aUJbn9oDQGx6jl7qOipKJYoxHMoDQ3rcWEOYQzLP+JkDodjj62dJrWlDIf3PwAsYAhADDleVB2Vifd9H5peUyMTYq+pHy5B44aK6lmqjaaiq/gFy1gVloj9Bj+JYhSi7V1aXyVmPQ6F0qKErODQc+YCj5PAdHh12BcsYzAhOsFTzMon2eX5Shh9IZrXjOE7FnWiXS0UX34zklJ0W0TztLwgJQrtzRcWfgiKJZ14HVPgFEvTosYIp3UuI8amoTEx0gzBp2fztXJfOV9iTaz7rm33EKiXpWFfq4hjY6H9MGjsBgzb9hXZPnRF9jPGTt87msFalh1sLnchDVSL9Vh117Uca9hHTInZlUNAuVPuYq7aP2GOUg6ANU6CakLmvaVYw/DE6eqQgNEQHqLM4MpOS5t78rUMp7EhFgLBnrRNRSrgd2BV+8Z/JtEonA6MQQYd5P1bzHHBoBhtSVxOh23tpFF1XjHgAH3jUlSAx8TNEOlUvReIybiFdVWjNlMTDSRc+7uS4fdijdcSRDinsHSAbgxmhsASHPIDoRJsr+vsESjhKMbL0vhuwUDgpKlWAknyjiE9VLnkNNOwHdOt5RtgyFUQ7CSmELUI6h2J0NlcHSgtfMxxixRLCmxIJx3hN7GZ8P/ZLnBRAyllEU5jrGWYW+j6j35zGLMyTG8ON9iP1F1GuikipTYEo4fc7YJfISwEieckQ/WLMAUO5NPyIeQrvpRzlHr8xOyPsrOaCWjGnXZMApP/l7yk6EncC7BQjEUYRhnQLpof4BVhcWF1QLlTO1i6xe2UmbvbzdB/gda4p5RmQyuZOh3Uaxkja0EdQANz7r3Di/G79HqIX9C7CccWPukLtIzc2UzAjItV3gfYq28T7siWFMpVh6gIrtGoNC9lPaRpQTYajdnQ+ikJOGkuunBwMxBRJZZbynpyfL9eWlchEpvcIea9q0HWwWazLdnz1wasbOCfU/jvErUy4TaQvoYX4w7wXAcTKMjJYXL5+XzU0DfOYYXxYYs1OLeRoapNIjKkDkPgH+GfcW/PHMpNMEXMa2yXnEszJ3EnFOH9P+jCPnMYAQZwfPjVPHDK3e8c/ZRzQ3zgvaEFvVdotz+rKuW1s07wAbAvcmVG3VHGVPLEMKNhweHJXtD3vl/c6uIsgqj6GcZ4NMBzJMlZWywD3A03WYpcZQNQmwr7CtEPhaWlkpX/zsq/LNz39VfvbVL1Sgfm1jqwyNwrxgHvX2yo8JCJ6e9fvdA0P/5d/804fk2bAZZIPtvSvOAYz3t81biKeIw4pFGPoLix0PdwrTsxATVncCu71abYQwRhubBs/m37l/DMoYGaG/yZARUxTxEdfwC73EC/1anmu8bgI3FJ+twgy0OV7g5DmaXkfEygnB+hoyIEzCsw1qlKNMHW03pzY6lo8LYDWFhnNAddGhTsL/Y0CY6F4OzdYbF3AVkBTQFwDXgr78LYe9Xqkp66B2qIafKXSPAWGuD1ht3zH3aQ2avGt+l/fMfTowKQpLDwj5nPoWQHgLaKgleYahKtuwi1EkZbSUtqi5ZR8B0apUqshvBbpKMuVV+Z8EAT5m5yeaoMNkalqe1OXF6bK6MiPa0mB6quDlAxBC04MmiudR0aKqvEbQk9wwnokRtzC/oHyNtfU1R0NGRsvFuWtI5YDlnTSvqwCKpPtL+ShCyCFEzlq8tJbht1quqG/UZDs5EaJ31GRBNC0p6nY5QQZerUiS9emisAaFjdpY9kbHW2vRpSLxB4wd7sH7SnhAiqH2Hsf7ikEfo4A5y96S3C8MGtdqskfa3lsn+7ffmb+MiepWVsPaRi7ROhsDMRDxqGOQkRMTsNwbbsOqJYhoC4Bw/4Bozb7em8LDSMAD/gCEHPSSwocWPj7RgTVy2nhH7ikhkt1dGXsYEQBC9gDmU6jyAELGBlCztblVVleWNf702cEhsuku4s7X3PycQC57F+/d1wQ80d95V94tQIZ2UPw8jiFAU6h6clpVGh4UNVHrak2tgGwLg7GfXXscq+Ebw0WGFEIYyolMPU+vl/Q/85mxA1wjLAJYo50peaFxezCFjrlr772fxd+ISuidMeqGiuh9RL1oP2qBEnECfFHzjVqJKsfg+7APO1dxRkI56ZvQg+n7zLdEegMwEmXl98knSsQgEe0AgtAg6Q8A1dzCQpmbs9Jn1kdy6FiDAh1VJClGdgAh8yLqjMyLnBl8pqXdGWR43uCMkAFf+z37bs7EgEvuAVjLeR3KKJ8j+ry5uaWILHtBqHsGDDh1bHxnf+UZYaG0oJhn8t6sreTixXnTAYc6/+kTotJ8njZwPWvPKuC1xmkV2hDtuNL/A0bSJtegXFEEz0D4phZf78F1nD05G1p2kcZeFGbn1TKvKDFFbeREa+lnAO76hhWAGes4wdn0uC9t5Hehx2IjiUIsp9a958bcnOvlUVsQ0Aa7YHiknAPuDiw0c0a5oasrORSY/7AD6LsAIDkUAFu8J0JQsCJQf6/7iwrWkytMbuAMc3JO899aCaaUZo3E0cP7KGdwba3Ln2Qt4XglKrr1bKunfw8NKTKZCCz7I7aSzskK/uPkot0Z3+yLEY4JGMueGJsk6ywMk4DrsD1in8hRhhOnPjdqxYn0h8EWBxr36ym2/qzswJq+RPt8xvXCO1mDtDXPFViDKoq2BGJsYomRrgB1+lCiMm/ebSvC7Dng/THOlLBiuJ9yCCvLzDaSa/RKDAinLbnDKyvls89/Wr765pfly69/WZ69eFXWN56VYWphPwHC329U9jt8+6E/+eP/5YFDhI0A4zbAL9ECU+GszhQvqGplVTpM+OahyHEY8oUHWzz8KsHMhmADx2pQNmzsrZS3nshMXcjxuOfgbQFhDsTQwHB5EVEJjTP3D2BQbpqoahY4wAjE2IsBFs9k3lH18Wq5hIAaqB3kU+XwBrCwuBMJScQ0XuaApxb05f3pz4CAHIYxqjMP2ghhIlotIGz7Mh7w1mD4IdD3OMIXQ+OHAKFy+sgjbMpMtO/SgsIAqxagtZHFtKUDhERS/Q9vkDVCqD6AnijaKHld3sSpBZgDP4AwNMUffGb1yoXMGOdDSh3IyOJwrfMwADXiFPHgDig4PzteZmdHywP5Nhja5H1NTJYZUXW88VuF0MIfGAIk8Yv+I0AxV9bXES1whJC1dUqNsWqEJ2ohOmaNaAsYkTBf6Z4CTTg3lPPTF1jn7y0IOTk6VpQGQ4oSBqK4zmCkOB+qL8Fi2nEcNNxHFN5hQLYpbjH2Mi/5vI1850eEnuOcDEd0401HIjzrgveMx9n5HVVpbcLgJ98tqIynuIugqm32uHufAIx7/4hYDM8QgK9S5cwT9h2+LGCyUObnFlQ8ffvDjoREOMxRuZydReWUmmDkX0EnOxSwBvQr/7Mq4slQOznRZzF+UBgVdUv1wkwfDyhJ/hrPhm5MjtP0jBWa6TsKWkPtQ30QgyiAkPbGUDK9V1m93b7Ie4kiXIshZz+288wONuZhZPABhfwt64brW0B8dPjZAAAgAElEQVSYvbl1EHFtnHUYRrSAcQOEKeq9uChRDOiGRDEBhLRZuUGo4C66eDnjIzGJw30pncahxrO01mZnZSTR2VYZ9f6Ks4D6nqIBQruU195GX/Yj2sHzFJWpDpVEtEIB5drMw5wvyW1k3eTc4r9DcY0DI5RC5lcikeRfkqvImOa6Hrwfa65ZIMVFstOPMZjDhEnaRKirAWn8xHAcnxgzxbjJQWSNJcIvQaIaLUoEjPdMnxMhhHLM3gpIIT8uIM7iHocC354rVunM3kRb+X1YBHH08G+DC0dkeR79HKdWnDD0B05gQGEioQAtgNKZAGgtTF7PlVCGmW/YHq6H6ZIc1EUksiXaeGoG17zNqMi6T3v2R/ZTxkJAV3ncFuKC9WFFYovg8J6sB+iI9E/eIWwpAGSU13kObcMBpUh2Vzc2/TcpkAY7iRzsSSLbMCSuTBmVA+nsXNR+9kccHtCPDQideylHwNS0zg72oltKqkDRVjkjUlQcIcapBt10jj0N1VTVYu1rUyb/kZ88B+EcWArMJ553du7C9QKEdW4EvCGkA3WbXE2eJdozaTTVGcY4Za7w99BHGXf2AZxljGny88I2i2MkwDq54vS1IsiMTwVwsTN0ZklghnQF24cJOqS9zAs5waCC4qR/JLYXW5EzC0dtzs+AS+4XZxo0fvZVgJ63XddKBhDu7h+W779/W779/nvteawxqbDXMhY4VJxjXgvew5apEUKnY3gPZx/F8c7et7yyWl598ln58uufl6+++VXZqoAQyiiA0JEOO++fvp564MfqgaH/9H/84wcWKhtIqAIxNOJ9zQHBImWRc+gFeEVsgIkr71fNPWGhRrI7BjCfz+fa6F9rnMb4j7eyO0RqlDIgKocE+U0CcFWPic8F7IjyUPObUutN91cOoCMzMXIxEPlylKyWS6h5PRgz5CPwThhkplc5PyXGRBfhqtHAdgBj+D7esPIuj6NuASk52Pj3Y49tjPREEgNeH4PBbHiPI2oxAr3hOEKYiBFd4dqOREIrzbIWd/d9iAq5v7JfuR8/LjDvC7ypdd81KqjnV5DRKzU6h9AU3mzwvYpl+666dwMqPgKhjE+NBmYcHCF2xEPZUrW0QDb1toabjNHpmTI9hajDXbnFOIfKODxS5ilDsICAQV8o9/LqUgfn7NxAUuNSHh0qEp9ZW18VNaejFR4cylAIWEmuEbTRRHMSOQtQwuhNbmzGOXOJz+igPTpWJIXxFhVqbU3RNFOFhspVzamz9ovneA5IrQPyojr6pmkwoe7EQZF2JWfj8pI1Yeltz1Ub1xyO7CGKJlYaGdE3G98Axl7Zjs/lYKddAaSJhiZCSATK3xyqzpeJMc0z5JCqRnQADXMXsAfNkajvUY0QQvmUMSuDcCAhFBv5RAhPZQDRVoQoiHrhKReYoyzAwYFALvuEop1j3kecF2tALWDzW0WhEZ4AbLPXolJ3pntgkBJ5itEkOf3kIckxk3Xm8ZCaskRJxgVoeT9mtNSQa46MAGKN9mT+x5ikn3oRHd874xuGBO2XWIhqGALS7HUnGrKoMiorcpABjBOR4+8YnUT2QgWVkX94IEBop55ZEDKAa21BKf8qyu81L+890ZLZGYF8cm7j/MMw7qifGtMpOUuSD8h8YByzb3IWMf9bWj/tYP5GTCnAkjMt8zXUX1MvLXoyv+g8UJ4fymWi6IxZQCfrOe+ffT3pBgHDifDTrgjJAFIUtR4bkTMHZWPmF3sL8070tDsAgscdsSP6amx8rGMf0L8wcwBk3IvIOJRL9iTm/84H55RKBKiWpWkjx+z5iawrstKwMHLu85P5hVGfPYz8QvacAGR+8lnuLQA5NWmBN4qzV2p5+oI1yH8fVSVWRDtY4Iw/dElKxDD+GP2K4lbnQCK4yuNVFIZoIIrL3ncMEIrmpMtKOM2FflaUTAqmBhqMB+PGXAiVlr7lswCW0MUTPQstE0pn5+il7mZlKAH2mDOMnQSi2JuxG+4fFLVkzNgjnfN3rWii1s/sQI4oKRADblgntQxSznH6CjBI+ZjFZXJHrffA2mdfApihsAowJ8oM3f3Z1pb2GdrNWiSPGdVXvqHM2qFtMZ6wXRhjgFcc96xz+jVR9vzk/Q3mAUpHXYSOz4YOzzX0q9RbOxq7HQTOWXYt2jg2ujNNdXhZ01eVOWB14qzpnBta7zXtIdRNqJ9Zp6wLz7eJMjVtSmtSG3L+OJXgokDQIRWAealc64srCbq9396Ryqjpxgc1aGDNC5f1IILrHELtZyqorINKlhVjLPXSoWEBwqWV1fLy9acChF9/86vy7MXrsr75XJTRUp3V1rZoLcmn/37qgb/dHhj6D//iH6jsROSq5WGWrLIl3FmoMXKSNByZ7HhatQFXVTNLgrMp33Y5KjJyqnBNPF28Fs9KZK71ZHPf0BJiDMQbGSM1xqmM2ErjJArIoQk1T55YFEXHxrr2Y4gLiNSi60nQjjJGG7VwgVDnXhHtjBSz22vvkHIVao5K603lPu1X/h0QFjAa4z7X/pA3KMZae/8Ar9wvUTrjHAO4gKccJIlecp8cYh8/t4JCObn4v1pU9RG9NEZ7DIb2PdOuFgB/bHD6aiIj7HSdF73SZgOAcu+8ewtMWrDc9XMDDLt3slRQWzzDQEKRPdM9aEPqA0GJxMjCyFQdNKhzY4i4XJZrBDxI0h8ZLSsLi0rGZ4NnbmAUY6RMTk+V5ZXlsrq2ooghyf3jo6NlbW21bG5t1EP3vhzuH3TALblSmi31HfSftZ5WaGFEoQA16rtqAMfg6hwzxyeiGTE/I2bDYcvhSbRAeRGVsqeIpPI0bYhHlRclNt7l9tbCKhGzUBSxgp1E8EzxQnSCfLi+HlwORwMP595iLLB+eI4NUEcIM19jpGfsZABWUBa1Xwwsop3O9XB/hTqu6GP1WNvIqkXOH4jaTAo88TkJRpyeSASF8bfRQ3TFapqp88XnlRNXDW/Wud4F4H16qtw5KbJCPR5xUWreJhEoGyhD2ofYR0OhVZ0vytlcXsg4pu+JJCTqJEPz/MJCGFXEx1RaK+92oG5krJCDRFSCd+v7L/QkR/kQBOJ57MU2LGoN0drRH68rC5kkiilanQyyi07EQsbbknPkAIuqmSew4nISrlnmyB0GVeq5AUC8pqEWVwW+OuuITLNHEwmhPf5vC0kwl85riRaewZqMgIioY1NTAoNWtLayKM9JJDTqojE0FSE5O+vy3HhXrrGy6nJn/NLeUOCIGNAv1KJjDTLGHVOkUqVDn8tzmftxULVnQdg3iZxwXaiStJ35gQrr2sqKqH6jo8Ndex0xvu8io6EQB9CGpRKhJfqB96akgoHsRHn71mU2THPnTLZyb8A+azzU1vaMCHiLIc7feA5jzr2hddJ/Ef5py5jEgJfhXZkOtI0JDYDS+TmM2ItzH5lzOGQAVYq8S/zK+wHtjF2QWq5MbNkOfFfWBNFmpZPcub+YM9nD6EeenTOT+ZdIMj9DGeWdmW8ALzmWUSCtKqdcwx6faL6iqnf3ZXTMFHLR0Ccn5TShPMEl+d2ULBkZFWBQTVzU0Mltq7l5PNvngcVQIl4GnwafSc5dftImhHqIWrMHpF9o37ff/qZ89+135f32uzKFANT8giKBgPLzcwsvMXaARNWnXFvXOvO+1DO2YkMkP1C1Xq+vuzIvoUUzLom4qs8bHQTWFXMj6w6QGgdS0oWy/mBjZH7lmazBw4N9nTOJ2DKfIqgWu1SOEZ0rZmvQdqk9wzwgX5tSGaLnz4q1kwhhaNacecrb1BmFjsBEGRuf0NihJnpydlb29g8tLEN92b097a28qvdQnNaegxL4ShR/1GNca6KV+4ehci9AOFeWVlfLy1eflp99+Y0B4cvXZQNAODYhYZnu6wkQ/u0ioKe7f9QDQ//+f/ufHuL1jMeTBcyiYZNnUcdLpPyamivBZ1h8Md7YCEI/iccqwhRtFDFJxLmmjT4GPDhy5wT0RMYCCLP4E12TxxA1URWZx4tqg8D1rExv4YvNIYddomuOOIxrc84BEYETvKWE/Z1vQ6K2k8x1mFXDCiMzwKsFMzF0A/BagNR74397Jv5VgDDv2j4jEbQWILXgK0DVVD8b//Rl29+9seJd56HmEwo11XzKRKJod8Yl4LQ1dvKOMSQeg2Daka9bgRBT0RQBegQIO69risrXkiA/1D8tfdQ4oQKN6l0LKJQMdL1YEUnJ7GNMOPqhXAU8gyoM7MNldJgag+fljhxYksHHJ8rW2kZ5/fJll7PDQUkxX7x+5KJsbK6Xvb0PyhMDnJA/tvWs1nuCGnVwWKlxFn3gcNP7VkqkooGV8pi1BRVpagZao4EO65DxSDSC+Y7RwRznMxhBGO+tUim5OcxhhFRag9VzxnQk0ZIBEBKBSq5TX+MwY2yDiPp+UMINCLMuLWVvz2nGwwZD1HwdVc448bmATK6PNzlGNuubbyJhgEKUQZlLjJ3We3VGydhOAfvqHSba7EiwB577XFxfCRj3a8VUWEdxLBUexwbsApxH3RqCOnV5rj0gec6u3VWdC1IndV9Su0v1LKvBwH/fi/p3rbnnche3AqrMP0VQYCJQGqOyEOz0woFTo2qam+QtTyqnDZCCQS+Qg7BL9UPFScBeKBGEU6Twa9RdUVNAKga325raZowZY8H9AA7U3IoTgchuBGdwfiTK1tPnLAbEfks0igiI+rtRDjSzwGU3tOZrfiORjBSfRskXx4wjH0PKjXXdzvOuTIMofkQUpqZkpEtcaNfiNgGEiVCEChiAHcCEUce7sv6IpmO4ao7UvFfuZXEaO0nYDzNWcaplT+TfArMV4DA323NR9MWaEkG7uC57aZwaEpR6IDI9VJbIV5wdCGC4Bt2Rxogv52gR5UDMyPU4/e/UybRKZuqjsQ94n5hQdHB7e6dz0AB2eS8YM1GOTbsZn4CCnCXZN9JH2YMw5iPkBMBlbiRiChgLNTTeubb/ch4mUspPnq2C73Wt+8y18Z29IuCFz6dvc4aLnlzXM/t6l1PWpL8kqp9x4x44BwGf7KP0N2Phfu4jjzlDAYTMD0cNqUl6U0ZGR8rktK9nrogmS774LWC2UnNr5M/1Bs1kkWIp60a5wsz/cYFRcgpxlIgCnhz7u7uyuIhQz6LOnDgXHNU/VI3Ht2++Lwf7+4rWuw7usuYSbU6UE9YKjk0AI8/nK/ZFex63VOw4JDKHY1OEnk9fxoHP31inqj9ZS3KoJqrmpsEnnwsQ5tpWCIa/AyChsJ6fnapPsem4Ju+c8yVaDvzMGcI84v70PWPNPCCdgiisIrTU7qV2sATXUHc+kFDMyEgtvTQyKlXRvf0D1bk+P7/UT6KDShm4pIyF0zh03qEwWu0VxpR7SwyocpJgGEm4bwjK77wihM9fvi5f/Ozr8uVXPy/PiRBuVUA48gQIf9s6fvrNj9EDQ//vP//7Dym6yqaSQshMbsBgAGE8sYlMZFG2nlBtqjWawGLhM5Fh57qAyVB4sgGZiokcvctftECq3QhlaNWk/ETZsrkgA59IpTaP6emyuLCkjRXvHEZFcho5VHQQ6HB2/gURv2yKGABpT4qNS36/GlXJ7ZFB0FDFfihyl4P/cdQwg5t3bcEO1wboxejIvR8Dz8eT5IcO8QDCjmZbgW3aZEPS4jJ2RxoQxmgOKHwMCNtnt9HV/4+9N32yK0my+yL3fd8zkQBq62VGGokjiVooaYwcmUSjjEZpJPGD/nbKOMVuAIUdyAW5Z8p+5/i5LzIbNdakTfWXzrR6hVzeu0vcCA8/7seP99/3Wb7cYzIqpoxCTTVVMK9cV5/l/BoY7OeKMmzeIYbL0hjWTxq/onG456LV4CLZr/eKauoMq6J9Y1dtfOzM9YNQCBcW2rODw/b9d98qE8J1ssmRlUbVc3t3RxTRV69etvfv3ip7trm5rnoNHE/m7NEnqylyvtQb9YBQtCP1y2LDsYS5lE9nZ+5lE3hPhBCInnJMCShdWnSD+R/hGTtR/O1SUuV81mUSvldABWskoARQaBXdSdFnAIeehx5eARdlCKmHTDaPDdE9nzhu6jwYfkVpq49g6qG4L47J+/ieYyYKnto2OegFCJXpo+deBWGUgVTtiDd8nmP6H2oeXRtMOTPlgAhiUTwrAK+VVa0KSHSf8ZNCYLWfkXCR+sGNZPkZs0j1c90J1GjplGOacVIWoAQz4BcpwKV7uRip+QIkCER0wj+iPUp0aNT2BaEKUURLFXVmelbS5WRMuT8pGRKYgDZ6Yzura7u7q55rzpzJrjSosMuqhxPQhc51cWGHq0Qt2ANevnolqhsN2RUkqb8TnMDZMXPibKgDjU31dTqIkPYGySAO61+0Wiu6Mn8kIiMxpBVF8JcWrHbLZIsDC3VMqq/LSwJwzH3mN/sLNDnATmhtnBtHEzDYA0KuEaAXMSJ+5hgcjyxKnkN6VzLHvb9ctFPd66gGnnsJAIy9jq1LUKMHMtm3skca7JvmG5ARoRKoigBj5sblpbNRAUR9ECjnyzED2HJcrpFxCKBJJlXOr+hxZgcACFXrJ3GlkVBUwFIvvhFHPtRcjp2sbQAC9xPKYWi7EgkRhc69P6M07B7A41J3TEBKNk/Bj+nKItrZVksAgrO11zO+/J5roGZbgHAsCpYEtq50yuz12HT36OtKGcoOyN4XoOEeXU9m+5tMevYbzsPcZ57QMgWQcHZ+qecFJZH7YY8BEDKeBJ5FXYduW3sL54NBAggleIStxY6bylj1iwA+1Yda/TKU8IVFgOCCyghCf4R1QO3oj3//9+3d23dii7gv61ZbWkbX4W5os4KN2VH7i/WBAqo9ofbh+GN9QD7rO3aP9+p5Fcsr8zsBAZ4N84IMdew74xW2WJRQOW+y3MnwZR26fQz1+RduwlB2PomHrL/QP/k5dNMwFxKY8GfSlzF11fh8gG1TiQHvJAgIjPP8Xrx81V6/eSvaPP0Iea/sh8oGLHAlvxZar/pfpzymCcjPzJCtdDETwUBYZ1BCF5cBhNtt//Bp+9Wv/qL95rf/ub7f2T9oY5Mo4BcgHLlhfwos8HiOxxFoY//v//ZP7zAciVq6yTCbxY02aTZUFlkAYQxD6gvjfMTBC5Cx+IGlzTECfLHQWfyighQY4DxxMBUlrZqZ/rjZ4LIphuLBcUz1snNhOqf7f3EeO8zIQU/IuSHiNPRWqmi2MohyAu1EcYyATI5rCoBr4NKOwRFOdfgegFuinhmHbCKJWgbQ9WCpB1wPgWNAWA8Ie9DEdY4A3X0QFOCMkU62IFE/Nrk+Eug1UJYHJzjUsja6txFwGKlDxtnpQVl/jwkU9AD1HiDEOWWTT4awyxJmXWYM+wDBQ2Cd8dVnHlB1+/WtpveSn7bzDhjNcXPdqh1L7x+ckonbNj152ybHWpubmWqbqyvt26fP2vfffafNm2vBuSQTg5Q0dLrVtZX28uWL9ubNT6K7bW5ttGfPnsrpxDmKqAznTLQz1831KNNWGxtjrPU04cDD0DD57EzHoj6ISDrqp/0zdUbCTrlAVW3avGd21uIHAUTO5Lkpej/vNTcrSIKDk4xfnL44AwnCxMFlHfLV11HlPpwJc681vqKgmWtM8CfRf8YX8Mb4AkzVtDeCEdS9FPVMz5GAQMBb1QAry19AiM8BCJX1FxBzBhQAJeByfVVO162ZDmRc1JfKf/N8thMfh9XXazEhvUqQRXaoqEIBrTgdODbcm4R4pFI4pmi1WRN+DqoXO3evONXv8iypuyzqKc671Fq5/5K2BwyR0SPCjVOj1Vy08dREeZ0aBEtkZ2VloPTyPJJVTlDwp1evBBoMRi34FQDCfMyz4nixUeNjDiyYDXDnbHM1gw51NhlhHDZT8I4FIJnPiIhsrG+09bXVIRuUzB/XCJ1urXoYsmdxTJxGxCwAhWkyH+eU/SvK11wTzzCK2qk35Pcci7WU+vfsWYydnNnLy/b587GCE7FnPT00jnT2n6yR7GWxkX2mMPa4D/Spf1m71dzDvqBa7H6BVmc1tdN9gnvw1wNPgaNSvY19y78pC2GPB/DwrHhm2ArqjflsnivzIPs1YxgAEKc+4ITfZz/u9/QEEELvk33QfLhqt9DtqBGvIE6EgQZF6HKsU9edDCPPgfVB1tvBDdOoFTCrNch+rcz0+ZmUfJNBVEa/svSsG6JbQ5CkEyMJCwNGQ4JyAckBF8y7+ETv3r3VvFNGdmpSCpK4Bg6In1rZfH5BFNiodqZMAbBHzeDtjZuX42eQVSKbSyaLwA0sAN4fO+IAIXNjQjbE9zfhWu2PHxvrFkVTvqjtBJDNzPJcLYCmIMf5RdvYcE0s8yj1oQGACcglkMa/ybIyJzJGGZ/Y5J7Zkj0gcydrIYAtgDAgMP4Ocyjty9hjWBOY91CrKfsBTKfuMwGSHKfPNHOd8QUdGHG9n/rnqmzIwVDsLmudoD9smcub23Z+edV+//sXqh1Ub8nqcw2FlDrdtLaxP2IFBt+jf+aZ0KbKvY8dlp6YRAUfdsd6W9/abnv7h+37H37TfvXrv2x7Tw7b9u5eG5tib572YTTBey/m8fvHEfhlR2Ds3/7tX9+pUSr1dtPTQxSJhWV6ivvXhNfNpGchRU0qRc0Y1z7LN3Lu6H3kGpPQyuJABARx7Cz4bG6J/mAgUrPRRyWzCQ3O7hDJd7qev68uoyCIktSEpNEH56JqqdS3kMLpQUiGnnB2Ih0lvGiTFfnXBiwa621XGD8xZAizwSdazHV/DZDFce+dhIdZwIegMpmIh4DQGMhgsAdKAXA9oIrT0h/jPrgiuvqHgDDTL9fIz30mNM5GrqF3cB6ORX+fOnf1ORuujSyeZKK/0hqj7jGAOuPXn//nAOFw/Lsb0Ta0ERQgzN+UDbq7VcsBBQAIYAAIp3hNtOX5uba7tdWePzlszw4PB4cMJ4uMJxk8FEZx8F+8+L0A4dnpl7YFIHz+tB0eHkq1kjo0or0GZ25ZILBRgjxcF8+td1ZwnMjc9ip3OPS0WcBZ4FrjjKaWJlFWgIU3VtN0TfcxvWy8sm0BTl6zXsf54nOcP3V/cQT5DOOlzxSdifXCy2Iuzl7heJpGOqk6FjKI0OCiXIkd4RkkGBRgOcqaQO+9UzG+snklLqGIdtXDKhjDvJFT5U2eF8cNgJNzI3fbey2fZ/wJ8gA6s96lvMjfqC1UVsJALvPa4+ysAc6KMgA4pCVowXWYNgVt7aKNWcVH1+I+h2d6v8QPOol0y8ffiiLJmIEndY3q6zVrh5I6UjmbN+3kyxfVWxGtfv3mjWpbzs7JQJpeNzVF5mTK9MyqSSSLkkwF8wCbG3EOHCz2AV/neXtL7zSAOy04Zui9Wcqw1aok45HslFkfgNXULyIo5PpCng9qh2QkUoPHXE49E9dJvTeAMMquzC2uIzVvfI/AD/Q3snkE+1AjJUgS5Ve+53kEjCQzFiDLv9mnsm9wH6kzS11UL1ZkcDsmVVnmX89ayB7FceMkx75m3g1Z5FpQqXXq7fHInuI0jisrxPxgrcAy4JWsZ9S/OVzupc8yMr793pwgZ7L/jKOzNKNG5665N1OmB7c5VmjtfYC3DzBmrwuVkPFgbUWoRYBGSpWn8i/UiL0COxnPzKMhu10qsVGsDNhInWICz33AMefnXqlx7duBJOANE0BckqLI5zkl6OHMt+mMsZvxPxhzroP5omBVKQ+TxVJNMutZjdsJrl1LOIovU0HntYZTv4jqqWiic3PtUhnPC40LtYPQhfkM7SkkNDNjgEBgTntD2UHT3B2gQoWXulBauKhOst2ppQ3rBDo271GTeO7r4mLUKqMCCIBQ5n1UZgN+sdPxY/JsEjhMcFl7RLFN4lP0cynB4Qiohc7JXIxqKcfMOZNx9vnkWQw9XmF6JZjat0ERG2ZiYmj9E1CbbKJFcNj7TIvPfij2i/rQwhyBzt5EBz09O2+vXv3U3rx557UvdgAiUGcSClItedWjqha0RLHsu7U2iTq6soYpj5mQ+uz8wnJb29hsmzu7bXfvoD3/9of23fe/aTt7B/rdOBnCiUdA+MvCnsej/9wIjP3d3/yVAGGKv8OLj2JUCvITIcziZ4GxUbCJZkMM1SZOO75QNshEkgMc+H1onyzGRHayUB9mAbORYTgSnVWEn8WNNPGgGmq6CX9bRvGuqF0nJ6eSjlZBPRnLAnqKeJEdkCpZZcVaU5Sec4naUTVl3I8aWEPnE13Fjif330d8ucdEJnOPcU6ziQfQ8PdsihmrAKn+bzl+opUxsv2DHY27KadDRL+kqu5Ho0OFGyDfHwBC/aU+G8pG3m1AB07xmAUosjHiFIsWOiiFlgJXqXD5On0kOemdml0CApw319+f8yEgTG/B++D2frZQTeOp2bq7EbiwmJBDbwIK1OdUxDmF4YCaqYmbNj113ebnZtrq8lI72Nlrh3v7bW9nZ3jmohUV/ZR7ubq+FCCktQCNgqkhpAnwd999p3oKahFzD3Eoo4Cre69sdJ6vQHRlCFVkX+p+EgvY3a32FzeiI8YRU7S06tKSyYsoiR0vJLCtepZIucfdqru5vsw5nm+onRxvyAjhYBcNM5l6en3l/fwOJ0OZz2IH3NwCvpB8dzAmNB/WZJ5hnGhRcooKrKh71fNyfj6neVZNo/mX+TY1Sb2Ps1lx2jTvQymuNjVxFNiucY4jECH7IiqXWQycw/VIplzigAUQZk2rJmXG9VxcB4BXPf6+nA5CA8ynZOtw1OjNFsAiJ+/a1E03aOdZTpZ9pcdcACFNoclyfWmvXr9uL16+bD+9fi1Z+w8fP7fLK4Q7/FhnpumLRybBlDzuiZ6FtN9IJhNAlpoe7DhgzMGIWwUfyDiydgCSev6VxacFSuanAA41rkTgUb6cGtG2uJewTXa2t9r+3q5AAs8VEGeBhg9tZpree5b/5xrYj8iM4WiT/WPO8xn2KDLtT548UYsLqHQ4wAT6eE/mEHsHe1PWd1/Tlo6CaiEAACAASURBVCBZgA/rN9mJCKJxrmQw9YympzWoDmJM3ZunCXJynNDh4ihnPvd2OcCuP3/mFiCQoBJlDrS4UZaL/o3VIiF7LtfbMz0CRjk/1xdwj2PNOmBOp56Kvc5gmADKKPCWvS92nOsLIATMJEga0MD7ApTiEyRrozrSqvVi/ELldtP6dwMLI0yh2IvoEvBzAmbxMRi3CAIxr/oAZfaJ0OTZI/FFmMMZjzw3BZ7KXvf1bgkiEIxJ9irBp7CG7Owb7OYa/RyqJRB7uZgLZMevlckEHKqx+oIDOmExUJ4gQEjvQwIn52cKcLEONtZQZp1T3TgUaSjVotAWeAsjKvZEwBBKadcOAzvL80v/SK6XYJPotgg0ATiHfrYGXhFm6gE9ddvYnz4oneBC/JXYAt6Ta2S8uT6eeQL5rOs8x7BAuH/Ol32Cz4fqbbCIb3Wja8s6T+YPsIs9kNBMtXrBHqjGr9rYJENoWip16DPD33ietAnBZnEP7C8A+WPUpk9O25s3b9vbd+/b6ZfzUqWlRvJSdpGAg9TCq/E9i0m+K3NkgnKBO1XfZL/gvheXltvKynrb2N5pO/Sn3dmX0ujz5z+0rd29trG13camoBxDly/f6zFD+Ije/oQjMPZ//E//mSijjiQtDApsaa4ceeE4ETECMTZ8jk2WRZ+Ir7OIli1OFjARTd6X6H9qCflbsoT3Mxku5s6GFjWrGJ4Ixoj+NjU5OLcBhDhAan6s47Nhm/dP5FuRwVKDsrKi6ReKiCkraQOrqFUJjYRvPgKEIzAnYFF1IT3Y6wFh/t5HjwP6khXq6SnJqvbRNmVDKpuUKGk/X/K3gMqHGbxc50NASQZmBACLq1AFeA+ZmMUqHeiyVRxyTxymBzRxwgyeS8DGhXwCU72Qh+sLSximirQfAkJt6BKN8Svo8h4orIsWEBAgqJqsgFwLqapuUKWTpRItFTg5f+PODk7ftJXlpbaBYtrmVtvZ3Gobq2uDoiT3CTWOJsRfzk7b8clxe/36JxXDQzeEmkMBP4Dw8Mmhor2AjUS2uX411i3QoWi7ZMBHkUXmNo5GMoTMAbIl25tbJRZktV4cryhaakNWpsrOX85nEOrzu+emAWo9/HKiR9mHOKuhu3HcjDt/c42fM5ByfLvoP5syG70izFOW8maDTJ0jay2OJs5snB6uMTYhKsI88UTGs75ZnxGLArhNjjt6jxMTxzasBQWOKjOQMVaWsdQP1WJBmbnbAnHO0rLpcx/MWiuoAgosM84xRb0rkDk1PSkACSXLjb/PTWUrOrrrl+7a8qqZC1mLChJdWjDo5BiamTO5q6treqkhNc9sYrx9OQc0Hil6/RJ5+XdWA6V/27V6h5rKLurZnOuqZEegWc0vtNXV9WqZctU+vP8gQAiIxTGjrhDnj/e71xs0KmhXAEKPlTIoRc/XmGMbS8Ydhwfqoe7j5ETglu+ZG5sb6217a1NOKMeAvv/+3XtdwzSAEMp11azj4DF+iGRABeVYgFRqDFPvt7a2qjodKYK+e3evGX3oqQFdaaUQ4OfsbmW3uzq+ABTmTsoY9LxV1zsrEJ8+u5m3nIN9SHagaqrybzIRPVMjADJ7GufhfVwbjj/tFuZnyXaMKzPIWGMflMGamVbtMjaSGrHsxWnFwFgDJKAaJsDL3ujMv4VxXMMHC4CaNO973nO8fgO0Hjr3CWSyFlI75eOOWokEfCTDk4yQ1uLNTfkW77QesFV9lo/5HkCYTFR8jB408LyjYtoDbc4RWiPHZXx7ETzGnWsVXfbywkrXnV5BnpHFt1wyw5czxA6SJVMWXyi02swnkwXF15atQmzGvsaVgdkq62tGtoRzUEPIsyaISN9BxMtoRM88N1ik3cmKsnlRleXzydCpXu+MveOiEYjLPEKcSIJVCG2p7nZZ4x2bRIArJT8KrJX6MUAqPVTTg5FWM7AKMqdF+S3/I4Bae09RmnNc5iu2P+CM94SimjnPcczgcl/QZAjvBRMkKOf1aJHCz4M4oHQi1swqgIGAHWI/cLuzU+1/uS5YH4ByACHrKvut6PeTBM6qbOLqpn0+Qm/ic3v16nX76c2bdnLqUib2TSUFbm61LpVtrlKCsRLKE30UVyolA8rgUtdNW6qVtrG53bZ399vek6dta3unHTx53p4cfiuQuLax1canZ9v4kCHEMfkTooHHU/3Zj8DYv/4ffitRGRYWRsBRvPdyPjF8LLpEkpIJVOas/sZi5Ht+x2f4rLN/U6I78G8immxYKfZNlAcDx+ezoY6ipaNmrImIpbaD94Z6I1CpVyidI+MEP1+UulItxUjj5GCkFUGq7GJ6I1FPkXoEAa9SdpNRUT2WMyhQCORki97nGpoeEMbB7jN82VQwjHEUlDmpDGEPCB8CxmxAPdgL4Os38B7sfS2DmGt4uJFqI6t+hIoEpqbwASW1z+A8BKO9c2tanb8CRJIF5eegDsBDYT9nX1TjZUCo++uchuHaK6uoY5NFLNmYh/eUcwzZIQn1OCKerGSOgYPCcdj6LQvujMrMbGuzc3dqeL69sdnWV1ba+vKq+lOpRxaUQ2S3ERf4+EFNuN9/IIuHaMOpekhBk0No5ttvv21PDw/1WdERy9Hg+jQXi9apCOusm8lzrco009dvZuYeZRTnnn5lbDYCPUW5SdaNdSGHoZqY9xFmMmgcW2Iq5YxmDhucm2rJms4z5+/JUAhMqqmya+LOqrmynCpqMio4kkj7UPOkOos4K1Z4Cz2P98bWJAJvAQnq4hBicTZT41E1bQKDJydyAJhLjOvignuh8hUnVtnLyxJz6XoG6p553+2Nor44xTx/ADsAyqDgtJ0en2hDhwabmhVaAsSeZc4C2JRFS6S+algECDvWAHVBPA9F+AHt9JiDsiQBE8QpJhXNBrxR76eMA+Dz8qIdndAL0Q3AAYNHJyeiouLgRz2XtjHYsdSSCQBTmzO/INCHc06WlrpqFPz4mTkBmABM830Cd8wtroc5yBe2MvV3AHLZRpx5gIhEXNbksB8dH7fjUhTkcwRVqA3k2fCs6If2CcbGp4+1l1gZl72IMUalF5GMd++oz8Kxs8gZdVHsOYjPAFKlnPjho5515miABXNX9MFqjaF7ieBOV7Oc5+hApudXsiD5eXZuoa1vbAiQ8nfOFxGb0L4T6Ey2PMGICLuMAmPOiPT1+swHnjkCIOw1zEN/3gHUPljCXOHzoYqqR+G1a8N5BoxPqHj36XFms/TZLa1fgH85+gkg5N/YbfWlvTX93HMjtDsLMcUfCI2vV1AWcL2+0v1iGy3YZaDKwhg57SiLOgub/Z37SIBI66Vq+7KPipFSqrVFWhFw5sCspwSyuB/WGsEDxF5YT4AEjh17FkVx0d5rb8Z/0fpBQVTZshnNxYDh1LvleiTqhK8wNt4+H1mFlBdiM+wjaiY/OaEgDnsODCZll26uBWZQqyQ4ApV0CRr15npb33D7L9lRlIBL0AnbZwqo54j8LgLjzUyGzF21gSHIDY293hefjjUCQLIojXus8iwt8oRS9bIAYWx5xobxiYAM955sMtcZ4GfRnfc6Js8uAZesM8Y1Nip7Tfa8BMNZ434PgO12aG3C/Oc9jAk2IWVP2ZdChc9xHER0j1z2vMxj1TxLbd7U8Mur27Kv79vvXrxoL1/+1E5OrXyLXaSeOywIBVJUXuEaQnpHlhtlL6X2OgnKtLu2sromMLj/5LAdHD6TsAy9B/f2nrbVja22ur7RxpUhdEDUkeo/e4zyOAB/whEY+1f/7a/UdiIbMYsXA0YkhgWcguOhsDsR81IwY/NhwWKM+JxENqqOg4bLySgkW8DxEyEKvSBRojhwGK0ABwxWqBGJThpwmhaqDYOo27j7gSVKpmavJSWtjZhNVk4e9Yr0l0FVytRPbZqqs0kGwLQgKBxkoqIMhvFg0+Fz6m1TlNFk8JIBjBPdOwDJ1GUjCWDLex4CwmSIEpUM4ArwCdjKxp3jJ/I9ZGweREJ7UNiDrNAH5UjDfKhJmHvpAebPgcGcm3vsDXucinxO/2Iibwx6ch1k8RD+GO6xa2ifNSERGgxwtROIvfwDkPuVpvVsKormJgdJRLyer57x2Hib4lVZgYVFNufxtrW51bY2Ntri3Hxbggo169pa5h9z88PHD6LwvXv/rr3/QLbiizZ45h81hLSiePbsmTKEAEIJRnRNzFVnVbVxorYUoOGeFZlkHs9MDxl4C2wstN2dXW30gEKyCIx7P+cc+PDvWYdRc0tmHVqTREgKaGVuUqOWTHXAV2xBov68F4dAr/OzwfGidYedjGQnr+XgAygAE+57aCdykPuuPqXYIJwQR62r8Tx1btBJGxu3a4PjWOAQATqUMbhrbX52Xs5IaOxZj9r8r6gdckZU4jKpPxTlFUfXdZNybAFGM7O6B2hWR58/yWHgPiLjT1yDAJVAQfVCbWM4AULUw5gyB6Q2Sh81QFcJ+uDUifFQkeYRUHF2UDVECwiIzAmsyrn8/ElNkj9+4p5P/dlO+VgKqlLrdTAlwaZkpbgnMkwALOZoQB/1s/Y/6BNpym2CaFr/5ovrPQJYZInIahOBV+AkFEHaG8wpQKJ7qxYC2CjGFBl9MmDcKw3nU8OIgx1hmdD+AA6uMzzWfFlYmJHTh/Pn90BRnVI2Fnou18u4pcZOgZ9qtcN6Sd3SYGu6OTAIVlQAJIBvRCedVEBme3unPX36dDgHYj5xTAMCE7RTdrnYMMlYZi/kGpg36mcWJWHVpqGCOOeswz2gU6qbajPhtTEEYwSQqNNl3kyLjUC9Ml+8J3WVDsyN6sHyfDM2AYT9/uDgbLJklnxhzeZek/kgg2ywVOqYyytDSx1naS0wd35GK4Avmk6sQ41vMu8AQcDXpEEC8xRgp9q/CvplT+TasWvY3tgs1jA9PDmPFNAJNFc9tgI/9Fj8cjpknBGocXBnTkdPxjaZI9O5zaaAysv3VkyFxmjQBRDlXLzX4N11aGSU1Xbi9EzPGHo0QA2aP8FBnjF2xVkn92Fkv8DO0J4Am7FExpyM+M5W29reclsQgBGtNwCEVS8IIEzgwcez0irfBwwPgKr68TEeAFOu2wEB2AxmT4VezX1xTsAgz9fv8/gy/hy7VxQVwwD14uXlQZyJ9/e9KbnO2FjsIOMQW57gTeY1z4FzmDngPSGZxByT93CfXCcst+wdnCP07Rx/FDi3JyGmQ9VIBxCyJ11e37Y3b96LgfH3P/6H9rvfvxiovxwLhVdeCtLDChBtFHuP5gCBNwTgSsW2oSxNsOZSQcfVtXUJyRwcPlXLiZX1zba1vde2tvbb8tpGW1pZaxNTs22c5vSD6vufEA08nurPfgTG/va/fHbHAo8EfhZKqF7ZZAMIQ+1kAbNAWIiJ6LNQ2YB4D38LIMwCjQMZQMh7Uu/B99nEWKih+2DweT+vRGB7Y6daw1kA4YRogXFkdX2q/3OECdCIU00EXtQDGnmfn4nr775YOKmudWMjKR5j/WwaqTMf1Ae45jAqo4kw9hm8GL6HmbE4qcmExhkXIKx6LGUIxUdP41MX+wcUZtb20dyArVzDwwxhgFc/4wP2QnMJCCSTyqt3Dvpz55r7jKT6qhWVxOILFFVX7SBRaV518uFaqie6fk77iTqGHVFTQvvggDti+EhSYXwgNjPcUw8Iiy6abKWYU7q5kZAXWRwazy8AyBDyUF8oxJNa29xA+XCtLVTjelQAleG7awosIDv+7gNZ9fftw8f3lVmj9mqybe8gab+nuidEYOgN1QNCBUGKLsq9Kgu3tDTKaqc1wczMoDLKOgMQ7u/ty3kA6IrGVYCQW0vmEVAI2GEDi2PKeuDLFEyDSAdLyPg56+f1gGy9qVwSOJl1k/VkE7WeqZcrNT9FfEt8JGuc54HjpcbwOINsnIpiW4gDx5jz8b4ezPF5QAVOCo2BuVYiswDqONaqWS4nRnTZWbcvSIRaAixEcaVUiuy3WzGEEZB2JxfUf50COqm9c90NAAZH+/wcWtbZ0Pi+r7shO8X1yz7xDFHEq0gxY8xL14rziwph0arskLjOKSqcyUTYbtjxx/FkGUJfevfuveYYGUIaJitjwwUr4+71IHEfAR0DvH79DI7XrduAkBWwk0RgJkEYA+KA09gXKbGWaI/2h8pqkpkYV583AofUOVn9EKDqrHepJ1bGnXWzvExz92kB52ThoqzImBM44L7pcQk1FiefubO0NN/W1te1DpnzzEkosRwntVOerw4YcO3JoAXAKPDStbfJ3wMIe3AWMKkxAkxNEtzZbodPngiY4qji7LOX8F5TZI9MnYZqKEr2nfqgWeTFASQ9p+trtcngxbx3psTZH4Fl9dccCYbAmLBzb/CdAEP2U+pKGVOysIdPn7ZvvvlG93lyfCL6OuvTrZKYLqYRpn412XMFSERzM+hj7o/orA6EJuDn9ilQB2HJjMmmLS2tVMuEWQdiq3cfe4DBucFfbFUyNL5/2/kAmASumIuMf4BEaKVcP2sCSmYfYA2dVJ+f9xqWMBRr/pqenO5ZeX5hGjNAB0EdB5KtMjwEatVonPMbREsNuPpjmoVhVpJUnpVRZv2zjlxHpxrua4Lkn9vLly/1zHnf1hYN2OcGES3tSaL1XrePH96r7pwVvbqyrPpzegWyh6ysrWp+ME4Kpog++Un/sp7NnnD7A1PZR1nOZDVdY+19IH6bqZgneqWuj/GK0FIEyOKHCUQV2yFBv7w/qvSAQsYs2fmoY/N8Mg5hgyRYFZYZxw8w5TysGwBh1IL5PPsCa4/r5RwBo4DcsFGSCY0t6APPmg9F0WffY19RqxAYZBdX7dXL1+13v/t9+/E//L79/qXVlmk7gbdBc/tVXc+iwB+AkEwgc5s+uOztk9Neq2KZnFOKYAqyAOHBYXvy9Fk7OHwuALi2sd3W1rfbwvKqGtZLVGYAhLiY8Zr+7LHK4wD8CUZg7J/9ZueOxYOjE9ltjCIGm0XUO5KJhEWJCgPOIgw9JRsrf+dv4q4rmmbOfCJMicLxHhZwFjLnS9R4oGBUeh/j02fHAhSSZaTGio0zVDfRg8bGZbAVCaxmvkQWiWATaSfyHqqV69ImBoXJiIzg4KoOqJQfdV04FWlm1EUvA8bsi43ooHGsArD6TSzGlbG4Lkl8gcWqxUrLi4cZsADAPkPYR/UTTc0cikH8KjAcSA9+tx1AO5U9EA3YGsBn1z/QPd/c2JsXKodSUqym8v1cDpx7eG09wOT6dZ6iOOW9DwGhRchcv9nPj3vXrQdi4xoHbzCzldEheDA3Nd021tbVGFq1eLMIK1y31ZUVKdYCFCUVXnUczFU2OzWxFgXssyhRpr/ctqnpibazs62IPfLfO9s7bZkMYcnCZ3xxsJKxgnrHOsyz1DyWet3M0AiZzAmU1ScHBwIwcgK6TEPml6L/te7iCIpiXTRqAwLaGrAhTgy9tVLgn6xiHEicA14BDKJU1vFxJgVoS4Aga5x7ZMPmb0cnx7pWHCKiscyZiA5wzNAx40iohymAUMDJ/bzSQJvjus7N9R1ydEpMJFL3cp6KCsd8GCsVxUSWAVMSiVLD4Q9yCOyMLupfnDzTfYqeXHRCU48ILjkCboDlgJUaTU9B/7NoQ+jwF2cGvQlKGLBbvVQisp0yauwHwSoEZBA3QP4cQKiGyJWFQJgHhbwESFITKjvU9fdM8I77w7lhzBgDngPXqvYdqskd1XVxDQqOTU6qD5cabJMBAQxcX7WrCyiuiHk1zXPXY47qPAFCsC6qFLZNaFwm2uoqIhmAGtPueHEd9N3j+Sm7cWeABV2X8We85xcXTUnF2ZzwsxYVrlqrhH4ZmhxrLM8kQCYgj3uP02xaMD01rV6Y+85nbOsQdppoa6trbW93t+3u7ogKnhIGjoU4Dk3fw1DJnkjgQ7WBiwtD3SjnBCTwGjFdFmTreG4EIBAZCcjgdwD3ySmEgnhmU9p1AANcO/dMoAS2zvPnz0VPZ1yxSzi2/Gvn/VpgNXNTCr9Fma5qbo3B+dmFMtCh2vJQUms4gELVDjJv7tQofWNja3geAdpcg4A7fSknxiSYgmPP9dBuxMFb11hpfVaWN9eXQKtE4KAdY4dFY1zSmmDMfQw/N4IzHFtB7IWFtry0bAVmsofn7PvY6E+aX16X0Mrt6/AVABq77D3Hyp6xmSPWlBVAHUBxhi/CQwaMMxK6Yxypg02bgrU1+0sJPmStY78/fninLCrjSuADMLi3s61egsurIzEolKppLfH56JP2HJ5TSgWSuWMcYm+ciZsUcyFAj0w748j48Sw4Tr9eeG5mWphKmQBLAiBcd9Yv50m9J8+HV2jU2EauBSBOAATb0zPPwkDJmAQQpo6TgCTCOgRhALFcB9fAmMYP5RnkekMx7tdy7yvhmzgQZZotgR6UYVkHgMTjkzNlBX9UdvBl++mnNwKJl5eUArS2srrQNjZXVA89N0v/33PZOcTiVFIAe2GBwKlbF52cIGKIHbtpK2vrbf/gsB08fd4OnjwTAFxaXW9LK5ttbmGpzS4sPuhDSMupR0DY+46P3/+yIyBAGJoFBsCR6VEhdYxKAFiiuixMFj2LPw6YKFYlJsDi6qMzcfZDpcEIhwPOMdiceL/qT8rJiuMWIJJMUbJsWtCiwZhqIkeV5tgSiSEi6WidWmrMWnmR64LKAYcfbjgbRdLzMn531AmWWlSDhlSAkA2kWmvIEEa5sNQLnYWwaISaeuea5HynqbeBS5x/g5ZkwZT6EqiNobWjVl+VzfJPxVXv5sYIGI7OpaxdHQOHInRCgw1w1AhE3SpVYDAH2I3YSA9Es2n30bbQdA0GDQgd7fVG+hAMD8fohECd8At11BH2/Jxb7IFsMpmlSjMAwYfXeg8gjlUjeqlrRowGj8AKpPMzs21lcbHtbu2o1mlqEmEO6D/XkgFHsRaRItN7TJdMLRXznnnkprUfNObc08wsGXQXvQMI2eABnKwzNq44qDiAcSSViSvBEbkjqiGcVnabqGiU1qCtknF0RmRS2Ri+mK/exO8EJlxHSBTT7SPiMCdD4PcyDLfKcpme7eCLMxfOEDqSa5Gn2AJF/lX76ftVPcaYs9kCDlVvFIrqyReofc4QmpZoMQHe32emuIbYARwp6tG4NuZWsm7ML0BFaquSsc315joZ14Aw1dgVVVRBHbXMcA0mY4Vz0PfNIgKM8y2wU8GPPJOZysyGnpXj6u/VT0xZuRrfrOVkQkw/txNMY+PUNse+wmSgzo7sM60lPhJ0OKHRNZkcxsvqeKqdvrXTC1CMDfID6ZR0aepdapMCRDfXslF6FmJFOBMi0D81zU0MNZihHietLluObbm+VY0L0XVR2VCBvayejaWm64Q+wTHYGgA56ro957B2pq+57gjgENEpUVKvCEpit0x3jNiEmCWdCAnH+Pzpk+dJtThK3VmeWxzE2ATXb7qGMwwUZ9H8TGSn6QVJ5kX2e1zXCBA8ONhXLSEBAQA2x0IxFUVUAhd8xtl0NyPP/GMMrJ6K4vVHgQTG25l7gzM+T7YagSqJheh5s3YZQ7LgrEWPH8CAebex7tpKnOZNJO03NrX/kbF8+eqVgBNBFUA9x8OekJGkDQyZLtsCP3+ulfnBeuD62Cux7aEljua59yteZHDc5Ny1z8nwJEtFAABRodXVZQFXslHqt6kgijOhnJdrYa9OuwruH0CV4DQCJ9SRAgzImKMaHqom98VaIWvGWGKzV5acqVKtsuiLJ+3jp8+6ZlhF1zdWCDWN3Rn1oedwBTdTJmJ6bPXklB3E36iWLATUuh6yYSnwWdYc9FCVp6C9MGVFTwXM8mzVHP26Ws4QOELIbFnMlO3NDY3vwMzAPygVVXogJiBmquZC0So9v2zDrVbMtTLePGt+pgwCkRvWPYAFW/P5o5V6saHcAwyv7FHxuRLoy7qKvUrZEaBda7n2DJ4r18hcYu9i7nuf8rznuEk6JACg/ZRAI0Cq6nqZ36rfLZorNdTeZz12sa/Mr9USOtQ6Lv/Hfoj3fnxAngtZ7qlpFJwXtPZYy2/ffRBV9O9//LG9fPW2vX37QXWFtI1lti8uzrW19eW2v7fdAPcEucYaGcKbtkjgZ8HtRRwMZ8zJtENtvWtLy6tSFqXf4PbuQVtcXlNPwoWl9TY9N98mZ+fbGBE2qRkUw+MREP6yCOjx6PdGYOx//O3uHRuaqGolQ5wMxsDPLyGU3ghgWKLyFAfXG4mVpfg3Uvcsxjh8HCMLngXLcVKXw/cYpER7nWkJXWaU2Qjf39FRt37ASUi0yepp1CuZ1uo6w2kpNV5f3cj5+ly9ZNRrSwBr1LtMzgN0zXLsRIGR4zWipOIEs1FGvTJUVd6THmtkdlS7WEIqGT9RQqu2L4DwnpNd58n75DgOpTwjdc1kxeKk9gCsf1a2LfczlgHoySaQedMl3Y1EVx4CrBznISDsI4W5lgDB3Du/z/EUsYsiW03H4XcDVdQOc8YpUb7RuI3aN/TH/to1S6SmFGWdFcNZRmHUgPDu+lYR5U0ieDt7bX1tpY2rB+GNQCFAkL9DQSJzi7PqFisnA/gBRBFk+PjpUwlc4BROK7pJmwHq/aCO7mxty6HheACUrJmIwkjAA9GKalSM4wJNjBebIJFR1hcOMcdKVg3qSgIscewiEZ+sdh81TSQ1DiDXQTsBslJQp/KsAwJD7eHaGOMEhBQ5p26iQDZ1obYbrDNno1QHBK21MqcGhQauAWwcN9n9ZGzyr6LrOFQlgMN7lQUowauhJlK0TECNbQHXxHXgQPv4BoGhjTrgRHDHSrc48dB1k3kRrakcVK4tEWnTg+j3Ri3pnO6tXxPK7iu7bcXaBGBG69BiVDgMWvdkNz59Vo0gtpg+V1DaEwAgs6rg1QVgy/MecQPGlRegFmefl+l1lVlXQMaUvfMC+6JyVkZaNoH+kNMeT+hOc3NVVzU+3i5Qzz11pki04KJvT46Vw6K+ju7tGEcrwYQwLAKG5NaJiQAAIABJREFUHASYLMVVq/BZyXeyxGSgUgOgDWItkoKzCGvD+SvmTOh6ZMax6Vw/XxHviAJl9gNRMKvvWOYt9y16ND3+uux8b1vCUMHuSmiqHGvA65MnB21nZ1eAUKJISNS/fataMQSAAMeAEgAMe2r2Bu6CzzCfsSFcF+MN1RlKYvrX4aArkIMIyPWVnFrNJQEQaKUV9IP2ODkpGiu1gwrOQpWcnZezS33t65LO//j5SLW4ej7aC/zMFxbnVa+m0osSeON6WW8o3tI64eLiStfL7wJirBJKsHOyra+vtI0N13mxpngWmjMK9tzqHFzj1ua6ACEN2wG9jAXUZeajWm6oIfvSQK+NnoFtxIQavGM7eQEGP306KjCP032l8zK2rEkCeIAkU+onBAg/fz5p7z98UhCW+72+uWw3d2SJKnBSrBS34qngZjOLgPnocpIqH2kWswEEc90DWOzaJmivUb2kWxLYf3CgLPfNsbGH/I0xhirMcZk3a4iYQU8UTR4mgIO4oU0CsPgeG8yYWLDGQTbGIr4TxwowC/hirkSJFpuDz/Xu7VsBcBSs+Rv7FiI+HI/zZP/IvSS4j01hP+EzvXqpssOlwMt6S2uYgDzGLMwv1X0W3Zv5oHVyBGXcPTMTVCVYytwG8PKFree9Yp+dnemZAx6T2IgPGUCoOkHGn5rPa/oHGxBSd00G+aVqB39sP/74u/b6zfv27j00V4PBqYmxNr+ACuxSOzjYbbs7m21lmWdD0Ao/gQwhwlxWaubr6grhNp79XVtYWm0bm7tqSr+xtdOWlskObrT5xZU2ibrz9Kwy0pKokVi095DHr8cR+FONwNg//6tDZQhZQAGFTOgs1tCLQnGIw533qgcMyomzswNnPMpSdsaKg1/1EdxYsisGTxNDRKl3CuO08J6+HgcjxGaT+iIWUE9r5b0YXSKPybooWsX51ewXitilHCyioDQgjZMFKAy4kEI9NBJ6eClL4LoUK3gRjcegjGoOYiRlNKs5tjJydf8xEHF6/X6LawQ8OcNp2hBOgF7V18+x2K7VwoPauTheOVYPPjOZ7mcIna0cAKEhgF46fyl99mDrISBMDVaO04O3gNN7mb0CeP3vfn6i/7wh/Boo7MFj/72uv24tlFGrgpXpBWzf3rWVRbdx2N7aaWtry+pBSMkPLDZqR6CK4oRiqROQiDCH25lQ73aqV4A8jhvNhaGcHjzZb0+fHrY9+g1tbGjjdNNz+hpZpIPPRUmTsSXrbZBiufsIFLx48ULXT7YxGXo5TVVDlbnGRp81kHHQOUqinWfEWKUWCUESBR+qrgXHVj+n9cqMxyCR2YBK1lW+AJN6VW9R1piyeqKlWp309jYy986AxkZEeZHrSf1SgkeK6JaYk6ihqOCVA8I15pkEEGZTxplwbY0BmANSl6ofpteox3lK6ps4nGTHPpGNOzqScxH7xjXhhHDvZP1woqmdIiqvwE/12AwDQONWNDStqVsLdPBl2q5tjYEHDs4nBRNwgKT0/OHjAHIABl/OLtRyQv3jVJe5KPEhngFjQ/aQscbhlyMqHqqpnNg+nHnV9qnRuQV/ZONoUVF1RfNzjm4LYJd0f0B96koBuAgHCagB6KG5V3BM9Zpls3L/UutVnZU/A8DyiqS9hwWcAgK4DrMFyEg5c0Pgg3XAR9z2w8E5asIBsDju3E+o26F+8jwyP++rCpr+1ts95mUClpyde8h9I/LBGM3Ps46XlVWBNrq5uVFKqB/17MhOqVXT1HSbn1uQOuzsjPvHuVTirNEOgHEUUFKdITRpapEcDHFNLzaBmlReV+3i6qIypQRhnCVUxnR8TM4n9Panh09Um8a6mJmaaVMTU85MlSItPSoVYGBOfT5SJpl7hk1AwGplbVk1dwoEAzbLIeX8sm3Hp+34iKAE7T+8JzEmExMwc6bVWocX9oc59gm1SrKAus9bZeuePX3adrY3tWZPZSuPlZkCGHHvqo+UKBCCQRYbiSiJ1pye58KwJsl+fv5sm/vllPEtO3pxUXXAAF0EvKxiTrCEdgJv3iLk44zk3RiUZ1hABI/83NXyqJgyAEdeZjuYgREVardwvVObCAIZfeCa6w/AgUIIIGauYoMMXiyuo3VIFjzsGLQMirmgeuhF7pc1bn+M9cA14vuYrmzGBWu8F1UJ5Z7nhO1OgN+MqrIJHc2S3/Os0iJifW1dYJD7kHL8u/cOQpWd6H2Z0IND2Qy9NsFJ1Y9XHWlq/rgug2LXiXOMUFmxBQKEZHTVYgIRwstBOAZAiM1mr8i9sLawm3yG8zEWAYQuGYhitzOEUuWF5omIoGr+ph1Q+HzcXv30U/vd7160Fy9ftTdvLWrFlinWx+R4WyBDuLbcDvZ3BAq3twhyzLT5OUSRrEbr4D7/Aj6h2VNiNKaM4ObOfltb32yrG9ttUXWDa21ufrFNTM+2sSlqjOFNEEQokdHSS/hTAYLH8/x5j8DYv/xvvr8LJQMjnHQ/k7qnxWGIeufNNBe/El1MFB0jkt5RySykDonjStSl6howDslyhOYjl6CTBQ8NDIPq6JiVBdmsbIhNJwrVJL3OHK02JQFqFZx+aE5sdNTiUEOomhyEZRQRvN/bztFhOyJxakTPK1l5Iuh9li7gybU8zsoxZhF0cMbCdTjeWN0z7CEg1HGqyWmyb4lUB0w56zDKkuVcAWLJAGqTK0805xGVYhCAcZbT+i6mRgUQDuC4az8RUJi/jYRkRo3uOX6u4z9meeU6/ZlQSEcE0Rzr57KEuaZ7f6/sqBwdHqb+s0z0ONQ7HLOxsbaxttEOoHOg6AYgnLppczNQtOjhNuk6UhzWmptx7EKHYT6m7sbzaVQfRVYBdcJvv/1G4jLIj7NuFFhQPUPaD1wMwjwUlpE1QG0S+hDgBEocdRh//+//vcCRGlCvb6gHkxriVsP2HDfATaICVTcYyo+pVK659bWfKAgg1cjKFCR7yHvkkM1CgSOaairzkIUpQAiNUBtwzTkACscF1Cr6O+Om5ZeX9IFyD7TUNHJ8bAJOdYJQo6h6qRRWrV7UPtM7NXVgfC71JKnh6qmcsS8BwBJIABDNWLpczvnkVFHlToe6amxLJNQ5HueAjkYkPSqDUcHj/hL1HgFC160kQ8W1uYbpVk7dySnCRGQ8Pqt2TFTRj9RZkYU+bTeoyMo5x4E0JRPAAYhlLGA84OjzeQJdzoK7TccsarizsxKCIfBAVizjSyYT9x9HxvRGZ4pcD2hBntQVcf0AfexQ2nIo+xZl06rh7e0DXNY4iMoQ1voxQLfoFBlC7x/Q7pw5dF80C9JAa0zroAS0Rsek/YOdy55inCDIvUDlFyiQ1AlGTZV2GW7nEvoax1WmpkoflG1UX0rXrlJDCIDa3qbtxYpEpCwO87Yc9HM9j+UlsiurjTZGXF8AABRFwB73lgDswvyi9h3WCkBNrBOAIcqcV2R9/cykQF8ghHFiDKFhHuzvtWdPDwUMlZWG3ILwmUQzCHyct6OTL+3o+LS9+ul1e/0WmuGF58bsdFvfIGuxPiinZp9HTIXrEHUZ8CURl6O6PqsqIiIE9RS6KICQ9cx8TYaQ+wYQUmv3VKJaOxJKOT09Fj0SZ5/x6OmYZPdMezfVMBRD9vjQcFk/2FqeJy9orZcX7sOXIDOBhChBO9B8q6DJm7fuWak5whycmpA4kfvQJcDrQNXdLa15LAiVTJP2WWVYCSKMtznVE7ufqkTOqlSCOcv5KRlwvR7Abt5tbE5d+6wsIYGZElVDfArfRQCJQOBCiRHNjlSpuQ78H2xYeg0yl5TRq9YUDnq5PrkP/mU/4HcjGq4z2Iwz853P7iF+trSktUvWG1YKwYvUaMd/8Fr3erKP5j0t2fWU6/C8+Ht8Ev5N8M+0Xyu+0nMVm27AeCFAKGrx5aWuRxnQavkSnQqOy+e1h56d6RoYB4m7qJ+v/SyXyDiYj9/Hmpuh36fTe+3Ll/P2/uOn9tOrnyQkQ832p08Ab1pOjGn/h+6+srKoub6/tyXa6Pb2RltZArxzfwbsWUPMWSl238BQmmzLqxtta3e/raxutOW1zbawuKraQeiiY5MzJSbj6yy9Pc21x6/HEfhTjYAa08d4sLBTR8iiTBYuhiQ00UReMbR8hS6RyA9OnekiLtTmfaES8HNUojBAGKZIjccRTeYi2TQ3Rp4tChhy7VbEcvSnxCyK8sp5TGVwI1Oi7wJC1BgWIGSRstmenZtmxebpiLSBSKgeZI5YmjguNnh+pT6KyH2c44AtRZi1oTv7xuJO9DmRaUWDb1ynpzMWjbE/RsxAMoVfyxA+BEA9sAxYjFMdR62ntsVZHgAh4HSsa8tQs/Bhxi2TU8Cx7jGbT/72DwHCh1nDPwR6/k0PEHuQ9/D9/c8P35cWFWSo8JEx2lKCBBQiRjI+1qYnJtvu9m775vB529ndbqvrS21q6rbNzUy0uZlJg62iRMYpjbOSNcJ853ucJ88/Nxp3PcaClP9++OEHtZ+wUmLAEdFKahqctUmwQeqNVdgPIGRdkuUh2PL//bt/p82b9Uidyeb6xj1F14BVxpn38Fll6Ko+KA5zwEvuAeEMHHC1iSjK5UhYAnEYO7t5Nlp7OPcFbuQIQDetOR/Kp2hxgCBaT5Dt+kJdkAFhxpNrewgIY3fiHDLm3BvXR5YV5yFgzQ7Wxb32GgG9GVOeBV+i+UWQY4IG7nOlHLkkO5P39zR0xhu7xj0DiFZEbXNWJUExrjPgVOCvAiMBGcq0Tk0NNdfcH70r3757K0CI041EOX3Sjo/dWJk5oedGbVkBQsaNe1+p+m0CY2So3KT+eKCvcq/zi0sChQADaHNkRiOC4wzhmGoI42wHoOOQxLmJI3V1YZCmvp2hROHAGmUNzzL2jh5dsQum7bpe0ZTfKYFBHGdTnF3vI6e82hTwcwJx/TzhvsKISOCor1/PfiZK3MKCxtDCFvQ0xCaPt8XF6ba0vKDsO5nWtFNJgCRrIsJk6+ubVjtcZO4BoBba27dvShzmlUA5jqeAOpH/+QWBEH6Ps6pm2FfsFy4XMHBcNl1N4kpHXhPV/khg7IqApZV8AR92xMlUuVPs/t5u++b5s/b82VPNR8AFyq8XZ84ksw+pTleMGItlkPkAHHIAhC+2tjdk83paoffAUYajB4TuR1i05SrHgM4H8CEAS+aPwARrHIVetQxZnFe98+HBftvb3ZFwSpQtVetfoILMZ+iXWTPMVQeiXesICMXRtv0l4OTm7Ozp/RdzSn0GC/Dj1PMs3nV98YhAECiemeOYzuJnvpL9ZHu+vBi1D7F34LkHCORFdpB6cwderT0QnwDbBBik5pSsFUDFdGArgxLUox7Q++utWk7I9tASY94CPAiUwE7iK/V6tp9mAoRdkdrLZAN71k7q+RIA5DiAe/4Vw6ACIFw3PyNMxHzgZ+piAYSmk881WAQc20EN1rFp3GlXk70H+8r15boiACWgfXen85ORZK4w712fa+EY5jnjolKBsy8KOkVoiHHI9XKsAE3mEWvMJUK2yxmL2C/sgCj5J6fKDrKXwQ6BQk2w4N37D6q5JXBC4ACQSECE4Aj3jSDcxuZa29nZVLZ7exsBOhR2aakz48x+1STbJ6ZFDD4k/udsW6XNxO6+aKJLK+ttbn65zcwttgkaHk9QeuHnrPlQk/kREN5b1o8//MIjMPZ3f/Nf3Jni5phEipcTNYqKmcGg6wxFdyt56ohCYBww1MkAhq4Wo5XPsUgDCNmkMez8DmdT4i8lV20eORL4jvqzuGLQTF8aqWAyRskMYIRjsDCcRI8U1YPSNTmhGg9Fla9vFG2/uCRjYUDYUzhFbSpDLXEJye67fQXHFOWhAKGzlBG1sUS36T+O9sWBsRM1ynz1qoDJHji6bxJJslH8rc8Q6u8PMoR6T2UkuZbBsDzIIn4NECrLV73hDAhds9O/92ugUJGsr7TDyPU9vE5tqGkZ0UW+HoK4UOsenrMHiD1g/Lnf8570HLSDwwXgqN+1SaLsOGazM21teal9+/Sb9uvvf9OWV+bb1DQR+89tZhr1vjmphbHRJPjAXPP8PB+U7Uwxc28sggwBjDwL5s3zZ8/ad9992549fTZQWtTEnGzbuJ1v5hMOO1L7OCsAFRz/1OgilsRG+uOPP2oN4ayqB9PaWolNjNYf7wulJgDPwh/OXvIVh1/Xfn6mNQJwxIHw+vY98i/zkibFa6vr+mwcNlPdTIeUIBLzvdqlxDlwoGdKmWiyTnYCvU4SXAm7IMDOzrFZCdxHKHwJICF4QIN3AEVELDgGdoRovDJ3ZEZpSF00Pdsn0zQ5Di+ixKbKpSG2JeOJCA9rujWNO2CcMeP9W5ubBnYEq8pmMS6cK1mN1MlKjIosK44kQlwrK8racf43b163F69eyjHimfKl7FDEWVQviO3DEbI6HnaLZxExLwJkCIfg0OC8a21URGl6xn1aqZmRsyK7ReABMQ+rGWOVsG+AYVOtJgXyEuyJrSFTcnt9O/RK1hyA7YCoEHOnwF0Chu6l5zkecRiykYytxbqceR9RaJ255xXATkPz2M+IyiTwZefSDlTmarKfPOOBNqYsuFkpDvyNtRXk41eX20LNFVHRUNiE8lg1cNqbRAGtHmsac/dnQw4fUQ/aOrx+bYELxo32C8xBKJU4k4B1Aw23PjF12ICQGkPo6O7HicqjqWysFYmjUdN77R6aFtthLK/U5J3joHR4+OSgPT08VBNzaOdaJ1/IKEIrtaT++cWVAKGd3TftSJkgA0Kyg/S6MyA0K0hCNgJ+Xp84xtT8cWwLlTnQmSxnbFSCYmSwBHguoWTfSCwIVsSzp0+UzeT6+RvHQ0DFlMIS0JryGk1wTNTmAmGAQWVPrxH1cmBDdLy6nhHVk/3YDAsCb/gObnNj1V5R9NWD+FrXJ5ofwULVBTpDq5YvZFovKA25cXa8Go/jpDN/GT/ms0WS7qoRubPbzAd8IubKzvaWADPBAtZdAk5efxZjuyV7jL9TlG5qQSUUs0TWfkbzydRnB4mwpT3ziGtjXwpVNWwIfh+2RGxs1lYopNgdbBuf55wEL5kP/J0MOMAtexDBcQX6jo9VX00W0yVGVjtWMFRzxu0pJABVPQcN6Ed7FNlBU0ZdM5kehgmcu37wSs8lWUZAtNgA6ZMtVsdkCTLh6/X9Vx18CgglwCaxJADh2LgCN9j969s7sTIAgS9fvpJgEYE1ZfbEiHC7I65vd2er7e/vtM3Ntba+ttwW5+ntij2bGOa0VHGh1k/NWLthaqbNL6629c2dtrG9K+ro4tJam55baJMz8waCiMmUAFm5iBq/x/zgL4yAHg9/bwTG/u9//k/uEk1KBJt3sBDjnCUKzibmeo8FGeNEzTE0eQ+LPk5eb8wDCPl7VNYSSQzlEycn9QNx4lhcMXZxLpLhiHEJOIjxCXCEsoIB1sKSEp4Vx0zJwTm1Mh/OJ1zvcM21QXWAkHoNKbMFrF4bDMbwC8wNPffMU+c8cTzvZxEtKCGnWgqNI5pBAJTOn8dUfRzuZQgLNBqwVpau3j84S1xDsmxBWKJL+sjJ7qlmgRogAUroqxhXR6j6TF6faRwu7UFbivz+a6CvzyA+/PsfCwjznEdD8/N00rxHohd5W6FswCA6AmQH11eW2pPd7far73/d/vLXf9GmZ+D9n7Y3r39qU1M4jovaDKDL8Ly59gBufqawP4ENBwBulY1BjAEQwZzC4aDO59tvnrenTw7b+sa6AIGfhBUYuU6y1kTO+RxfOKlE31k7rBvGEAoNNYRsyNwYf5OyW7Wz4HPOVH4eKKSJEHtejmjGGXfRAQFyRXdiXeEwRUWV97G2cGjW1zYGJz/1faxVPdPK8qg5e9GSkrXTzyX0xHvVEHpsfKiHETWy6DZymKTaO2rTIJGNUlXkfgJyubYwDRif1P31IgXYMcZDo11ZukSNfZzp9kXHpgUE2SNv/ql9YY0AEhBdYL0iLrS7uzuwKaZR/Kx6y2QIk33vAbiyFjMzAvn8y3UBBn/3+9/rmXOPmlu1dj3XJlXXB0jg+hQkuzgXSAHAJbP69q1VF0WL5Blrrvvz2CarAdtZUx9VZXMNupX1q9oitxWZdH10F2Ri7NSn7fpG846x5rM4WdQQhiUCwEsJQByxUcCROiTTRCWIQ3ZGQNR93VQjRz3fxLjGwyIhR7pOjhVJe2cUrRqo66ggR/5NJiDzSUCvlAu9d4wryzeImRGwmKaX3JXmEs4xz0IZFOYatZVzOL8ELRHP8D718aNVf8nu8sXYAfJwIJXRPXUWS4q4BTiy/vg8FGUAC0CfZxdAKCArmzA0gzCV9g463mW7Eii4kODILm1tDp5ozBHVQDgGGwF4mp5ylgRAeHz6RUqob969NzWwlB7Xqf/b3JBjDwgVoCbLSEDmivnirL9sBN/TkkiAkT5+zhoFLJh2eKzeoIBYtdO5RfTENbeAwe++/cbU4JbWVhYGydokU8dzS0DZz9Qj4Ro8g2z7JhaRSuCGmDb2NgEI9wpkbQKwJxjC2u8dDDq7ONM+Ti2gm9LiF4TyB93X1Fvdr/rQpQwEMD2r9imqG9PeH2VaB5scRHOrDQJ2q6srstPZw6LIPQDJawcR43NhY1IqQCCee+S+9Byk6jyqDeSYCZJju3geaV0kqj/9GCcALNBNvTdkrXBM5jtZQOwqtgkWC/OJ9wAGeT+ZO47DdaPo+/HDB19fKYpyDQqKFDjjORG08P7mYFsCRVwLz5A+kqwz5lLKfZivCUAl08/Yqr3S5IT2PcAg18T1MqbTs/TGRcF3xBjTuVH6Fgi1EBPlQdKOOCFDPtEWl5cVfmKOw/5gDBCVscr9ZQUJpxW0YT/AXpDhPtjfbetrSwoWy55NA/4sVsPzY+/n5NTXMj9nZufb2iZCMrttfWNb4jJzS6ttcmaujatuEDBNTavFoqqQOi5MeQn3fnz84XEEfpERGPu3f/tfKUOYaPDgBHUS7QFaidCyEGNYIrQQJy1FxMp44CwUJSK1KaF/JUpFVsVR99mhZgejEE57VOPiXGRD5efQmxJRCnAcUQQuFGV1tss912SQq2hXYPDqZzKETibp3a4ZcC8ijJIdVovWmCoSVUGLwqSfVxySjEHABKArTl/eE3pc3iMHG8euKJnZjNQ6oPrz3QOEcvRdWzLqJ/ZwzozaVQRI+vyuI8QoaYwKjT7MEGqOdIfsgVyfse2BZN7+MNsX8Nv/PZul//Vf/qHs38O/fe39uuIaLwcDbpThQDFseX5KYPCHb79p3z3/rn33/Nt2ewel8UhRwvExNiqrOaYPZRzfzLko23lDFoyW08HGw0bLGmAOQZd69uxQ9RkRlSHq63oqO3844dSTIZ3Oc2HNbG1vD8CD+yMLwMbFxoiDproO6GfLdlK92bp2j69k6BnvOPj9Gsp619i584hsQaLGfM97TP1ZlGBG5j3HDHDUGCPMQJClamwDipQZr+ixGjxXxJh5iv1gnHzPBqteL+zZCCmMRD6SqUzwSdFoRHnKeedny6UvDy0KOFecfP6u+r+VFdkOvhLdVla3ahSxc3FyyerhJHKNb9+80dLg70igh9EgelJRct164aJ9oS7z2LVCfKVukPMGbNIL9dWrl+3Fy5eD0IvEYAoQkuEBZNAIeWFxSY4tmVwi3Ai7MP7ck8CqHH3oaOeuPym2gMWhTEtXxqMAIf+SzdX6L0Gi0JyotXb7itFxdC6eS0XN+RyZXgHCau2RoJmzjabSjsRzrPxMvW5UX9VgfsYZaVMFEZlxxoX5x30xP6DQ8TecUtaOWRSuvfZ1jMRsGOvUvltVk7ZCVZdTEvacD0Cf5tyql0T2v1omcd4EH0SVU0PyefdKnMM5pHZ0Tk4p/dugLXI9UUGVmMSFsyTUt3G/AoVqwG675vr7eYOcs3OBSgAhzBKBZebTpLNcqoG7cVYXQAhrhhfXQ8sJFDwROFIwAlB2fOI6z0m3icERpk/qx08WYuGZAf54RgqgrC5LvIfJbdrbZbtQOQXAE5ow+5sZMGTZeDHmrKXQpTmPwCCN0i/Oh7kFHT4CONQ7Pn36RLVYBoEONJn2lxZJZHu9pkdAf5QFdKYXeq3b0KRnKMcAA3BtruG9dY2oMtDUp7L3q1BgAFZQcc8uXItHphI/QeujspLYIwJ8Q4sV2VOrvZotNV8BDo8NF6QscO2pXAOUUglQlV1KKYXppc4OmmYa1oJbcfD8ACIEH8IESPCDtcmzSvaL+ZSAWlpe8JnYf+wVz4rxjN+WDCL2iSwgPTF5lgI91c4oARLWQgAh+yeADOEggpBQW7mO2GICnf7ZASPXxLqsJzW9gDf1gz4+1nizJgh+KuPZtelJ3abtkntEI25E0Iv5oRr6jQ0F6zlI1iznYg6yn8JaQI2YscTXQ0js/NIMFbE0rthzqS21gjcBHuY/A8w1sd9B/ybDu7Gx2ba3NlQHSykJIHBsjEwtJUWT2l85J308IXWPE4igF/bcfNvc2RMgXFnbaHMLK21uYbmNI1InajLz0uqiLv2+nxcMW+wXQQCPB30cgW4Exv6ff/HXqiFMdCUOJIswtSCJ8GSj599RBPdYC960T6S2TdfSolRPs8hKm4IVeo8ol0ilixZ6PjidMRoBhIkgxfmPo5NrkhFRbSDUtVFfPdHxJClf4i1yktJywE6XRBMu2UCgjCL64PpBORxR9cwmwO8V6YV6cimVUQye6l6KblsVgYMzFsfboDEF2BOK2MczCHhNFtH3Z6UqRw/ZkKofVmUGc419tieAnmcbsNWDrj4rlwhcMq4BpTZIOffIMOU8A+h7sIS+lnXKdfRAsP/+5wBhDwb70zzMIn4N/OX9PVDUM6mG9BlrXINZmsZvLrfvnz9tf/Gr37Qn+/ttZ3u7XVyy2Zy0U4rJcWYm7KgE9Js6bNU37iHz1I6/MzI4dWwyr9+8VpYAJ+HJ/l47PDzQOVyDZClwZhrzgQw2X3L4TwFLCQXmAAAgAElEQVR77uO5XoqknJcZQfQeqppEmc7Ohz6b0BBZd4kEcz15XgKcldFJdqWnA2ZdkyHM+sQR72XNXag/U60iPB6MA2PTO29RsOyzqbEjAE4+k56jXAPncS3Jp6JYF8VQojocH0EV06QAm4yZrnd2RnZDEXU1a0fM5tY2qMRenCWckYPMOXgPGZnNrU05COrtpgzauJ4ZDjxOCraM58OLZ8C5pfz57p3OL0U9ssbQUunrVa0p4mQxJijzkVF0LQ212QgVkdmCQjwru/SeyPybN2onkgCNsntaPKbKci1kiWn+vbiwKLobPQlvECuoTF9sMWIh2FSFJUS1tRMI2CFKPgjFiCJ/JUc0NiAiVgpokXmz2OLgVCoIpZ/8f47rHluoRHbPpSL8jBvUXWennZ1wa5U7BVeYE6KOTjtz4JpV6FlWHjXl+qRonlf6TKTyRbGTrb8PWDN34/RKrVbnHNl1Pa/FxXZ4eKj6Lq7PKq20+figOf/x08cBFAC8044DMCgHXyyZuSGjY9BpqhrACeAtJdsv9Ck8r2AiNeyARtdMBkgRhWHevX//0c2yr6EaUvuG+qEpgNQrQhVVqcKVKcmMDRlW5iGAkCAH+wSBImpRUwfIuJLtO0Ut9NR9E6X+XWI+8wuICZGtd7DMbJn0EDX1kX1zehrhn9nas6mJBKSPsk8GJceDYIufD7VmqGhajXNHdLtdXTP3RB2p6tLm50tszUFW9cVDDVUA2IBf4hzX1+V30HR9pK7pYNi8BeMu6Cl6qrpstzpx7SFB2PExZ2JMe712Pe3FWbu6dlBD91/BLK8L10sCCrE9fHHPiPFw/ctLKGg6o53Ah9ZRbWLRHwBsp2k59kfZPqjDog9bjMZj5fHm+/Q1TLbP2TkHy/BzWIYuQfGX9RKuh9Zh3HP2rDBM+Dn7VYJSBEGoEwQQ8hz4PfYmdi8CPMqmq6em9zxUmMOYSrBUGXUEZKrROz+TaWNP4L6Yow6CTLimuVqTEWTvM4Py3QisKZhKOdCUlJC53Qi3seZSd4hKKPc27HkIIp59GeqvE5xSAgBfTxlnGJoTyuAjJoMNJqjGusJeEIiD+q2M68KiVIWxFyvLS8r63t2SjTR1m/mAPUA0TRTUq9t2Rxsz0WgNCLdRF93aVu0gdYPTc4sCg9BEb28NBrkqB/v9THuL+0gdHab64ze/4AiM/Z//81/dKarXAbc4baFdaXIWVS5FzFEmjKKeNvjqTeh+ONA7TCuNIlQMWOoQbDBiGO4GR4zzB0yGOpIMWjKDjvz5JSe4It84HRFrMaAyLVPf3zkbY6cHTr4bKQNKoYyq7qKon3F91HtL9RjO5uBEyrkpQGjAaSCaYvsYYkeyTdOzI6XqeWesulfomMkw5XPaVySyMAKEA2Dtokijz9dm1IHCjHl/Pu9XzsYkwi7KICao6KwPo1Q94BwYmHUNDwFh7j/z9iFwze/7Da2f48kO3v+dz/owK/jw5/6cen9RMAaAfYMoSGtLc9Pt2ZP99tsfvm+//fVv2gZZmPnZdnZ+0q6uztvY3US7RLns3AqcRM7ZWFIkH2CV+au6MbIE1ZaBKCY1O2QPGFui4/Qvo9Ew0UYcCjnkVX8qJ7CAwtWVAzRcc4RLBAglcnChaObH9+8NXgqcsGEnEGMHaiTokWwmARDX81kVz0GZC51DwjM489QuXV8LALFJ8vdEd5WRUTNl2rG44TG/S5YuzgY/8xnO5ezPrPuAotZaIgQGFBdy8HhxLxGNoW8TmynOA0EXxJ9w4JxxHGUVrN54VrQusxwAgGzkPWWUzAWiK2IiTE+LIicHpFqs2AGAuuf2BbFjGhMc6pJHT11m1kYoc1DCUHpNhpY5SbQZRwt6EmMaB0yOyBj0pXOLyXz8qPsnqMX8wQnm87IB1TaCoACNpFHCBRACJMkEkVliHEdUs4hjFYV90mDWDZjJyIyJtpuaac1h7FOJRGjOaE7a3stJKfYDdhGnLDR906MsloI9FzWqhBzcaNwCZVFhBbxim5NhUUBPwh+x4fR7u7IjDECvDGS/v/R1RAli8jv1mytKdTLbjKvYFQ8CZFwj+xN1UmQJuT7GjzF9+eKF1iyfVTsACe5wjaz7RWUzcfwdLKCO3tlwgHjAqUsFbtr5mceHl5qYq02HM4PJPnMt0DKxERZic/2x9jVq8qcmdG80wDZhhLXgPr1kJsm2Qi3ErmBTeAZHnz6LGuqen+ypFVSpPpXK+N2Nqa7ULUbcZP3y6sLZk3M777b3BtJW+LQKLbbQGZoz/Y374cuBIYudOBDl/eXyErAMIKTudkMqzu5zh3LyqG6MceSZkvm07Xmn703ZtD3je6uLHlcgbFGZetQpBQiLagoVketgnQF8zfCAkuwsDjYlvQUBgwo4CXzawY9/Ak0Ue0PWkXPHpqlVx8qS2mmQ5Ut9bARAMsfxGRL8QEwpVGl+L/BXoFDZxeq9KUYS1H2uHfA5z7i7Ti+AEDci5SDZ+3s6fZgD3tObAikJFnqMz0UNZVwYS5REe0BINpBr4n1hXzAPAfIAe3wfgh0Cr5V1z72HFso4q3RC7XCYF5c6J+uIoJj2jPOzgWquDG/Rv6GlZz6YcorC56zsD0CPecaatTLpqtpGMDZcL+PC+KWWWNnFEhdKAoLgHy+eL8E1VIJZf+wTfXJDrDdq0hdQ8153IBFq+xgshON2cekxQDSO9bcElXx+0T2tmW+TCNkh1LbQNrd32ur6VltYhio6rzYT1A0ib0dLCgcBi2k2aEiMQnCPgPAXREGPhx5GYOxf/fe/ucPIJzqFkdAiIBKi2qk5GQAcQekllcgDmQqMqOgUBYq0gU65kDqOFNF5jAqGWUpUUiT0BhJnmqhm6FyJnD7MXgUQJmoeh9yOC0IMNiKhGeQOhwh4oRg3sqdHl4vMEUVgEyQCyd8CeAOCyeAYDFbmEFEKpNYLEPZ0pRjngJTQQwxksuhHTaxzTBfwj4r17wFCbc432tz0frKUZDq7hqWAXrKU9zJw1bPQGFQdDO+BUNUJdsI3oumV+M7X1kd/7GQ34xj3gC+grQeU+XtAZcanz1r+IdgLkL5/NX8sIByef1GEefwTZCAmxpQdXFmYUdbuu+fP2nfPvmkrqzSeJ6Ny1e5uWpsen25n56ft6MS0NRxfSc+rHmR12JxTRycZcD0HsnzV6Pf9BzmERJgVHd/bbVuogm66filOk+q3cKapKxx3tJiNlk1AAQrVqVhsAWEPsl3awMoxYrPHyTX1yiC/z2omQwggDMDkeafxMw4qtEQUGZVtr15XUQvmvRJeKYU42pOwSWMfFO3u3g+1UmItUldFuAMBDrczcGbcoD6tH+KgZBwZLwAMFBo5CXeIazhrmBqNZAkTNErNDu+JGh3nwwblXOlPx/ruFe+Yg1nzAVc98Of+omoXGm6yeaG74SipjhNVwMp28YygmFJPAhgKkOJ8zoJ8Ud9BaI0C3dQ4VYY46swKUE2arru6sqa+k9SZInhwcnSs3lvD80ZwQlS+ZLOxFROi/SmbA/gjAyzH0/Mj9gnbwM+qT8JZLqqXnOYS9kkPssyDPItkEGI7wwIJcFKtoxy2MB1GSgmpIVSwQ30PTa+Wva3WCqGbZd/B8dScgc54caF5RUaYLAz3hoMLpY0WLclMx5bzL8+HZ0WdFGCCn9ODjdpcQDzPRfVLtCySI0+tHLWmVkMl8wmomap2A8zZsAMgizB/T6svpAEh9E2y77cCktDcxDKgVvecui4L3ljV8ELPhXYIPHuA09o6NadkucgmAsgcQKFNAWO3tb0l6ij7Nr/HwTWtkiAWza6rpr1aWmifnnawhvNgV77QLF6O9rnaD3luI7jkdcS/vAissMYBhRyH8cvcSU9Bj7csetXw37W52WllWRBYYQwYQ/5NuwS/1wri6n33nmyNHX9TZC8EnsNAAMyuLK+IUo9aKxkd0fUIMJ/grJd2QGXLAwhDifd+a6CpLCEKsHe0wTHNVqCQzKDqdq1OmYwozj/ZQcCRQCQB23FKsB1QVp/MTkEXVV6VWFdwgjVrRhJg0oJ0pj9buEYBgWTQZ70vhJapzH4FmgPEsSfxe5gPPA8LADmQzBjL/hYQDTjjvaGMSkm0Ap7scWG/eF5+kcIuitYAoxwnQTweNdfHGuwDjrR3gN4ecGYFe4CfqZVibBS9nM/FxuNr4l/yOVEuZ2fb8uKSgh8EAY8RlTk+MjujerGqHUUFIthjeF6swzDd+Luy5CdudK8en5eu3SXwGTvGfUBpRm2b2nDW3bxagHi+EgC4Vq3/kYIoPFfmw94+lNCttrxKYGamTSHmNQstHCXj5bayttmWVtfaLFRRxGYmLXR0e8drrN0R7e1Kde5pRoxM5iN0eRyBX3QExv6X//q7O/e0GRUqSxIbhatqOM/iStqfq8mmn40Wg5RMHoYkgBDDkwyhqXZzApgRXHG0EefGEsgYmkSZYyST3cj1yfCUcVNEqat1zMYUcHHfOR5RRqVwOFBG03bCKnGhoiajFkAYiqCib3emoqZWKtmYHhDyvtxD6cKIEsBXAB/vwZFy5G/kxPeZM1FQqrHq4MB12cXMjodZut4J6rOD+T7v59nlRTZNNUy1cX3t2A+zm/1YPwR1PSjss5g9qOvfMzrfaM5/LQP4HwMKUxcH/WeafmszU21pfqqtLs21nc3NdrC32w52d9vyCkIltJiYaBNtss1MzLQvZyft07FpZMxvHMidnR05dM4MEMG2s2AnlTq0i/b56EiqZWw+Eme4uW2bG2tSBWRThTYK/cTKgW74K7VFVDHLOZhULajr+fI8BCau2MScVcJhYr6KwqjN1q0sMtaZawKEBRRTa8j1E4mnfoTPEhVeWPYx4lDIuT460r0lc+51AK0PmoybDnM+17G9U2aMMcF2cEzGLECJDQ9HjfHi2KGDJ1BgUHjezqGH3lhEAqBkmpedHBwUnn8oTTiKzhaZbuZaHcCxQYZtE++h95SjQr1twd6YrmiHnfdb8MNZRo6RSDn2KtkTjhPAEUeK+zUtam6ogUNgI720UhirWi/qPKtOytLkDmrxO98f4gpFiaSGc26hra2sSPxJkXeEDwREimake3XdTv/FfOT+TSGdaBPVM1LCP0U7s8S+g1IJqtG30M63e1DmHpMF5X0B9ckI57zKJhJYXFioZulu+RJSQ4J0OM4o+I4AodWjGfPpKauW3g+qOdiR7AHnzfwP5SzXxFxJUCBrCLvKM2V/2t/fH4BZACFgkPUQkSjOE4cSyqTn/p3AjJ7zPGCrKVtC9sk0PavBkqVyj7wvqpcDIAMeyC5hQ3LPgMD001PG9fzS4KJoiPSaVA3pArVaUNzMWDgT3c71vVwLcw9HnrnGOuQ+OC7nsfCK11ICoowba0S1vbc37fgEe2I2D8Ee+iOyjiSSQ7P76sP6+rX7LmYdMh/yPBRULMZDAKFBTtO5tjbXBQihqPIim08D9DCKYkewbxw/LCTZilOYFqYK84V9ITOIHZWqa4mKmEbujFS//zPHeUYKIHdibNgN3g/FlL1CNXiLSxoTqH8Eip3pdUaUOU1Qj+u3kIjZHAAFnrH8HJgRqgMl+z2pNi1aXzV3E3xnLrHdxo5wbwaUUKmntXamqg6S34dVobKOAoVZD/zLV+wie0PWUpgOyTDyXomxTE9rnADfzBeBoaoj5LNpDcG/W1sbbX9vvx3s7w+BRz7D3ziuxJeKQp9rBRACwpLNZ42KpXDp7Ch7kmtpHXhgrsiPBPjTJ7pEthhzeoDSWsXB1s/t/cePut8EHnmPAo4SkbPY1WUpO0vwb3xc4JRgGs9Tyrn0b/30WQEIz1tnvJmXMBf4jFgMqse1kBWCTrRTYc5A4+YzBCUOnz1tO/v7Eo2Zmp5rc/NLavmzusa63CghmeU2TQYRccMx5kQAoTwnRwweUEXlKz4Cwnt72uMPv9wIjP2v//SHu4Cx0ebnOqmk/+PwZuMPbTOGjAUf2inGJp+LQ4YhM6V0RrU7GIVkFWT4j49NkasFHictGYk4cn0tI0MiA9lx/vthCsiKg2wgFJlyq7dFMc2KhmQIDQj7aL6ifnqNausgImnDEP3KimK9ozgCg478JcPxULUvNY2mSoyopzyHgKsAwoDIHkz2QG94f212/Vj0mbh8Ju8PGFRGyd7lH8y2e9lBWazq1fiAMppjPjxffv8QFH4dDA6E1D+gh/b3+McuiSj1sV/OAgYX5tr22lLb3VwVTXRjdUXR3rk5akMwvpNtcmyqzUzMtsvri3Z26Yg18zvOZHolJdIbUIjzd3Ry2j58+qQMhWqCUGa8udFnoRkRYaV+6dnTp3Iq5BiKnKdIweCAQk9DXKMPMvA9WRHAFxsxTgprLYGbbMQBWP1cqS1n1MKi6nFwvlI7MjPnLF6o3BHnyLoPRVubJ72ZVLPoBuusY2XFKtrKGgogxAGn5k9AqHoJJogyyrzbUVBdmtaThaDALaiNus9Ueou6jYGpjx5jO4Jfiv66bKl2OWLUFVmIw61lXO/mvmYEl9zni99nLTh4ZfvHe0fZSze0juMVEBWggaOvWssZelI5wu2MRWjHpm8qei1qO1gXBsJEMRWIqJ/IFjG+WR+SmIc2VfU3sn04VXUtso+hrKuO1faD56JaNjEgyLrS7gpwYJaB+rAJGATs+F7JWjr6T5Td7RtSRuB6LOidpvyqTk81QmYo8GWxGCiJc/pXCqJCt2aGpN8bf8OJ5Br4ArTzN2Vt1cbCjA3PY99PnNw4wv3ewDESpOP6DPTHhmAj187zIaDDs8IpZqxCM03mvS9XSKY9QIrrABDiZNPQXGNxxbksopP2BhE/ARha6MuUTxzXUPK4XqtmQqv70q4uTVeEOoayIveubJrm1LTEWdxHEiXQ1FdVBnl1VbaF+ycghXw+dksqx1C1Ucie5lkY3PkFhfJWc/L4+HM76QDh/JxBL4DQWR8A1UQDEPLC/mRfFy25+mUaoHtcuO8AHq5/bXVZyqh8r3Pf3ohCHtETnmVayMjWsYa+nCtje/TZgSkDQguUYFcCCLEVCdwI4JXQUeimPJdBQ6BSMW4fZQefXzFG6W/q+WVqqdZQBV8AamRt6UFoG+RgFPWAQ9BkZlYN6yNEB6gQOC16N5/xvMXGpd2GA91W27VwHOuUY6qetHq9YsPke5RYS/bB+Eb8m0B8wHPo1IxPMpCMH++N4jtzJcH20KgJLEj45fKy7e3ttsPDJ+1gb1/XyXGisM0YK2jEHCv/ievCdgDMwoDinhlHstfcPbRoa0643RhsswSkCHaxLrimKHySlefv2CfmX0A/10vGWIwQ+XU+r+jR1T6LZx8FUAK1CsKcAOysc+Gg15SyvoDbtMVRSRK2MnRW+q7K78OGYx8v2/LqStvZ22u7ewcSjpmZW1BGcG19q21t77TNre02h6Lw/GIbn4YFVCIylR20KLcDdHapRlTRR0D4x3p6j+/7xxiBsX/53/36LhQsJr/9fdMLs3FgiEPVsN+aSAqCAa4VTMYi9YKJNmlBJeuhDJwj9xirFP/H6ODUuADbjrJpFKZApYjc0VYi2gZRLgxP3Y2bZCsKSGH/JdLXjlqGchQalMQbLPBliXs5IlYL6zNx3tgmVK/hfE71WyvKCcYhgLDPQGQD5Vok8140PmcF3Y9wcPhKKju1jwDQOJuK5Ef+vZ6L7QW1jdQ0hsqa3oShjt6fHjE0/mhAn3sypj5L92bPZfiwftf3fHxQ/5g39qCxB6oB9XFQe4DTf/b+9yNQ+rVs4Neyhj+3GEQRQl30DkA43ZYX5tvh3mZ7drDTtjfW28oioIaI/E0bn7gRGJwan2lT49Ptbuy2Xd+5qTVzlPOKvrKMQMh9kSRlr46OpeT36fhIojKibirzS03VhOY21BvaT/z617+SUAh0w5tr94RLPSHHRkGQKGUcCf4+1N1V9JzNTOIGdT0810Tps055FsmuszYCHnvQp1o/FCHlIFL34yxegEsf+Y9jwv1ABwQQxpEDqOJYJJOG04zDhgNMHQdZ0wSOWN95jerSAH3OqKaO7fKKaK+DLlxXos1x9HJtHDdS5KERcXw5JgXOwnLomQiucXOtnRuIu2bSzridpv7cicRjI0Jxij2M8mjmfOZ6nxENY4LP0gMRqjDXKRBW9VHYLdcTW27XVCjmqOv0mEe2R5XtSD9L2RZnfhyMizN7pmi4gGYnFgb4j0Nu8DRSqHXA4VwMDIHBOfpz2smN8msyQ9yf+/vZwZ0JIJTARBQlDegcoENIg/VoITLfpp1B0+hGNH3bYtu6yNyoT5/6SY7AZZ8Nin3Ic+CZhipMFg2nHzARoQ4czwRZotaYueZ1YMAbB55AjqjXqr8D7OJMWizJrTBwfKlHpXUGEv/UpjmQgLhIam89N12yoMb2N641F0hAcXWKoIvPBThgbByAdE1tAo+hjHNvvAdb9OLFS2XyOC5j6AAH7TNcj2ZQNqU+h7wfUR0yhHaOJ9vsDIEmykaWShjIWXQCPtT3WZrfwEbtMq6vq36X6zXI57kZZLiHLzV3K8uuO+Y6UVRmLoSZk2w8/6pmDvrt5VWpELtnsdffWAXYVor2yxwqsZNj5q1bGcSfkR2u/omu8/fSApjxQrkVG8B1s4YRVVG2vVg7DlQRpMKOW2HUAQoHRXge3Ac2m2cwjyrttDP8Us6trDyAh/mFnVEmq9Ytx2R8rHrrLJrmDAJDGjur8GbdUXvHc00GO3XaoiFXe4nM4559ge3BfjD/mFN8pYab9ycLnCAJGUDmGz8jBnRwYFE0gvpcs/fFI4GvlBRJKGrKtp2xhu0RIM7c+vT5s8RbOCYgDrovpQoEvHJ/WnslGMY8eqic+jBgCR1U1FPGiHpWBcLcczUtdpin2Qews0dHBOncV9P7Af1G3UoEVVgCVfSZBORCzaZUg0CMfLHG3KC350n79PmTmD0ra2ttZ++gbW7ttvnF5ba1e9B29g7b7t5+29rZa7PzC64bnHQtt2ncfvWAMP63PTwzth4zhD/n3T3+/h97BMb+93/2F3cxKBiEPmMUYJRobCIyGOxQqliILHRLcLu2IdFZHNVQT8u3GXVMLmUs3s+LYyi7WDL6Pec90sU2WE7f+3h3KjImAq6sBZLlJZ6g6DjH7NTB2KydtbF4gjJdYxMSWkBgJsIApgaVMt2YKXIGb1ZOE1jTrjJqvBzD688R2a6GqKqNGbWo8IZf/WYqEhTwp5vSNRkwp0eYjcNIslz3XuIUKkAv0JqNVuAsb7o3Y2onHAChwd6QuRs+V5/vxGcegrA+05hn0Z/qYSaTv2UDTOQy78+x759jRO15+L5/aBE8FKRR8kRPiszFZJufnW7PDnbbr7592p4/edLWV5fYftvV9Vm7ujwVFZL6QYBhG79rd+MOXLCZBiwkWBHnmnkrp5Is2cfPpihCFS21tFFvK5rhLqoX11/+9rdtZ3dHTsDFxdnQ0D1ULuoYiLYKEOCYVAN45hJCJaIinn1RbQMZBMAccyfzkLEMeGNtyfkv0Secgj6IoegyARhoSajvVeNmPpfn1gN5rTUpDC6ovoq5oOgrtR2dQEwyMjhYXN/bd+8GgYEoRqYmjeNbcfhC/ZgUhJmYlKAM4DqZeGe93NQaO8PYM9d4RjiroSqGpsq1JbOorFz1T+sFb7ArOGmICiTzwedS65XzZAwCRhlDvudYccoZF7Edyn4E7PI+rpGMbOhcS8vQDuknOCMwSFbZNMNTUaMSZIlgA46DqFmAEfVXq8wDgjtkC5VVmJLDyvhJ3KSEIb4oS2gQ4Qyps0aSVgfIlMLsiL5YznfViSn7Vf1VY48TpAhgVs1rtVHBwVbkXqDXNOSMGzbUGUCzMTK+EtTQtTkzHlEYZUuG7DmUOmiQtNHws48TnMClganvM44gY5w+hhKiqMwjf+f8zI1k3fs577WPE+/xI8vHvTmIMqO6JgRXlMmZdiYNYM0Y8TkyhAAt1jhmN9nW2EeDdoPC0HhNG6Tm3ll4Xs5gJ/hoWrgBh0VustcyhhwL6jbrAcfXgMOAEFGPUc+3amNyavp21r2BJqCQz8CeSBZ3XMCZOsL0kGNcTOUkc4rAj7OnavYuYSky27NtYRHnf7EtLy46g3OOkI6ZF4xrmDnME54vtE32SeZWbIrLUkYKx9w3ASeuz+Dms66P+2AcQkUMNZJxscqqew4HWKeNxNLyQttEvGmDXqtQPA0KeZEtjOBTspv8jN1w7eut6kqxdQBC1ucQmJio4G31C2SuJZjEPSX4hMgRoJQ9C1BLlozWGQ4KAKSrzQx9+ATIz4fWIaFe8qwZM8Yg65L75WfGmmfP/SUYgj3iOMynzMmwt/gbz5D3blW5A70Hs/9x34gcJcPNNRNIkAbF0lL5Z1Bt7UNxfgIk7z580L6BTgXUZGxQ2k3EF6I0grnFVwKHXmPOljL5k9nn/pTAUMlFryDvkqWwGKhZBCQyB76cwiixkrcDJB5nwODGOv121/Q9IJEHQkb+/IvXMPF8nj1qxIhQsc9PqUXUblvf2m1Ly2tt//Cbdvjsu7a7f9A2t/fVhB6RGdNCAwi79lrV+zmAMCBwKOH5x/b8H4/3OAJfGYGxf/M3f3XHZqIC86IbJAqf9yeyG0PGoo3aIguU9yfSlFQ+C42NFwMJ9cQRXApyTY3kK0YqxeMYMAFCpH4l+W5Hwhu9i8QxWolk8T0UNJynGDQaDGdDZxFj1Ed0H9NKQtfCAcapkvKeaGpVr1XCMzghbO6R/zU/nc3Pm1JUn5WR7FRGBd+K448FieOY6OaoT2CfJbQiXpyZgKeYjx4UDY5iZQf7rGb+9rXZ3gOvZCfzuwCJkULrqHdXAN9DUBjj9TXA9hAQ5rriVOezD8Ggf3aGsD/f/e9/fi1/DRDq3ThPk3Y2n+xste+ePWnff/Os7Wyut5lpMtE4fF+sBDcx3abGAEh8yDSmZLNDRcrmxDON05brkmQAACAASURBVK0MD0X0VXsV6X6unfnLvRN1pP3Er3/4QeqAOzvbQw0Km6IcdUU8qT0Zrx5YdvglOFMNwtVvjIgv2ZsFO6TM5x4Qsk64voihkI1KXVVPA5UzpvYtAELX6oUmznPM+o/TyNxh3S8umE6W9gaJwGa87BC6ETtz9N1712Iyx3BKAMOhM3FOn/dCDX1DbyOzdXR8MgSquJbYjdgjnHDAHBFt1T/RDJqaSOpK1PPqPsXIkuKuXeEllsPZFwW15FCWPUn9Y5/xzvl5XxT4uMcci/vMeAWs8hy4T+wAn2Eu8Z6lldWhTQ/Z5U+frbgqB7jqFXngaVfBs5eICvQomi2XAYKuZptqhkRANvZM9TJyDt1UPOvOFCnPB/5ljroX36nqtYiyJwNlKtu0fpf+Yv06M9ULgbGS0a8Ma4AHnw3oUmYLulgF9bjuAHVnshCmsGogn0mgEFAYMBW6o+X+3VogCrfMDY6ZoJ73HfenZC9Kj8o4ibyXY/D+BH34XhTLqakBjFBzZMDkvpKIxECJ1T447/YkZGfZsxywJEgCxZnn7ayV++655jfBVmo00+YhWeHU0SuARb3dwrxbThRTB8qg649dfzbU/C8tacwYC9ba+3cfBNxwaMU6IHhUTcsBaRo3RGpOXLKhPpNDELAy0tNQfxdEYeaZMzcBI4jFcW8jujDZT+pGAZ3OaCpbTIuGhQX1OlxdsVIlmRZqFj98sFIyz581yX1LRXgS55xWGxaS4jzDPBiEW+zIhx3Be9O3ks9E1AjQAcWX3nCm8ULlN/VU7R2k/IrPQZ/VBTE4VlYQ/ILezLwGPBI4xYa7PQWUXoHBopsqizY+pkbt0HbnpYgJDV1dQCuY4cCts43OTJqueDZk7bA3PGvGTcrnFxe6tlFQwGsFIELwSP5SiSQlyONMv/2RZLkTQONf3+Oanj33gs3jKzYg+1n2AAXY1JcVaieN2E21lwouDK7bmwJ6nzT+BEcIUjIW3EhqUrHDjD9BU17JWiP2w5rhPFkTo2DJtZSJNTdLZE2JiBIpY96SbdQcrIywGGJ1XYxhEhUIJkUwS7Tba6vOxwYyXwjCLi8vWA13a1MtJpYWFhS84jrYcx1Apz3JhZSJf//iRbuiv+30TFvf3G5rmzttcXmtPXn2XXv+7a/a9t5BW9/aaRNTc66Hr77If+CnDPyHwMURU+8RuTyOwJ9qBMb+7l/8k7tB9aykhk0BGtXFxcFJfQZGAyPF4kz0LZm+kYGfluEhgkfxt4RkqtYnNC8WMueKM8jPojRUnQU0Jb4wJJb+NzU0TgznxnnjZUPtGhkBQoFPKEjuYxMA5E3dvbokgw+gVX8nR19d1wNQdCEyims9QJGjQgG6CvoNMDBkBqEjcRjEH3JOU1ZGTlsAYaLbApPluPQAyVHg0KVGAC1Of6LgAYT8+zVAmA0if8s5cn33wGaXFcx5As4C5P+Yydk70f3x+2P+HCj0+++rjH4NEH69PcX9q8t7JHBZgGp7fbUd7m2377952p7s77TVpcU2Mc7mTcRwQtFdRGXkcE8w/06GNgypw4hj2VNuolxGIT1UGcKBKmin75KcctNvtrc327NnT1VH+ORg346dqEVTkrm3mIbDEDc48pWJEi2mhGcisMLx6X/EWlQNRYmDJBMWR4mfJb9dVGw7Te6HpgBLvQh4xBkIaOSzrM00kc/n0lfKCn6uiFeNxymZkaOBqhqKHA4D9GyyUTjnopJOTQ0MA5x0NnGolPRukgIkhf+fDaCyjiTIcmJ6G+cT5bLENLg2bBPOFc+I68rz6zOEUSPlvXKMaUpejdCdtbhqO7u7bW19XWMeijB2hntDpl29IC8u9Lc8mwSrUn/J+/lbhLZYF9hI7oVm82R3cdIBgx8+ftIxUb7DaVIASa0DHBkfZXrm3L+yK/dN1QnOUM+ggD3BGHoNZ204EBWgx3HJ2kgdE0rb+YVk+j0nSra/qLOptxZlvQIYHIt56rqaYmsghIOoTNH/k61IjzXmeEAiz5F5azobvb9MZ+MzaRLP37PncH/Qv5VFL7GTOH48a94bmxwbw15Ew+0o4yK1z2e4Bq6TZ5DnzliHpmZhJbdESbsHKRErKOr63YWFpcpGks0gS0jWvFSsL1ARPZKCJ1mkZCSSoSQ76Ow32W4D9oF9M1BG5yxaNbRoutVzCWDX9ZNtWVrSewKMmEcAN/XvrMbgrgtcHIIGZC95yQbBsJkCyHgfy94JOFM9L/1VKzjGWJFpoa+bWDPNGSYzHKghNKMFQIOQDr1XAVt8T/Dm85HVSpMhdECF/m4O+nKcZPbZr1kLeu5V2xt2RgJKjGHuG4eda2D9r2+sSwWSWkTAIOfExjiADCCYFo0VwJN6bMaTsU32lntnridIhpgIyqS8FBRCVXl6ShlC2s+obnbSwTi+cq2Z89yXqeMwH0opd3FR/hLjNTYx5uDK7d2goslziW2Fek+Qhy/WBHM1dPgEphinZAqT+WWu5x4VALqijceJxpR5EQp42BfJDpIF59pN08aeTUlQKa0sYnupKVSGcMEZaz7vLCbBB3pXey0dn54MSQESBIytWA/VEin2jmeUUgDGmWc81BMuL0vB+f3HKHmbDm81ZdP5GROeN/NCQbjBALqVhevHLf7Dl3uMLmh/3t2m5+ByW6XHJQqo1w7mAdJpR3V2cS5A+OqnnyT0NTU7p5rBlY1tCcgACL/57tdtc3evrW1stzaGkMyob+RDH+rngu0PfbQ/xvd6fM/jCPynjsDY//W3f30XxywL2BEsG+EeoAQQ8u8osuKNvc8q8DmMDAYuGxCbHZsH78ux4+T1hst8bvj0GwKGZE1YzKGCiFZakX0MEk4MgC6RynvtGBBuUj8fRzc5nzYxeiXdjQw1kXHJIEt4wc3ZZVwKEGKY7wOt21KCG7WpiCNOvVN463FG4oyNAFmpB6qNhDMKoVSx6TIGiZLh9MUoJLvWZ9myeeYzDwFhgNnPZegCKn2Nrlfqj/EQoP4c4OwnIO/JNQco5Ph/PKj8w7YTo2sZnS02vgeHD4Fiajn4FIAHYZnNtZX2/HBfr/2d7bY4T7YEuXdvDPPTFhTh/VFbg4LVU3yY4/8/e2/im1mWXPld7jv5cU2SyVyruqoXteTReCR7YAzGwMxobNiADRsYGP7HBQiSutXq7qrck0wmmUwuxu+cOO/dZGW1VW5jUIJIgGAm+b737rtrnIgTJzhw+DuHhUSKrqAxnylKSBmK5Ioq6l5CB5PJRtu/t9sePnygotLkKRANEOV52lQ68m6YgwMgLG9wnCGsIxVbvzJVEKMgXt70U5L/k9MHWEjExLlCzi3KWp6vHIzesxyqJmsjxeq5PvmB5BgFEMYr3QPCOD2Y3/xezyyvNkYsB3JPOacfFxaXDZbWOPTftxcvXw1iLgIvJWiSiE6ibyktwTNwckXxk75i/4hTKXkpgLRQ0ym0DCDMWPK+G5QZmUwE2uLBZv5yH6hCGEDc1xQ/K/TFmOc9klfNvONvARna/6Cuqh8NCImCAghfvnghSh5RGDm5ynvvcbLgAZEp8lpSWF5rEgNX+Xam6tFOGXgS/ECwy6wFR85Mged6/s2X9tEL54rL6JtDLdHPJMrhaA3U+ipWnvp0Er0wvRnQA21PjjUEQ0pZmrZn/VtAyXTOAEJf76iewZlpjVxjRV1SClANdSSW64hW4MEnb0j19xi/tx4/DHT27N4plSLWKdKddRvAzlnC5/hSFFZqk6su2wHdVpTfd+3tW+oF2pCX8wiJ+gWiOu5H01mdbxeRpOSYxYGYvZrrI1xC/yZHlHMPsKscPNFTzcLJnIqzx2Dd0TSiJnyT1/TyJTl+JwKDqSvIXOG+ya+18xCaNg7Sc/U140X/OjJmYSdHIKmt5nx++gAHrSJ2lY6R+TEyi8qRKVXOpcZ+B+UQMMgYot7MGgKIxsm7vMyYr1Zev/PrlNuoslWmlbLGsClSOJ13SL/QN8ppe3ci4ML8AIAy7swlifecQmtHfdNUY4kfKTq4LGogfenIsNVik4MLcKBtBuRmi0iR9fx9uybiPU09SK9N1owYHsqJc//JKVJCPnGAB+AkL1FAehFnAp7LKQkqcS/sIN5F+0452nBI4C00JdZOEd6de/O70IezB8TRIVplOVDihOdnooxZjwGXAZxymkEBrrQPSpUwJ8OuYAwZT9pg8IzNZZBFVI6+gzquovKojtY+Q4T05Bhn3432ap7TsxZo7+n7U4kKMQ9YhyvQo4lyr61qb7NaNeDcjqj4vAJu4zgUswcHPoq7RDnnKOdhirf2xHat8YfWvLW50TYnG4r0KkLP/iWWD3sBTBZHrN8cH+sMnp6bbytr66KLbu7steXVzXZ49LgdPXzaNnZ229pkS87hO0D4/xWm3H3uv1YPKEIYShcPjRcsEcLe2xovLz9N23FkIBtPckH4DJtFapCxyKnpwwEZqk6odzLSOxpYKDwW3FjTRgo94o0Kh5o6pgO7EqMxrDis2ThUv6zAiIvMz2oDINoXr2eAK96igCkEZZLn5QihPyteO3aXCpnirfewSOSA3L0h16PEP1REm+LCBtS+1hukI14dDbMif/Fm8V7uv5HCZApFiUeobqCBowBkUShicN8GhJUiaWBWOYN4HQMmQ8z05/wcU8JGJ0AmYdo95E8K6LgzAvzy02BsFKXpPVyfA5Ofn+gjlXZsg+95O1J4Gwh+LmqYXBvaRf9CxwQUHh3stqePjtqTBw/a9hbewOU2O4ew0axk/nEmJMLGxg8AyNwP9TIlIDjc6D+qBzpqTR6hc9wClJhjUJCJgGxtrku1DVAIJQcQSjuhiRIlhHrFAQWNS97iK+imzvfi2YiQvHjxXD+Z/wE36Z94d2M0qR0lsBIKEdeE7ihxlUUK04+GeiISoVgBfuiHULXIeUGaHvAQ5eDQOROpYX7FW8vfAiZXyM8ohkE81Rb2OGkLUk61HP3xyWl79vyFjfzmQtsSXSJnqGpk4RUW0C2nDiAesYLUOJPhIMBgzzpzXdGDTYvdMK/fvh7BIDWwiJjh6Vd+Vkm0h4bI+EJP/fbZMwG4ROWyL3Fv+i5lO9gLemM2YzGtcV7RPhdA+OK5iyRDPaYNipzJUCdiuiIDFmcBZavYUGh7nEnsWexLdA59mgiqFJRVpNuS+IqeVQQkNQdFfwslDgGmRRRAV5UPRP/JgFShcINZxjUgGKCBofYeMPLq5bDHs38CXunDRFhpd/agOB7CGGE+JlpngY1F9UXWGPdIPT7Rgrc3h8L3iQLLcUjR7MrjDCgMII+oUsR9eDb94VqJjizyXOU/LtkQlyDJNbUzka2nHAJlEE5LDRR66YKYJAyJDcxZ/T/1zpRXOWsAwhqX003UMzNDJG4mkR3nhw6CUs0gme+sReYw4+2+cL00CcVUpB9A9PLVC8nqY0D3fSvBtqL/8kTnJJqSl/emf8wIMPDnXegLA0LyqU0VHfK2SoiO/9s4d3F6vgLcJ5N1gbjV1SXVbmQeYVRrX6lyV+TT4hyhL5SzJ6qoczA5/1mTgDXyro/u33fN1tZEnyQvDaVy5YudvRe7Qnvs9qYp8rPQte3QoE/GuetSCQiJqMxAgR4D3Bult6CUqb1ia3sQz2PfxfHBO8gpUEqp0IGnbpzvGoYR7WR9LEjdFQE+R3pTs9FiNxYeE8FUGgXOFWYPI6VAzgqUYN9BK3+r/UsiPeSO194XRdCAO2y62GbYXHEihC2E44T+4r70EcC5d9CwFvj8EJUvrQL9XsyoMXVHDqUSIvOatpifBHymWltf2xCNFOCmaC+O+aLxv3r5WuPd24rMZd5POeRnZ+3VW0e6YTrQL1mbobcClE2LH1ltsVWThzhEaWW3Ot9Xyr3smUrvudb6JEK4sbaiMZsHpBMNLVVVOSKx79Ct+GBF6DfHb1VmghqDUEMBhavrW23/8FG7/+BJW51stqW1dQPCFBr8Adb9XYTwB3TW3aV/dA9M/W///s9u2AxCsUl0MF5bNgA24ix6Frw483VQjUBgjKLJiKkoQnIT2eg5IJPszOJK7gbXJ7eG5/K1sbFpae/FRRVgxqDr6aihfHHCUm9GtaPOnT8SoEftKCUhT1tW/hNAWgeRhDcqcmRDTcX4hvej3QJKeEOlMBVKiwsHx6vIwZ5IKQZj6HYGbNAtxuhMVAMTnVNeTgHCAOIk2cugKSAUIGiDymprlvYu4FiiDz0osEFkjAaojSBErpEgjfI9pg04lR/pefU5MGdQF4l539vXReXU88BfIzDswdznQJufl/n8/YAwwDr3d3vGdVCBk08WRh8htKrYlDb6/d3N9uTBYfvy6cN2sLfb9nbIrYCSbLn3aQrHXrnG3kA7qVwFxjXz1rXPLIoEfQQjAkCofMKiNfqwIrKMGAsH8HJ7cHRfgFA5YaJqXUrimoOIhHapphE5mZ7R7zjsZfjNkzNHvTGDB0AhETEOyvQ97QtdT/OlOimeYYyteLCTD6z821Il7aNwockm8pe1nfxgnvPxgrVtEMR1zP84K+LF7+lJyn0k0k+0q0Bo6D3kD2LkLq+s6l4vX75W5EM0SxnMpiLKOCe/UHlpGN2mCokeq5wpCrpP9P9zDnBKKbw/U9SXewAY8e5jvLx6YSAT1TlTxuz9JwKWXDXlOd3cCIy+ePlSEeKsY5w7jEGMavqAZ8Yo4XmM0+C0YlyrFM/bk3ftzWurtGJowDTAWMZCTl7gIsXRyS0lkiwGg8vaYNRrjHA8aQ+wQI/obOVQkNjMEsW8He2kzcxP5o6ULj/YkYXzC2MWwD5Z31AfEaXF6Fb0FKVHKUM6Kso9J9TB295Wft3romgx1jxDZR4AA5X3Q4QxkvI9rTZzMRQ4KL/0I8+kTyJwkdw0R4DMQFnfWBsonSlojiqgVJhr78yZkLke51QMX7FBqsRQzqXBmac1gWo19FvW+qkiRJ53SUlwhBCRMtW7U/6vSxth3ALiAQQxYmO8RjyJiIocCgIPrluIgE32YdZt6Jo5I+UgWgEMLmuO4BB59548ZkddMs9EQwe41fllFWurS+vcKfXMgGarXNqZxb+Zo9l32XdY57EL+AxfBoRjLUPWnB1OziucTNac67w4r7lGpAVHg0D49LQUl/kmr0t2QpVrQakV6quphwuqHwndnr7is8+eP2uvXjoX0c7mc/WzAOHWxCkk8n7OaG5TrkV52vMAqjVFhKS4OotjtFlNshy61CGkPcxf6OOsY84B08VfqxadKc7QTV2Kgft73ZYjh/2gHF9E0ccSDBGssTPbOgq2GwBIANUNMUn2FQ3jXQGg7IN88f68H8/kM7BXsIFYl9hNrI0+PYDf087sa1GDjq3GOIZaGnou/Z31wn6T9BjNnWvPD+4XlgX3Yr0aoL+TUB+2BU5DnF4fzq22zmfYRwD7sDIY79THlaODSGvluDJH3h6/Ux9FMTe2kQIR7LGnXo/sK8xl+lgAuyjYiXznPLIwocUJFdiQwBSicz6bV8mDXUboxsCeszdAGjvQJZDORX09fncisZjFlbU22d5zlHBrr91/+EV78OhpW1rbaAvLUOCH4lI/yGi/A4Q/qLvuLv4je2Dqf/kffnFjuWzTiOJt7iOESVRO9DD5R8mDiEHEhsAi5XCIQSZAhherPH+hlQy0l/JwhQ7jaAQUAvIN1rUh4ZWRgmHRIpInZHW8GdHm4v3HAIqxgtEHp53D1gYunm7nKYmOVbV+RKUbamTh1bJ8uyh75cFjk/aB6uigBA3kHaxk+A4Q0k8GhIBBvsdIavqXZ6ffvIGNeYbZuBKRyGZ0mzIa73fG7vZcyN/z+xjL3CcGUYyeYcPrClvf/nxvRH0XdH4XEPqaEa314O1ztM4BDg61eMYkqZTN+BT89eBzjB7eBoVWBhuFapQ/Oj3dtjZW28P7e+3Lxw/aEbLa+/fawjyS5nNtdc0J9FPNUvxEBBhXvpjb9GW8kBykAEJFW1Cvu7yUN1O0LQki2PiJcBEHK976o6NDAUIK7qJyBsjnAKIQbihM9NkSkQNAY3IAEcA4faeIZQzgGNAD2KjoH2tFh0rNt9CzI0vO+A9GchWpjnOCnxFOMfCwIELEPULHwphgbZ2+s3x/AGToSTwrOcZ8lnWde0hyXNHRqcrROqmcxnnlsOm+1HeECli0WYlOrZGLZFVT7s9X8iGTSynAIoVGU+AyXoxdjATeEUPi9avXVU9uZD6Eksp8QSkT6hgGA4c7/Z9yJNkH6WO9VxnJPCf9R/si/uF1YUeOqew3oohakdL0OJxSAjSSty/nT3KE27XL80iOnoLOFjZC7Q6DiPe0k8JKoTxtbgY6lCM1fI7xFKBlvBC3wAiuWrDMewG5zU0ZlsxhaKxE/wCRAoQCsyMgZP7xbCIniegxpkT6iCQnAkA7bTTayUIfpmRFr6oJcGaMk7vHtdm3MN5irJIftr2zNTjjouIqhkaV7OmdUYmy51wyXcxf/T467I/KDzdAUlrBlXP+iIJhdGYs49SzHjTgsFgmirB53hC56iO3jsCZpghAMU0X50OlDEjV2tRg5qKEXADwKnNQjAGVv1iU05JIic5o0Vk9j51vaToj+U/kI5tqHKaJFUtddsFOkoAoi92MYmu8kx3GVnUMuyDlMADKzgM2YOzLLvD+qLJSRsFRSUcmuQ9tJAJHAW++7Lg90/uyLt6+Gdf+/gHlDyiOTlmDawGhgBvTnZ0bDVUVwJdzjbxODnkABPObdbOzsy01SaJ8jA0xHDumnZ8MIITRgbNj7x6A0GUTyD89Pn4jBwh0WOoSiq5fdWIVmb+4kMNLgjAF2ClQ77FOHUbn8R2fHIsWyXtmv5Azi9qStQ6Yp2gXjEqnjmZljxaroMSqeKbKXxSbhLEIq8P9ezH0Gf2T6JkirKQ+XF7qs9wjezzHp5SBOfuuyRe2w4kxSP466ycR/ZNjAKHLLVkEZllRXjncZphHPi+SzhDGDfdg/1wqoTQcKuw/jipbK0JgrxwezGOphhJxllK9I6xSLJ4aWQyOclemddFa2V89hxdtz0l0btrlJ5ZQiiWVo8qmlVCP2GLkJ16ct1MB9FNqxLS5xeW2PtluW7sHbefe/fbgMYDwC6mL8je3qEv6/ica7neA8J/YUXeX/f/SA1N/9Zdf3USoIgAkoC5eQkXRJAs/1iYbNzYfOqGGxWhkIouGJkDo2it4V8JPj2cqxltyAJzwbU45GyIbEhsYBrmU/U5PPxFXsKLUtbw1yk/8+HGQ2McrtbyIZPac6B/h7/MMNqscWAGEel/ReDAOnI8zAmTn8xjEeRO1YpyV+ngfro2XLYAwwguJKMWwiAHiXI7K3xuEZzy2Q+SholEB3DGMMgNiyHxu8zBd9VNBmv7zPejrAV+en7/nYM29PgcI0578LfcLKPxDgNDPG+e032WswNO/W3//zz3TbRxFNMKa5acM8OrbteWFdri31Z48PGgPDw/bw/sHbXFprq2uzLfVVSTlyWlYbjcF1kO/CjhKtJyDSon4opb5wOWQItLTlxHgAOE6R7FnBQgfPTxSrgseSXkpoalIqdCqdLzrWqm2TRHJxXFTgCSRE9YOghlJ5O/nzmgQWUmU+7FGAR6hfUX8A7VdgAHrJM4HrknUPWMQA4J+iJgK+cEANwnHFA0p+S0x/Dn848wZACF7xIJLXtjhBPvAsuKOpHsOJEcmII82O8foRKCYrxSrph/Sfn4fMNjvU1lbEah5hzz/lClS2ZOSd0hUi7kgICtD9EZRGLzcjHX2wqzpgXXQKWg6KmFj0DRi9hgoUeXskvPgVNEFqJ1ESJO3aCcWdCt7pjHGMLLIoVOUs5SMzxXBstBFlJsxQhQdm5lrmxsTzROcC3zm91WagKgSRrhULhFImJ1T7iSKiQA6xgWD9dtvnzu3sSKEzFOABhFCgCZDheGWfuO5GLRHlHfZ2tL40C7mLc6MfPNejBdGvr9Nh2MssqfGUHb+12jEAgh393aG8ydGrRyLio6adslXnJCKtFfuLAZf9rTPOd74m+uamep2M2Wg432xlLOph1uFtK1I6V0JI5j8PiJkBjBj6QjPT1NUobDhbHDOOlTLYn5ow7oWXTziVdpzVNf2si1WSQrWNev21ZvXzoMvAZ4wBARMlpbFtLHRjGAJToZKhcBZsUoUz2cu4BRVUYGyqo1JhJR1OYJyl/9grIiYeH6OOahxwgEWeY7yJ+cpb4MzLUa9x4Z5jvBcxOeYi+wl705MGWXstQ+uIU6zrbmm0iQ3VwIgcgYrz9C5qxa2YQ1RCzA1lRd0DJ2/d5kH+gZgiZqkADhj2m4GNWneHZop5zcRLsCqWAbvLEzj/MfzUiW1gyuA0EyE984n5gyhGHkdbo5Kem6btm2RKhRXqe8YGmfAOe882lEzUr5mDPii3XGk8zNiMKGNRlE2zpPsi1rPr50LG7uEe8bBRT+yrxCNlQ2mWrmAOzu86GMEdezM+TjsmdxL4k5vAbZ2kMKwcAku16vGsc51ys88N9vMjhEL4tGO5dVVRUWZ3+yTotlSaujcpTOSdqRzrjU5W5P7rH1VUXrXf8QZIlCuPEzfX3YIgJJnLVv0iGuhdhOVT01C3pugAkA4+ZN8fkiBIIp9fiagNz2/0FY3tlSY/t7Bw/bw8Zft6NHTNjO/1GYUYb8DhKN1d/evH2sPTP27P314gwGAERTjDg8Okx6PTnLhsgjwTkKxgs5GojChfUUhmut9KUePwqs3SE77GoyoUEZtbIaf7qRoFplzQFzDjf+zIdlDtS6vGBuBvL9QkSS04KRmNlUoXHC6oZmwObD58k7KM8RDoxwCJMzdvmxCMixI4p72PdjcVBSb9olbHkDo6F0Mvhx2HHKJEMpwKE99ah3a6LTwTDZeRZaqbg4RRP6Wrz5KGNCTaGEP1j4H6EbvVx9VG/+dzXYEaZ9OyYA1H+D5ShTzUwpnf48eMPZ3vA0u/bfQiut/nzJKHp6kvwAAIABJREFUP2nQCAg/pa7efkb+f/u9vi+XUK0QK3iqLc7Ntp3Jeju8t90eHOy3R0eHbX2delmICMzq4F5fn+hAwJuY8eFZoVTGI04tLkvyX1ugA2D1oWoeYYiRh1UHmgqtX16J8rO36+L0qytWPMMzuYJHGSqwTBR7YDfWN4a81YAnRVqqrh0Gdx/p7w962kt0MSIztD0RwgAsaJHQcpSPIerkWB4mczH7Q9TgDGw8iFBGHc0zFZU2JwoT4IqhFLpp7hUnlOanRAGQyDdA5LiXCMDMjCIj2jtkZDjyLor2+zOpvcmQWFpq23j9txJpcHtiQISWpDlQxgd7DnR0AC1twomE4U80RftJRFaq//hsxAy4B8IeEs4q2n0isHYuVYSnYwMkYmvRCowwKHHkRzsPhhVLPt5k4nlB9AexFPch0VfqqH0cojk8m+gO443D4bgUcS2m8MERGFEG50UBVWHpEnl5/vKl+o5xj6okxbDpbwAh0RMot4p0np21b1XXznVmZeiRA1kiFsw/Gg9gVX8XZRiDkuhhIoT8DcAIGIxqbTz/oaTR5ghm0N/JbfKcdP6cDDjR4FzSIHObOWLBEs9DKNiAVs3RypULMAcM9vTQ5GNxPvT5SKxplR+QBKaVM2kf50ecKyhYYgyr2LSiCM53BRDiNKS9GJtZL0m5SERD50QpDNMPRCwAnHgnMVx5n4iDwIgRrW9QBqYAOBR154Rl/TEnAf8YtayNc85mzj+xcAwIzZS5EbBBkdNUQwNCQBnvBGXbue0VLamceJ9NGPo4IUwTp10xxjmjEwlkfU7NXLfpWUqOjPaG+x8AZwEjnsO81bo9ZS65bmCokJzpZgYBjFxSJ+t7PJcBqz53k2OraPx1ax/OrOoJWDo42G8721ut3VyZ0Kf5axuBkiGmb5JbBgtocdjDEZMB1NJ/gGhEkETJlSq0lTsp3SIBKPI7FxYH5hRzTgXZ1x1VpK/Yx0dgeybGU3L3oPtmL5e6J3OP8g9z1Bk1TZfPynaptJPssaGv5yd7svbMoh/zk7kSR3nyCukD9hUcORbnWpcjgXlo3QgOUINnPsu81XldKqRRzMUZw5qR7fWBOp/sHVei4APaBNBTBqyYZWKBAOBWV9oStRdLMRRAyBkggZmqwZjostIhdAxVvdIS1pJjoGrvMm+y78vJD2Pk4kJUbkSF6FsDP0fe2Vc2J5sSsCGvX/Zw1ZMW04Raj9R4BRDCBJtbVA7h/v2H7fDoSTs4etx29w+bJvy0bcmhTtkPQAN3EcIf0Fl3l/7RPTD1l1/t38R7zUJI+L+PCI5RMm86/D+J92w2OUjjmQ5lJMYm3k/uh+ePTYivUEpDeSKSgsETAYtECNk4c+jacHqHq1cLmIOWRcZeICoO6lWVl8AChLu/vOji2RjgokZVThcb4QAIMfZvXOOH64gSOu/PCqD57qNpPnz8HmzAfHGdKTVQOxxRlHe+6lzJuKkCzaaMfT8gDOjjIOyjfJ8DWrdB2fdF026DpnjEY6SEhtGDKecoGhDevm8+d/v5nweDIyD0xvz/BgpD7/jDNIu0Yfw5ronvo6VyFjlqMt3Wlpfa7uZ6u7+/1x4dHbRtKYxhdMzKSNre2haNizyDAMIcvAAgDmRHgz1XPko8iXlkWotyuaqIOlQu6C+KFJ5DKaLEylJbpCiujEzyF6yixiFEbBdASDRI9bYq5wFD0FFIG9esCQy+GBiJ4PUOBg7h0GZof0RfWPOiWs7PKydPNcaqBl4ig5nbrNWoaDLvY6gbNHHImkbL8wMI6eceEHKPCODkHulP1QWds2w9axY1uKwd3jeU9Z7Ozr/ZF7gHhj7RA4wYnkv/ADyiNEcJHFHioF+VAM3Ll68EyrC96R8cADGQBPzLeAjllnZEOEcAkvp2e7sqT0FbnfNYtbFKKp/1kTI0yVthbrx/b1l02mj1Y+ddQpff2d0TKKNN3I9C43zjbMPIjRpnVCPpsxOJnlj5zrmLYx4nUYqNNddJi/Eqmhp5gQKZpqXi7JuZmtIY8XzmIpFTjNTnL15W/bNxbyP/lT6gX5mtEssAuFF8vpxyYXokTwmQwXvzU7nfJQgRw1dAu9sz5SaId7/d1Fy3Cq/OAdZRCdcwF0Ml5n4YhOurLpKdsyf7Ls8IDS6OPa6LkyfzzMI7dlawKDGQPY+gvhFtMU0WWi3eJgI49CcgnLNPAA/H463SDMwfAw/O1SvR00QVB+jNcK7dSE2WHTBzX2excpXHurUYp4rsX1BL1cIaOBV0hlaZieXFpfahan0SvTI7wE5QxoooKxTKPkJoJ+xbzU+AmuvFOZ/WDhXnbyenMs5j+jI0WTnGyuinrM/0LCWryLtD/dNAins4x76ji76j/IkVcvmir/rSBCxYAOGY9+Y0FUfVAao+t0ITFzPk6kaqzY6+4ajYUW3ESwnAObc8ex2qpK4TiAPbXkTv69TEA4xbTIboEuAhji0upt9UVF4RdEejB1p3pdPQzyn/4XXgWpWULoL6zWcEJHEg196HY10qmNuUp1gQEE/t1Jy57Nn0QxwqAb/ZJ+KwypjQrqi4J0c1gJAIIc4c9gHPGe/tiuIvutQPQBEnknQWbvxsRQSrTInuX/UHcSyIjqoSExb74b5x0tO/nJGql4uI1sqqWS3sKyiZVmmhsEUSXZZ4YDkZJCJYrCg7JmD8uKxMxggwCMviAjA7R/qGS0/YyTSl/H2iwtubW8q5JnIfGv6gsQGwxvkF46dNt9mFpbZ/+KCool+23YOjNtneFWPoBjUC1Uc0U+GHfN0Bwh/SW3fX/rE9MPUXP7l3I972LWMvGxgbR29YBhyZlmEjM3TRGEos7BzqI4/dmz3XMMnZuKP4Zk+XI4T5LAs4OYT8PbknMlbxGCLoMkcBa9edSR0tBD3sSXbuFTmEHGSK6KD8iPx/eVF1cJC8X8pvPSBMsn/AC+8zLs4k7LvgL+8ScBXvMnSTfOZzgNAgKgqko/LeH4r+5bD6HLD7FKx2+XIVCQlg4h49gOsPEv+7r1dmGqfb6QPW/THm7uUdb29c/fMySf27UQTm+8RlfP0/jW/fP+e2uEy/OKKqKprwLJQzqzECxjZWV9rB3nZ7dP9e29/daTtbG21paa5tb09kJLE2MNIYGx8mTvw3OLAQCQeSoz7xJNrAxotI0nuoJpb3N+1LeQvl6eYMw2hU7sjaugzZ1H5C4IP1EKqbc1ttDHGYsybkga+xTZ5UomBcm2T9rGs+x7oNJQlASH4M+Syhk+qelTvBmomhEZU3+jfAlAgb707b4iwKDShqm/zkswA23pN14Vw3GwUc/hgbMobELBip2IqsVx5gfmbfSX4h/4/kOu/O73//+98PEU/okkRAeKcYihjxeK459FHDI7oYoEv7Ek3FOw07Id5hGTbL0OwmnwBCAPpvf/vbgb4VwQX1X+2XUl2+um6vXr2VIAb5izgQMKqIaFHmYnvH4JXPDxTLly9lBIeZkFykRFspdQJ1Po4z9jpTU6e1D0I9BuAN40IkTTlpNnIFgKHJtSkBCaKDGET0FyAERUeMO+c42qEF0JAIw8qyIrxSmNQaw3DEgQBdC8okOXSmjSUiEgGiULEDNBJ5pk2OXBr8EKVnnQHIMPIUdVOenQEyn+f+mVPy9FNqYWVVRnUiKZnXcbBE2ZSfvCvtS9s0LhKnoGwHXsBW1EpTdTHKAU3OkWUdlir1FQ5Hpx2kJh/GZpw1iZ6bbk4k+qMcT4oKz5u+Rp8DzgGt6ROtRyJRRF4qL/59KVsnfxTDXZTijY22u0OB7Q1FCjG+mcNS6/5oJo1yIa+v2ubWRA4wleWYs8Kjo63O3+W96G8DwtoLy6lCJDGUTeZEIiyMfZwrzMWp6es2twC1m5Iy1EOktIidM8xT+tkUalNFlb94+amiLf3GM6CL8p5xJjAHsu/RTp9VdtA6103EPvUlET0LndDX8+3DGZRUqKbeu3hHO6F5dwrAew4EbDO/AbzQGgGE/FvnYO2/nBGK4E4ToXJKCe/o/MQTXTuqai5ahEVCQBb/YrYl/xNbJ+k0EcthnHAckC/p/HVTP/tvOaGK1RSHDWObcyM2XeZ7yrBEuI9rcaAJEG5OFFmmLVzvd18Z9tCPUIXrTEtEVBGxqs2M04l85W++eaa9RpHrrhSFossfoH2eq36vHYOIyywNZbm4vyKEFRRgLGKDQrmOQ0dsnq6GsQSyyqEqhV3l/1tMCUp5ovY6fwUOF+Qk4J21bohSwgqpeZS0KYrRS/jo9H3jpJ9ZWJSIzNMvf9oePf2q7e4ftbXNbYFBvi349f11CL/PkL8DhH8sxLn7/A/pgU8AYaIF5nhDATNtIpz15GLECLe3yDz9GJpsUNmIWLDJ1WDDZ2Nl8+KLv8XjJ0pSJZFzCPJl3rcl9tOWKInFk65cgGVTUuM5vbzGKPkowx0hBdOL5pW/qPyLDhCqdIQAoXn50GEVIZQSJYnmUGSswNlH03w4YyyPEcJE8WKsasOpxOdQRnkvjD7RdGxiDKqAuTahM4wP1RTrsFFyDSVZ3oGygDza0APDgBDf21RQ/p6D47vv5LCdjJpBabT/TEBaryg75v59GkH87jS8DQj/8ET9bh3Cz13/h0DgAES7D2In2DBzfh4HxtLifLu3Q7H63Xa0v98Odrfb8spC29xca0imy9tauV+JVGGoSrG1FPqSJ8s9TQMjqX1GNK7Xb62kpjkRz34l6dMeZKzJyVCBY4xClDRVZmBRhxQHeqIsGHpab5ck9psSqXVRxdRFrVJJhU0dQswV5qQFlJynl7w55iVGY6J5SGgj8R7KaLrN0X0bkMm/SX4Sv7f4igUDFJUvFVDN9wKuAX2s6eSTsTZdiB1Qdjw4pVjz0IagS+LE4f6aszPk+pAzjDFo4wRakvLLak0FNNMuImX/+I//qH2Md4+4SYAsvwcQIl4BjY0cJgwgjyEGIlHQjzIKaaPqPg7qi2PO4hZG98QAgWt+85vfDDUPFdktESJFejc29H8iEOTkvX75ShQo9iD178ysQC2Ki4vLRJdSYw+jkfxpVE9tFAvAldceQ5l6rICDUXGxACHKtSi3lrhI9qpQ7F3BwlR55grS+Rjz5BwSHQgglICPonlQRqsIeTzzcxiAjhrNVH0+DO4I/cTgNyCEXvmmZOjPtb9i7KrmYdGxByDB+YPSaglaSAxkC8GZVf3uw4VLGAR496JlKTuyOD+vMVaEtVOAloOj6INcm+gx/Zc5qeuJmmJoQimbsXIqazKAw3USq3avqOM9Nd77GNE4RyZNZXS0YrrKEDhKSKQC4EZZHPYFGb1EQVUXz5+nP4miM19Cb3x3SkmQ80YOMPOBb9e4XGs72xZOgQrNHpHyDJo3RNAunb/JePOt+yvna0bjbGEZHLwuI9EDwjw/tOxQO1njjA/fcbx4D7pq07OmkwsQLDmXlbZAtaUd2AEpYI5zIg6NOKNMWZxuHy8t7GNNAp+n3BeQqWugL1JAnhJA78+0/7HGRZ/U86lxPC1K7vv375RTyRzMnGF/Pz5GuOvlQIX1me5zdB3QsLUpuiF7dvZHnAxS7pYo1LSeydqM44w1xL0BknGSsAcCdpgbmmNVLzR2WNJl+DtgTCUyKBPV5WLSn4yfbJ1KXQFkArBdNgOBqK2Kqlocjb2EsWZ/TcQexgvvSdtoI3s1Zw+F2RkM2kQf8/5xkJ5L1IXau+dyvlAeJ3YTHhSYJ89fPG+/+c1vNd9XWT/r63IMUIeQOUmkUSW7VLJkqpEv75JAdjo65cJ08LDIAgglmsQZjVgWYLBYXW4vgBB15Q05w9iTRAdRyDilV0yhpjSM1ItFl58MdF+snoxfnE2cA0Tl36FazdxaWGyPv/iqffnVz9ujJ1+1rb3DtrKxKXVbRwantGZ/6NcdIPyhPXZ3/R/TA1P//U8Pbzhs2NQ4VD+XRxFDMIduPOyJAgYQCnB19fcSPeOnjQ0DwgBGe+OsFqbD59zFRdkQOdCSqxQj/NN8ARdZpbg1xqNqwEkwZEqgj03DnHIX+sZwxOBOBC/PCSDk/xyONvSdTN7LE8srqYRiG+K+xjmEbEYDHUG1nUwZdaTSHs4YYT0gNO/dic4+aKqMQ8mf63Co0Q1Nns0ukZ8eFAbo9YBwjOzaUMshwGadNvVRpAD9HhDmM76+B4RWRxyBpoGjAdrnN77PAcLv3yM/Dwj/KQDw9oKI1imtkpPf6vz6oi/wGm5P1iQw8/josB0d3Gvra+TeUHR6ThL85MOKllyACqOP98TYtEfafercIFMdMfiIqjz79plUKTk06QPl86FkVqJLp9SXek2O2Cu1iXvioTXNZ0GHMlTIiQwQctwqB0I5ilZqIzLFvOS5XH/v3r1BHCVedOYDxkXWEetH+W+Vq0Z0MICQdvQRmxzC+X0oXI7u482/UMQVUEXeb3KDYxA6quqoWgq0c38Mb5QC+Q7wdYTQe4MokC+ofbigqAcGhyNcrsUJxVGCKDhoiiLEOPCOqAECznhvAYmdHT2D/0cAA5o6QAujGzol/RZHiSMoRApsMCH6kIgRf1ONQowbQPXqitZwQChGHu8c8Jto7MbmptYNz/zd775R/UMiN/aKW2USw4UIBuCDd+zl4JMLaieZDSTmFH2C11plHTrxL+8LAAwXZZbBKjAy5cigRGScx6w8agAYEWUB5I22s72jtaJIKZFcAST+7vwcxjxiKeylGKSwNpZWXBaCvVGRtDMiNVYKxFB1/hFU44/FNHEUnL6h3yROcXys57GdJAJAn9MmopK897tTF6QPDTZrgOvpe8aHg4FILOUCxnwzKwymWDvXmS45r/4LFY/5p+g1+XP0naTpTbOOuibvkb2TXFrOEO+h3nOz73ntWKnRZ4mdgykFZPAXJ2STUzNOVzsooLFbPZK2hP5Hse8TRelwjODAdZ4tc0mlTra2lA+l6CCCJ+W0RZQkXxJ9IQIIVVtpCqbAm86ZfR0HqEXi+F3PUAirIKCF/jSNePy6vLpoH68oC+Hi72bWODKY/VJiXCcnAoUq04OJXwXVs1/KEfDBWgVh+3A2JUIIoNbYSIDpwsqiJdREu2LnsHcQ3aJ8BICQtodyzvn95s1x++abb4dneKwcSccBtLO7Y6fd7MzAfGLvlhN8flFrTkJBBd4z9+hT0/edm5ZyLkTFcPYE9MrhVeufa6xObecGNT/Jz1R9y/n5tr9/IGcWfcD8DauAeaxI8e6uahr6fjhh7MzGecc4RviLvo9tI/uqoqCwWRJRT4RVrA2AGmeQagEipEPE1IBQtZxn5iTE8/zFi/arv/+19pAV9rcNci83HI2Htg5ThBxXrffSLpjFKVG1qwsU9gGKAELVJlwiB99Kr6ybzF3mhUoMwbrYtkgWLBTWGpPbtThhjUGvtxAiEUIYEqkpyioJSy20WqcoXbSzDxdtClbM8kp78uXX7Yuf/KwdPviiTXbuteVV9vBZfd8Bwj8Gptx99r9WD0z91b/5+iaHDQuMr0TkQl9kw4mRFs90cvGS4xb6VrxoMpcrssY97W20GpQMmFIoZNOJpz+bO9fzew497htA2Is8sNlgHKkOEyqfqJji2VfellUfry9NedN7KYfA0ZK0UVE4qIOh4QyF2/Ho2sBPdM+g17LuLrpqr7UM+wBCRVadrGy57gBCR+X0nkXhxOgSiC1vspjmUs8ryXHRC0aKpidEX9rBHv0YHY4oFtCrmodq62Bw9Op4380HNF2liwzWDAwQtWE5JdqWjMcUVZYXznSu8etTMZtox+S3Aae5/nOg8Pbv/hAQjOpfjK/P5Sf2bcBhh4eVdzIgnG1bG2vtYG+z3ace4fZEQFAJ/AhCYLhMTytalVyeUJYBbAtFUWJOWyDBqoEczhxyHMovXr7QIS3ghIEzb2l/PLsfLz6oHtPz545gEP0LjY2ckZ2i7pCrNtnc9BrFcw+NRfWcjgWo+D+fw6gB2LBu+RoAQgkecKjZyHXRaUcd5gR8IvDh0ipQ8qqUjCKcrrEVQRFFpT58kAdYQHd2TgduAGFv0NhB4/pZETng+QGzGCTZZyz6YYfQq9evBexooyNnBhmhBzri47XGctG+oUjoh/bs2fP261//WpEE9pL79+/r887t9B6hun8nLnWB0by3Z0BokAOrwGOeUglE9lgrGG5WkFyR80pCCaWyB03VdVHPK7JrgCw5dQEJohJn7fnzl+09FEwiMDgr2E8QIlG0xnQ6+j9gmv4b6KElUISBr70IemvRamUoV5/wTJUlYO9iDAEZtU9of4/s/Bxg0XmhMpQluLAobznzn/XtaBn0UtemBXBA9SJCx9yh/xkXogfMAwR+oMyxD0GnfIuAT9WpZHzY/wKsJQC2AqgmD/GDgDXOFIGtOg+YNxi3ezs7uhaj/82b1+3Fi2diW8gZRgQV9ctFA0IiY7wz48w8Sr4SY5X5xv5Nzp2UTatkyCD0UcYq+axy0FVtPQmldWWWwt4wQE5+nenxYZSYdm+nUeiHGJ3ZL7Svci5UwXg7WQz2U9IEQ1Xt1PuTW0UE+1h0b+WNIvp26XIOUWu1uNqyIoREYviiHQiTxBmJozMOzhTr7lWeNS8uL+WQ4n60CSM+5Q5CW2cdJdLIeJmh4++Pl1ALYQhxjjhfOBFh+s2UezOTrJhp52dsD94n6xsDfshPpAzH1ZUcwzyb/dwCJ94juTZ5i0SIpGLMutLcpbzFsaK9PAfRJcATfQ8VGEAoEFKMHJ8Zpp1ONidyBvIF2OYFnLPnCDKAkLUkh5z2TufYCfCxR+EcKWeTWArkSVZ6QBzI6R/e1fN1ob18wVlCnvCxc+RWV7W3sefzfO3JlZ/LuPD3RMCTY8s7sBexH/IM2hiqdNKEOFcVDaQedCkA53m8f1hXRGDFADk/r0LvOEXtUOedPE/etN/9/vfKoeesQUGUCLHEu85G9VDuMTiyYZUxhhJ5cr1MOS4qlz70a/Yhg3ADwpTmYFzY63hPxl2O1a0t9THvI7YJ91cZFzPTcCagDMs8iv3K3JJADmr2clZAoS5tCdYSa3hpuR0cPWpHj3/SDh9++SkgxOAoG/OHGvZ3EcIf2mN31/8xPTD1f/6P//qGTTiAJfkzAW78vqdv8rDQwNg4ArjioZXXXsIpjrTFCxqjVLQSDuOuTlJyWnoPXE+zTOTxQ4E52sCmQgHrKMbhhSFqA23GYf0zbcZs0roXSiLaANhYWOAUSC1ad7dY2Ryhrwh+Fb0yHRxaqoxPKDSzo7fYHk7LSAf4BhACPgL0Alq4zjRCZR2LXo7H1jWRTDG4uizlxUI4MSZ0D5TsKu8n7czfE83UM3SQeywcPfTbRBAg/xeD4prclIqi1XXKVynhUdMt7VW2gqIP8dlb+YXpOz47eJmLopJnV8BSkLdywD+Zx6O0+/fXF/RzMk4Bz1GQ/G7BevVbybqTuyejSB772bY1WWsHO5ttd3Otra8Q1SjwskJRYCtCSra9VCclALNKjSmAi3N+yPchIs3hhOGEcAEvyIHz+9//TgapomlF4cS425hM9DmiJt988/tBJEaHGAWGJxMd9Lt7e+3g8FDgMLltiEQIcB4ft9/99rcy4gGM5A31gBC6jdZfCW6EdsN8SC5TPP7ZC3LoZr6aHoS33cqVjhrcKOKI8REqaYqFxwvPdYr0nJ05l03KewZGAZShk8YBJXqgcm+WlHtCZIfPYQhjrNEv/D/5kxkT2ipBGtF7bwQqfvWrX6mN3PvJ06dtTxHA6SG6gWFF7bzQZ3d2di2uUhE4qLD820YL6pWuvYU0eoQb7DyyfD7PQoQDA52xSc3E5WUb0TngAQQoU2KUUtZEe1K1P/cdjd8CvKXAynPsqXa+pxxsJXoUj3rW+zriFWtrmhuS8j/G+DX9T22p70SsaQRgkjHl7/3eHxDD711uZ0ntIEIHMAuNl7lHviZjxTswPqHcRu6e8cEoxmBUTqCMTotvsH+mvhwiEykDJCN8stnu7e7KUOW9X7180b795vdDVCPziucmT4vnR9k0jszM7yHKIGVBg1IJ9Jy4vICi6Zq7LoUiVsyc94xxHdjZyFkXB6kNRu9B5HrxXv34B+TzTNYMqrIxzIn+8E1b47zkfaIeKcGfzU3X4L28HNRaJbYBALr8KGNXEdA1cgKpp2qKKe0goqIc5TnnJuZ89biaJWTn4liDMeCLMXWUZWGY6zxXYm+d+Ev2lYA5pX5csQ+dKi+QfkmkNM8faOCi8o0Mm5RPCNWWflR0qhxcEjf58GFwNIlyO+OxElvoAtoklMF1RYv4CvDks8xdgx8rj+7t7qrvmavPvn0uuiLnXRzEvEsotjrzqSUI7RvdgqVF5UjTR+wL2CHMI+ZD5iRzlOdnTj579kzrLX/n85krPSBIlPz582ft22+/0T6Tz2S9ee8bS2zRt0nbyf7Ecx39W1NUkX/zGe8p7HGhZV4pEk90TXUkFy0oxLuz/gQIBarHcmQ4zBgXna3zdszg1Dk5OZVzjxI3lyphYup0xkJ5qKROnI3lS5K+wzi6BBF0Y5eQAAQy/51X7JI+7B9WzrVDROC95rQjfwjFbLb1DZfyMHOMeWRqvb/QhfD9cvbFFiYFKfV0s4dqjybijfNse7/t3X/cDh79pE1299vq2sTGTeVT3oG7T0y8u//8CHtg6r/8h7/4BBBmoxXnvwyHbOoBfckpygETQDJ4TCtPjgK2iWBl05ehAqATtc6bQqhpBkmO4GXzT4RQn1dZCHtypEBYgi78hKtOhBCJ8Hj/MWww7tiYIl/P73Qf5Rw5utUXwDNFZszFi6fOQMaHvgqjFp9elNFFBBNsYOmA/ViFi0UdwkhwMrs3QEdcAIOilQIIaUIAITkmipqS/1X19ArJWNl0rNeTfLR4LU1XtCqpPIt1aMa7600veYI2WG4DRBlfnaIo70lEwFRLK3M6glLiMorNMqKOViZymBtn/FWquROlESBUX4+rYqS3P98KAAAgAElEQVRx2gvbz6vMrT5SGICbyGjuNHjvylOvCkCKuLrvlTtaURIXo51pm+srbW9r0rbXV9rqMhFnHAmeYySFM06UjcDAQKludXWpqCV4zJfaPPkf6gZ7iZ3LtiRDnaiFVQhfDoXb6VfVpFrfUFsw7oksYQgDZHzwrrStza12cHjQ9g8OBAgxtvu83eSXAAgZZ6KDGCMuA+DCi3JMVDQjCoyheKXv6F8Ouxzm8SrH0SHqJxSsD6MHN5S1Xigq1DvL11tsiffhuYlISrhC9UlNe8ua1zoY6oZhAC8aEP72tzr8lX+4uWnwsLjYnj97ZoXOM9cWS5SH+xM1hOJJhDDRiwcPH7a9exhAC0P9LsCMoluVgwTg8FrHUDYQo01ECk1nc8FlGVlFa3Xk3uuCvUc5fCq/80Ht4j3whmcPYY1EfIh+Z9pkXzMYhC7r98c4cY4WKqSOEijyXLUGeV4oo9pXCrwKuMzMyEGwvjGxqAXG79s3inTH+A67m3sSrWZuYdhixCKYwruZvgwAG8fHeWArlQMK3ZlonucGggwAB4xU+sn0OyJ5jmpgQNJWcmtmVdweBwG5cwtDxCg5Taib+hzyesA4FdCrWoonx2/b61cvB8dk74jg3+wjoTZGfIhnx7hOlLB3UvA8+pzrx3PHlH6vFzNLlGdeua3sD3J21r4V54YBoedR9jDv/8ndcwFy1kvq/BFtop+Yt0lPYB8RIFRJkokod3zZsWB67SAGVU5QR5MrJUPK12ONQkCic3K9e/s8jKPA78iczlkfABtAyLxOhDCUZrEEiP6kxqOebxDBF8D44sK16PhifvMc/t87jBMhchQzrANqxbm0g5xT5XiNqAptGdRNlXs7I5DOmuHbInUWkqGdAZOJpLHOGAP2V/ZOaIyUZGHvSnt5fiL0dpQsDZTyF8+ea25wj/39e213d0/vhkMpzhVHTy1+lCg4+32UommXRMUmk+9ERYczXQ4AKxPTtjhttrfZ9zfVB4pAqvSCT8TROQEzgmjeWUUy17RWI+xDXzq9wKk1EieS8jXvyl7k/E2JytCP7GMD84v5dSGaLXnz2n+Ys4uLsreitu285TGlRmNBPt7Z+RBFlbiMcnI/6hzGyYqqqfL7ED6iD+cIAFR+fNli7JkJNAyOmasrOT9WVnCwrqt2q+pyLi/JbvNadIRQStmXo1hNHA8G+9cCnLST/rO4l4Wz5heX28LyatvY3ms7Bw/b3tET/Xt5db0cbmah3QHC0da7+9ePswc+AYSJLGVDDmBjE8xmIEhRG2oiYfFiavMpwxPvDgs6Rr3BlAGSc7lS484UGnmButyeAEX+NgDFolmqKyu8R7ukemZ4p0NbCcglZc6lGBq5zgdE5KxN08yXjLNS/4yyphdxok+mCehwL7qTPLfzeKsClMxhJ5fDuSRsHM7dgZJFQnOEPlAiVZ5E1cUzHYKcR2/oNuidv8Fz/dr2fKovLYQ+eC4zXo4wOpLLZhujuxejyb/z7p/QT6sPfJjYO8d4Bdi6z9wOf1uUAjCe776tApNDMefxc3l2NkoDXnv8AkRyEKbf+88EPGSOZW6mf2KExWC2Qebczxh2GHT0+cbqctvZXG8bq0ttSXUzqTk2rfwAIsaMpehmonR+lPz3zvZmO7i3JzXSFYogt2sr4A7A3OBehaOrVpfLAbjWZuiajCG/R/TiGd/PnmkdccCpQPD9++3+0VG7f3hfwijKIaoxHgDh736n8cZgk8FYxdl557wvnwnlxcWcIz/vXJUeEHIPPNUBbnJ0IDKF+E3qLFauWoxbxgFDgc/F88yYYLjwLO5l4YcxWtbvHf2459+h+sXDjmHHPTA6iRzSVxgPyJRvlWeea05PoWQ+l6gMhjVtvLd/T+qdfd5Mir4HJNC2PoqX/osRDyDEoIkzinfy+hxrUypimfIAigwZFGZ/s1OphIc6+ibjlILs/Z5LH2A0Mv8cfV4dDOh4r9PmRAe8781LSIIodKJPqXeWiE4+Z0A4jg1jhiHE/ZMr2Tvp8jvaxT3dvvfaW2kj8wcaG3OVvkuEkHnANXIUCUzZUSbF6DkLlGUukm8kKlcxNdJGlE3H/PIPUolMxI/9uDe86I8eNATgZ+0FGNLmfJb2JWqtPaMcjRa/QU3YTrXsOzEc+VwAYa7JXhSnXM7WRFt5p9TcDYANGGWNxunKfRnP5N+aXmuxp4i6KP+qzoN+/vD7gEX+zjNznmMsK4LYnSvZ13OG9EJxrG3GlutpW2oj8l58Kbpf0cz0ba5lDwQQslYYL+YQP3mPKHCG0svvTL90MXrWRfo50cPkJ8c5wt8TveO+7MWACwz+5DTyk/cLrTJgLDmnPIt2seZYA/ydrzizMk/s8Fu0AuibN+3bb75R+9h/2aPZ/zKXGSM+z/WscdrP+gPU8W3au6PIuS5zPUrrtK+ndcYJEEYH8zn7YlRFEy3nc3mG6ZcfNQfi1KE/eluO92Ddcd18lWWgXl/OZD5LLnfOZJUbkv7CpSKqL1+9LiV4R9riqOd6zRnlC1pdVwykilJn7lrJ26VUsDSI+KIVAeDd3dkWIGRPoM3kJl9dE3hwdB7hLOUTKk/QKtGAfZd18phBKSbiSbQYe4PPJqecn5lHmZuK8FZknRxhOYWldD/bFpdX29LKeltZm7S1rd22ee9+2z542NYm2yqbMaSqVMrQjxMG3LXqrgfcA1P/x7//8yFCGGAWwzqHSqhLIwAYwZtq7tSGNnSqZMpddzAHRIz3eMQBGLlfNs4YMyzK0B9DK5HHteJbfE4S2zK+obe4xouKyc/ODeIfMTz8Hhb/8MbnTdGRo1G8ZASEY929ERC6FpbV+KCMUiOqRAJIsq+cNBuH5IFAA6sCwtTGKYqsn1f5PGUUyrBQ/osLbsvwwsM37UgcEbp4nA3SClxXiC1UlhjR2bh1HR6wW4WWB091V0qjVzkNKGY3zrX8DvBEoVwriBmoShK+DKYLvLY6HGwc5OtzgDB9by9m7xzw+/Od6GwcCT0o7sFgjLPMp/RPAOEIGD1ve0Co0g/kPa0sta2NlbZKHbB51xzEACQSjfHOXEYeG0qLqJkba21/b7c9ffK4Hd3fF+WUkC6Uyhg1ahcHgcLQHsMYTmkTP0lOj7IhheY5gJQDi1G0tKBIy4OHD9qDo4ft4ODwk1IvrBU+Czji8HMhYecZ8fl+bvDvUDxjxPP/GNCJ8HBdpLrjEccgUb5FCTlwLcZQaG2sK54n0Y+dHRlEMX4iJDVGTl0oPIZAvMn5ex/lBpTQH6xX2plDnfYABlEJZe6SU0UtwIhGIOVODiEgO5QyjArAEVReQCR9EKW+GGPJTwwzIXMucwbvMICQMY3Bm/mRSAnjILp0Occ8Bs63REzGoMDOpcwD+oD7YUwyfrSDv9O/jC1tDTjj7zKG8LYXhTlOD/qV33Ff7se7ipYsIQ5TJ+kTjN0YYLQvLBCMSfbcPuqUfNY+2hMD23lHjk4F7PFsDNQ4L2gbz00OraNRqO6N7AwcYHGE0R7aKtCkfd9mVeYiH5NYGHuqHGhWu04kKvuAHGIlBBWjOACfd3I5DH8u+00AZMZS416CPzgWQ8kLsMuZESdJzq3sT5nncWrmczHMQwMlKpXoZoAWfdYDwgCkALo88zblMgZtImpRIo4jKv3IT0VLqoYpbY0jNY6agOOAoiis8n68S8BZ73hKZE/smS4nE2o20Xieyz7BO4euyB6WaF32C6mkVl1Rrnek69PvjG9KLzhCSeFzAwYAIU7gsCYAs3GOZI7TL8m3ZF5wj0TgaBdzI/l2tCN7Ktclv5i8Pp5JhDDKnPSRnB2dI4z+VU55RfgY4zha6ONEPgMME5GlXYBInFyh7/Y/c67QzkTnaUs+F0GbjBdtin3H73objn7n+ZRk4Eyj0ImZNBak4hnk2YVpJQeX0lIulXNJbnSAqqiXVXJBjgEEo5SXC0ilFEmloBQTQ3t/2WQAQowM7LbJJgJX221ne0uRPZ0dYq1A97QNYronDnrqP7p8SM4WIuUp/8L9ySHEMchcCZU254Qjfw4iZO8CAMI0gx308cPHdnN92WbnFtrS6npb2dhqa5s7bX1zp012D9pk97CtrE+UV6h2YWd16QJ34OOuB36sPTD1v/7bP5HKaE8di3czB0c8p/1m3HPwe+U27sMil1rcR1M/E2WIoZcIYQ7HgByeG69fDtrRePfBjGdIh/a56Q0iLJK/M4eww6Lkf1WfqUQj8NSHrklbFC0jP6Fk62MM9z97D3PeR2xAjJNKPqa6jDb88nDHAPBmZtBGPqMk2uW1tSd83AC9ifXAIIaMnikKGlQyUz/T9zIwBPQsya2aXxWRSoSwP2AE1koQoDdiArAlBkObS70U0DsA1MqtHIxiSXebJiVKa8nMG+jwvpftwyVGmOlHIyAE8BY9tGiMrrgxAmEZUlHp7ItSVzQ0oLDvr8R2zYQNZdUgONcXz033pr2JECRC6IjsbFtdWlCUEDEZAK8ONAH5edFiFHU+PXUU5MNF25ysS4305z/7uv3ki8ft3t6OIoSUkMBjnGibcjivxqLJWQuKxtfYYLiQWwFNiUNfVDHVsqK0QpOBAcA6PLRwAMWOmUc53KGxAI54N4yAGG0ZN54ZcC0RhVIlTbQowCB9myhH5rRykVSfDLlzClEjIkJfON8jRjRrK4p2tJfnc02MyXisE/U3QHINxT76YQ+1P5tnZY8KxQ/jOOI4zEXGiXYiosL8BxBCUQT45KCXEIxqUm3IO83fLCbgnJYe/MbYi6GU55L7lrWDkAygAsOGHJgUTJbTocoUBGxMTVmEg3bZG22nlBwtZSxgvB0dHcmgo78T/aWuIcCLa1OfNftvQKG8+TXOye2WkSvnAEXULWTCvGSu8O7Zf7JH886MEdf2lFRT8aB0OkrA5xIhjGedKExofwFvzNsAghj7iYSwcQH1ItYhEDHLPB0p73H8cU3uyX4L5ZUxoL3OcVob3j1Apj9L0kc8mz7kc1HX5d8xwrln/p21RbswLNfWNyRawvUBYnn3jEWiCwGX3sftcNR5UFGg/DsRRVFhNzaG/o2BHsoqn8/8S1QtYDfR+ZwPmccBjfRbIo6Zy3EWiCZbCo20IYAwADN9GAet1lfRQXMuc6++r3J20gdcn/sy30yZf625wz6F84r+5P4RFlEJhnIyh23Afsa9eE7WS/q2H7PsXxj+jg4iCGWqNcCSdRURlUSAuSb7E8/I2CgPuIvKq95oqRT3jpzBDjo50X0SeaafGCPeLxE77pESD6xBK+2eD7nI9Fkih/lscgO5RwChNRCudaCm3xCXQkwKthTtvH//sJEPzTOzLuM8ov2Zo/wbKrlpnuzDCzprJKrCeVllTDi/YawQWYuD3RTTUnItG0N1Xd9a6ErnSlGr7bCnTMyFzjmfb67fq0BEscbiTODck30nwayZtjlBLRcF69VhDWoflu1aSSspxXVDLqfz1BlTnX2yLa1qzDnG+KSsGf9mzuWcyHyIgylnFHsPKUeXKIviEFxcastEBic7bX37Xlvf2m2Tnf22vr2rqOE8YocRWriLEP5YMdBdu7oemPrP/+brm97IziLLIdRTT+IR5Jocir1hGO+oI40oRF0NkbF4pAIKI+Ubwz3GicGFPbvZVOQJliTzghYiB1aSe5V7MzXdVhS6X5VBmJyE5GDE4KV9A1Aoyk9v/OaQyaEWr/sAlgFhGHsVLcM4Hg2+qFY6943PEkk4L1GKGLQCel2S8dAf9V4uxDwKqSgPsEuwHwDhZ+oKpv9Nj3WEjbbk0OwjbQH9vdEimmQBwj5yEaBqgZ5RSps8QKKXNtyuLHuPB03v0NGqSsymVwMdwOJQqsGAuXcAxMi57Y1Pm3OPXMczc23m8fCclCooalMMC8vAz7blxXmBQqIUtJMDC0CIk0FOCowWDBUA4TnlBDbaw6P99q/+7JftFz/7uh3dP9ABevb+nYQuXpcghaX6zwaKDkYOh5RAUXk5aTOGC/LcNmCQwHYeaOg98pbv7sqI4gCLIcZRSP4S4I53DhjkZ3KG5KWtyDJGQUpVOK/x1WBkJfrG/EneVehOEr7YWG9rqysylDBWMTSyTnOYBrxiVGSd5nDmZ4BpoiA8H6PK9EZqZW3qmkSzEinKHhBvfaiIKi2DoJTqiJqRwO9SO5B3HCK2qJAqOoFxdVr5QRfqG8ZFdKLy5gdwRnkv1D6YBswLnmd62oryCg1AX6hvtW9AES+KH0YWX7TJqqaAfgNqAw4Ddsb40aNHQ71EriU6yDfXhtKZaAn9G4OQn4lu0ga+aJ/ypii9UPlmjFmiw4kq3HbYcW0iWIxvDxizn6R8iNeX13oAEv9mHJIrymeSuzoCQu8dFFjP/hxA2Bv9ONVigNNOHDvKBYS2SxmGyUbb290ZvPlxUKQ9AUH9PKKfWEeJhCQ6T9scvRzpoAJPi4ttd++ecix5r/R7RI0SfeQZOQ/6fd1z0mq/6fOALn4fZ0jPipCT6N27wYEVAzaR40TyuF/OMO7lCFnVZVvwvGNtcq+c1XHACORXRIW+4D65b9g1OY/jLMj+HOcjbQ/dMGs748/fQtEksoUQysuXLwRSkuucZyriU+8cJVreA6Aco56/px3ZD/pnaiaK/mhlYNgc3qM+DEXW2Z+4pqfB0qeMM20IIyHqw8x/+sZlG+5pTve2SWwFaI6cj+kf2sIzeD+V/tje1necPFKFrn1eEbdyuPBchLDiSIN2zV5KP7KuxYiAbV0OLN6PsQVwA6b54nmhrfLMHtjHYRKnG59P9J7fZQ9ir0cozSk25zrbUNymHZyZfCGKxVgJGJYCcXL/MhZeu863xXbDlqEP+PK+MlK1Y3MAPAF5XKf5PTWlEjh8W8zJkdSAx9R+zBqjPVGypr04jnHkWqjpTO8Y8ag4OOJ87Ndo1q3WAiC6nFHYAtDbl1fW2sr6Zlvb2mkbO/ttY/ueAOHqBjVkV9os6+9T0QNvl3dfdz3wI+2Bqf/0r39yk4hSNsVElLJAk28QQJi/5yDIBskCSjRRKplKE3GO4CcgxbvFEPXKNfE+3/am8nt9vgzbHhCqIPXNlDz/ogAsLQsQpkZXaAeO0HkjExWw6uT43V0uQIVhBwqDqaE9yJ0SUoOGR2Sw8v1Krl1lH4hUCFBQHrWpSLTVs4ikmFIHeLXi6KyMRnuhHOuKJy81DE2X8iEHeEhUEDEZ7qXDp6t1lIPYhzUCMwZY8VAbJFnhLUac39cy+6bERkDG74O5pjzCilKq7RW9VN3H8gQKdEZhtlRYeS1dW+UqnHlYCpUVHej79zbQo5U92Ith+Lm1FNB6GxQO1xYw5j30+oNIzozGkryCxTqI6B+i29A8oPpKcppcTAQREBr5eNU2J6vtwf177c//7JftT37x0/bo4WGbqSLzKgD9zgV3AYR4bnm30ICyFhDMwGPJ4c6aSg4W6ynGdA4+Pivvc+UPJgd3BvXDZoObd8e4SJ5RjB4MKr56+hzGa6T1czgnp4R78HcOe9Efi86IsMjayvJQxLiPxoQyGs8/hlfoVDF4En3ieYmCpH4iczY0PsZIuTlVy4//c7AHTI9UzZR1AVyPgJB9i3UHSDMt1MIwLjHj+Z53x+Bh7ofelmho8oPieKJtGFeohQL06MsIfbx9e6xoJCqyoa4BItiTGAsAIWuIZwIaMaRi7CSSQvvoH4y/RDKkciha7Cu9A/eK1zuRrAD85GjSj/Q7PwXERYtcHABe9u4wMQIoYmDHeRSwz98DcnIOZD4E4HsPGZkI/ZoOWElk2hTjUjzGYaW9lzVo6n/OmAAq9kAEJGK40U8vnxt4829yeSkiHVCbqDZzLDTEAKE4V5hLGPcR76CfEXTiuoCOnIm0g2dv7+xpPHk33iERhbBjAoYDEHh+wAFt85w8HaJc2ZOz9uIkSvvtJHJOYEBQyjjw+35tBJzxvB44xhEUymgipYpg134UQBinRMa/B8aJKMYRlXcUPW/B9Vmz/gPme8DI8+hjxFCIEMZYV2kGQEJFyrNHJWIYR0TOgQCoHvSyJyQaGuDj6B9MDgvKwLSI8mfqkA7rdGFhcELRP8wD8o4T7ad97GUALOYN/RTnAn2VvXy27AYD0tFRQ9tDjwUE865x4mSNxoHM/eIE4jqenb2APstah6ooobxiPNFuPsd36K/sw3yWb65TJLCrAS2HZCmdsm/x3vQj7/r06VM5WgCE9B3UUd6PqCGgDPsGR43GlIhg1Qv1OGaP9XnjeWGdAfbLjHHmtNeGnfw5H8n3o32IK5GbiN3g2oer+nxUmbN3QhENxRPAd3ryTuqm5AiSJkC0WLUe3586nxSV0aXlgbWVqL/YY4pc+lyJTaHIdJWwAPjjgCX4QJ3BpeU1UUaJCm7uHbbN3QOBRKKDKm/yOdW8HykYuGvWXQ9M/cc///JGntdSp4ynrvfkxnPZ01R6GmKiezEqtMHJp/Rp+YaALf024f068BQBrIMzEcgsThkYRSPEmE90wWIRbFitLVG7a3mlLS0uCzz5Gqu0YQDqcClltYi8OK8PQGgwyDVRo8zmAICRPLpKVwBwoJe5SCsJ19STo+2urUS0whQI7gMYOD6JPPyZQAYbhA0si+Fw74hSsGEDHpXzV+UxlIOmnMzLKvUw5hPqUIcuWgqHGYcc9jmUE60LeOunvSiulc8l2miKt1dNL9omT34J+gSI5BAb7l3iC6FrGniPlFAZSAKDBuQCuR3gjvGU+/U/e7CXtufveU7fntuR0IBq1320vL/FeJwXKWGZUoKN8aE8yJp3AGWSOW+uXEvq5uqmTdaX2v2Dnfav/vSX7U//5KftyeOjNjczrRxCR8/PRcVRhEK1wcbalXFwfLwiEd/AIk6QXIeXFyOgB/PpozgDPKeJNs4OHm9+hwESihF9wX16QBhjP6BIEa2ZGRk8iTDSjhgQAyiUIuSiDAEprw2iQo4Q0b7klvF8DB8AH4ZGoltxGMVwUhkOrdGxhmAMnwhWcK2l+SeD8cd75j1URBs1xy5aQo4KQI220i4Z3NAdG0p7ZhioVuDZexd4LsM/ZRYi4hDDPxLtKNVREkOOpnpnnoOiKUZVogICg6oz6ZwkqKY8j+tMFbN4QfbMvH9ykPiZXCOu58vg0oZgIngBDjw3hjq/4748O0bJECWt6B3PTjQt+0UMI+7dR38DCHNOMB59JMwgxus9fZIIdvYk7pdIGlQxefepbTaUOZiRqnLyonQeKUXAIii8exwb337zrWhn3Jv5CCjs6YwBrhEGCQ2R95L8/GQiAx+QQB8xR6DlZi72eYW0gzZuTKh/iRHpkiWcPQFYAec5M7P/BBz1wCxgLOdtAGCAc7+/cd+AnwiG8PzQDhP97AE7fZVot88lU7xTaiZtzFmAfD8GdcaNe+WcT/tzNud85to4CkKN/JRi64h35gP7oaOUJ/oO0IvISvafOIR11nRMjjieE7XkvrcFZxI5zbNgcvBv1U69NpU+ubmJRGavxDkgAHJ62v7+7/++/d3f/d1AZWcuJCcv86/PxwudeqXYDzzTpVgs2hUnHXMOsBXAzXWZi3k/5lXmLJ+j3/lcaMIGWB+r5M2y+jFjRYQQVdTTd6eyZVgvyZukr6Bdvz99X6qddsKwh714/rz9wz/8g75Rb+Zdnz55onJHVhR3zV5KlOAQpHQDuz0RwQhFscdzL+87ZlDkPPM+4rMv9FDmD22K0xMDiML2iiivodq9IqaO7TvX4kQlFGVQwF2cRgGVdjiaIgqdnLqS/bqh31z6yHv9yiqRcdR3fe4lEpizNus381BzsWpn22E+qxzBZWihC0ttaW2jrW1ut+2DB21r71A0UlIYZO+WNsQd1LjrgX8OPTAAwnhEY6jFCxYPMptwFrk3Wi9yfh8DN/RSG4rUtBsL9GaRqVOSaFv5M/H458BJlCegLN4a5SaWBy45AJKEnmpteckiAWwKouKVUQPIYZMiedgRCkfl3GYDs0RCFUGoqJejdWdDdEEATkBwui0gCV91nOZVmoB6NhR2p7YWNZBIjJ5x0fCTE0UqoIidX9jr575OoWPTWNk0uZ6NVocrSdrFn6ddihDe8lzNEvW8taHlYO9Bobt8KLQzHNQCUzUeeqaK0485hIouVp6g8xavRd/IYR9AkPtHSMM1gwoQ+h+OynU00oDQRBPiLLgNMvp29wsqv49B1UcGQnPSvEmEVe/nPh2Uv0L9rXey4ljJmhNJhOoCYC9A2K6vGlHiqevW1lbn273dSfvlL37Wfvnzr9uXXzySOilvOkY1TX/Gyzoaw6Z4IVzjsiBWo6X/R4l90+0Sgcm7xuMajzqHHvOeCNS4Hi4HDzxzmH4JHSzGQ+hqGB8IjCQK2VO5GI/Mt3i8yZ/FKcK7JPdG7f74cYiw9bTT5CqaurguAzxRQjkEujIzOYy5Vwyu7AP8DFjFMM5ehEGCEefyIAZKjBcHvY2y46G+l4AZDqfpKa011eRTvuaJPMc8I3TRAJ/0Ez/pG4rWS4V0esYGduWEJRoJDWzo8/V1AcIAYBSFQ0cDDKacA/2c+UL7MVqjEsszkufJNb0ICn2kKGXVZItRSZ9yn0RhoNGmTlg/b7gmUaCAk0Rr+nslCkKfJBKT9R7DjP/jJAsoy/oLYMm8y5nCu3M/auStbRBx4Gy5kTFHXzKmcWbhtMPLT5/Ql9z72TffytFA+6UYWHt7xG8izoKRzJjEgcG8jYgLhi8RG/qb50UJNyAsYMbnxHxbUN1MC9CEXhZmDP0WUNi/cwBVxjg0wABO3idAMH1GXwVE8/m8U/Kd+BvAlfaGWsl1fdSMz8RxwNhk/dL//DvgzYDaNd0SkaLv+HvyBhOFyRzJ2Of6RBaz/6Yd3Lvfr2xXkDvrkiN85Ry2I3asbSoQTnpI2Ryhu/bt1/xZXVVEHeCTXEU7tEuQSODBCpSMc5wzWVe0lb0RWiZt4PeAQb55Fs+n3wMI+b6fW7AAACAASURBVD/952iT1XKT/7lbtQNDwWTO8feA1zjpsgboj1BJuc500FflpDrT+GUNB/idnTv3eGt7S6VkJJqiUjMfxVAgTQE2Cu8FLZ7SLMsrLueCYcOzffbMy86h7h8MhF/96tft17/+lSjR7NEPjo7aZHPSFuQwR58BZ/1sW1G5iRWdoWF/UG9V+fJFtcbu4XztQXzsRWyeOMDiuGCceYfjt28HdeL1jXXNSfZlOQuvKeWECI7zd7PuBAiLtk85EfqY8Q57II5A5oRLWZhCbEX0K2kDpD8Soe9tpf681F4pkTfUXNcVHVxYXNF5g9LoymSr7d5/1Lbv3W9LqxsSo9OcxjHyuULL/xzQwV0b/8X1wNRf/bdf3YT2EE9JDLVE6BJ96SOE/aYeQyCHkLxgyo8aVcjicbaHxZGZgBY+HzDZexZzyOYAk6BMJefHk5xoCXRRAUIlcyMO4I1D9cuKo4/XPs9NtCV1/QA+gCMpA1655pw2fQpHD3WdTCtUkVZkjQGWAmSmvRicWuQG+hPgzkbx23by7lQ5haKuVp0g6GsYQq5JaHoFBpyAVamp0X6M2PEQH6kMAYS6poBPDla9X7WNGwpUuJCY+l/trOnuQ8WAk/4NQI5RJGO9vr8PEGbl5LoBdFW79D4dIMzGG6Opf9ZtUJh755rMx4DOHhTmvnEi8H+eq7l87Xp8/f0ESMsYyX2jDqkZwRgpid9gUITDm9aWF2fa9mSl/fSrL9uf/Pyr9vVPnraN9VXNiwEMDzQiH6ARONAaqHInQ4SnlHoZa7yjRCU4FHE2+L2ReXcB4NGwt1G0sLAkIwUjOQWOBVyKhojhi6HHV9YUcxtjgMhIInShGaWoPZ93tBNDBKltIqR2BGWMQu9KBFCgrEBOIpA8m3sfHh6qvYlE9U6l3qhOpCbGcg72OHzimIJ+ybXkc6gmYCcKEVom7xZASl/isGEK0I/0ATQ2QGEMN94jXvzecAaQuAYk3nbyZ1x43n2DQUeNQkc7+Tw1EfnmvtyHqGSoexFT4J55b3vQHd1NlDaGK8Yl4xCgQ78kv4w+4RnMI3vULSkf2jCKfq9fvxmoUAZvY75uaH+9Rz+Rw4xx6LQxqLlHaJP8NFgdC7vHGWfRCefE9n0JgNec2Npq27s7JUp0LjEK1XB8/34w1OYrb4m+SqTtzSuXueB9ccAgdJV3jsos75Uc2eS85r6Zjymh0EfD6csY4DHorf5sBx7jFWO3X+eZM33U0OvcgD/rLpFb3iWOB/4esJP5kzmfup6hzHIt8yhrnf7K3OGafOd8C6iyUWxAmHOd9idCqPxbasytrIihwtnVR1nyHrIBcLaWAmSYO33UL6Cyp6jyd6tvjwY990w/9E685A7GQRFAn/vR/jg9MobMTe89pRpe+7xSIW6uh5IM9Ad9h6OA61knCDnxLH5PpOw3v/mN+jSUTgAne2jmPddF+MaOor12//BQ/cUcC808tknsK56RnDvulf1WiqgfAXWmQvO55IHKCSIRPaefnL4/K7bEpsCeUnOKksu9e8dWbwtk7w+lmGewNnEs8L58p99Fp97YkBPdzm8zqQBl/M6g2/vZu/fvLfJUjuTUBqS9qu9XtQKlCI/4HwXkS9CFMcNeo52wadhbN8hTp87s/Lyihsw1aRfMOQ2G/8dpEicVwBegGkYNDoGszTH6Z8qsnYCO7ifYkTQB9hDZC935FgdlhPI2Nshz32nziytm9lxdtfmllbY62Wr3Hjxt2/tHAoQ4KAf7JICwp4/+i4Mady/8z6EHpv6nv/jpkEN4O3Q+RjpSTP3TItJscAnbJ7+Be/iAu2jvVVzURU4jOiGPc9E3ew9hvKWJVI73sbePA7WPEOZwoJMBZdTFgeOOYQjASXQjnsTkR/VgI5GXGCvZCNjcSEhX1AWDp6hoGPuAQYwfNjXnAo4FqXOYRzjmwwdHO96SS3aKRzGA0Lx5DEu8e1BJLy+KEiplLlOl0j55tBSRHYsb8zdRHaXeJTLmQIOUMaBEbufviZ575ZIZPXgKwFJpikvX0AsgDCjMJE5bekMjm2dA2ADGeF4BsVzTRzdvt6F3AnxufHqP+e129eAuG/DYb452GhBWDme3KplPHMb98/MOagfvAIhC4OjjlQA0YJCfC7Otra8ttC+fPGw//+lP9I0kNqAwbexpYAAp7nP2wZ7lRHJ4toACog8YuKEU45UtMaXcJwYdwDay+yuraxK+wbsMZRGAxz0j+oF3Gw94aEcGJ85BSr4MhgFzH481xk0KinOfeMIFlgHUV45A8TfGNPS5AMKAE94xYgUctBhUDx8+1DNY64kyaj8odctEFVL/LpTKULXizc07JEqi4sAoDM/PD0AFJwzrLSCL58pBUnTt0FJfvHiusgms5+wRMRwCWHnXGG8wDFRo/e1bGSz0JY6g0KLiwRagX1pSH3HNu3fvB4Ocupa8E8Zk9jmt5xJiiehBIkG8J+3tKfW0kS/eK1S7KNtGiZQxJ3LwLXUty8GU+c04MUfyzvH4x1gaHWbT36H8cq9EO01nNaU3yp0RMQlNNLmscazZ2F1uu3u7bW9/X3PhWHmYCO5YpEI0RanGuhZdlCZ514tzl8/AgL78eKGdL9GU5JlyXQzzXlAlII3raK/mReVZxzHJOCRqE0cfTr6wGnJOZF32+03Ou0Qx6O/MCeYTa4FxDysmf6fPEuUPGGFsQpVOjlTAI9czBhLYqRy8tJ95kjbG4UZb49ihjZlv/VrmGoxrR5XP5Eglyp0+0v5VjpTQyZVbBfW5IlquAeeII9fwzgEpOoeuyZu2UymAkPkQJ4KcKSsrisrxd9oMeEt+XMBs9gLGke9Ez91PpTkARZw9q3KEDUqdpwczQu+7siJHFb9nnZFPx/OyDyeKyPyLMyDMBOa3wOD9+4qq8d5ygAC8oyBcjln1x+mp7o2Thj5hbCNUQ1vi+Mm78WzOZMC37Ii3jPdJKSVD7/fap+2hBGde8TOR4T7qnIgzz6dvWSPJIexB9vr6msAaYJAovNJk1K+27xjDCMko4FspJlnzmR85J7geKyUsDKvbsv8su5zDJXncZiEwBylv1acTTM9wTk8pl192DGkANecCnu0wIr3FarTZwxLdjngU4xyKffqasWAe8RXmQ5x5joBeKeq3vb3bdrZ329QMQJ0+PFN5CZRG9x992XYOH7XltVuAsBzwn+QT/nNAB3dt/BfXA1P/+7/7b25uG+S9kZ0FnQhWv5nH0xyvZMCcI4yXokhmgzCH24anvNJQLrv6TzwnBmAijTEuE7kSUOrEMUJbAxixwcSL2re/p4ElMhGDPEZSv2GmHYmM2OCzopVppxQ2tcfMdW0cZ2NzjHFoMGFqGnQtDEd+4iXDsJidmRsAExuN24E32Xkz9CObh72mpr3cposCeg38vPEFDNGH2QC1KXIf6Kwd3fR2RM2boCmhbofvKzA51BscVUN74BfZeDWgQJR+Vr+MfewIoSPEY76RN+6xH2+DS0UnQc6d8p/nq0c5xpj/51ymBAGHawB2vH95MfOZ2/1wG0iKbkqEh6gtB0LlUxBRRJ9oZWm+PTo6bD/96mn72U9/0g7ucVhsDW3t2ywnxTU0FRwczhHli/6RIYinFYpROQQEPpMjWpGJ0F9j1DJPMKzxRpI/gpf3b//2b3U/vjCq8H4/fvy41OFcdoV1E2U6DkfWA/Mr0QsM1hhYOZRloEtAyV7e0PcCrPT3UssMYEs+DEYIXnaAZnLB+ugRnwtQZEySf0ObMGycC+foTCIJ/M1eetcslVhMqVm6vhiRE3JPbFQTSUDRMuDNEdvzRm00Iq89NY/P0/ZEv+hn2r+7u6d2sGahgofa6hISph8xNvI8F301gPn42OU1bKTYYM27JcqX+ZLfh3JLe7hnDOeAB+7X5xVyTYBeoqmAQWqDMe6ZNwEJoaZybcBnIm9x9vUGcdopAKfI4+shmre3tzuMLfei7aEe9oAwUafFxaW2ub3Vtnd2SnnxTXvx/OUAImTYUiOsxp/3zDuxN50cn8j5Qa4YUadeVZBn8I60wfmaY71G+oyvOAD4XM6t5I8yHwMIlX/4/r3Lz1zaARKwkAhf7wCKMZlIftZCzhGem/XFv2OYJ+JkSpv34ES2o4baOw+4po/EymFaKRiJcAYUci+dKbVf9nsmn4tDlPvT73kH1mSAfuyARNZ7B2/6I4JHPCtj35+tqRkZUJeoIv2Y/YDnYJgnIsf+EiplH9nM/JRwkui81kGwk9lAjyiXQIRAYej7V9pfmOdcTx+ztnkOIDHPii2Sdcp1sUeS28y7sa9ECIo2ZBzybnE2OH/4uQHh27dqD/OAPTq5jbQhoIxn8b5ZSwZv77yvVX4htFDlCNc5kjmTsc5Y0Sa+AoCZTwF17J8I/URtmvdN/roig1XnE3sH2ih9a5G5ERDqHJXz2QA+6y37nct1kU4zo4g0gC9CMEmNwLE9RkVnRWnl3UMx5iw3qWbMVx8dhqaT9nM8dlxv2/YiU/RJ9gnaT5/ImVRjyHvQz4mGYptBG19f32wrqxtyoFOT9/z0pC0urbSNnXtt//HXbe/Bk7a6vqk88xgpLrWculu2VO6+7nrgx9gDU//lP/yFyk4kMpMDM5s8iy50l4TZeZFE9+JhyYY8eIRUtPZahymRDzZBgFEAoagiKIdWDa4Y5z39NAaWREDKg56NEi8cBrSKfiqHAoEN03BsdAE0RooC92IzcUFU187JYUWbWK9Qmfg8nip+Z0B3VoDQ3i0A4RhVchKekqwRhHl/ps9Al+V3/FulJ5C/poA0BluzQSj1zhsOqXGDUx7UHMa2N3nnlhGVtUc3YzMc9EX77IFNxiVgUDRYUWgNKnswFAM045/i9KkFJlrjFO2sWlpFOw2l0nmFginfmdsByj6IfV3mmHOtjdzcdv8/n8nN8s557xxqHkt/9RHF/vP59zC3v2f16bn1Bv1z9LmKEF5DBb6mnuVUmysBGtJNlxfm2uH+bvvqyyftZ19/qdIT9/Z2h3blQBwMOVFWHWUL/TqAKl77GHVxAPhgiwquCwPzpTkuURLXbiNi9et/+If213/910PtPYQzAINffPHFEEmys8aOmhjMicDzTO6b/A4OyF5oAwEPvhOJSESPd+Dffdu5P0YGUZzk2WB4iQ60uDhQNgFV3I+/YZCzxjDWbAx8+ERQhPsnCh8jSM4iaEmXLlQc6uzJyanaw/NSg4z9grwZwFkilNCL8Dgnx4e20m7otFECTfsw/OhrFE3Zy2i7gSUg35HTRI0wjlgfvAfRSr5jgDJmUQCOURggyT0ZA9pBG/s8MX5Hm+jTnjKavE3vXQuD4h7PCyDMGGV/4NrQ7fgM+3MK1tOHtCGUrETSGDf6O5GpRCS5jkgH3n6emTb386PP+/H8qRqJkw29C2qFRAjj5Iuhj2gXSqmDMqWMtgV9BgcIwmGXF54nGcM+YhrlUO/xdrIlUhm6ItcH+MZApb30P/OAyAwK1wB/3j3GfoBIPh+DNCAwecPJOWTu8u6JpPL5GJyJxAe45/wNSM28ov0BbnGQ0Bc5pwJOvS6iwjs6W0NfzN4Z0aTsVXkH7h1lTvokz0rUKcqtoZvzuUQxA5wCNtP3gIHVlaVynNogz3cAIffheSkgz/oKjTjnl893g9w8M5EyngVo4fM4oAA0AMI4gAL0nXvsGsk8jz6EMRFnVO6dfM/su9m3cxZlbYQKz+/5TMYt4Ji1xXxNOQuui/AL0cfkQEaRNA4vACRzLv+HCo+dgS1BqkDmRcBUnAy3nQU8b6BYFi0+c4S5l70uew/Ob/oOdVF+4pxZWAB0OUKoiCfR0FJDNfvCtU5DS86c0jnfnOeanD8FA2BEAMRWVrSmk9rj+XPZ3p24TAQ2kG0MO0pytseWceTSuhAB4NmL4yynLaKLopxd5xz9ERtD+8fKisBqKORWdkcZvhxIlCZaWmuzc0uNfE6Jxp0SsV1rm7v77eAJgPCLtjbZUhqD21m20R0g/DHin7s23eqBqf/7P/9bzdgsslA8AvrkEa9FzqYdw+8T4FHRvSxCHza6qwwnNnSShvl3NpBsxvHSJLdPNCEMBqgfFSkbgYQjYUR74JIr324oRspBacM5UTIf1BYFwOiTcIuMOAO33ojlOqhnyg+U5zbS+FzLc1yYVXScQSHV4jnEA1HwIgkao0GAEFEdgNjVpahrtFU5hq7IXmInHo0UrcfosLFoL5wPVNNlh/fsQJCAaYXBYgjES+reN9ihvxLZ7UFPP+4juBoL3RsQprAyqqD2mEXgBpCn6J1x4ydKg/2mbeXRETS6kKwBYg8GfwggHIDeLaXL26Aw10lMRgfTCD57ID0AzPoH15lKW1TRdtNmld9nZdf5mam2tDDXdrcn7YsnD9svfv51e/jgfjvcv1dCMoz16DgB1EP/IZBlh4IjGI5mHWt8EuFmjvWUs9G5MXpBM48CXN+fIZn+Tfubv/kbGTYYEoAs6FBPnjwZInCJtNEXMbZ6ry6/Z00SGQBIhfblqH59i5ZlBcMAzIDKrGf+H3CWqFBorBg98V7TB7xvKDsYU4lSBRDGY03bE0HhvUMzR7BFtKpSfzQgea/1x/2ifEoUn8geOXVj5J+cMUdGQk0k8hUxkkThMI5NY8NBdtWO3+GtP658lBEQxjALILQc/GuDihJ7ITrGXoOxwhgBpkKxA+zxTIljXbJ3WMKez2Lk8m4Yl7SR/km7AzLoY/opQOP5ixdSNg2tsB8Lnp1c0+RVcV/TQEfDlueGNki/SVWwy2WlrYwfeyfPDtjmHn3EjPYG6EjoC+r90pKMUfrnzWtHQrmHIoIAzDL6h7yjej/2W8Dah/MzOViS50hbAvwCJOjHgKis+T5KlrMotGf6MHNb8+DNG+1fUo0usByac3I1w2pJv2fcYmwHmGYOJAIfgzTgrY9kZY7zblm3XBfWS34fUNc7bG87/vh/nK2J9DInUpMyZ0GAFv3N+mftxDGbSBM/E6XmmYnUxCmc6FPos5lLlDKgREhEWQKk6cvQWblHGEe8K7+PMzNt7M+6OIB5v1BusQNYr48fPdKc5IxJ7liew7vHgcLzaFPKTXAtv2Nsw1ygX8IsiuMr0cM+UkwbE31mTSTazJ5MfmL2U949dO0AXO4rUZcHDwYAyBxXrqyK0AOO3ym9gH9XsFtzNdF+7su7Zb4FlPP53mGUPs18ixMjTASc4qKK4hiam20b66zHJe2VYZiQP0ifyObAuY+4XlHTe5tFrJcppzEAuhSVLxYSUU5ScCg7M6YdwJy5audnViYmShhxoADS8cw6/yQvMedPIoRD1LCEcJivfGVf0Vy9upTNuUTqQZ29PBcWj85DAgHLS6Lqzs8vtanpuXZ6dtHOPmCDXrbV9Unb3jtsBw8et73DB21lbdJmZl1qZvCVS3wgqg23rPC7/971wI+kBwQIE32LFzCHUwBeAGFPZ8nfbh+sLMgxXI/4QQHC42PTdyoU30cWsyHm0GZDzQGbNuk5A/grYFIL1puaueUGWPYgBhzx7z7KKTpA0bdiDOQQCu0lxkxEERLZ5P2ot9cf4PwNYyEiNPwNgz2xs3jiDMpuFB0sCDVEVey5nRNPHQCQ5Gx9tktyHuZNRUzZsPPOOajiJdMfBNpMGe2jaT3AvO1x671regeAoDbO63ZBvpRAalFdpVOT8hIGOwMoU95ZCdJ8Qvv028dzHMpoD+b6tgbExhDovYTx+H9uPfXGXx8dzefzM8+9/XwDegNCl6iAKjqlw2x+drotLcy2yfpae/r4qP3yF1+3Rw8ftKP7hwM9VwdPlRZIPSwZXCpjMlN5WC8FGOjTpUXqxi3JU5o5MxpqBkCOfpT4UXFjBe4+XLRnz1+oqDGGDcXMmdMxMBKBC+0uhkqiOT0FjGeECpVIuoy3gT5kdcR4y2P4Mb9jpDIu7BdxIiXiFNCVPL3kiyVyyHP6iADtxbCKaERonPSLjWqL5eCxldFXRbhF0aaWJIXFcTItLg6qv4AP9gAbP0SrrF6Z/K6eTkvfRlSCPiH3l6g/eUDQbZ3bZKVYxie5aRgcrBlfQ5mOk4oQugQHIlgBUtyf/gBoYQDSn4xPgE0iS/QDbeOa5MFwHcZgCq1z7xjHpsa9VVszjwJIaCf3o1/oC54dMBjKcSIKqQEZz3kob9nDR8VAO7NiDCaqov2xxiWgQo4v1CVnnKfqaPWpXFh5J/LXyI8OGOL3ckRcu7A4Rjw21oJynEb5+BjBYYLQjzHwcz4lgsK759xR/lIM1qJYMr5yIHy4kCEe4Y5EewEMjB9zjDnep1bEaE2EkL9lHfSRuuxr2cPS/gDZXJs1x//7dZx11tNUcyYEzAVI0g9xAtAHUbHN3sdY8S6JVPGcrPO0n2v6fETak/Oa53LfvDv/5p1V+3Fvt+3f2/skShZQGICSs4f2xNmUfbwHkJkTsQ9Cr2R82Ku3Njfbo0ePBDYAiKFehr4c4EZ/0H7mPxRkxpu5mPeHFUB/0AbmKc/p29ED+tgEoXzjQAobAicO+3Ki03EI8B6hnvMuOIeoA8i9+H0cP96vycs803pmP1GksGwg2rm5uaW+5h2zRt2+1J20bcHpOzKGRkVwO8muBKIVoV9csGjTDBHXjbZCOYi5WTm+cZIob7HqB2qOykloJzEgC6qoz8BZUTGtBGohGaseOEoaJ46jdESjHVmzQ2AEhZyh/I05FYDPvhL2AGsR1pm0AaqclOZJAbE4p3Do01bGBpYWY0r7UIxXAEROuHO9A1/z9EexFLDRWptp7z9ctYurqXY1NdPWN7fb7r3Dtndw2LZ391WbEBEqCm0NXy5/e/d11wM/6h6Y+r/+039304OdbHBsGAFWvdeTv4+Ab5SmT2Qhh7Zq7E3bW8ziDc1IHjIAUxlq8a7lQI/xlkOQjTjGsTaYzggOUIjoCtG0bMppZw66PpLBNfG+JiqTnz0djs/E220qiqlFRMrYOLPB6Lpzl4wQvfP6RpsSwh/kDAZcAloBVS7L4I05fZn3F8WBd5ZQxYWEZ1IAPhHNGHehXcSgyMEZQ3IAS0YQn0zEeAZ7QJ/7BkjrPjpQiJYRZbxqH6DBfqQsxuXo/Coah9sBOMyjqoxDV3PS1/jt8z6OgJkK8jnQmuv698wT/hCwzfvcvmfvkf0cGORzWgdVPkXGlQrTBhgiZDTVFudm2sb6Snvy8EhKo48fPWwPj+6bxlPRkXjcr69NExVoFyicbe9PUaB93V6iLnd2JsMFUBj6UNyLaqPyFiuPTlTjazkmBP7bVCNC+OLlSwFBDBt+8jwOS6KEGBoYroCH1PPjIEyEMlHKGKzJu0tk2YwAKESjPDxGX6heAdyhcPXzKjRP1nrKR/A8jLTsMzGo+Vzyz2JIOvqEd9re70QjMdqQSifiJrroiVUqLYwyqilmXbyXcjDKlyNlXN7pWdMcWdu0j/Ymp47PYmyFPkekiHX+6vVriTHwjaGGEZT8MPoZg4P544LcUGDf2biQEMJK29iYCJAlNy55i0QIk0t020jnevrbIOW1ADf3C2ANhZG1nRqGOKpoX4BQgHRovPRpH6nu6V78LZE3fma8McICiBwRNasiEdvM+TgHeGZyDpNHzvlwM+UofADT2XuiTX4m0SnmKYAx50/W5eXFqHy7trrStrc2tV5jKPYRyuzzjCv9lHkk1kqJstDeUG35e6jL/J5+xIEgh0MHahNxC+0vEfPMz95hGIfJuN+5Dmv//3ye3+VcSfSFv6Vv+RvtSnSKdofCx7MDxGyIO2WCe2adMaZRUwwtNnmRiewFNGJgc/+A59BD0/acL4k8xfHaR0V5Ln9nPA8PDtrB/t6gkMrfMj69My7v3zvx4lgLLTjzOfR31kIipeybXMeeB8Wd9d2L9tB+7hdQTZ8EEEaoKuqh0E7pL65nncRZE0Aa8Mu7BCQHsFuV2CWBQp/3+l9W5DHOE9Y884z/8xlo/rx7aK70DZ/hGMcZZbEuK+3Gub2/f9B2dra1x/Cu/I1TljPFXz6b47CwTYVmgJ3XHjsKy5tmLycQzqXrSzzCbY1IHqJ9C3O6v6ivBQgzNnZWjnl36efMJ+qFUrpCoK3y/XmOAOENdWhNebf94bPO/YoN6b2dNppRQCkvU6VTqidKxDqr66zMOqBtsYsISkBxZY4IEOLInJ0T8KVdme/8TecuYjcFCF2neqp9vJltN9PzbXpuoa1v7ggQbu7utY3NHZWjmJkm7ecOEP6o0c9d477TAxKVYdHFyzeCFxuviTblsAjQyp36TTsHQ0AhXpIYETl8WczyahWFIRt7gFEAYU/DiMc0gDDAQYa6gATUJOdG9d/9oRxQmagUG0ToXTyrB6ahGWRTjkFrwZc5C1OQi1WgkE0VT9nt/A9vShaaSP/psKuiuxZBsTcLSkX/5YhcRRQHcJKcO0fkZKTXxtd7mbMpBzD7OPg0T095hXjAKrfPbQlAnR1q55juaRAbQHihfMTrLnJWaqbl9euZEabUjuIvekaXXx0w2AO8z0X9erDb91MPFmNU9CAxwKQHKH1k8A8BwhykBpaqU++2QwWdvlGUcH11qT1+cNh+8bOv2tMnj0RTAqjLc13GG+MU+XMl1ysvY1beT/JrVfqgwFGMOL+vo6gBsLSD/ytqV/UUoRnzmbPzC3ltobgBUgCEyUfDGCOfMDW7UreLe/XOmhzgAUYAkPSbDLeKEMbAHAz5EtoIEIhxzn1YY3zFEE1uGIZX6He90ybGM7/r6ZAxiGP8cp09wxYDwNEiI79AIdFB5mg//qJta025H1mLGEwYGXjw+T/t4zOhvPJO9FfUHsmLxlCDMgoNjH6WN1me9aVBuRLKO04h3hFAAVMi0TFyfwJQ+BlRl0RrQxfOvpe9iusCVvlJO9m3YhBlL6V9ob2a9oSxZeYG7819elXYOAXYmwdnSLESMnbMsYwN7cvYBkCRP5izIkAygi3cIwDMdG9BwwAAIABJREFUtDufLVKzrAiAKFoXpkNyTwxjRWSncXacycAVWIV+X9Fdnre9vdUO7u2pb5nLydFK5DmANgIpzMcAvdAlM9cS2YmIC+22yMixcqAxJNVOSthcXQ1zmr7sz8nMrdEZ5HkYI1XvXurbOcNiTGfPTlSuN7b5XBw0GfsY0DF2k5Occy6A0HM9oivJUXcEJOu5p21mjjDOAZo9jZ379ucn7Q8gj4BcKKzcQ2VbKkIYENUrUfZspJzhWbs5V3kmc0JAr8SAQhPlWSMd9MLOnbU1RbTYR5PPGVsnTCDuyRdtBpglQhign5I93C/t5bNy3Bb4Sv5mQGnmEXsGfR6gyudpd0qJ8Hk+w37N/OYZoZAHYDKu9DOfwVZg7eCMQj2YtubZcfhxfSKLvbM584PraU9vk+S8zZyiDawritNLjO3yo+ig0Eh5N9osp9sHK8DjkM+ZGzDPWPB8GBiKosv5ZdEW23G2RzY3J4oKjraHwWAcHowdfcEZ+fLliwEMRoma5zFGO9vbArJKM6o5HUeS22GHFTYc+wlfrFv2Fxx38+STVroRpcbEDENdvF1LTAZAmLNMiSczS212YaUtLK+1ydaOKKPr1MOELjq3oOL18ngNxtddhPATA/fuPz/KHpj6n//yZzds0I4AjIupjxDGGO+pe/w73znUckgYEFKnD/BkzxkGQbz3EV3JM7MZxFMbyiibKV8yjCpf8HbU3QeJDR0iavHumC5kgAhYTFt5Fl5oK4YiVuDIA8+SCmV51QI6absMcIx7FZ3ngHT+oqKEZTgZfHLoO9nduYBj1CsAbIh2VvRJJSqKS9CDa/ISiQANkbxKT85YyNjggO8AYQ+IYjhk1gVU5CDLxt0DQiKaim4R1VSNxFGZTUXUVVOogLCADVErIqFWJE3eqHb7AoLfnfXOGwy1tFcY7YFs7z2/DQZHcBf10bH8R8bNhxzfOh6G3bgHg9qrv0fMJjt5+ov/VzWQNtWuG3G5uZnWVpcX26MHByo78eXTJ+3pk8fKOYBWysNHMEeHGFzz7hxOjAGg8OT4rXJsk9jv9eCZnohAvMmZ38y7aSI4VX+PXAaiUBi5UAoBKyneLbrWvXsDIMSosoExNeQRJk8lRiyHZfKHMq+kMDo3O0RsEh1MRCv7RwwGjIcAnuTLcA3PoI0c6lyTNZ77Mb70Ty8Ukn6MMc0zQvFbW9vQ2sVjHcdT5mLGT3MLb/gU0RXTMW0Io+R3LMEHDKk+kkZ76PdENdfW1uvdATIfZMgRjQXssdf8P+y96Y9mabbd9cQ8TxmRkfNQc3VXVd97DQiE7xdfYQvLAguDhDHIQkhGAsRHviH+Unqsrq7KOWPMGDPQb629znnirezb3dfYargR3aGofIdznvOMe+299tppDwCV3DiihIwp40JOYwxW9kUim32phn6fiUEc0ZoYr6IzVRSIfowDLtL7AXzssxi3/DLzcUrxXDEKY+wH/IYqyvMOe2E5HgI8GaMAAq6Te2eMqB/GT86SUDTtDBmjgNlT2DuVk3dIvqfVYmks0V7mCpEZKHd4YCJ4Q3+Iln/iXEQBx93b7f69u+pbxt4iMHv6XD8eEf/IHE1JFJ49gLCPjF2P3uyLys8eyH0SoQ7Aom+zd2W+JTIWABqQnPfzLDk7M3YBbgF/vB76cBwVieLGictzJsJI+7KPBIRyD/o9kcbsybzG+qNtaY/mPFFESg7UezxL7pn9COOb+Zs8OdqbKDdAxcDfOVj0E23cRql3x/RaPs94JQ0lTuTQfPPdgC7+zfeYF5SvSRkS9q2e7k773r07dn24KkMQUZlEOFkvfD97Edf2Oj3QM/DfmQtRReZayYGN6jHPxjPIyY3q5rHZUFkToW/zWkAt11NOboEt+p19hHnY3zN7AI4lqJYuUcNauhIQJDeYKGHEiCIQRV/zGs9hW8eF5cU6qlqlPKdSNsrxFcdTwCfr7s6d3Xab2ouwoQBG7y9E36YffG5ZSAzbygB/VPLl8zjIue/q2oquc3t3V88BO0ZRzToHcxbRzoBU6zk4kpr1SnmgH374fsh5PdjfV/t5/+7urkBhPy7ZJ3OuJRrM2Uz/sC8q8luRSOkCUP8Xau6py6QBHM8vL9rK2qoAYZwrWIkzC2ttcXVDiqKbt26LKrqysdkWl9damyYC2nFEY7TeUEb/LEHQTaPGHpj6z/7qkysWj8zmCvcnshbjMEZCjOkYqnzOhrINjkTaDIicE5dcuOSQyKNVKpy9kcc1cp1cS+CkvKICS0UZ7aMW2tRLQVRe1Tq8VAuovLC85rILUDkBMaFCLcqgVnSOKKMKy0MNdN4KHn5tzGeAv3MZk84hAngSbaBNrlcXxUwO0xy8Wf8q51CKbwOQTqH4jljeR8ascBlhmYtBtrgHR+q/UsmcBDq9J3nyOzEMdehWhFCHh0pilFIXeQaVQxcRGf5NX4pqUnUQAQkBdX6kqIl+SHs04MyRNreZR3PeQeZfP76+toF1gMk4fQ30eoeCxUsrb1Kg0J/2vcbyHP31Ag5y3fH+BpoGjqaLTsNtuQIQvhd9ktITjx7caV9+8Wn7/NOP22effqJ+zNylRIWvcR0QDvSaiwspXxIhBBjG+RAnR3LdaFOfl6Ok+CpATgF0NHssOnAgo5jIFYYDhx/rMmUVMIx7LzvP1huniWTHyx0wQh/p0Jy7HinKXpH1mygBBjfPGE97opLcj+eIeh4HdUBYIgcxOtNuDLhEV+gH9hIMMQwo6Jfcgzl5UEYd71uoyaUdsrednp0q0oPCZXKGMWQoPQGAxniIIyL9zXdpRwQmEl3EWUOU08DW+Twx+tWulRWBwoDcFKbnHlwj9FnGwrmJ3i16o99A6WR4hj5CF4AdCl36iP0qUWLaFkDY7+WRWA/ATF01rt/3M/uD84pcmiDgMPt7H33DiMQBkygjY5pIW+88jEEp2tmbt+3l61eDMM/0lMsF8D0i2vQL2yNR3yirqk/evdOeLTVKSiNsmuZL304KEgUs55npZ/oopQdiOPcOCMBCALCvdyQnWWToM+f7c7GP6HEP/p1o53gejrS1zIvsOb3jIrRr3ovTtM/Z6yOUfYoFn2e8WM9x3gZoBlAFjA1Onsq52j/Yl2oi12Z92Bi3uBkibOwtifqgOEn0aHt7RxEtcnCZt6wHfslbBYSx3zqv3zT59XWAzYYiQoCFKAknMh966hjpG0vk8DxxFFD3jzFinWWNxIbhc2YhnWu/4i+5Z8kd5B7JuY0d098vuWkBsoksBfQnIh+QzvyR2u4Fys2nAkaAB+iWjJ0dH9dzY1VmYnmpXUjF/FjgjmsgbJKxtxDdmfotpXNwZPEDBf3tG89Lzg4Kw5PfpzEr4S0pk6KsW+qeca6fEJE/fic7KHOAuREnB59nzRAhVHQUgb+Ksvb7E32W6Crzw87+g4Yid6LTsAY2Nte1jpXjrPzAac0n7I6I/7A2s2ZoSyKE6Xvee/36VXvx/NmYegSboRxTtJMIZHIRw6JJtDzOo1wP+419UdH1CihwrNN3iwuLYiAkH51xXa3xihMXQDi7tN5W1m5JUXRre7ft7N5ry+sbbWF5dQSEfYRQRsRoudz8100P/Dn2wNTf/MVHoozmwLcHdPTssTgD9ELb4kH4PBs5iy3h/QAhUxUccbTapus3KQyP57BqwgU8xJMVozIHaIzqGBSuZ1NqkQO90bX7+BnKIZSqZvjy2eyyUcW7Hq9k2hFKV4ApfxNJs3fcAESAkMjjxUiVCCjJAZ4DZIjwTahh5p7ZZPN3jH65KDobEvdOnZ8fgyKD0YBricwoB7EK3UeKrACV6wtOqx8V3Qw1DIOf+mizjiRYZZWo4OW1SKVpskkWtyR1xmkSiAmMFWDV85WyqOSjhygYQND1D0fqyqhY2gvO9MC2X0zp+7zft8NgjsPPzoVJINgb4v1YjN/razyWVNAACFtbVOmJnfb5Zx+1Lz//rH35xecC1TIWk1vp2alxwjOK7Q9o1Ksl4Q11FGBydnYij2wiFBxMER2IaATfA2ysVtFopLspDZKC0hjPAEL+Yhhwj6wtjAuMOOoT8pdDMkAzbeE+idZHUIS1QjQYIB8vPv08zLtag6zxqIuqnYuLik5yaHPwxxtP2zDceI028bl4nrlGooQBCPHm8xkADN83bZFyA2s64PHohkLmfBSLI8ipdHmpSCA0J4Ai0T4MQwxGRBJCYQ0AD90oe1yArYzcZoOfiKQNQkcA+cnewfjgbBojSqa0Ysw5CmSwHGPJDjRH08IiSFSG1+lzwEkoixGF4ftRGOXe3A/xCn6hwbInpoxMHwHj+9mX6c9QzzLvAyTYeyJaAihgrWbfDOCJmi3RAvoj7BLmTozG7OmMJ++/evW6Pcfr/+xZ1Qo8Vd5NgDfzZWPTkd84AOS4ODpSX2Nb8QzkiCF+EfCaqCr/ToQw4LmfY6FKxwlA+/rIacZ/iF5q3P2T/SaODOZqIvdcJw6m9E8YL32fZs31rJCA9iGaUXOC18OuicOIedID80RSkqJBO30Oj2WjMm7ZA/X+7Iyei3FLLmEiXFyD+zlfizIrOCeIblvoibnH30QnI7KUqEzaJGExopEqIbLY1lfXBDTibIjBzn0zjsn5S54YbWE+4XiA+p7IXfbEnO2cLY7Yn2qsUKFlfScSyVxgbnGN2DzJa010LaJWzP1JR3XEZpJXOGgjvDseVM8jTJT9LMyDfDf5g1lbrOt8JnMnIDXzOHs1ZwsOqKNDFM1d8y+R/d55kNScRIa1fyN0VeVIEt3mbwBU+pLXkmOMuuj66qooo3JWUUbr9ESgSXsrIjalvsv+KlukgBrF7Te3XMtSwmBLVu8FENpuJP95SyytMMnilPLeXjTPqan2do+8yVftSArSfnaeJzT9OMRyhmUfzRhyrThwOCdV2L4AIZFPCt7PNFNceUbG4+DwoJ2en+ucXSwFZTmDrlpbWNlsq5vsUTvt1s5u275zvy2vrbf5pdXWoIt2+YODzXYDCP8cMdBNm7oemPrH/+BTqYzGs2jj0+UcXMbBNIF4g7OoPgQIs3n6MAIojBTUeLcFPvvSBRVlTIQr18jfawZ7gZsAyOHwLTAY734M+2wOAYTcuwduOTCzefSAMQYa1wxgdhK2FbQEjOQNG+vr9cC2pwAF5PVRvD4amPHowaAAY7vSIaNSHUUNVaH5LqcwwDLPIsO5DOB4snVdfgMKAYQVRRuBqSOnJFZrMysgL0XV+mxUN5ObJU/eBCC8ft2xnIngYMRlhjIVAE8nthsQuoxHSvZMqo/2hswksIuh1vflGOlLlHGsYfQhYN2D9DL9hgih5zSA0CB6Zor1cdUWZqfbndu32icfPxYY/OonXxrgLCwKEGpuMe+iOVsUVjyxcXQwvzjU8bBSZPuqVOE49CIgEmBHu5WHsrHR1ikgX2Dq7Nx1+JjroY0SKcLYCNUvIAvDCmlzjCIO0kTmsl5iIHEvDnKMEYwY5XOcjYWHeT/OlRgyvbhDaFKDh1iRPKvn8TzcNyUh+BuAwjPz3V49LsY3fcVzAXhz/9XVddEzcXAErM7OjjlOifYBQAxYXBTaCoLUcTR9Lb9cI8ZR9jn6AWDLnkaUEfAZsEf0TzSoQVXP7AI6zNEcR0kwNC32YGMkYDvUKJ4nfcZ6xojhc/QL34NaFsl+DCHGhXFM9JXvMHbI20OB5fPK9S0REu4noLWxoTnKMxqkWqAme13mSRw9AWQAX9rnUj422Pi1ku1D7ZMZO54lghFxGPJZ7su4P3v2XDUSv3/2gwHhuxM5bQIIU2qEKEnmdQxonCfsvQI4RWPmfpm/2a+T4xZFR+ZqnIShVvJscZjQtjgQaGNAsvZ9Q8HKi/JzB+zms1wrjgs+nRSKCAdNGt4BkRlzvhuqrQWTnJvID2MU4aecUzlv4qjls6HKZW1k/mR+Zn/OdzGG2ZJy7T5vN9E21tvr16R8nLTlZZwpi5pDqZ/HczJXkgMbh1IPjqNyjWMMeX+oeQYFjuIzRgHsoTwmzcRRIzsLUl4hNNl+vfD8PB+1KWmD9pojlGGtKsz9uAagknWQuZD2cs3eoSVqYdVXzf1Za33NVAky7bvQPftPnoVrxabiM1nv3Js28JP7J8rJa4nW5bvJhc0a13XfnYrWOOlAs81mWnnmLq9lHsYhEEdC+p5xDhDP/klfKRq6vt62NjarfAfO8BNF6E9L0Io1wb0A3jAwksYCNdNU1/Uhr9pOcvbodwKDKI7SF5Nzh39z77BHwFFHh4hAmQqevTlrJeA864n3E8Togxn0BWPE5yIqg0OEfRqhqilKs1BWTKkx5xbNOT9TeRylgSjii6P9qi2u3WrrW7fb5tbtduv2HUUIl1bX25xAbwFCIoT8Pyp7N4DwBnz9mfeAcghZ/DZIzceH+hDjBiMwh39/sCZylihBDsIYhnjSDR5LYKMr1QDtUKCwIpNDZKgKjxI96empg7Ff3qdsaKIfleiJa/+V6EoVppe4pmikle93aUAYUBjgGLUtf9+5eVAJADyKCSn3K6DF4irQJ9k4AjryDImYcO0Azd5bG299wEDmB0ZpDy7zviKEl66jlT7RdVOKoi7QU8J4vngCc50eHHEtGQZ91PLK+QYkZU+pEL3bL5pUfc4FwEexDpwFElBR5GhUn+yBVcpipK/dx260wWAAocF21NAmlUfTTxm7SUA4euFc8L4H177hdTA4CQjT5r7tEfwZ+860T/IpEG+bm25tZup9297aaE8f329ffvFZ+/rrr0RfQdAg3lcbQ44QRl1VpTxQna014GT/Q4FNzg/WHIcuUZ7UxGPex7AgB2UNme1SZTs5teOAgyzlC6AMJo8wBiJtYh1HcZT/zpqNQYLxRLsYm4hxAIhUDuXc+RWJ4iUKEmMsOS29MyZRvuQt0sYINMSwxADmdfYg6Jsc2hFL4d48O+PA6xjHRCO8R5FLhvrdQpspAQzT4/AIW0iFtgIEX72xQAh0LK4NIITChodaFEZyc168GMpeBGRwPUAP+UvsZ3z/1Zs3g6hLn6+Y+aN8xhIKyryOkUfboLryzPw4Yuj1nf2U8cf4xWBiPHhe8hUDDOhT2p8ak2Ez8BwpO0IUVbVPS5giIDhgi/ZE/ZO+D6CgPQH6/OWaVtvcU1tisAUQcl2UbBMhFKOhjO+ArBifEaV4/vyFxDEYEwx/aGysDtQMh7qTszNS9owjTwadjPxjOVkU5dAeZAMy6y0gPnTK5PExX8JU6cEZY8B3eQ6rOToqGVVJC/OYWcHnehGfODgimhPHXN9HXFeKhmWM0ocxXhPtCCilzaEBS/Si9vKArX5fy1zr9/6Aep4pUc/Mq0Sd4vDR9+ZmNT8CjOmrOGloE+uUuffmDQ6Td21+HrGnUZCN9ib6xLjbAeISLAHNPAN5n0Tqjo4P5Sibm3F0Jw6A2BZhEITGTFszPj3YSsSHfuT6oVommgoVE6YF9xQzoOrPZe9j/wt45hqhcPcMBtaGnclOjXEpHoNJxobvxFny5u0bAesAW55fUaZSPc6+ndqfvX2Q+ZCIX6J+YYYwjloTS0tiRMjWuPQZRyTU9pprH4vmW7mBvMA8pJ9N/ceRYbo8gGxufk7nd6JzfcTUSsynUr1mTTIneV4rup+3i9Kd0JmBvoNstynl4eEwgtINtXh52WVO6Bd99vJC4BGAxfOEQq4INfT0isqGwh2nKroN/AYw8zcCPVkjfR5sqOI8dyLVsYU4J7Hv+L5K30xPtVP2H5UhcgoRn32z91Z5znPUZCw6r22i1pbXt9v6rTtta9v5gzt37rfFlbU2u7jU2tVMa1eVQ3gDCP/MIdBN8/oemPrnf/2zKxYMG29fqycGIZtOPJehdrGIx6iZgVh+4oH0IUVeoQ+MGPDyRlVtvSxuHSTyvFhSW55pIQaDkgBCXmMDS8RSOQfFfz87swHLF/H+xLudAzLRsh5IBLDlWQPc0oYe3GUD13cuLA7Sg6xQf3qgEVB2LXonsGuaRv9sfCZt7Nt1QbmC96PBGGCl+3VCM6GL5LljFGU8+rbK64yCZQAhO9yV6wXJq4tnq/IBFY0c8kstKiPKb1fHcWbGOSLxZg/gTaUaDBavA0KVpRewyrMGUOfwj3c5RnmMn4zfJCCcvPe1Oam7O2IzzKWuTWnb4Jio+exxM43PGZEGrxi+swUI2/uLtrm+3B4+uNO++Pyz9s03X7d7d+8KFOoZdHE7FASG9U+PfTzE9ugeywsa4LbE3D49FQgAFAJW+ogZEcKVtTUrR6oOoRP5uRaf5TsBhNwr0ZlJ73C8x6ylGI4x7JhDEWBQgWYcJFcuaYCxzDMlohAnA3tI7hfaXaJdGH8x3DF+6I9QRuNRB8AS4aINGF4YYfzlJxFEeaTLqOZeKnKuGo7LcpTw2tKSjWk+S3/QF4A08nkAdFBGTR273RBE4XOpFUYbMPTSJ/QDnyV3iSgW0cHfff/9AA7Y40JPpZ0YmL/97rv27W9/W8Da+6MdT4BsgN66rs99MH7ljKnyAsmh5p4pNQG4Yy7wl/YxHgDUTz/9VGObqABjQ2Qw4iqKTpYAC9dKhJC5RB9GmZOxYGziDEh7aGMiNilIHwM8EcxQ+ZJDGAAXoywR0OyDGJtScwR0yWA3IKSkh/ICNzfVF/TV67dv1IeJEKt/URm9SG21GdUhZP4kYpe9LyCU9zJ3csb1YJ928d1Eb7hvgLIcpKfQD6eHc4VIMb+sJcaafslvIm89AAYEJC8xRnci6RFW6ffTUFcjSpKx5S/j0p8BXI+fOIuyD3I9XsuZnXGMcEoiZvMLrgcZkNhHCJkTfK5XCO/PudAOJ6mo9AHP0OeqHu4fSCXy1euXBvNTrk2IU4PfPuKXORn6dhyhtKcHmtw/dMnQNHlmIkmiTGZfPXJ5Atoe4Mf6CSWbvwGK3MsR7Gdal3YgkEZz2e7evd3u3bNaM/ejLdxH1PF9i7jkdf57jKwfXMtD5l79eRVHQfIXQ3vPmPBMAnTsM+X4UJ8QZSydBK6RqF728cyJRKjD8krkLUApALTfYyO6hDgK+1vYDNoTFfiy8z1nO0wLys+knh99rdSIWTMd6Hefd86zzP7CmHL/nmoeB0e/nsNWS78FEEphunKd+/SKiEjRb9mTY5dgv2Aj0q4AwuMDWAcXorUmuPH8xfP2hnIgCJwtd+WgpqbbysZO29y+227t3GnbuwaE88urbXYBQIhjDxvqJkI4AIOb//j/RA8IELKxjXkiIxUq3r4+hM+GwIJhwfcGbQ6KGO4+LCwhHi9NDmFFnSrCJYCoiKGBRn4kdlLG3WDcR8ikDCeF8EtIRpRD0Sz90wOzgC+uE8AUr5I9gGM+ZEBg/gZ4pA1q77mjhYIZBWAD7ob2y5ttAzBGgjaaEqtxNNBgV8IolZdkjvqVNqeLS1N3+V8US/s+1Dc5GEpNLG3uQXCMh7QrnzWYLBpnUTWJzCofpPCPvWHuU34dIUxReucK0C73waj0mf5XaYyuMGzGQQdWAcLMl0nAmnHiWvleAFs/thmfGEp9/48rcEplTpLV3YPJ/v7574xlAKEdBszNkvohj2oWL3drVxfnbW2FPLnt9sXnn7afffO1BTEQWyAHqPqln8vK76wIXJwiRAcxZGJsI0pAO148f96eP38mmXHlRC0v63BSBIy8jqpnOSVD0bQ5jO3UyOOg5TmSF8QhG6MnjpDIoAfU9Z7zKGzKQ0wB8OmpIUoVQwrQlggVgIXv8/kY8Yk2xWjnszH2+FyMwUSsiBDyPu9Z8e7OYNCn4HLAE4A9kVz6wM8E0FzXc2IkEOHAwAPIQUHEuE/ZB8Aghgz34zOA0RjpeQaeM/l+rq160n54/lxGjqlcroeIoUX/Y8j94pe/bD//xS86tUXT6OkLKK4xCrkX7Qvw7vPuEm3AQAzIj6Q//UJUjl+eM9GIlJtIhCV5vImuJPoUkBRQGKMze2G/BnpKJP/NT2+Ye25ZRCNrP2AhdEYZj7VXck8itXJgXKKOe9BOTylgPiPBEfra0Y+z9ur1a30u3+W6cTJ5HROld3tiyGXPwOALMOG50tf0Tb/uYzjTpxiSmTeJxpKTBk2Mm3F/AAFzMo5RjGeXF0FMxft9Dwi5Js/Ea7xHW5LDmIh62kPbe4pfwEJv8Kef+U7P1On3zERpQ6tjXsVwDrDnmhLVmPV61L8rf4z28u/Jcz506t6J2jvp4sxQqYEq1yKQ9navvXj5vKEWeX5KrV6cNktyULBf9oAwEWnunbmWfuPfmgOV+5bcu0TTeV4iggKAOtcRTDkb8hX5PmshkWo+l/XNuJrW6Pqh2QfIWeU+sAmSf8h9aJNASOU804+h6AbEJ08y+btiMlTb+7XCPblHcidpV6ismUtiLpVgmWvZ2rFMPwVEMd8Tsc28DljOdeKgz9gmshZbjDZEMIs1ubS4rH0YhxJRPVHGZw2oAICz2A3zs3Xe2WEhOv0Fugu0zY5YxsFR6pPhTM+48qxZN/RPQG3mN/sLOYn0X76TcyXAPnYC38neyXUSAY3jAvOG17U3VYTw4O2eop7LS2P5HPKb3+7vtfnFxba65n1JtsfUdFtc3XIO4RY5hHcECJdW19r80kprU3OOEJa4+Q1ldLTEbv7rz7sHpv75X39zRSSvNwJ7z1moRP0hxYKNpzM0FL7TG+wYaiw4b0b2prEIDXgcdvdGUfRGIi9dmQV9Trk3AEMDF6h3fEMHQpWKUBROERznQgwgp6NDxrjpgVM2FYNag0Lak8Mm4Kofvhza5CCp+HzlUMWQ7sGID2tHEntASKFlibr0tEapUY01prTJKxJl9VcbU/4NIFS0CTAYpdEChjGGeK7+uQOiYpjRkeov2jFECK3MKP0TURrHKKQBXPIp6fOUj2A8AIMc0qFljrRcchLjRUwE1Ju9n1FPXs+VNk72fSKtmV/9mMQYiRf5QwBY/swOEE4uyR4I9oaiD1mvDRfttSIqPbdmURm1AAAgAElEQVQwh0z1VHt/ziEy327vbLbPP/+0/QURwnv3RkAo6rFFfCKuILBfZVR4JuczOdcl4C2HD/WXAIUALYymJNr7gLVwEM/nXELTY6hH+EPVyOO/QxsK7Yc+i3ACB3FU9+QMqDyWeKlDH1N0jwNUZQBsAPNdrokhJefMxYXonnl9pCqFpjQ3UCOTsxZxCNqYnDaeNXkgKBlifLO/JHLAvcbI4qJUOwWsi4oOCFpft2GfCBzXRJGP3F8iiqHC4tmGZsX1oYuSe0ff8O9EqgAkovKR0zVD/cgzATSEYxz9IZ9qQ+PDXOH7gMH/++c/LyEtO3aYSwYp0M0ivb8n4yvRO56XNkFTs2GE0ekoIp9jXHhW5hiGNN9jDvF6X0pBeXmiyY1UxxhEoecx1onihqrYg4yAwx4U8Jqfxfv7mKPjKEYM+4CWGHTcK0YY+61y1ti7i57JdRcXKAq/ItES+h9DHEBIUXgBP9ShpZiL0WvD/f3lRbuinqpUkp2moH1RwkuLApibW1vqs7dv3jhy/uKFnjtiXAG3GPsptZI8V9qp3MmoVE9NCRRgIAdU85lEdxj/9E+AB9fs5znjFQouz9mD8IAypyyU47VynmDHsMY1Z6u4N/toclmHNAKoqeeALkfUoJfDWMj5+xZ63vGx+sBniHNXuTd0ORwk7Cc+d+20zFkBUBGV8eRU98j4ErHlOjwzTiv6/PbO7bZ1a8uKovsoxb4QKIQ+isImY5jc3MybOB/oz4C/PkdMzuOag7SZttDeiCsxf8jFTkRQyQLTzteL81dnZ4E59gdeZ4xYUwYc7BuOKnKv0IFxwuFAYuwTwc46I88stFXGQ4CO+qRV6xRaO/tHBN3YU5RCAM2ynHTk5kGbJFVA3y96dtYZYwMRkbGnT5WugQAcr5F3V3sUTAk77nHwkovnc4P9hznl2quXitahjpwUgOwFPDv7JXm+6Aog2nXv3n3V+hNtdWG+LS6xHyLqtDTkDXI/+hYgeHhAHue7dn7heqneQ0YRnCi/B5yyVyXwEBZJvzYA4yifhv4du5Q5nbnbO4TiiGJOJ3ChnOKihMtu4lcO+ql2sLcvQEi5lTjniRDuHRy0pZXlhnAbZ10A4ewiZSc229r6llRGEZVZXd9oiyvrbXoGRhze4ogl2Bcd+2YIcPwebNA7vP+84cNN6/7/1gNT/+U//PqKhZyNHbCTzTMHTU8f0oFbXs7kQcTLFi9mvLmut0WtPwChv2cj1lGw6WnX/8sCoMwC1wwgpbPZ6AxyXA9H3rDyNgdY2dgwF1wxnPKaxYvZR5/ifeoBISI6bJAcHPY62XAN0JsEDGEQTgLC3EeGSgq6FyBMn2gDIpH/GiDUEwx5fwY1gGaruAYQGpC4floMLK4ra6lek5evorcajwKK+lynkNeDV70OQFdOjmsdqf0XjhBy/QBtg9wq4VHtGQHr7weEORRMJfEzmCKMMIkjJwF1/cbZg8EeEPabZvpocsMN+OWAN+31x8s3fZlr92PtKEcAIfmnVgilzYvzs21hbrpdnJ+2pYXZdnt7s33+2aftL372taiFHJ7MXQ+NC/GmNAmOjUQIeT7TkhBzcomB5F3RWgwOUa1evhxEPGgX30GxkoOUMQJIbO/sCMRgSEMZJErFX/q1d+j0ESUML+6XyFQiraHM8XoUBTFCmAlpL3/5bqIlPAv5a7SZ8YxXXJLjJaSQiCh/uVcKPzNWfc6Nc4MsMsIzYVxIwGFv/xrtC3CjPjw5Ub5H1gV7Dk4KrhMDDXCMQh6F4ZMHxsDgxWbPA3QBGHgu/i01QOh08V5jpM9RWPlK98JQ9XUouryu5+G7or1++61+E/3CIohHGyONPYZ/B3gYEN5ut2/vyIizweO84owF483zMEcltV4qsQF2KaWAgTcKVWiRXltbNgrthc+ekEia9x47fuLsy34ahw7vZ3+08eb9LEqsiVLEYGfcAgYxqnldheahnxNR1bhNiUrr3KwFGfWM9WvGjBqF1P2cm5Pnf2dnWyBAhh7UYWrOAoDaezstSuGXe0nZcfuWnIn037NnP2iMFaUqYJsUhFDrmIsBJsrrEj3ZDgf6IHMyBmL6OmIXiWwlhzF0u0SVeD+CKTFYQ6HmHMBhqtQHpRY4116CX6h0UqdxdVXgIkBC+cfHx9pDoBAq36oYCIxT2mu637Ro04AOQJmds2bjsEcZ1KHcuijWjp2yBvOcDzjG4kTlGqwngE9y9MgbU17g+kbb3CpqNLXdilqLUqQEUSjj1DxnmMuJnMV4D6WVMY84Ef1mJgUOGyJNVkSn4DlOqXxOzqxjM52wO5grWSPssYlysl4ippM8WNcodVSJ9tF/zF/2Bu5vZczNId+W7yOmAmBIJC77zbtj782Kzi/h7HC+NuAZ5xRnAPfQOM54r6J/6XP6FdAtUEzkcd6UfsoYYVOJbVHrWOWiKr98GXtLJW8cweRZcCB4nWKDeX0nnxlnU+Zt7DnyLu2Aeq37bG7eEhMBpwI5guQhriyT/7kq8TTlKpYzhnFhjCilwXVy3vMc9L3GD7AP/Xd2dhj7jAOfYxzpqzhKaC/RQcB4bIecH8wP2YSlGppx7u2DRA7jsErKUuY19hg5hKpdSWmP2v8oxcLaX4SVU87YQVNhZkGF6ZdUmN6AcGNru62ub7bZBfIQca56f3Uakx0v2V97S6S3T7Mf/9hSuXnlpgf+3ffA1H/zj/7qSrl4ZTgpR6wOvnhoQkfgoI4REU9dvhePf4wFNih5sua9GQVIphwCi5SDh+RiLZIyRKQqp7b4wE7UgkUqMFkHXbqGhW/P0sJQfkLeKFEbfYDbyPddAh68cUTifcznk1AK1LgymELtTLTNIjO+O4erPU0F0ur1SUCYRa6+EwE/G0P+08XpOZwVrau+ABC69p3l/u2dGidFwF5eGe9rI0IbTSKIUXIJ778rB1F71kC983XwvoeG6/7L6/pbnaAIXwcM+5qBopQWIE3b4jQIQFRUtpRK5RyQK81PpIgaBktFgccxuL4wNKbu5Gtv6F+5f+3M/fj3m3MOjbRznMdzNY/oT9NGucbiPLlLM+395VlbXJhptzbX2qeffNx+9vVXEvrAQHGNyBLRUQdWHxYgTB9YPIB6by5uzoEYelkEUfb3UKe0YcZa4iBPPhmAhWgRXlzuqwjWm9ftF7/4hZQc+eGgk5eYSD0Gbwm4YHSHThhvLUYZxhJGAUYOxhJARTkXUrBlj6DsyqXoq5sbzvlirX1P/cM3b2SYcqhvbd1qd+/e0TMF/AJYMW4DJpUDRz3GY4Q8jmTka/62KRn4omGVIAf9wTwhUkQeJRQf2ks+GiIu9KmjrKZOMVaMremHr0T3tHDGhgwMPs9eQTkD+owoXCInGPwCz+9OBi+0nFtVnBnj3FLyBrxEvgA6jAsGEb8YkxiI5SIutgCUK0eAQmfjGvQxfc0aCoUqxhsGE4WoeVZ+DJ4QavDew28oZ3w3ezf0JkXkaz15bxwp8i4rZCMeISQMF65JuxI9yD7qPW9K+6zzkSzAgGMHUIeBCKhFSj6UwwDeOBd5ZvqJqBuAMFEtohvMFcresLcA3oiO7x8caa7yQ1sZ74cPH+hetFHlWvbetncn7wSeEkHHSAacAJwA7dxnjFK9VJSKPkvUNH/tEInisYWu6LPTc9dhdGRrXvM+ObEY8IACgBHnF/0VQzy0VdrN93CsOeqEgJuBcoxcsTLel1NU1ykxqlLtTiQzUXv633sB7AJqYRL1c142beW/eUZRzUuNmDYMzt8669XequdKW0LH9pjB/OEcJiLs9cTPCGSJZhlk0f+mHi9rbkKjZp4k4uOcuj2f4aKDApacVhIGURxGzHPGgv6LQ4mzgud8/aZqV75zeRz6g8+wFvk8+59FgY60T4QZwf3YYzD0qfu6V5Fd2kPkaGtzS1E2ntN7DMwGov6sBdNG6VM5I6g7iBDfEaDnQhFR1mTEsaTJsH+gMcwcEMOgWFKO9KMoDU13nANxYoaBJcpl1cfDicTzoN5J1E+li8r5nHNBwKXAS+wFOzbZb2Bp2Wmu3Ef6YG9vUGTNmMYxx/t28uy0ne1bbWV5Recs92av4Hmkyqmak65jfHBoCjwq0MrvLIEZKaaXQjUUW9qzsrSkc4v+4TvMWcYo4+3yZ3ZIuHSMBZ/iJI6DjfcTXcwzxO7rAw7JZZRyO44THC1z1qSwk4Lc1imzo2DuqG6t8+89L7w34cQ6vZxql1fYf7NteW2zbdy6027fud+2d++0ldX1trBIfV1q4MYhByoc7ZOAwPyNjXjdPvmAB/u66fO3/OtG0vSP7qqbDw49MPWv/9k/vGITS05DOO+JoJlKaaGXHAhDBKnAVuim8SBrc4LSELBXnlhRB1M0HI8yGzi1h0pxVN9HxUrS9JaNjmGsQwh1z6KMZMHH85xEadrNQmfDzsbRA6Xeyy061VAgfYy8xfDm2gEKotNUPwgLSXUu4HBUtewPd3miLpInaEBnkZa+vII99QHaASm5LxQ9gaouL3KIhBXtM6MZ47cHNb2nrJ/3QzSurt17qeQsLsDXX0uYBhqRq+q5TWPS5tBGbWpl6ExuS9nwEnWY3Ah/X7TP/WEltX4THb+v/7oOmFOOpHIt88yT/Z2+zpwK8HQUxKIy9tRDq7JXFzBIhLC1S0ULN1aX2kdPH7ef/uTL9uWXX1qARPOedTPrfNhL58smhzCGlUVSDAhT/ymUO9aWInLH1AE71kHGARZhDnIFAW7Qne7dfyCRFBVpP9hvv/nNt6JpxfkCmMkBSR8CzN7uHwz5YKw1jB+M8SgO81q8+ORxYMDx3RiO/HtRjiIoz5ft+bNn7eUL1z/EUOPAj1hHqEQYGtDYdm7vSKSBvQLQJRVCFCRLtEh7RYGd5C7nwKdf2LfszCIni5IOroFH+1J7DgOJ77CvQfPkr4UzkENf1zy9OD+TQQKdDYpiIlF4hvkBGPHLd4nKSSp9blYUR0Ahz8f9eGZoVtBmj/iOlGMRsTkTe0h1Pc+jjkk+kCOAzC2ugSFEe1XMmsLLVeaAMWPsobQGEEaoxXR3izz1Trq+/iAGJX4m5QCXIyCUPJ7V+TkbMvLYs9mn8YznTAiYY8wF0BcXBVyJajJWiii8MqWZZ7h//17bLVqd73ektgOQxwiQ69ECgKRCq5qam3rt8NDKlozX8cmp2q2zQ2qpC+3jp0/b1taG+g3QSNSPNcIaIzqC84M9kygJQCxzIOAUyjNRR+YJ9fCYf/SxBaPsHCS6r76oKGrEy6hRxpbH9WmzjOKqNxnwz/eVr4UztHLuBbKggBZYy/qKM4Y+oC8duSEabpVTfuIUFUipciVQ6CxgMisnhCPRowIs1xlBON+zYzYAjetyP+aP5iTOzQJ73vfIv0VNmPXo5wEISZ1S/cXZaKVkvh9mD30aqmJAHvdlvgrAHzk65Pxz58BBJUzUugeESTlhbeBkwHFxdHTQ3rx9rT2PfqJNcmaskwu8rPGkPaZZv1VbeR8HAmPpGqlv2t6+a3rG3mFQicgCAA2e7eyBLgmQom+cm+iol9VL97ROeE9t3GJv2BgcX8xhru81tqoSDnLOlFiPIoQqYwXN2H3MnGONZXx4D6AlGu/yimwmfongZl9jXl/fkxfkcItaOzZVHCSM3zTqvRX1zJ5Iv2ee0eb0TdIJtE5w/lxe6lmUT7gISIromu2b1MCVMBj59esusZHzPkwc5bZWugHrAiYL5x9zxzVr1zVf8lx8nt/elgsgjF0WsJ09hnvFGZF1xHdYF+zNOFLDYpETLaWDOrZV6hVmj1CJisurdnRy2g6PT9vx6XmbmYNivdkePv24PXz8Ubu1TTmKWwKGQw0tGypdMGCsu5x1N9hkg2M76g1/KmIZ9RL+1G/efP7vdw9M/Zt/8TdXeFDZ+KFixOj8EHhgMZp77nyDgCR5nTtxFi1iIltFB3UeLlEuUx4y8Z1LMy/RABapPMEFcjDyEqXpN4EY1KK3dHXQIlzDtVUnEO9zeUtZVjloejpqvGo9fSrPregfSpxlsCmyVfk4HBx4gAfwNojDOIKT9qo8xfmowtoDwhHEcZ8REA5grwxhnEr0WQ+c8l3XIyyqj0CYxWlGD7cFaRKZGkEffRcRmIrOkuOWTaujV04CQt/bXkZvO6aTFhzzK9U3k2C0934lqvFhcGeabP8ztAPvfUe37QFkxQmrNZV3Wpv7JEXuQ23xnM5GDT3UjpCxD1CWtdfeojK08UK5hKtLC+3J40ftpz/5on311U/b08ePnWM15/IlomFjvBft2Z5hq+livAAIL9+7mHYvyGLq3phXwnU41DjAWK8oT2JsO2dnp+3cvq3r8j0Oe4xF06+IfOPNHQufs0aIfPSGYnJmTAu1Mh9zmjbhoeUA5QeDUBQcvKeVH8y1375+o/vieeZ9ABQgwQahy0oEEG7vWEGUfaKv65ecGVOcPA96IBtKezzeRARMJ93TPRivKLKm7l1qAPJ+KLLpZ177/vvfCbDwOQEJlABLRXJvnxpsKJQeq4+3bt3SswlsLC4pKsteBrVX9fWePXc5HKJS5COenxWTwGvde5GpjtnDRgooipjOCYxjgj5n33rxwrmVjAkGMMa9oyGOXiSSZ0BCFCu5RHPKncR4ZUydF3cw0Dgz5yKlT39H2CNlS7hnvPC0h3GlzaLxHR62ly+ea57TLmoS3r93b6B90XdEqk3HdTQpIjJzQ5mFdanmJnr46uUrgXMcBZT4SRSFuXpnl1pulOx4XxRCjzs7mSKE5EqJNYIEvsGeonxnFhchkoexyUYRqvqk888OUNN6GTNRMGsvST/HIFXkr2hm9D3fpU/jxMjZGMM4hjzrcogeqewKUfLjAQzSV/xAF2WjwKgHYBKh4ddtg1ZOFNqfVfSyKJK0M/Rn9izmdM7JtEVOB/aGSgUZI39Q/1wAnGcTwF1wLrDz0VwGxtHQ6/s1r8cZm4gXn3fU61T7hQDBGgqR51Lo5HWB7dIK4LM8C3Myars4A/jc4ZHtFPp1iAhXiof26/feUxHi4t9mOWxU9PBUpS9U4qfaaaqkyzcwdwIiiPDAYuL7VrMEPJuq2l+DZ7OozboEWDTXUM6k1iognWgYtWNXV+Vg5L7aE6Ts7fOFI9MK6nYkYGMw5mclwAKLxqByoy0tQv2104YoJX8NiqarXNas5ozKQZVDw4DeSrzsa6xrOcFevKjIHHMH4Ds9CH7Rri0cP5ubmlvat07P1B+3NjflnFGZi66kWNY5ZwDtR4wljgOcPZzRiiJXTVKujXMFIMlcZu5yfeZab3tkHsWhEWdDXs85EdorbeUnVGT+O3annBc6j8/kzMGJJLsQHYxOoEdzuESiFOAgXYDcfQSqDo/b24PDdnB43PD5T88utrsPHrcHjz5q9x48anfu3W/bO7ttXuJv84ODvAy5stGuK9WPtsw10+fv8I8bQPh36LSbr2C9/6//7T+5wttjYYuibJVATKgGATksGrxyHFQxVvqDIaArkT6pYxYdkMWtg2egLzhBng0yxucJlAFRkux9jIc8h0sfHRRvvgqYZpPI4d4DVAEORQ3Ph1wiUxNsDMRgMFUoNFBDi754eDxb/h7Ui8pt7Iutd7X4dLCSdyLawxhBLJ3KbvLZM9t7h3pQCOwc6pp2B282y7RrMvo1+X7f/msgqvL59L4Dn9fAWA/cDN6qZzqQeg3UCRsWd35iieW5erB3rW9CQ63n/CAoVF3E37eRjiAyz5u2ZW70bf0wKEz+Z9FgJhThUnpCZSfELiO/pymP8Mmjh4oQfv3VT9vHHz2VARYhFjk8RMEiR8ROAr/ngs7kjAhoLtibHqNEXnyU2WQwmUZGNI45jNFDNApDO5EDDPUYfRi/kvY/pKA4B6S/FzqhhBMxMrvIAe3qc0oCNEwFs2iIc2um7UkvKo3EDd6/V5v291yoOZ7xtKkHhHiOAbHsPaqDVgYe4+aC11YfTR3T7AFMqaxv/jvt7QEh1+C7jgysVb6lVQP5blQfwyqgPxCTsYCJ8yK5P/OMdlEr7+3b/XawfyhaJ/makdRfXlxWDiUG37PnzwQGyb2JmjD35PqSLl+yMU2UQ/lLe2+1hzkvLjmBRDQt988vex7PwvhhZLH38lqKYwOgiISkIHwMdNpPDhdAFaPnRKAZyp7VMOmvgB7TPz22ATdj3uKbYa/vAaFrsu0aEB4dtlcvng/0xMePH7WHDx4MNGEcFzEUc34o0k09Rim0WnhsYWlJQPHwwDUhoR4TacUoi0OHeajcpUXEPxALsWphcnu1p1MLrc4dOeEUPXW5mIE1UrlxI8U9lPjR0WmanXObBUqr5BFtT958wJKjaqbmGeyMqqKJBoaBQJtYC/y7jxB6fVC77lAUZkodxGHA34yX6sdBV6+ocBw3BqIY1KPjhnFkDbOmo+jbO7mgRWKcW0zF7eoVUPl3HKeJ2CU6HUDFMwf8co0x0umc3pxFsQ/ikCEX9OLirL189WKck5UvkOiOaefQMQF0C4rinp2zLkw51XxlvVwTtZtWrUocKLTdjqktzTOBMfIPzxy5433Gkz7f3zPl3HuMmT3sP0TPme/z8wZz5DOTA3hycqzvB7jiHAJEOvJ6Jhp1+o8+Xl0elXiHenvk9hXzCEVqQFnSbLg2EUkxDK5ckmVra1N7BnOZccpeHrXYrJNJe4DxCXUWQBgVUQBhooN2MPiM4C/f2dwwc0B0T5w5706UD7m1uVFnlKOGsc1Q5nz56pWeGxAFtbq3x3Jdzg0cakQJOTvYk4g2srZzLsfuzPXTB3ZOrtQ4jcr0vKB82qOjIbKYdKWYIpmLYaHo7FO+7JjXDzBPGpWcObX2cQ7ggD8lNQAKP7T2vf32Dg2Ky9Zu3b7b7j182h4/+bg9fPJRu3f/YVtZ22grq2aUYP/yI6KcqP59sCB2l1lr48/fhfp5Awhv0N3frQcECJVjUZtYvLfxCIfKwQZtbjnetZGikDydLNpE4JSQfvV+4GgrwkZ+QpU2MBjzITQkxZ+c2KslcDZSWPoNJwtZ3rS5kQITYMcm0lMGvKnPyKuDUd17PXPg5xkHQBhVzy4KGEPCHmCMhBLDEUuxKJKllhnPqeg4VR8xAFo5cdAunfQ2ROp62kMOUYHoAoTyIk5EzdIXeS/XCLjtPXd89to2MwFeBcw6QDgJ2tKmHhBm4+5Box9spN9Ottkb4o89ytmo08YetPbtdlJ3Kd91fdJ/Pu1JFFvzriTfJwFh2nP9O/Zwpz8zdhHPUGH6qas2K77sRZubdU7hk0eOEPL79MkTHcB4UBnDGEMomQ3G4PyCvMKKyqscwpWoPsl1CAXGIM4CA55tTR5O1ioKpBzqtNFUSKuhiYJWVEnnidiIiqCCqJWi0o5qkTH08rz0SZT2BmNU9eFcY0qgFQ90OTy0h0ClqWgdreVZQhnl/eStEL0SKNzcVOQF4Jp7YQCSTwaFMDSmXuAq+0EMGN4LgKGvaH+MTvqD/gVgmIbZdM9EObL//Pa330mdlT2Ce6OOSH/tHxy2F0VfBHhZ3GBTRmKMJei63O/776v245u3AoDsY6mvRdQRgEakgjIiz374vr16+UJ9SHug1u7u3hEw4odnghYHsI7RClgIZRQQShsYIyIhOAVUz69yLBG6ub2764LWKyvt6OidC8G/eqU20SfZ//roTxx8pta9lbALjoqs4xj/AFLlyWJQn562169eKoLCPCHH78H9+3ou2seZgbKnoxGmKGq+Li4JEHINGbCU9Dg5bUcCRQeaExhfTLasXxvg7L/sMRG4Mt3N+/i0HC2cDd5TzF4JGBv2FyIVRQn3szl3L9G8OOkC9ChpwrrimaLoyviwnuJYDDBIjl/OolA6Q2cOSA3oYd3yy7lgBVbqMuIgcoTD63KsrRu1adrKfJWYTOVZAgihOTLP+A5jnfzCHvDrrJueVl6YUjcoyD3t6BDf6amEAbo8p2mULinDD8+Q5+/P0RjmfMYsBzs4+E3EjvmOUQztl7V3sL8vh3FKGIUp4BICLteQMe3PbjnHyOUTddrnHI4F5l2itaG7c/4CpmhTShPweWyavbcGz2FJUReTthgQ3hrE8WRfnOPcM0U3jhIcEfw3ufd55py7CwgiLS6ZTVER6zi0VTe5InyKENZ84BmPj1HrdA5z5h9K1zgVwxbQ2ay93E6DrKc4RbkOzxrRHYAa+wVOGuYmP8rTBhTVb+by2uqKACBzDJANIATMra9xtrnMTPZmnhmnGmPB9aC/cp7l7OvTkVifgGQihFyPMQQQEvkOyA2o7W2CsBmSo5x7My94djlBDw+H1IE4KhIp5VpxBNA/OeMtnGfnRWpdA9oVSTx3HmfUn9mjmK/PX75sz1++boekE5xdtLX1zbaze789ePS0Pf7o0/bw8ZN2e/deu7Wzq9Qo5e/PmMWVezn5pk72wck+7lLXcmB6Q+hv/e8bQPhHd9XNB6/1wNS/+Rf/SDmE2lSqVEK8PfEMsvBjzHFY4WkWWCnvWABIgJgoXeTwXTkHkM1FgLByL0TpkbfVSbemyRy2Q9TmKkIo1dACDgE21zYs5WiYwtJ7J2mXirUWdSxt5LunymGwqla/GQyHvkRAbHBnU82zDffGFVTqXfmMjRmArD1A8dwCBnt6bQCKjBOBrxEQpg385bnjfSU6mHhbDwonPV0xYHIox+gIaOwB4STYG6JpE4DwxxE6nm4Ec5PXMajyRQK8evA3CcaySedZ+qheD/D6a4w5mGPUVa3qooqTgLA/BH7f+h+/M3L7Pb4YIfEW46iwESpAOI262nvlEy4vzg2U0U8+eiqjWIacaKGjUBCAMFE6DkUOH/4dxVU8vV4zjkJj4GDcQB1KHsPocKii2GWY0gesh+TP0VccmFG6xOud3CIbyAyVRWpYo/Eg9/NMbStlWOW4qE4XEVqDBAwTDs7sGUQJMRq4Z5xKzglxXbMUayYSyiFJW3mdtdVwM1YAACAASURBVJ8cLMDG7du7EihhPXAdCzpYoCFrLGuTZwrQZO+hXamfyBjEgOdZGFPlAHY1vHj/+fOXonjRX9BuaTOeYYpOv3z1WnRSaE0xrgCF1JokbwhwhqHy22+/k6Gl6ChCWvNzahfjEHVMoiLf/vbb9t1337bXL1/qdfI+yTm9e/deRWDtpSc/lAhwaJbsJXFucE9AH+1BbCaFtOlDXpMQ0C6fcZQQZT8il+TqpJ9jyMfgj1NN4yFq76H+ej545cQxkDIZFim5aHtv3shpwXfvSeDoru5tY/uovSoqMUZ29gEihIDCgDArjloKf3BMkpNWdEW3wKUQbNQ794q29ecAhqZUMguIxNGQfQLjO85Evpe9MjXguHfWQPqG+Xpre1vAnc8xFxgbgHPGhHOor78XY7kHhAGmuX6AjcGOI1MAYtY80UsphG5stoVF5+5pryyjPUI2x++OxDAQyJEq5KaUWGkPIi6ILdFmgQUUl4fauFDBLSaUfmDexbkSY7s/C3m+KBIngsNz8t8567lv1iRt4r9T2oD/jrOGqJspr1Cy90U9Zt+jrAG2gfsm6RkGWeyHAOcobZri6PXv8eW0RIAOh5lzEwGTjhR5L885LEXOErTB8UCpBMaKX9YcY8F31gDYpZiqKKWohI42G4r5J8I8PrudX5k1s0j5B0UQnY+YPVUOwyrZBCAKLTeRLSKEym+jJALpBGur7Ypc+qrjrHMPxkiVDRkdI04b4D68Fgo948w8wEGTMjb8m9fJqcO5058jUlyfnhoZC2fnArWsL8acvowjRTYiUcsuvxsFTzkKFYXF0XGsaBznnvKvt7eH2p92dJCz7Vz5nDexiTLHRJ3dIIfY51nsuX7e5dwKZTS2CtfoHZ859w3W7HDIvqgzDeElnX8uQcUeTPtU2un58/a7H55pbyXXeW5+qa1v3mq7dx60B48/ag8ePVFOIX8RQEMdGKErzVHZeBJrkBDDpJ2U/SHpN38aMLwBhL/Pzrt5/W/vgal//c/+0yvxyou2QPSLHxZDXmNhsqg5KHpAyOeycbFo4wnSBoEAR6tE6TrIBCLLM+uNekmbIQtMkun7+8NhBa2B93ovUSIDojggf9znNNRidp6CAWEAbZKRLVZzLFpYOOaDJzgRv+TuhcZREuY5iLXJSv3SxlH6KPWcYqzSVim2qoj9mLelTaaKz3OUBHT04PsaIOwihD2gyn1y7Rg7PSDsgVaiPh8GcVWg/gMRwn6jyrEXldUfA8bUjDQg7EGaTLmuNuTgmZsoPJ925nlijGQaQ2wVKKwDcfI+6bu8n+v13uu0u2/P+N/jgjGdzDmhPtiTn/m+zVIMewZv41RbWZpv62vL7aMnj9uXX3ze7t/bbbd3th2FKkA4eCU7IzWFhmWgSW3V9DS80qYl14FLDuHpidcaa6krGM187utIxVut3NxBMh/KkU2W5N/JKJGggel48QjTT3FoJKKRHuF5QhlNdEay/5LltwIjxjbfS+4S1+LwjrCH2lRMgIBf1oNU+Q5d+wuD1sW/78r4C+WNNvNe2ph9CtCidf3u3WCcAyodoXW+ZWhEPKujMTZkMLwt4nFYUcoTUUIRvGGeHZ+ctLd7++358xcSL8Eg4BpqI2UidnYVPeA+v/zlr6SuB0Aj12t+0YYxewOGJ+UPaNdvv/u2/fD979rB/p6EbQBPjx49EtiYmbHRTx9yLaisRADDymCcMGhcd41I55KejYgOEauU/MD4cDmMNVGi9vcPhwhhIgsBI71jiz6V86zGyekBpjbR/3EeAAp4Fuf6vG8HikJ7XwXgIirDZ5hz3A+wzfmReci1ZoiozM4NNdeUQ/fuRNExR/XeK99JeT5VP8z7Kk4VG4JEmDAko6QpqnAJb2TcI7gSJyDPAMUXQ5/+4fm5Lv3HL3MhDjQZh4CUpSUBf8aJuQYgZGzodz4bx2NEOAx2DOy5f+rd9fmE2fMDSA0kmsoNEO3ifUV6b+8M0SzlMBEZJNp2AnB2yQmvkXcSuWE+EpWnzahpZn0EIMAFCXiZjPgZSHm9BIikL2hPis0HWOT8SaSQcaIPFLVjTVXOcNrANfmMacKUYWiD+qRyuqqOYdgV9A3zQs95ZMVenoM9JY5sHBGsD6KjCMt4X0AFlOitwU6iqtIFKDXvAFjZB7AuKI3xxjnQiNrxTF5vLopusRnntgVYZj9VKoDqUY3nHKcF+YC0CXrkShU9z97jdeUoFfOsp27zb15n3+f5GAOJ9czPSpwsNR/jFEtOpVRGK8czcy3XjuOcNmaeZ9x4TsaIfET6JbYVdtz5mfNImTP04xwlUCo6GJss562ou+UAw4niUiWOEANAUV7lebDfGH+cR5RoMi2evdglcxgL+ju5uL094AiznU18Lg4cPst/h6YfKmzWl/acoujzjL1dltqeEmavqG+c6VcICMojNi3QfFilT3549rz99rvvGjnmUNsb6RdLy21jY7vt3L3fbt950D7+9PP20Seftd07d9v2zm0BQ9KoOBOSOmJ86LShzJ84bfzanwrw/tTP38Ckmx4o6/5/+Kf/SWmJeNLbo2KjMAsoEUIWGhtvn0PYewXjCZJnEe9ts7pVPIkyrCuyaE87KmnzNhigqbx9W15AF11P8fkY8z0glGqWNlsn7yO8kgWuAtUFaPHUJz+C96WedYrBYW+jKzOwGE3byDWi6plcLuVIFRA5r/p8WcTaLMqDHiqAvZBVuqGrixjQLGEUjYGVp9LX8YZlY+C58ND14CWT90ORsB6ETQK2yUkfoJO/oWNOXuO69+p6Pb8eXKnN5fTKvbLJBailzQZY9silX/M33819rzkFqm5WvLwfAp79oZxDujd6+zb3wLKDgvWfVpF1O3RVjxh0yZlpqYzOz0239bWltr210Z4+edQ+//STdmtrvW1uoHrnor2MXzy3sEw9B0xtlMR1EtnlPS76Tx1etBtD6fT03RC1tuHovI0ciDFI0t9y4JQUPW228e9IPT/6HNGCK1NokofLswbQhVYo8FjROQ5je7UNLhUd7CKEs4pqjsWAaV/PIIhxaf0096cMhioyHUoZZRgAhayhKN4FiLEmh++VGmaikTJmSqqe/ud1vo+xkzmQqKOjmhbJSkSKSIEirKsrAssYSBz2UKEAAQKzMtSJEG63W5u3hijnL3/5yx8BwoAQACLgD0MW2XyUDt8dHcrQ5Dmp80VUsq+VCcXyu+9+p2tC3WQcTJkyLdg5kAb+Ac08kwq44yxTDibj0dregZ15GFsB+vGEJ28wBlD+MnZS77ymKmtWRoQ2fDZcCBBi6PFZDDxythzN9XxCNMj5qMxbU9MAgwgumIKHFPy51VmPXAcSyjPvA257ihg0OgxHxsL5rFPqC9W/29gQDQ06b6jLMX6V11SGt+rkbVB6ZGPYhxjfUGp5dn6SY4Rnn/GBHsx1OAupucl3OA8ZG+dAmQbNdZNOkShGovO5duZj1rPLIFmNOII3AZipkUibGG/GxcazQVccMJlPrtVoZ0Ein33EL3st/WZg5r0u+2rWjRWQHfmNQyYOnuwVeS95u7xPH6X/Q1HmNe6bMzuOD6iX2b8U4dzYEPDMOk+5CtO+DQqdZ2x2Qc5s+op5hzONsx2aY+wNR3pN7+xBTJwc2TfjCOmfOXsKzhe3yQ5Jfvux1TMUm0KiW4uuUyrn1DLUy+XaGw1iPB6eZwEqvfCPlZtxILsepNZl1SZ2fUXyue0gYJxoT4SheJ4wUQI4c97G4ROacZyziar1n2eO8RtnIM8U1fPYcz4TbcOopE1RMXXmzDuYwPNaGfZYDk0AIe3f3toaKPyAfiLaAXiMp88bCxLFiR+HWKKtiRByPfo0DAjum70tex5tTITQziXX1cSZQDT0vdTjTWGPDefD3+uDXGyosweHR2JlUGuWQMbhEZHP922KvXdpua1vbLf1re328MnH7enHn7WHjx63Bw8fmU2ysiwnV1l//isRxjDMPL9iE94AwknL9ebf/656YOq//8//4ysWBr/erDEynB8QwNMDQmgYyQHJRhaltCywHE7Q6wI2+Gw20Ux0VLlSqBgPMhuGOdsXSkUDpAVw9h4dFnCU0XK4KHZTm3R/H32fhPlS/8wGHm9p74nJhqmDy7UXBtpCD0pQ7CO60v8MgK3MXBtR5FeN9M9sPtxbbVQJihFofgi0SISnK2Tf92funwOxBze51jXQ2jW4v0428wtKK1Su4SQYM4jypvihNuTSoYzm3z2YzBz40Pd7MJj3e2A6PGvlEE4CuRzoYzs8PgFAfT/0gPDHQHukxFpx1LkJfEc1oSgliTz53IzyBgGEmxsr7c7t7fbk8UOJyaytLLU11eFCAn92AIQCheTHluGVA5v5wPVFreb5KiJjVcF5lakAEGrOYDCmdEsVrY6hxfMKQJaBQHI/xhSvsc4waLL2FN1GxRPHSkXaA9r5fiiYyS3itUQRoy4XA2goJYMhoDlvwBqwypqLcBRtFPVNJUFcKkEOnIpK8R3a49piBki9YTNpaNswdj4cRnMiRTEouXeiFDxzwGnWDN5f/jvg0MaMnVhnRBkA45XXBZWM6wWYQuVbW0GW3lLmv/71r0Uj5HPkEGrfqX2MyC55TFC+oP9i/Jy8O7ZiX+XjJZc7RiplNBCpQcIdo9rGDIqHFixJFCH7buicft1eaIEs8qNw5hXtNusrVDHaECdA9qZ+HvUGa++1Z5z4AQge7NmZx/cAhCkizfuMIWNsgOk8Mv4bsAdl1P1/qb6GLklKQgDhHDUS19clLCJgKTaJI6GcRdPTULwsHEL/EZlDCZYi2q7d+Fq5i/QfcyURVt6H7tvX/FT9yBcvdA7RxoAX8j/5HqVSuD4/vA9QJ3K8t3fYyOsitzE5TgHsrJ+shUTyefbekXVt/hEZFD2NvcW1NjGMAUkAY34yp48OD1RTj9w7Ihdc0/modxQlxMgFrBoQkqPryGuUIZkbMfRdb9e7ZyLHFpkz2IxBnRzlULd5FoNhF5Dnl88EEDoP1UZ+PidH2exsRSENOFMzkegu40e0PICQ71vB95kAA89hgRz3LXOO++NY4ZfXibyxvhxpNjDgl8/xLKhzEs0KKGJfDiXfThSLEPWgCecLYDPnSkBz8g5RFuXanNcSZNncUnt4FpWKWFh03dFT71nQJ+Ncp28crbXAktlHrk3sfd/0f/pxlrNn0UJQtC9OHtrF+gy1OKCzP4PjROzP95yZsXH6M5H+Zu4wrnJ0rLk4vKJb0YUocR6+z/4pvYZSPl2oMQpQw7mpfarUXInU4wRgbADwlIRxNHR2UKfm8zk/AnqJgEd8LYwH+pz+GHNALdrE8yRayvd7QJg+IneRKKEV1O2kH9bEkF/IXkfkGdB5rBzMX3/7m/YWkS4i6tQyfH9lVsMSJdVW2+69hxKYefr04/bRJ5+0R4+faC9b31wfBNO0F3SAMI6ZqJxfp4v+MSIzNxHCa8b5zT/+6B6YIkKYxdIDwslIDovUtBfAjOlDAR2hOsTzZEDoQy/Uihj8OVhoIRtfKB5szniRReMqNcVQKrOR99EPIxMnQytRu2tPD5AwisQPr3B8jJF8JhGLHFa0SwYWuVNs7qU0F3oo18ETFEAY46oHKMXOs2E55ShYvJJ9X9uwN20PEMBP369qkzbPMZLWg6VJD3NALve6ZviXx6tvqw21kdbp57ps55X30LflOjAbQWHflnHGoTbpfwV49bNxEsj14CxtmgSM+YwOok5ltAeRk8Az15gEvmnLh0BpQO/4GT2FotzMIwwEDHwM0HlolrPTbXbmSnTR3Z2t9uD+3fb40YN2a8MRQslnzxsQKtKAWEAVPZZhV6UdsiYkNiDjGIcEuVOzUrukQ01vdGkW54+omuWQJ5J5E6cG18SwJUrInCNqRF5O5oyeTM9luuiQn1QRxFBRo8TJuI0RJRc47o0pOWRY74qKj55X2sy+EdpcrhPxKBlfKg7vXCOeMwAWAymlJzKnA1Bpf6IffI/XOWiTX4LhHqMzeUHxvse5ZOPIHuLaTiq3wx5axAM45KlBxz0ShaPNRDDX19ZlzADSoaG/fOHaecqfVCSbPjHAhKmwtmbqGeMm0H5EzpRzNzG4+BvjljYSFQRwADwAN7zHGALs+5849JgrMXbEqpDRjZGFIt4bGS1ZM/zNvUPxi+FOv0RkguemLaFpcf2A6pwRGMIoprrQ+ILAGIbtaIR5n2FfhKLrkkCXUhldWvbn2PuhDENtRWVUjjocGYtLVaPQUScLBL0qWhhpATjtbIDTf4w7EUJqvgFmGPuMCc8SQEgRcj4XWjHtU9pCB2BoY3ITyYVK7lvmD/mY5J6+fUsJD6K3jk5HvCXUSPqJPhUlr0BD9rqcCwLil2YMsO7Jj2duOarsiCPGs9cJzgSKolNqhfIBrwUuWFPMScAgokh8X0BfDpljUVFV7kAGvev9qu7dvPOaYoDyfIxxHClRMc2cCZuAMYqjiGeNei/vs44ZK7OKDPBD12Zuci0DZPIlve7Z17gGdGMisTHmGT/qqRK9jYAO78VxTZ9bgdOqxeQgssYAhJzhrEEokKoJOTMr+yKgAXaDdAuqdq5UWinXsmhRojESe6zv4sQgksS5QB+qlAlOqdQ0LMcZ859oEM8BhZp9n37HGRRwI6XSd46OsnaYXwhtAR617xEhlLPeoJC9CueLUwrs3IpzIOdt0n/4txzQ19RXTWGOUys2TRxlzqecH3MCmWuUQ7o4lzNEc3BlWXaXnJgqiWKHYuwm9nLOKPZAObBWVmrte88TiKTvynkvh339YjMqqltOQ/bEgL6A4azJqCzzvKHLGsjbuRdqcaKICXjQpjgk+Jwj7AdWWYZqq+Lzqdnq9CAcpwKItPvivYrY42D7/odn7dtvf2vRJs5yMeMudKbO4DyYW2gbt3bazi41gh+1px9/0p5+9FG7e/9eu3PvbltZgc7vM3n4CdOsAgpRsy+Lquijf8i+vwGEf6iHbt7/cA8oQmgPnSOEgLRs2DnwWUS8z8IzGHRIPVSDGLtZiGw4BoRjAvfoBbUxwL8TtdDGXpRP14o6lQAMG2GAGp/JQYX15hp/pgDBZ1ch4U7AJm2RISnBF0d5eupB2hFQmM1UB13VpemBVTZOGD2phZc+yganiFQles9Mo3pncZz++UN9MCjFo3apjUS5HR2wnQSEMSKy+SdCkPGJAZbrmybjXAR++7b2YC73lHfv0mUy8pP3DLjCZx/zJPrPyeibEJXpp13vefwQIOufrwd0PdhLDmF/rf4eHwKYkyCwd3b0YHfcmJMDWUZSCRxRJBhAyIE8p1wKDIn3bWV5oW3fWm93bu+0B/fv6C/J8hye83M4BaivZFl/HbpV6BgjDiEFzcOiEMsZQf5tFbfGwFPxdAw78oQoTyFvvgFham328zQUaxvYrjnHD5TR9I+AucwQ11rMHKVvEh1iX4jxl7nEtSPsIfAGzRy10UGwAvlu01mZj3wGQzulDrgvn8U4I/Iy5O8kL6oiMxyEeOMTCct8yDzmOirdsL9flB8XRccg5C+/3CdqmRj6ofL1UZsY6YmoKbejjArls9Uhn+fBo08fkN8oMY6FhSpcTx7Xu3Z0aIoeVFP2sESYVU5kBVqjozyAfoCUxBWWLTZBRMig2+p8Vj7ck6ANZQiYfBil7CnK0y4KXuYzwIHozJAztLg4FOhGES9CP9qjmudkomrJi4uUfWiE3AdjO1FMvhOjEsOWHwz6voQG0SwM6+ShsVeH/t+XE1qkkPiSRX8wsJBxR+mRCKFoa9B/yb0qZctECAGEPAvPr5ymOedg4eVHERIFRIx6ziH6EIPPbXF+FJ+DMkoOIc/j+R/JenJyR2VHiZtQfJuSMJW/mfw5gMqrV28UIYTCt7pqgbNQRbXel53TFodqooOZx+lLURQ574qmShuhGSo6KGN8XWslDBfnzQF49xTVBCTybKnjFrqdcvRYW+VsARAKeNYePz2DmAZnlM+KPvIchdJQ+HrHXL8Oe6poKH5hKWR9ef+xeJXBjXMMDcygT3rP29xYU4SQyFoihALpb99qHJWKgqJkpZSEGWDxJNdZhJWB8ApOGpxpszMGAdgbPGecO6oLKydfcsOxf5hDOGicW0p0jJxgIpTkkLmPodhynhp0aQzfnZSwy6Xuhcrrgwf3BQhZO9wBQTHa5Git67wCCBEH4plgD+DIICKuswh2RNHasydlv08JlVwntknv5A1rKlRQxiDzLTZBAB0URtYttNYwOjzuFtZxnUWLD8URwN6v/QunmMp5nAnA8j3mDj+aD7AZYMpU3V3Oh9wjNiTXcW68tR9C041idiKb/FW0XmVIXA8z+0z/7GqL6POlBt8522mvopnSxcAJ9GY4n+0Ie28hNzQg3qP8DcMMx2VTpBZASArB9z/80L777nvtzbJbcdheAO5VeBu6TlsmT3kDB83t9uDxk/bk6UftydOn7clHH7edUoGeW5i38mitSZf+UtG1oabzDSC8gXD/Pnpg6l/+4//wKhxseXSU12dhg96QFs1C6pwGhH1EIodIqEv2znjjDigMEAsIkwe4lJt6o5PDC4/myZmpHjlIWPhsAPL4II5Rnq7eS8X72bBy4OQwAxDymwgVG0KihDGshnzBeNfK4KINMlAqWqiQvgOUw/XipY+xhXdvdsY5MgEa46ZuQDwAwnPT5hJZjOeOPp7l4EshwomoXoz0AMIYrQGE2Wz5a7B2PV8vwDKHA1ENCd6UYEveD2jyc4yJz5OgUoMliux1AZlJ8Pf7wGAAYQ8Ge8Cp96XzWSI4XX3HtLVfNJMAtAeC1w7ODoT39AxTBzlQTPNEWU4QirGdbio7MdUu29LibNtYW2k725vt7p3b7TGKkXd22+rqssfu6v1QEw+Z9yTkh2qU/qZNKmiuMbARrSiZDiPnvya3JUqfeMB77ydjFNoaawBQiOHq+oWe/7mfHRGmi/djTh/mc5qDZcgF1GKMAgJoiwzYcsR4bXqQeJYc4imfEMVKRZxEn7RB7siRo5/JrxqFi8a5mzHOPA+9j/YH3EAlwjMfQAhwSJRirPVnBUr6M/llajtOEwu4OzpAVJBcn3PXf8SQAfSxXz1+/FjqjwBCG86HMmhUNoHIB3vYKfQo50IL8C26vADGO0INAWWh2Km2WokaMEd4LvoE9UP6h7VFG/mBJohXus+BjvHEvRJ1BMC+pQ5gqZ/2uVGRsQdE009RzWTPTOSMfsCghfaGEqojl3tDSQz+nRxCDEdF0dZWZbSl3wFiYmpUqaEAJQx0POmmBL4e6j0SIeS6GKkGjRbKiJMvNDYiJnQHNfmSXqAzoFgjyfUac0RdJkDRRERNllzvM/Pd0ToEWxyN59cOtal2duHIdc4Y2hclVuYEQAwQ4Rz8Ua2wz2FKnlfWE59jD0gkDlEm5pBzNA0I6XvmMo4ErhXjF8OZ/yb6S9kGzjDuHfGUiK7MLziHizXriJFl9Dl77Yglj9hhCRwNvBawF0AY+h/vhYLp89t7QxQsk+fIa7EXnDdqIz7GeZ7ZdFQ7j8/PYRe0trYK1dK5oGmLHMyKdFnVU8Zyd28+S03TsBSce3fe3h0fil1jGvmyACHnF/ORvrtECwCK+IzTAXg25hJjCQDn/vSba/ZR2of0AQDQcgGKK10j+5Gd17NtZRVhnY12/76jg/QL+/Q71XBO7qejo2FF8FDQg+XUWV3VLnRxYcc0e0BsIdYjObShH9NmniHObK7Hj9goFUU9LeZVgHgCAHwOJ5REmNbWFFVeXVkdwDp7QkpBTObzcV/6Ww6WyuXUmsEJU5Hh7G9qy6Jzj7Wv4jir3NYAWTsULULQ2y1ECdnT+YmNxT2jFM3rcSzYQeR5nfOrtx9is2Yu8hn2kjevXw2RfdNOL5TLDCDERQOLgXG/BKAjfHX8rr149qL97vsfRBvV/JQiKQ4GB1ZwufHLd5eIBC6ttJ3bd1SbEOroZ1982R4/edJ2791tq2vlANDjm7rtfMK+PFeoojeU0d7Gu/nv/3d7QICwjxDiEc1GnEhDD/TwnkRoIws3QCmAxx6pSER702XTzKYmgMGGl+T5MihZqPG0kLejQ6dT+wxwJMcigFBJ4yW3n8OaBUkberqK2lq5kX3ELJt5IjIWARmjBP3GEg9qcum06Luk9jxjwAaiCUSDBEbLkMvnAwZthDiigpeNjkn7eE4J3nTF4ntQk/FJdKenH6UNAYOZNv33e0AY6h55hD1ouA4KR4/VJKiL91gPUHlZfd+lPX9o+k6Cth649YBwEjz2UcT+vR4EB6xPHhI94E0kdPxrT7B+MUgkEd3aLJEJjctlW1yYaavLi2371ka7u7ujeoT3790VRZCxE+UGo2UDihqA0A6XiKVcc74IkphiTBtM8/QhkKiQKURVZLvyUfvIXyjcPC/ABA97CtMniqwD9j1UTRtCfdRah31X8oU5FAODNWqPvvPAaDtOi9DjVOR63kYxz8BhCXAjP4v1yI8Ay9qaQKEijkTuu9xVj59HyUIbI2DtjZqUWojhgfEA6OM3CoTcMznNAEXAT3JNeJ12EXmwzP1MY8BiEB+JlnfUDkqIRW25uJQx8tFHHynCxBqVep6MJxvMqhdY6xkjFKNKz1hGJ5EdDMTQXGkTRrLLPFj0JcDFRqn3Qujncb5BV3StOMvEx6OeKIkFNm4p/xEVPD6funmMGdePMAzfoZ8oc4Fxxf15xkS6aF/ob/QN48kzM6+4Bvsv+WwBhBjfAFrVElQU6J33fomWIYpjA5TIQZua0efIw6GdABwAYUDTHP2nkgEWOjOtjNQCq02q7qBKtNhxIKOvfmMQ+3t2NqhfS4yMdZh1Fapyxj5nniPirb07hR1jYzXnkEVBbKzTD6zxfJ7rBTTl/KO9cWzGudnTWomSXV6Qxz/XVpZNXYQ+Sd+HWoYhjTOGe0IZRbUR6iELRpGaopyzvgC95EWRjpC92z8feAAAIABJREFUA9AJsIGui3OK/2YPAASz5tJ+Xb8ieGk3z511z2v0RdhByd0NxTwRQomIVFF1OV0Gaq7rI5JTCvDBFGCXW15kXlJ7cWmgeTKeYmWwjrQ3cPKOIj7JXcxZDmgEMJ+fnrSFBdOdTT0EkFj1lsgxYM7zkn3GdEz29oAgUgO8nqHmEvFKiR5Ttmn32dmFQDb3hvGwsYEaKTX/VtudO7tag8rRRUGzKLKs89SGJDooZ0+bEhhk3Oz8qHJDJXqS/qbP2a9Qj2XcfUY4HYF+yvrNPOM9IpOZuwIr74mAOSLNOmUtJkeQttInWpNv32ptcWaFjs916ZPk7bGestcmgh8RI/7dOxSzPrh3UhL6cxvnKfmX/fksCvHu7pB2w3uhh8fOyz4TB04ooX3UNA5Kni32qiLAUgzd0/6ZX/ZM9iwcJTjzAHXU6yVaiMPv4OBIYl840NiDsVkNVsfIO2c49twcQYz5RX0f4Ld5a7s9fvpR++zzL9qnn3/uSOHtXTm/aBfzU0BQ+9nQE38kVfTv+vk/ZJXdvP/3pQem/rt/8h8phzBGoUGePYURbImn3wegDxR+YogEmGSzybUwWgMKBHiKLiaKp4QYnE8yeo/nXHC77iNPyaypLKKZVa4TERMMKh26GM61SSTfg7bRhtR/YvOK54gCw/1GYe+pF7SL4o4FgLOJ5BnShlAnLwdxDxscee4Y+PQjtLeUEwgoDEiJsRvVvQCWeLL817+9wZ/vD8Cx6KA98O7BzwjWfpzXx3t55tAx+yhuniUb9yRttN+8/d8GhH/bNTJ3fLh/WJyH9yafQVHOUuGc/G6eMX/TR5mTzL/JZ+nbcb3PPQcCBKGJCKxXEVkZDTNTbY4o4QzS4jNteWlOSqNECJ88fKh8QiIGZE4RDcJAJ28Jb6w3fjstbAyMuaNElgGd6b++jXktxqq8w+WRlLe/Im0Z00jU24AGVFzZm1n5PIpvYhB2gJD/5rDOQT4CU0e6eR3vu3/JeyKqdSWDohfqSESHe3NwAjY4PHluDnS8yhhQGmPVHrU8fPJRRJiZnrkmKx6HR4RkACYScCkp8eQRxfCIUyjGlGv3berziTYBCDEoMJyhdUJtCigACELJQ/24r/NFxObjjz9uiwuL7eLsQgCJa7Bfqo7c0bH3tPJkCyheXEjpE6oRNGH6jLbQJqJve3sHAln0FQYV/Wyq4KajhiWwFVGX3/zmW+UW8vz0afZG+pDnBxTTTjza+weHaqPrq1mtNgZjIloYvPQF85HrcY2MRUpMWPX1vaKNjCUgkjbSd0QhonxIhAXHWkRJUleQPuwBYWhYoo8pz+1EbT3YR6TFcwInXmj3tCtRPNejo6yR68xpb6g1pbyx9+9lqAqwFj2M+aBILQY0NLBaL2lnH1XJ/hKAdHR8KGrf4DgsoJh1kmirgQK5SQA3g9acfX30nrlCW5g3jDvjc3xMBA9gR8F4K2hDOSQyCwONZ2ZtxoGbyCIAKed1zjMAlZUTqRNpp4/bc6n+RJjIQj2Xoi2iQMt5nLnPcyZ6lWdmbiWXi77k2UPby/1jMyR3OPOtp/iZavtac/7dO6IqpsjhM12YYz+dbgvzADlTrB1R9vMwxnFYcc/k3vKZ2ClmT1y09t65sOTWjgqh1D02IKROsMcGpgSlTNiL7fADgLLfe/y811lUhkgnUVenrVAixTULLxVVvHuPmqSUSVlqOzu3tD7cNucMQxc1jX1PkTTZO6JmNtGdA2a4JutGef01h3JOm1li2ilzX1ROBKxaGwR8MmawN/jB5ooTgjktJxkldKbH3NgIIdHHzC0cSIp4rrjMDfeJ0yv51MyB0IS5Tx+tC51VTsPZWUX6+Cz/Dm03a1r21yzOGov+BMAyb/hewD7XCQOGeWAFWqdFRDQqkWrRh4sBkM9GgEwMBHJdT+lnU9RzvgHwcFQoX3TBqR5XUzPt7OK9yuK8ebvXfiUBsR/E1OBsDRjM3InaPEEBlEdh/sCGWFxeavcfPGoff/JZ+/Krr9rnX/6kPXz0RDRh6WlMWejt3+7nJofw367//v5+e+p//C/++ioeIxuLYzHVSFJn0Rr0EJkYpesTfqcL+wgVG2D47j2AYYMKwBM1J97vMlLGDdAFaDGQIwMsr3HlFQUw5PBns4yHh00qHs5QbHJwJ58wB9+1COEEIBzuUSqsoWg638i0oCg+5uDvo4QxagWmypiejNhhDztaOFL3eoAAGORwisETgBPvc+9hSz/3Eb4eVPVe9ElwxLOpWCp1mrqoZ6453ud6W/rr9ICwb+ePQaVdX7l2D+769n7oe6GM9t8ZwepIp+gBYdrC30ngOAks3UeJNlTOZGiwAxHkqi1Q32qOGmUuP8Hv2upyu0X5iceP29PHj9ru7k5bXIBGae+9IjLLNlBjvER23MJmBv7M+T4qFrCaceFvwKRlzp2rwXUxJIb8sg5ws25DnYt3Vw6JEjZK32DIJZIXT6ppc1CtrFjIfLSjwoqifBeBDtE1d+8IGPK88a5j7AIiMHwHzzKlK4pat0TJgJKR53uZRwafjp6ztmNIhG4EwKGt9FUEUqw+aPnxqEzGOKJ9iRBybV63FPqRjDioiS4cDFA2RRcw+OzFy0GEgn4GbD18+FDRwXdHjjLSJvZL9gbaDBgkT1L5KjMzyn1C9fWHZ8/a+emZ9kDaAhjkF+MPQ/lXv/qV2sQzS2RidV3Ry9DyLLSwIkVTflEhdQSH/W9e31EdxR3XKSRniTqKXJPniXEW+l6cSKHWJuqT4uOMBYZk7s/cCgDmehGaoERnItNE4JiT2XuZe6LQntj5EYcjjjI85wFsRGQRlQEQes7NtCvzA/W97JPUHsx+jkGM8R3KnKIPRGKOjwcHQ59HFNGXxXnXokyEjv7hGnnWRBdpBxE28oyIyCTCkGhXjPTQYAMIYwz39DzR66oGH9fn2vQR89hrg/P1fZufpc+rTlsBwkT+RMtTdNSRqzgPHCG2oiJtTPtTuiC5Y5zJtBVRpJ2dXYEC8l7391Aq9fgozaPUjMc92PtT6LSJzpqmyn5ghy3P5M85CsT+gKMFsJNxot1EuSgv4vPf2cyMskSCZk37CyB0BGwsH0X7PP6e84nYjhEVIuCUBEKcx+qicsyqxvK0wCAAmL2S3D9yww1CiHqOTljTSAHJpsZubVHbdL3Nzi4METyAHfOV76um6P27auvi4rxoowBa/s18ADwQ1XVtyHIYlDYDkUaXicFZ2LR3kVcbAT/mmeemc3hdtsiiR1IWpd8LkCW1gLFjbACLRJvZG8MwUGT7wkqhcZIkkhp2h+nlOBBcf5Lv05eJ/oZ+nrnMvUYWi+tWs6dl/8W5wX7hKKcFnxShrbIbiAHxm+i6HIe1Xjg3uF+vcsxzpqRJHCWJHgIKJeo2KCGbMcY+N/blctWr9Lqmv/zs1nUAEBLdI3pHtPBUVNKT9hpA+Ktft999/73mkR2zjg7asdGlOUhMy6kg5OqSL7i9sysQ+JOvvm5fffOXAoVb2zttZW1DjAmn5Ywlrv50eHIDCP/0Prv5hnDH//xf/41mXjw2AYVsuKEfZYL7UDLFMaAltCIWQ8BVvGo9IBRgqxpQAYQYCOTZwL2mEYrKiMpW9ZhSq0/5ek4kh+bTb0BQR/l+jGZx0StilkM5eUkRlgk4i4HBgqb9KvFQxm8faQpYS+TFRcNtrARs9GB4NOaLahgg0uWqBXgkXyn9R5t6IKQcpI5G0YOCTOEe5OS7ebZcL/3Tb1YBX4N3jI1sJvV3RkGg66DPm00PuK63wxHC/v3cJ4AnkdJswj047AFof91hPCpCmDZlHvI31+3Bcw8G89lcK/ftQajbaNpKlPcSFcUQTe4eYHBZRgqG0LRyCpcWyMdYFmX044+etMePH7b1tZU2n+LWHHAIEnQ5qgAFJOu1CIsybIeG+9/j5miZ55UjI4C7UMe4ng9ay3MnNzFrylECJ8pnnSdqeE7x76JlZx/gkOUeOTgTfeRAjddYEbX5yo9FDKKKyd+/e0/eZIzO5PFaJfDlkK8n7/SlKa88H7kzO7dvD7X1xjEtkaJiAPB6jOA8Y6/8yT0j+MHBn/vK+zw3p3ZFnS4GvcsXoFIKeFtsyKQLLFYkgsMf8QCojEclv76zc1sgjkE7PjyWMQ8N1LQ0DGSrigII1XeixF4IEKJMd3FmMaxQMYkShtHw85//XPRO2jQ/h0FEmQmKzG8Wbct5l5Si+PWvf9N+97sfZBzGOOazRPJ4VkAdUYg3BZwZj4B8xjYgod/7Y4SFMhoAGUOSseN5LQZyrntAk1tVPTvXhCU6yDphrLy3NqcCSNhkzHkVg0KqqS4MTi0v0WYPjgYjHocF50GAqw1IK946+oOha0ogr3GPfeinFTnO86b9cXICCDmnMk94pkRNMSR749hj92KQ9+/7MOdFaHsBZBivoYRnfwlgTnSQMaC9oeeZMXPZ2O6JlNDWUHWdZ2fgIsfshZUyuQdtsFFvp4kNcANtfhIdJHeV/mNscY7s7t6RQMaRKIzO5+sdeXZEmroWx8xIFWcMrKqafV1ORdE17bAi4gZgY15QYornUVTmDLq5KefKgY5qcpXbcZRlpr5nRkWcvQL3QxpFlLKtuhkRKnICF+fnBYIy7mZ7+OwCjLGeAXIAagBhcsPjgKXrklfI/Wn73bv32tYW6sVzEsGhv169fK1oXx8hZBxMtST/dUE54ADBN6qj6OieHAUl7sR8F4tJtGhHHtln37xx9D/RV1OtV4f0GynbyiFi5d9EvDPvmCv8sDZTLoRrxT6SzUIAoIBjnD5hDXBvzhicDxGV4T2uG6ZJ9vCsiZzfzEEAH45A/pv1Qa1VzinmC+/hWOK9RM6Xlxb1PLHHmFt9biR9ltJCAZX0U8/OyhpzCQ8iw673x1yLgnDGk/exUVGjDbiVQ0MROhgKKDXPaY9iqE7OLtohjrs3bwUIiRDuHRzKqSKmTOWfJ8XDR7rPa/YxbCuuv7F5q925e799+dU37Wd/+R+0r7/5i7aDSNnmtgHh4NkwwPzTf24A4Z/eZzffkN31v/+rf3rlhe8DjE0uXs2epslGwr/ZsGKscgEfAvbeZmH6UOyKb9emxmIVbWGIOFBXxxz6FDNNBC90vcjwS863chxysGBoS9mpCueaWmWqEZsO7WEjEF3QVua1qFRAk4wM2ognsXIIrwGaymMSIJS6mWmgFqEYBTQCCntA6Fp2Bnn2IDlaaOAaeqoP7gDPHuzEY5np2h/Y14HaGGHKvXK9fDdgOdGRHpAJeNCmKnHRt7kHdMmfDJjKvXKPKGOlbT0gGyJgncc/ALd/vhEQjM80vF+A8McgrqJrFWXrx+9Hbex22cn3ejASINg7RNzey7Y4DyBE+GJO5Sdm5NmeESikDtjHHz1uX3z2SdupemBExuUBXVxSrgeGEIZmDFzNxc448vM5TyZGp6IDp/YMew2aCsZh5IMW77epRBzYzPdEJXjPeSkWVOBwxADHIRP6TDz7AEJdtwQueD8Rd4xXKztCJVqpuopFGb11q925vWvp90VqbpnSM+aSWUBDtCLVAaOO3LQA4fbOjgybGJh2UtiozT5Ee5ITGCcPa7uPfGVuc0+MBeV41P4QWXpATJxKocVxH+iiMphCG5+ebvuHB+27779vL1++koEG5RewBSBE8RPa2YsXz9UuxtY0JZQprd4oI6GivoAzcuUALHjn+5zHgN1f/OIXMqKox+fxnyvl1B39jUgJoNFR19emuysHxhFCjH2imBKLQVTojev2MR5xxjHve1AdmlYiZAEtcRbxl/7nO6aeAu7OZaBu39pqu7dR1S2F6sr1k3AHBehnKv9P6oKupaacPTzm846ist/vHaAGail+7fHyzI81DD3/obQa8NiAXVEbUk+Qa2N4v371asiLHaKCJTqmMWJOX7iUUpRoE3UcovlVBsTR3RdDflbYKOnLfK+PuvLcOQ+zV/UR90QWM39NMTXo44xB7COlPjDGea6LC2iald+unDecoeSiomzq81nMA4lrZO907bSIQDHuoQAT8VKNU9R0i1ngfd/nVZ7HziQivPy6jewB3Jc2Mr6qmTc4jO1gZf4GZADcbeATgU+aAN8pMY6iZlo905RBnE4B+ox3wN3MrBWzZcyfkAtnJXEiYdT6IyLp6LojWjwHAC7pLoBfQNzbNxaDwrAg11DRfItDVpTHoBAAGPru5uYtAUvXd8QZ9Lrt77EnTre1dfYGcpTtLEPQh7nBmFAe5PWrl2ov48GP95v5YT9UZEpMDsAL6pfkLVpkiAgrEUgAkXOizyRYpmeuuo5yqHclrhJ9I69bud2qi+pzcvhciffxb67NORJ2AGNwcLAvAMvrZgOQd2pbL/ZTKLxicFV/88yJfHM/ngFnXPJQcRBCj897ov6uLAsQZs/nerEfFNG8vBzmA6/HkdIHA7ImY2ty3zByOA842+xIYt9YU24nzjz6lOdRXwo0oyyMb5vzZ34QlNnbP2wvXr1uv/3ud+2HZ8819lqHlxdogpYCd6mAW3Ldv2WXcrasrW+223futS9+8lX75i/+qn319c/anbsP2ub27SpxASi0xWNT5XpazR+GLjeA8A/30c0nPtQDU//H//RfqTB9cgNyYAcUsvCSW+ENxTS6gJ4eGMSDaePBB2I29xidOYyzSSt/RBtcyUlLopgC3vascx/TjbxgMcLEdScaIMU+H1Qx+jC2nbdnRUWBtMj6VxQzbe/BCJtKNjNlD+BpjWJURWvsPQTIzQ5Go0Bm5Y2ELhqgJTXSAoSTwIeNwQaCqSyhTY1gcqQMRFUtA5jn+hDQSfQr94sHbzJCGLAY4Begaqmv8efHgOnHEcIe/KkkiWgP/pkEhJPXzv0nJ+ckeBzm2YTKaABcQFt/4PVt7wH5ZBvy7xyU13djUyPH2kmXopAtzM22pQU85PMuLdEQ/SCnEHoNtNFH7Zuvf9Ie3r/XNjfXHR2X53hegDBzy+0yuBu8/6IDOToY6pfXi73q/VxKnSkONz6P93tYD+WIsWKka2eFyqWSDQcAM9eZC9DgfQ7a5NWGBsZ8sfAJ9aUQn5jRgaqSE5WHgsGwtbE5AIN4ktOeXEMqgxzCVaxatKcSU8jzYjha6GXM6QsFdYjol5MqxgnjGKdM2spzhrooYZ+qpxVmQ6hGctZESbho7XiKD44O2/dFd3375q0idlwDwIXRDlWIMgj0OzkgBpolclKR/Vz3AjEHKJfPn4nWiLHrCJujuyj0/ebbb9vLF1BQLWLC3pDoIJ/jJ9FE5SEp39DiHgH/GF6AQn4DQpM/GMDM2ET8Qc6D0LYKNMmgLQpgjEfmRPrVjrb3Es9A+OTRwweK1nF91BMtoGGKqq5T9TcxeKHHqgQGFlepXbLfIuBzekIU7NJ7/MqK3pfy9DsrE3J/zhSiV8wbwGDq33EfnuUt0ZVXrxWFklOj6NqK4FZJD+Zs5O8NdvxZR6ecp2QatqO7FICPoIucB5UHn/kZgJf9rt/Hsz9mj8qelT0tjksDSAqbE/1cFJuAPFvmlHO+yGuysEquT3/bQep1iJMFFcf3ordbcA1AG7A51LtbtfgJSPy9WD82uGkrVGidczMpreDoLvTK1JDkfFVpDGiIJZxmlUXXU0wfQQePo4e9QsXfOUcV0ZtpV1LSPZNTNzmaYRgBAk0HnVMZFkUAqb/H2V7KqcoFVB2/5mgZfbboch8GSl6LtmtwKLgepJxUB4dyKEc4BcDFD3txmCD0F6CNa0HFZv3TB6bOQkM80HzmHjj8llYW3XeVfpH9SPXu9vdLgMTsC9GMV5Y7VVsLJqkMCxFMOd+m1cdQwMmF5BmVe3h6olSEOHD6CGrvwIQSyr1SlitO4Zw1RIg97uTcrqn0BI4kUaUvLwVkofdGdIa9iDmnqH2NnXKmp6xYSlsD+siV5hkSzZfjpzU9H9FB8sodCXYNSwAhTgbZm5X7Rxvi1LeTwKCWMU/d0CHqXyUx+Dx7QWjcAYShjIZma3Xns/bu2KWC6BPZpxICm5foIVRR7D3lD56ctlev37TnL162Z89ftBcvX0sIi/nLXiLbqyL0CNBlP5FTf9alz/hdXdtoO7t322df/KR9/bO/bD/96pt2596Dtr1zp03PzBco7HVkqrDzhyz4D752Awj/6K66+eC1Hpj6P/+XfylRGQNCUznwfvV0S+cnOI+EheI8mVI5rEOkP6TYANhIk4ztfAPnGIjWVVQq5zQ5YqGE91KAUo0yIinlWc4GzubAtUV/kGy4c4UiY819WPyh73hzf98wxAKATGWpqGFF7OKRCp1C3wNEVl6fDvQrJ5oTGbQcsI0CbQI6dE3luQ6UzQKMAR/w0xufTlR3XuUAYCupWofzhKjMpMER7/OkkREAFGCh6OaE2ulkRFLKWCVwEmB1HTwN0OlHYC9Gz4cAYdqSz8QQ6v/27Q+o7dswPE+pd/XXCtid/Pzk9fvvTO4DuWe+U3BcH8t1exBNforyfBTxBjA6H4PytRxsTx49aH/1l9+0j58+bnd2d2TIEJVIRB1DaDQQR0oc6y95dty7FwLoxytzStHvEtCgnRzOce6wnrifcylQMYPqZCaAVd6O29E7Cy7xOeZv6IOZy1kT3I/vuXSEa1Mpn63EMZKjsryIEWZjIvM54JL2JfcRo4b8No1r+UD7Q9wCBxRotte7z8miX0IzSg5T7xm3QQnwMIDNbwBhwDOfiRIx4GaIEhYQwiDYPzwS3ZV8Hp7dOSprbXNzy+VDylPNc62ovX52J5M49yiRjelSG/3+u9/K0OLZEr1ibC7OL9uz589UezBgKuPHPdl/6VPGEAAaMYs427JP83xQDaFoAUD3Dw78DHt7Q//T3vRpIocjGDe4DMikn0YGiaXzQ0djDty7d7d9/PSpKLe0D0DG84kGJ1XORdUSZB6yPyRfEml3ItT8MFfJJ1N++tVUUdzW2sw8yq0Gr6k76egwhrrPgpRY4N8Y6eRqHexhfBvkLRVACLVOlLlSvuaMcq6365LlN31p+teV6osJ6B4fqb18vjfCZXTXvE90sN87ekdV76zLfqNzqtIxHN3gnHSNROZ2HBeURSB6IGcBbZi3Ec6ZClVSuWqA7aony5mV9vi15ugVzilqw8mBV9RL73YCl8nlzXxj/HvHS09jFHsI9clOzVKlVmZNnRydC97/iMDNzExpP8Rw9n7lkjqkYZg2aUVYze1F5xD2VF2UM09P7CSIgyj9Fur2eC7gTGO+n0gBOCyKOEsdiQUI3SpHNmDPVMk4xA0uHA11NMkRUPXLGSkv4//S37EzYhsFhAE4saEYt1Ao6efsV+xJ2ZdYO+w10MDpA9XLRFjohDV4PgisGDi7j9LfzHFsmADm7BNxnDhtwICQH8A0UVUAoUE0/QXgPdLajaMpkTscNeTV0lYpvautrgcZJyDjpH0EgAcT7exMgDZ0fq7lCKjPEqKq2HbMZ/peEe+qucp/x06i302rfXMtFUAOobdvh35Jbj19kPSC0OJDGe0BoftuQcwF1R1UUcCZdvyOffRQQBAHIcIy/JLzzN6gmtleSHJyABAZUwcRptoMa03ODMqSrLft23fap5992X76zc/aT39qQHhr506bKdEipREOvvkbQHiD2/799MDU//W//aurgCRHIGwUxmjkb7x9iRTOzdlLo4O8jK/eWLYRZM++6W3+VcSjJJJZeByAuZ8WfckUy0NLvbbyEsWg4xocEuLSY2As410zIIyxEwoCGzifVS5QtTHAN5GWDx3sAzBgYQ814UYKjelzhguhU8ljxjPm8ykwWuUKYhxPAkIbEeNBl34KfetDgJD7xtDuvdCT06UHYX10sPce5jppF31FLcK/DWD1lNHemBnBFrE0J1UP4Krosr8PkE0CwP7fed7heSpC2D/vh8BrjLG0of/8ZDvyff4OwPMDLI1+HA0InQRP4WN7BMvTurTQHj+81/7BX/6sff7px1IctZgS9Qw9l+hz56w632oEeFarzXphvn0IGMchk/wPU7ds+AQQyhCYclFmHA+sq0TLaINrftogSDQveUlxNIRa6ciPAWGk2ZVnpYLPC5aIJ/rZTJHqAU3WSfYLgULV1/K9uSeghegBbU3JhI2NLQ0bn0+B60RiYhwOYKvypUIZov3JzwpNtTea4hzxey5azvx37UlTwaG17h8iS37gXOeLc/Wx1YMppEwdsgtFj3l2K5i6aLymTzmnnJcyLYMBJV8iikTQ5DgrrzJAib6IHD3XIPeIPZA+AdQgeANFEEAF9ZRIUIAx0TQAqoHcgoxbZO95n37uy05k/wu12BTASOpbWEX3LJW+9CNtY/6wZzMf2OMx5O7eudOePH6oecAzPPvhh/by/2HvzX/7yrLtvsN5ngeRooaauqu732u/yXZGwwZebAMO8uwYhocEMWA4gBEHCJBf8lv+UdvvddcglVRVkihRFCWRIoPPWnvde/gt1atqJ135hewmWCLv995zzj3DXnuvvfa33wxiQERONyoyyzxkrFVDsowqnSHaP21kwzBIHh/5O/wtxnLyEm1UOzpGG7LfC7yS9lCsEdoT8BLnCn1V7nk5NQN+e8ddnCSJFKnw9rnrb/IVsJJUiuyrOQ8DUhinOAW4pj8zc824jzodAwVUn7WLitaxVjGi6RNzyPuHz0LVAC2KIlEgInS00cqHXMPsLFGe2nu0v9tfob+U70L7UQAmY5r9UM7RruarKeMWc8n+EEDtM8uiU329Yu/ptLvK9sxON3LGWChWdcSR9boiyfR5PIcAwUozqQgL4IO7MQZhFyV6lAi91H6JlKqum9MhcLicvDzRumENJIKUuca/HZHCphjLewRAuI6r02sYe95PaMF8DgcEayWiV6w71r2Ajhy/3hvy3qE7s2cwltlf2WugaWafBoQGiCmXE/aI7KkLlTPS3CZPrqig/Dt0SMaIdmUv7gFh2hjnox0M9GnC6bR9AAAgAElEQVRe+Z5Sj1WKkHPj4ogPWNQ4UUqjzgRHSK14yl41nE8lWsPn6bdqu1a0n7WcQIHVakn1aW29HP4Bf3FITaYJJOKH84sx4h7sUewtoSozj3lG7kEbQieV0+OKfFccbK71qoDCAvWsl4YanRfvrtqLk1fKHXzw1aP24OHD9uIEqvnLdkKZICllF80YlzC2AIESOX2JhuO48Tplfa1vbLW9/YP20c8+bb/8g1+3T3/xq7a3f7ttbu+26ek5NpcJyugNIPxp4NDNU6b+73//r1SHMHRP0yEcRYgnLcZhNkE2wnij4sGJN4yNgr9FpCHeMVFQK1I4HsA+AHWPKtuQZy0tryqHhAVKO1Jfh41Tao0kDS8va4PFWMBTxDPk6SqaCgamDN8q7uoNyflV/I5jxX0qYxajrdQHdegUtS+GQoxR52/54Os9v4pSdAdnKKPvBYQlMIOENV4jgdeuXmOe2UcIA5R+CBAG1GR69wAvbQ4o6Y0gqJBsbj2AHACyDmAbbJPgKvcyAjRdof/c+yKEAWw92OmBWYyRSUCoovQVtZsEhZNRw77/PTCcBIRjpG5UPq2g8DVQm/fIAYkh5lwR589cVT4ghgwlKO4dHbQ//aNft19++rN2/95d0UU58DjE5amnFhh5X8qTGPN2/G6dQ5P3kDXUg/l4m5VvVKAh0alE4UQvLcq3I5PTQ+kB5jzj+PbclJxEBuNFjWHXJ/ZnX7DqnilP+i6lQRm7quHkXEHan7aFohkDCsNVisLn5xI9IR8O44n7RfACihbtCCDh2rTHLAQb5n3kIGufv+VzoRpmnjJ2iQABTgBYATpoHcYzTU4bOXhEUbMv9V5r6Fbnb86HGnTQSDHupADoCT5QXmVQI7hx5UhA2pCxz9rPPmwgU2CwQDfvV5TeFy/lYafNjGuK0AcMM3ehl2G8QevjfQUQ8vkeEPZ0/byvULii0hcJevZYanDRNp61tLSgCMfe3m47un0oZx/9+vKLz/U++eKsSCQEUIihhdOCiOU3337bvv7mycAOUfmR6dk2M23KJtfOcs+qZ9mLZSQCljy20P21nwFgKl82rBHmux0jphACrvrIUiJi2ZeyZ52fu3QE6MmOE5dbiCE7SavNulTkvhyDoyPV51HvmOz3opwXEk6rSIVTNIgQGsRkP5QBL5EKC78kMmT/go1cHK4BpGHtGJQxRi63MCWWzJWo7qnPKOr3lp0xEbTqnZ+uCUgU2edWnCiONPlctAZAPatEgUKN5Z5EDtegrLJOK1pNm72+eUfjOQPFVP8usS8DFF/TR4/4rIvPN6tBPjuucjvYBFZhjogUbQkV28ynMd+Pdtj2gY5K6QqvQxWKLzuF9876yPuOYyt5bTioqTtKmyg3JNqsUlzMwuJ6l8mhbIuFqByRc461c0Yv6potRcE4O4gOatwV0T5XZC7sDjkZ5+a0JgFIdsiP+00cE1yT52T952yLfbWxvt7W18i1djTZa3lBzhe+NIc5Nyq31EyABYFB+ql1VN88NxFHsRKwv0ogKTYVP1nTjM1W5SsyZrQnDkbGhP7IjiuWC78LIOQ57FHsdaF8Mxb0t7etwiDzmQQbzDRi7sk4iHK8sipxGQgLb95etGfHL9o33z5rn3/5Zfviywft9PSsncCwOT3TOYr2An2I/QgYbKwvnZXTcuZRcoL5sLm1I1GZjz75efv0l3/YPvn5p4oOrm9sKxpJ3mIG0H71G0DY23o3//37G4Gp/+vf/lNFCHMAytNVaoTJz8uma0PAHujIu9O0ROlCP2Ch2XM71lwT5UX1dnxg2EAdvYgxDkUdvbhoC4sWFQgfPSCOzydXBkAYmhveIlFOMIDxcLPJY2xX+xIFJWdAAPiCzdQHKZsenhsnBRcdp8RllCNIon0pgtk4NyDM12RES1LpJRpp+osN/B4Y+b9LybJq4AzRqe7a1EWKoeL7jgdtD/4mQdj72jd5zXVASOZJCd8UYO2n3tjn74LCsX8Ghf1zco8YP/ycBH+TYxhA+J0xKczZA8nvu3/GLPfun9/36/2AsMBvor8V5U6C9yhnzqxBCdHvWAWiF+fandv77Y//8FftD3/1i/bJxx8q9wNPN5GJGLMqoQJV+MqiRsotrFxC1hrt9TrxVyIMiehpPRatStE5GQmVN1tRl9wjggUclhgtFmuYEy0mke0AyXiN+WyiKhnvRP2VM6J6bkRJneP0KnTVErUJwEhdKD47UIDkBLK3XPX3OjU6gBUS5bduHQ4UobQphn/GImshBjqGLIYeXxFACciNQUpbnX9G3iXFp602KWGNcxvyAFbAIB5glOUStfX+WLRb+nv2ZjDaoHWp4PrsnPwiKV2hfbHqLU7NWHyDsWFv60FrKJY2vg24A/a4lnqY7HMI3LgoPeqoFpygz6awW/qd8eAdk2MHaOJ6jB7aH6M2Yj8xPvO+eWZk5rl/5ON5LpS7iwvyAhF1mZfxubODmNCeAArPfvjwQXvy7bcFGpdlOMtYL4Od8cZgJh+Hb0UTUo9yyuUmQsdspCdUBDsMChtdjpL0kboAYjRL2K9zZih6MaQ82PB/3eWtJ2IQg5lx5x2Zmou67CsTAqsWaUBWcuNoa4zUnJV5x1ybfDauo6+JwgfgZU/3XPbB4TxCAwXWmgVRTDX0GeRyM9LfFoWb6Dq5T4gLQf8eVXwjyIJDwYrVgFJTLsFZRAZ5n6zj5Fel2Hgcpv6c931FUUo8ZNyHuWccWaO6tvtkJlAoyq7TtyyHLuP0khqPOIzfXQi4cR47wgjXJDUBWzuvfDJAA/3l7x5v7yPQqvnmnCI6iAhUylpAu2Q8Q5Pk+hS0p898ZX8IwwLwxu8CtgP+XIrCtkPOJ9oC0EGkhhIe5EgzRpTTAcyFXg6w5/OsU+rUbm9Dz3TNW9Ms7axOaa+sYd4HZ8frs9PK05tTBArWQmwggxnTNvXMArlx+OdMoa9xACZdJ7Yb/VLpGvKQd/eqlqUdGYm0O4pqIRXWZuaEHHPTdtAx1gJIZe/x+URPmf+wJ7Le+LwcXScvRDVnL2EvDZ02+22o6nlPfI572PG1rDamnmrmLWMRYZnYOtlb4iSB3dM7m2A0UEQe5+BbCU/hXKCGLIDwQfvsiy/lGDPl3WwJ1ZpWOSaDOdlDFaFnPeKYW1kzbX57Z68d3L7TPvz4Z+2Tn/+iffjRJ219a7ctr5IjjjVxAwh7++zmv3+6EZj6P//1/6Acwj76Fa91QFTvjWHCcrAkbyNUABZ5jCZ+R8I6SdrJ8SHBONeM0Q9Tr1ig8px2h+Xs3IKBnRTo7FUd6BalfghlNH/LxoZhIR541Xni7+mHPOMksJdCVoyJeHlBj+LdJxG7IncCJwUK7Wly6Y3eu9tHC3W9hGkcVRsjS36x2ZhSzFTAuDaS74IbC458B3S+h4b5PhDWT6W+vT1IGkAhh3cHCCfBow+/EQxO3iMg90q1xn3dXwcMe1CYdr7/mZ1Sa3GcJj87Cbbz7L8OOOaZ2cQnQagMoPJQmgKDIW+HhqLcOnD1RgdBBv5OofqD/Z32B7/8VKDwl7/4ucpRYOggBoDhI1VbDlA8oxh6MszII/Vhq+hezcPeixojKHNK66c8sDZqLobIYk/ziioeym4cmqoptbAoL2g/d2OwJlKVtcFzQzkKjUjrh5yVuTndE9BBjb18No4f185zNGCg/2CQVj+JEFKSgc/xHA5xJN6Pju64xlapnDIePXgPMGZ/oi0yZKq0BPdhv0kkLbSpMAoCmDj8uT/GX18rj7GD2kRxeqmxVh0951gTUXyl+m2AYOUgKVJmhVWMWpYJew0gSgqfsCMYq0VTx8KSCN1dqq8vXX8vuVDcl7GzyMOcimADngPqEzHF2IUiGqdABBLoI4CQvZh7h3IVg453ZtEdRywBFhhPjlxsDXXHUpoBAxvjCNAyP4+R44gBNSipvxmjDzCIcReqHR73qDHLCXHpnFAEGaiRaFhDAKiUZafsaZdYV9XDi9GZSFVy1ONcylxTBFBuf1P76JejmRGJqaiJqK/OX0z0sBebyDp48oTcy2Pti1EMzPrn/STqmOhOnkm70qZErQMcAwgZg/7LkTuLmWl+LuG0cZkFGZ0FlNl0InPPO+PM4zquF31U56lbbJE18peqdIMMV4DUm3ZGTVHon1UQHPq7jGXOz7l5NQ0RG+5rgRnn0ocyGpCo3HMpkVY01TDVqLAE6Ow0xoj2eiFPjGgS7+DFyXPtgQbPBoTub/qMY9fvM1RHjcGlga0dru8aCqCshdBFnz17rnVHZFHlZpaWVa6DnD8cwivLK3YcF1APlZR3yT467mOm9ksnQHR3g1er3dpBjmMM8AkgTJF0nEM8lz2Jd4sTIqCGtYojhwiho16m2dMf2h8BO+ZkWBGICnF+4IBZX1vRmYHQD+Vwsr6Za1FTztxkfPr5Sb/Y3xABEtgqYT72BeasRGx2diQWBR0Vh4IdEGZ8KLVEEWY82gZl2ZdhgeFoj7jMTKcoHkCofY6anLW3038DuW+k2Hx4cKBvxo37Ot/dwi+xVeK8irMpdmhKI/H3HizaWeZc4UTyvPZk9NW7tqAVdufKypoo7EQHT15CF8WBddw+//KhACH5hJypRI05Q5UOUgryYgyVfQZle5ESJGsrsoddYulWO7x9t9378COBwrt3P2gr65ttfmlVLB5X5LT/5SZC+NOBoZsntTb1f/zP/0iF6ZOInBpCoRKweYSyGUMDUIAh0NeqigEbow2vNMZINiVyZnIQJmJG/lzC91EUTZ4KnuEUZE6UZIhYShnMdYZMT/FhgYHJvUUjK2pQKAaKftThYWqLNzIlPKekhqIrcPN9IOfveb64+0py9mGRqBj3MnVmzJ0TTFD0xZ7lHozFMGbzESgMvaL7fIAR7cEL+D7wpO2saEmTAGwSiCWS0l//HVBYEvmTC2MEW7WFVnD0veDNQbLh68cAsveBRn7Xb/5ptxmp5T3uQHTa2L+TyTHr+9v3sR+777wrRZDshR2LBNvI0iFTHnpFBwWmW6PawO72ZvvFJx+1P/mjP2x/4w//oG1trreVZYsgXVL36so5G5Zrp/aYVeqYY4m4997p0Jppa6JlmXd8lq9E90OH1BhWYr481y9O2sOHD0UbVekFKNkzRBRc25O1wD1CFU+kKYdpQEz6KS95KdgBvJD6V7Hjicgmh3bunSikjJA3pu0pDyXCUhdECZZFGz06uivjJvlMof3kHcVxFSU79iOMCD5D39nDAFDZU+hjgGKcV77/ht4l4EOlMKi9Np1CxGeKFA7lMl4hLAJAfCOVQhxd3ovI9dmRQUo7WNWwEQDgTyh98fpNm0emH2XWMrzTRu5NOyXOULRZ8ni4T9T9WJqoigIwAYShJPJOeKYVEF2PjPuEXuUafUsDPbKP0vLOAHlE/ex0Mjhy3bg15xFV8fQAx0EyHxChguPrDXrZ2uqK9k7RcyX08XZQl4ReKKei8tFN9eVd4mEnAmuHh0GLan9NzxYV70J0QrYT+hkgbQeOjdI4RgIMtQ9jSdW8Z4zpk/JdKyKFomUYJbSlB4I4I+gT84Nrvv76cXv67KnzfEsR2JRJ1wnMGE0a3AI0dYaY/uroXSLMXB8nRdqu/U5iFBbMWV9dq3ISGOLk6/m8TOkJGYvUML00kwBaGg4aqVYjZFGGqvJXm2ne2rfmyKcjYneqsQogZC0PRnI581JHkP743DR9M2fmUAbjwlRxnK3X+SPe35QnqLVz1paWnRNLH+0YONaaE0W6QIJqTc7Y2eR166jW8xfUmDTQC+3Q+81029nZ0zrgzH156gih586CnEw8F3pgxO5CeyW/kHlNqZdE6TD0XfM1wm5jHpoFcM7k8GHuQ4VeXXF9QOcA4mx4U+VidtrGxqb+TeRQ+3+VN4jCcPYxgzr+DpgZo+RycsCukJrleTs8uNX2drZ1XjB+AkGUgnl9Nih20t+wuBgf9kBo2qFGAvotkOfoHGCVaB/PoU9iWmxstAU925HYgKyU5UneHO3LmuY+zEc5lGrfZy3GCcX+QHt5PkJTvFvWGm17/PiR1tut/X0BQs4A5h1t5jNJQ4hdllqD49lnhWyuTVsJXIQSnDMubfWZjhhcBN7M/hILbmFxAITMpadPn7dvnjxrXz78SlFCcgjJK8fWsZPKooCMCeIxUYa3GvJ829xYa1vbOO6cP3h4dLfdufdBu3v/w3ZweKctray3uUVUfytCWHzbG0B4A9N+yhFQHcIciiyYHhCGIhFA6MRbIhdX10QHAph6g5tFu7xs7xb/zSGcQzD0BDZky8vbI8iBa0/QK4GpiEzE883nOFS4hsMrC53nD7mMVYx1BFQWzLBogZWfAhpCMwuYUxSIA7k2xmw88YAJVGGwVy2hGGXv8zzp2gKEBgv+CkgJ/YmD5xpIK+M+7Q81ahLITYKx/v79cwIahyhgtSWe9mugsCKEPXgdgFhRXH2/64Av/7Khbk7n+4Anz+rvl7bl5+RnRiDqB+rf74kQ9tf9GED4QwtsaKPfmEWJKu9PAgzlZQz9Ss8vyXodBNOtba6vtg/vHbU/++Nftz/94z9qe7vbbX11RYaEvagl714qhtzLqnv2VobGF2pSjOEeEOYdJt/VIk0pBr2sA5+2sW58qBp4YLgp8kZNsKKgBYhwfYwGjI0A397h4dylypngvUD7KtBkpVV7YvMV6lKMAq3jAoSK8tV3qFp8DmMJyigedoybOH562lOup538PQIjGAqMU2h89JfvGOS0NaINKHHeunVgQRSUVEv5VPlsit4a2HF9vP/JNySigAEUehJ0NYAhQJt5g/ocho6MtbMzCQvgFTedyl739IGSFpQ2QDTGES1TLV1+YVkRGABhDJ7sPdDN1tc3NU6Jpnqfdg6S8tcWrdjHF23lv3l2IoSmgRJZJtfKkbSA+ADojBeRDL4cJXMtQD5DHqnrwr3W/AawObLh0iEav5en1/aOMxSmX3WF1UvuHUehzgoEOlS6YnTeharIHKQNvOOeEqf9TMl4pqXzznvRkEQpqAXJ5zLvk+cYgZoAPASAACypzSeHT9G0k+9mmq4jx6LSKXePNo8qm7wHlxgKBdSlIBKZVa4g1IpSlibiZPVQSjU4aozYjI1N9lFHy1P/z5E7oguOZMbB67QJMyz03ogYonYrwHzeLiudAZEstlYzIXxOZl4nvzJRop6xwDPjqAkDqN/Px3PMEcTQonONo+1Exg38FirPU+NXgJB5xhfXhubsPdlRqzi0cIzg3MGxQ24X625qCqAM02hZ4FqU/AKF6Yfvbbrnm9emoHqOu9h99j6AIHmFUnJ+a5VPHFBQ3AEeTDtApSNHF9rDUhydSF6ACvfrI39ETtOv61FrK0Mn4gSIv7o8b3ePjtrtw4O2uWHHRcAegjnJKYaqmnIsjBHPpswDzkDWIpFRvgPIEgCg33FErbEPLC8p+pm8Z819lQFxikLWQmzFkxcniqLqHmtrEv/jK/YHzybPT46aitrzN/ZJIoTHx8+KcWBHIM+IEzFOLt4345p1HWq4nItlHzJXaVvWc+YI/eUrTBGzdVzOgjPNUU9T9skfhKZ8dva2ffvkWAqjXz581B589Vg5qjgkxkzJOEzsnIiiqCL3y4ttZ3tTudbbO84fvH10V6Dw8Ohe292/1eYXV9r0HCJLRc3WDxzfGr0fMlkm/n5TduJ3HLCby2sEBAhzKJKQHaMtG0SoM2Oys5PVEy3of/bAigVvyWl7dh1Zs3iFqZ8XdWjZYMjBIU+yEqovZdByGHmxWqVKanPPn2ujCNVHNIbLSy1QPJEjJdPqpgIJFf0SUCtQGGM7gHYAhCXpHSM8HjqBVmgEqNgVPaY3tHoqgowu6KJVhzAzLkZ8jDLG0kpoY9F6wZAhD7E8lb3K20R+3wCIsj1VBK12k4EGO4DhMuh0IHZRSZLgkxMwCdx8gLsXQ71VbVbZtMovXEyh9KfvS7/qehCXd6LfTfahPpT2WKxjBNZpTwy2HhBORmx7ED25A/QgOH8T7VfvkNIljnzF85f3GBoZgxLFPp6ztrLUjg52pDT6t//mn7bD/b22ubEqg0KUMIofU+8Lo25mSqIO5F94LFLDc6QK8/usk+TKpn+DABJr4K2V55QjWJ5bA0I7WjiQWUesK6IxtDpzmQOWr4iwsNa8Blwvky8O0EQqmD+SNe9kweUF6fId+/UWiifrTOJOyhuyd3ZGtM3Xg7w+a3p7e1dgcMyPc9Q47yrUWoMZR20tLFGiBrVOsu/EEMAoStTwo48+anfv3rVhdHGh3B/Gh14YNM9TUETULDz/gKgIXIl6VoqbMfIQBAFkK6Kiws4WpmEsMRIwTu3gIp/Udedi1FlhFNEWvNT0hUjKotpAH4lGMmahzjvPiJwfy9dHBMaUN6uiypt/jS5lY4f2YYhjBLs/ltgH1GJEcS/awO/yXuKkqOTn2oMdtSIPLfmvEh2qMkN2ps0UIOQ54/sDEFHby443RBcQ3jCIJJLEnEXlNeWIBBjqLAjgiWGn6FRFV5TvrSibyyWlP3yGuc07pDRFIuDO03K/E2Ud6W1+J1dXBnmJjoUyrihLpTuM72UEKmGg5GfyFQOizBhwYXV8Q9AkqWsKw6bPUXR/nTdXu3BFVp03bCCX0kesb+rwGVB4P0m9OY+LI6mOuiknj72g8iYTPQ97pweE2fcCpnpA6HnneZRzN6CBn71DyODQ5Sb4CdVVc71KUjEnEuG0gIrzvJIPzJxgjSY3NGUh6Lcoo0R1jrETvOayd4piq9w3K+vGScne+PyYOQFt0Cwj39s6CFxLCYYogCI2RO63BbBMFXctUVPmaUMc1rwvzecTl63hO1E1+vWCqOdzAzWeHedW1qD2XXJmz99KvOze3Tv63t/f09zjcyhrsq/xWdXdXF1Rm9gX6Attf/jwK1HoAYcARr5pY2w8gdGrKzmtYF+hjkqUkOi/nWAWVOJdMaaJgPNTTsyzMzmtcNrTR0Uaq24hc4K28f4AfyqJNOvUI36Po9Jj8FLP5flJV4hzUTbe27d6H1nTvHf2L+6bvap3pvZMh+wZ9EGR6efPNReIyXnvxI4suw3mlpSfTRtFUObBw0ft4aPH7dHX37Qz6qVq/7U9JDuv6jkOe4SYINTNhvGy0w5u7be9/f12cHjUbh/da5Sa2D+wuujs/GJr0/NOycF+Qx14WOs3gPAGsf00IzD1v//Lf3jFxAutJRHCeISS8xPPixOtvWFmQ4j3RZu41KJGtbGAxJRwsBHnTdcqZfb+ZfIrV5AN9ZLQuz3Q4dBr4+JAPz6WYegopP/OZoBBByAM9z/eTv6mtg7UBudpEZFMdI+f8tZWhMORER+cAXqR0T7vjLJ4Xq9f50M7gLDPIcwBGUN5oI12gLA/dAeREdQni5bIwRNPc+ocBhBF4ZP+ZD8REIQOW0A4pQrkxSqVOK6lLeRWjGBN210dmpmQeKe7ulUlAa5N7BpoNDDIe+3BWO7vEhYc0NCxQsmyuIpoTgG2teva923QqH4WOHS6SpdnOLzXKJ560854TALD94Hf5KjIuOna5j6VxHRnnE3h3a/+QsnCs7q7vdH+7I9+3f7Lv/WnbX93p22sr+jQpPgAHnnNBSXXk4s3oxxClOMSQc+8TfQ7hhz/5mtYg6VuFsOQ/vE3DkAaq4jcGWDLKmoBl4wjc4IiyBzEeNcxOl33zRTTrPERGHpdGCTa0YNYVPru+p1jaQ2e1x/QMcIAhFAIWauAFgyMREYxPni/GAUo3UHJSgkEnqOIf0UyZPxXNBCwpByooubRf4u82OEU8BAVP56HeA2eW74AbuQyRm0OY291bU3tY18hX1Cy9WfuL/3UuiLKkpxQqI0ziMoYEEZIA4bEFKB/DhGeRe1FUKu839W9q2aiBLjenstId0Fut1/Pq9I2AFeMz9askgx4NBXVbAsCtDgaHBHx51gN9CXgBBA41IEt5T+iHeQOQW8CmPH5FJJPdCEA3M4MF73GocF/a+5JFdLrNyU6BCqVQ+WSCMxBBHz4zlxFhQ+Dnvp7yt88OWlPnxJdfS31ZgCOKbBEJcnfW3QJjuNnVZex6loy/6S4aFBNjTmuZ2yiAonRypgENCYfkLEe2CacJah1qiwHjBVofJX3XrmegHV9piKVihB2+VYBgDrDVFNvdFjIMaKC8281hxfmrdy6sGCVUfYFj6OjVUQeVOe1FDhHQGMHknLk6/xbWV0WwGIfDVDUHKg8MJxPzAdFVzGyAYSVepG1lbEJIAzYy5k5ONwEAIkA4igtQCShIBTHLVSzuLSotjPnoYcnIoaDTE6seSKECA/5+qWFRTlQAjhVv64i+8wNvtiHEGaJIwTansHDlOh80Po4V6zUOjI7rpoFiXLOMi6ANXIOvfc6hYYoFHmJZji09uzZU4EI+qmyGNPkJm7pm2uZ6+SAZny4R8Ri2DuYq8l54xrWuWsO2kFlm2hOkTuV1Sqmg+jKVWpi6vJdu7W/124fHKisjMGYGSDcT1FclTqgRueqUwOKlsn6BXSx3wP6WBt8PtHwzA/Ws6KqUkjdELDLGZkzWWu78seVDgCz5e1b1WvlPXGvAMpYDvSNZwH+VGJselrRVX4PUKVtAG6ez97CMyP+FXDNOIVyq3rUq6uDE1F7CqlBtQ54biK0gxOkcy74Xs7fZ19hnACEAYUAQo4XhGMef/2kff7gYXv0+BspI58puu8ovZWpm8+BYgrNzdvJRQ3NtbWVtr+30w5vI5RG/uCddnTnfts/vN129g/a6sZWm55daG1qTsFAOcVvAOFPg4BunnJtBKb+3T/7c+UQxqiIwZWoQbx6LGR/o9JpSkWMQDaE5EjISOwKuveAK1zyGHQ2zKO650MvRj8LMR5/GYNQkkp0BkDI4cTnExGQR55oReUW9N5a2plIZvonI1Vexit5IlUjTKIhGDTOEZFa4AQ9kg0UWhfGFPRSDr14v5wT5khkwFkAACAASURBVPwjGXAojL4zBdBRSjzAUVg1iJFATRnR2mzr79B65N3F60sy+4RqJGOTr54O+n0ArL/GkS6DhgB22h2lVw7tEbRVRG7IDBkB4TgHCp4FIFWkT/PDk+TapJNAj2ePaz0CVEsEIXOqP3j4na5PEfP+pdQzNG86ddZrYLJ7eiJ8apNvWu84P9NoRwdlgIv+G4D7HkAohFyAEMNRjoqltrWx1v7k179q/8Wf/YkOhI311fb2NcbMpQBgwKAMRYkTsHYcSZe3EaOnq6FkhwvvvXt/UahV/6+D4j5C6PqEqE+aaiePfSng9l5j1XOTN/ylPM4xEhR1LCphgCzzXIbw69dFLWW+BhBafEnRyYq6xUPLT+iAGIOsQww2rW8iGeTyvDpVzTD6bqVNojc2/FTAXWwDKwpb+dYCMNQyTP4fz2Vv2CW3TsbPggxPPsc4ROmV/B6MDX5Prtjjx9/o+fQbOunm1tZQW5AizNkXcVro+e8cQROw1b6B8iqHuynwUlJVJBAhB7zOON+W28I8xvqU9pABCCMOUbmeRO60FhRtI+/Lhb5lgFxdtWfHz9qr0zNR4gLMYvQmmsR8kYiW8vBiqBoQMuciTiInWuVfHyDocPu2og8AV94J4jnHz4+HKARnQMDl4LySvPpcOd1ME0hpHkAUc4Hn0K9Q6kwVdoF15iqRDQGm+UW9AwzXJ0+eCkDweeU2rjuSh6MAKi1tA8QT8cMg1j6r70QIyYdEadUlJ7geQzC5bjLAq3yKgDcRc4FAUyetcjnV5uZhpBBxRPlzpMplTuvseQtDZRRW4W9huDCWABydlRJz8rlnQOjC5tx7dWWpWDXk81V90opExBGV/dRj7/uEshr6rEHSnNkN5UDJOwNs6py6sgiVKOzMq3JQ5KxIhNCGsqMzcYAmapM9ns/2xridwo7gkbuXou5slaKvl/ODyLsUv0NFVKmVxbaCoA75a8rvw6Hl0jA4qgBWjIXqbW5vleiN00aU/y8bBPq31X1pM2ssVFoVEK8cRcRyOPdxBj17aruCz/IuoGIDWAT0Lt8psgV4M0PKbASAN/OSa7yunAIjZ5wisM5XBRDy30TtEHlib0B8SSJfL16ofzjjoFmy55huulJnUNW1qzIhG+trbXcHFdBdtYE9PaBfkVcB8zdqF/smkUBsE/YpABdjb8eRVZ/D/lLFSh2QHlsAHc/iHhJAqzIjmutieFlQhzbY3qHEhcVfeK+yz6QYa9EVrmMPlvhYzbndvV2NFTTS42fPRJuX/cicRTl2bU0OqhS8j7oycwOgylgNJWSKCio9CRTnLy/1eYAt13M2hdqauapc/hnSDVh3ZpZYOwmH3kgZ/erxN+2zLx8IGH7z7dP25s2FSnQZuJZeREUImV2MjfKxV5baxuZ6293dbrdvH8oBCV306O4Hbe/WYdvc3WuLq1BjKQNFneIyVqZHZ/oNZfSa+Xjzj9/jCEz9m7/4O1dsFNn8zVm30ZGDpM/TMNXDRkYiFXwWoyoh/nhYQ70I5SLgUItdwI2fPjgSiTDF1KqjgCM+y4LGUHAivItjh9YSQGPryRuaFn0Vv9bB1IGfnqrjyJ0NBwGsCAHgmS9aTaKNyZ/w2IQ2CVBICYreSDcwDMBKW9XPQYyETSRjbGqr4LEMKzZf6hPiYbzUfXLQ037unTHlnjnAey9eH/XKf8tY6qink57eqKJO3m+gaBYolAme+1To7Trw65RIO0A4Rh47wNnRRPP+AmqzN76vLwGOg0FSi+RauzrRnYQTBRQzV/IZHwP5f6bSQMW6uGztXTUGqufs7AimDQp8YNsg9zxcXlxsOzub7de/+lSg8PbhLSkxXrx9bepPCktzcBA1WlxQHhbObOAyXl8OtNBIQyMco9UWd3DEyDQoza84VfBUVn5PAAvXJmLDAc2rU8kFvMtV007G8fKy/v302bP2sjzXkTPf2t62wEaBN4w51rMjcxhBBTxKjMeRIeeo9cIYoXFiPIQ26mj3O9EiMcgtYGHnDNQijALEVviyJ9/gOTmCjkQ6yk2NQKIOUJaoKQV4SGQstd0cIbJhRDswNvBeixo1Pd0ODw9kTNEu09VOR5oZkUoiXFV3kfXJ3IqASQxmGeS6zuqERP6geAJ+UnScPYT2xrMNfc00TpxNl1Z9LBBHu5hz5BzSnrE0G8qdBqZxZk1PzUpI6/wdxZgXBSgHBgFOqy5qYkbEbNvfv6V+Q4PjnfNumB8YaxjEzAlAFe85kT3m1OAUq+LoA6Cq98c7y72Sjyh2hPYzg0lyWhVlbM55IgeMiAzzAQfh0vKi6GsSNCtaK4Y2bSJ3SZS7IccR6iURU+h57OfOxQsA93px/hkABJA+g5iQcvma5hBjSSmGpSVACkajHZ+1W9R68/y0IWlQFAdgUhrsJARwJSLp2pAZk+xvjrxnDSnuUJEhzjDTVU3TNsDJfAa0k9duUReERyg/wF7ieousPea6nAoVQWeM5eRS/vOorp220Obcn/+ODdCfGTlLXSjeObs567JuBzqwSnkkIm4mj4XgiFAaEGe925he1Ngz9wGABo7jWleO2OxMYz9izORwUD3lt9pnVERerBDbBADJ0A01Bl06C+Mpyii1A2useHfsNeTmMibsLSndAmZKzin/nfXrPdIlEGg/kURYFkQWuT/9vHVwS/sYQ//wwYP2l3/1l+3lS5gbl21rC+Cwo7xEUyKhv9o2iMo5ZRwoYaR1UBFA2kKtO9rJHOB5T54+kd3Evslapk28G0VnX57YeS57ykXZ+bZblz0XR5yFmGC6sD7sJHeJLtWqLocbf9PeIsYLdXbtrGNdGry/Gsrn4BRg3eFo1J4/M6P24fiDaopDjjUfW4cVAjvk4JbHjHMJ4TKVgbm60t4OBVNzTmqyFlyLeCHXQHnlc8xDaWGcnFSOsx23UrIlf1/igu6DvmdmFWWG0s77efjo6/bZlw/b428AhM/aOdR38pTj1Cs71gEFl2RiDW5tb8hpsbm5LjCIUBq5g0d370ttdH1rp82pRub8DSD8PQKdm1v/uBGY+pd//29eRTzCKkz2cHHw2ANvD2M2+0QInXtgjyELKwpOiRCGdoKxkBw8e1bxSr0TuGPBxbMeQJpk63ye+8fjFi8lz+4jmL0xwvMDZnM46aipKFX6o4O7VD5zSNLn/HcAlylONj59GEKLGtVEe/DUR91CnRUlTM9yfbNJMJe8qnhUuYc2Kr7nAITOx8CQlKFRlJDUowogzEEe/BVap4B1oab+dz14HKhHMmpM40xeY4CXD1ZPKt9n8ho/5PsiczGYelA6GX3tPxvQ2ZdOuN5HN8bv1WAuzxiifr2660Te4fva2d9fxppqAmK0GhDaw877cY5U6EyJillwwmOwvLTY9nY2288+ut8+/dnH7c7tw7a/v9NmUAWUkq0jSkRqVJdLVLJ5HTAYRxJ8AMAx12rM+4huXoTW5kBV8dzJus06CAWSdiVS7ghzvLoIIViYJVENDISo0jH/VFphc1MHuOe0BSLioMj6799v1pqo2JUD6SinaeXZV7IuDG5NMdX6Prczh7G22qZzYvgSuCqRCg76GBFxRkUwJHmARCAVreiiQXHu8BkMNtO3XlhgZXqq7WzvyJhgnmLc4Xkn+hcKGfsXwjJ5vg0L5wglckZ/YzBijPGNoYmBFq96xsIAkGcREXFRbOWbEllCgGuBfdniH8fPnxsQTo35JcqvAphqXQCsXMPvaoocmTVFYbVfJK+6qPQZk9ArKWHBu2Y+8iX6JvUPnzyRMQfd0nOFs2KsB6d86IpmRdaeZZmxYF5zL6cdkK/kaLz30JJDKfq3RWhOVPIDEZDpqZm2iJEquij5cWaN4Lh4dmyBGEA1Kp2hz8/M2LkYQMjcHpxNiuhPuRbtnNUsqXrn0g51hrx75zz1RQAh0S4iIs5Xj6Ee4JP7xoGY+Z5IUcBfD5TkHCxlT68brsKwt2IxmNGiYmOfst8zR7Pm+O+shTw/+wBryY7P8RwNu4Tf+SwDBI+59XZMem9K/mmcrD0gzP6iMh9VXiLKr6olWVRn1z+cVUSFOa2fOG7qXOTeoh0PBnlR6UW/ntGcMStpLD+VNcpa4lmh37JOFaXHlqki9bQpNHHaHBovkUvmOMMd2mTo+lGexXnjPck5rXb8tKGMieo5Iij0yjVBo3IMSONa1svX5Jydmc4JOGMvY75Tr/M3v/lNOz9HAGVWYJBv1h5gMHsEY568WKV7UKKIYudEFLUvoigKe2JGoJbSDSh20h4ikjAdoFfyfAk1neJsQgAKsSz6dVI1SrEVyBEkUo3jZVVOCJ7HOzYgLCYHatCdem6cB4wv75XxBkBzhrhW6Y5ANF/JleS/sz6sNuvoZYINrJWU7uAna57ofs4d+s59sxZ1LpQAWBR8U4eQMWRvh11GG5mbqtspR5jBrvZWiYn5v4kwIx4D9fjLrx63z7540L7+9mn79slzOai0Xqc8J8Oac5mXaZ3/vMPdvZ22s7erKOvB4e125849RQhv37nXtnb2VG5iZmGpTU1xHo81h72Jx4i/ySH8cXDm5qr/tyMw9Y//2z8QIIyhKM9cCR9guOUgi6EVQBhvdoBMwFQ+kyhaPM8BS4qcFcCMEcdnkhwejn0iCCz+RA9zGPK3fAcYBsj1h34PKieNZNVAqwglbew/bxqGIyjyTpaXNVShRGnSnhjB/DttlSe3wLTG6tx5k5P3CODLOOYeM0Rqy7gXP79qH+a6RMLycwRH45R4H4BKm/O5ACMbNN6B+nvmvtfAWmc8TIKoGAz9xMw1/TsYwWDtel2+YK43lfS7JTtifOXnGLIdy3Bc4/qqE9dzCK/3262d7AtCMqYcjXRSe+lNudRBXd5b0+OIADsncHV5se1urbe7R4ft3hEHAcpwt/R7PIgAwqwJvL0rKiptRcCo4Qoold823nNFxENX1LywsybvqQeEzJVE0HoDNcIciWKx/pnjmXusBRsW3xSlc0oHc5TdkhfHT/oQQMHaGxwgRekWDa/EXYb3VWMd50f2CDk+cqC/OlOOXK6JR14lHUr8Aloh3uJEZbKWEs1In00qtfGBkYWBkpzE7EV4ytOvANjkJvV7YCiAvAcAWBRLaXcYEumv2A1EAkspDxAHeIkADNdlvAIInIdkel4YGjyfe4WWz/1EQ1PBdAuY0J68R7VfVNopUVQx6skPBfDx1UdyuG+v2DcYy6X26Bwli3mFWkzb6CvjE3AvIaJTHAvjOPTgSBEyFVi3oyN94vmAWOYf7c/fQuk6I1+rKP9xFoa9wT0w0pmrGnOHa4bzBaDDePZ5fHGqeMEDjq/vL6GQ5hxzFHSmgY3n5kwVzZzJfh6HZ+Zf+tDvhf3ex6PjAGV+cJ3nsJkzIyXc4DDRnMHBWZtnjPC8z95x25+Vmc8548czmmi+RYbiAM61eT/DtUXFzT7T36M/i3LmyXlW4WuNC041BDuU608U33uTwe6V1mUvouJx8J4cUJtn8vv8nXfL+AnsVJ0/1ofW+eamfp+IUVRgM3el4Fv1UXt7g/HsS4UEcA/Rui7lIkCcezM/iSgC+gAqfA4qJLRQ+kBfVA+xhFweP37cHjx4oP2B55GznCLrSYVR2a6kh3AOiXGA44M9/1L7Mp8hjxGAwxp99Ogrfacm4dHRkYAjX7Q3DkJADOtnVDj1mHuvRaV0XTm0b157n0+EMO8le2EcibQ5TnvuSXkc+g7tlugYbeUd9s672GjcU2D1VWqimoEQJ1724qwBnhMxqKytvn/ZS9hred9cAzjnm2gntOkV0bOh+WL/OTJowpPzoV+/uWinZ2/a85OX7YsHj9pvP/9S0UGK1HMy2wdt9dwAUMDzwtyMckB59t6tvba3v9fW1jckJnPnbgHCo3ttfWtb5SbaLLn+nPRjQXpbJPm6AYTXx+PmX7+vEZj6i//mV1dshgF04YSz0Qb4xDAxKHTxzhgy2dRNv7KgQ6IACb9nw85B2d8vEUarhC0PScAsMowtNhYWcwzDGOJjxNIRvIC63ijrnxMvqbzydSjRF+4Tg4r+RgXM0R+oYuQN+eBKG2SUF3WrPwx5ST3gy0ZlaoyjoZPX5OAOqBw8sFCnlLsQMRgLgPTe6UQnc0jHwM+GnUmTMROA6Qra20PcR9oc3ZoERrl/7pd79M/PNZNAa3J8xn/rE7pll6bpf1cblbvXqUr2be3BRQDhNXBcjR2um/Ic+r529n0btuESlHGb/NshB3G4yNQR57yirDvbFhdmBfw21lbawd5uO9zfbR/ev9vu37+jJH3yB3Woq/7RlLy7ckJUQdtLdC2VlljlLBR5NdAkn0xzuJwNcoxU/lpv7PL33lCMoTs2e6QeJ0KV9879OTgBhIngc5hHwMn16xDyeKk9IgXUMSTi8GHOJ3oYUBjjz8aFoy39N23jGsAOtMQeEPbRvUQRAwgDPHL/7Beai+WAUs5YPZd2Zp8Y54yp5jFWuJfb6ChT5mX+TT9DXx+dUqxXe4yzV+Al5lopaiKJ/upsqAEZLz3G4jAesAJER/XepMLalUsKfS7vXmqx7HtFA6Q/iaxqr5Owj0WY+EwKcPcHSShPiT6KGQI4UL26Ode001y1Kiw0VQw23it0KEpssIT5ux1nRP7O2/LSiijvMtBfvdJnMXgQ1VHEoXKt7Z0ncvROc5gInyLCs1DP+B0eekAvZRSgbkJfM4BS+Z+OLkzkULmblPsgwsozKcVQ5YmgH9InqTWylxedUDmnRXmUM6/GU/l0imw7WjczfdVm50zVT23YnF2si+y9cU7kvEh0lGfE+GXOBaQy5gEtLkMxnkc2ZM3Q4W9E5bk/n89ZxbwZHZ9WKLZQmcElINN9sFPBDiPTT3swmH0/JTMm90r6QbRuZI44rzq5ztnN01YcXrxD3YczpYQ3JGSFAEfRXuPgZE1GACoOn5zZ+ZkxjqOHvjOOfPHcCKvw+4AF3qFEmsrpwBqJoyb7Wfoa8Mm1AmJFBY66afbX3ikQxzjPDwAjDxdQyBf2C8AvKp0p5xKwSAQtbQVAJB8v9kz2XQAMowg18pQo2Rm0ycsBeJDzy16Dc8QCLc80JxmfqOf27CnaZvEwO7UsIsj7QrV4RXm3nEtvYUbUs9j7MtcZszjfwxTL7wL6OEOg4CdC2Netti3p3NA4VrSeVWYm+fqjgzr2Ic+M7dW//9hFOfNy/tDenD/pJ/OYM5h9hnFlLzNdFMeClZs5N87fXbVXr9+24xcFCD/7on0tQPi8kUYi26T2LkWOcfTMTbflxYW2vbUpoE6O5I7EyaCM3ml37t0XMLx1+46igwtLK1IXlfNOXutxhx6lF24AYX9u3fz3728EBAjZcANk7Lm0Elo24BhcBgCOlsQbGeoo/+6NPBd9NeWIBZ6IXrxsOQgCxnpPEP8dCkd4/dynp7vFII7XL1ScGHrxXCdakOca5E7LU2mRCR+wfMfT5Y0OQGjvZDa8Huz1h1P6mNfUGwHpuyKS9awYi9moBu+xR2uk8VQOmNRFUWhTjtVI4Y03dwCRE4XaDWCchzVEtCYAYdo8GgDORZj86gFYDwh7EJbn9aAwgC73vH7v6wI1fW4i1yVC2Lcx977WvqoDONluU5lG6kWvMprxeN/SGtr6nQpAnfBMl0OJvUVAhsNgaXGurSxBuVkUKNzb3my3drbbxx/dbx99eK/t7e6Ukucb5zJcXbZlFM4kQuB5eKm6Q9CErkSByzuUQUfR6U7CXQCmZNJDc6ZPjHsi23x+MJAKaOQQZp3nHfK7vC8rPD7VOg/oC3MAry9GDtfQlkTvOABjsMerz71jWNHWjG2M+xjGiVrSdsAmOWGvz97oYNa6j7NJAiUom75RbiIGRACtDONyIHisZhRlz14VgBqjgmf1+14oaX2kRhGmotAjQCEjuoCmhTxeC7wJAAh8WrlT0uOzFkrhemhlb9+gKHohSXjACUa+GRevDXZUdoGIh0UixCrAiVRr2GDEVDuei/Gv0hTk8SDYINBg59UQZa5iyckND4hxbbdQvMsr3u0fHhdH2NIngDp9do6R6xVilDJevKsoTEKz450B6iMeEuVDVCQBoIylwCdMDCmyWpTFKqijAuvJ6UvNGUV3V6CKUrwZKXiUWU8VVaDP5AotLxW9t/LpJBg2M6P5ORiv5Gq+fSNAqDOjcuYFeBDyqvWVPFSdfe8sSIIBicNnpHG6XYmUMp/k/FMu2+j8y7rsz9E4Hmkf7XdRckeF47hgvdH3nGGcddy7PwsZ5zhCspclSpPnZV+OI3N01FgvIHmTrlfoczDnZ5wrFhAxeM23gafLcZjB4JqtOpMZgzdvx/srZ9KKqURXAJMBejwjEUL6w7/7KNLk+dpfn/0rYwjwspCNacWJbvOsRAG5H+8klNveQZXnZr7wuTimE6Hmc3FY53ruYVXSTSlJAgh5BmMBKEqZGzldKsqcgusAprAWuA/tjI0gASVyZnG2TZlZ8pz84dOXPjuqZAqAEBAX4R2rt3o+xXnAeGQuRlCmB4SeFzj4DAaJoPEeiRBeXtq+S5Qvc4T7sy8kTz3lIHhHgEzst7SxV/LNHB3p9jOeOxIZGx3TeWeMfVgqcYLkXEzkuI+gZx+MEyQglffFfuxSTVYxVaRQSrKev1AZtJdftvbqzXl7enzSvnjwVfvtZ1+2b548bU+ekVZgbQcYQso3vjhvM6UUTMkp6g7v7u61nd2dtr2721YVIbzT7ty9324dHLW9g9ttaXWtzS0sW11UgLC+2JzK+ezffNcee5/dMv7uGt/0r7/05q83I9CNwNQ//bt/Y5yH5UF3wfgxVyIbC59zTqD/xgKMV5r/DmCL5wZgCbaIBzSFa2MUyiM75BnYOAhVgo2GzZSNNOCxjyYIMNQmn8M39+sPvhym2SzwXGMc2XjzIdFTm2QYqE0m66kERuVAqVYUB2gBrWxI8a7GEM8BnKS7GKyhS8XD2Ud09NlBzVJ+/SHHC/DqnEFHhuIF6yMu6XMOz4xxwGAPgAJAE7HtN5K+L5MrJcZB/4yAid6r933gsf+9XWFdxLKLDA7t69RKM6Y92BwMhfcAwrwj76zjptp/vveC930d+qR3UrmThSb1N9BfFZEONZpfLczPtJUlDs2Vtr661JYX59r+zmY73NttHwEIP7jf9na2lPth9Vjocxj1pihz6CoeEfXTEoxRvUJJ+zv/LlG4HMLMA0Xlay1lbUR8ifWYXJN4tAMMYuQxp0KzicESQMnY9NF/aE4PHz4covfxQkOH4hvDozccY1xy/6yBGIA8vweHvBMA4bNnx6Iz0Wck62Oo0zcAiur3XZiGze/icHKOmumvBhErQzQw6zP7RpgFcoItzpuKK4EeF69WpA/hEQoxA0hROH1nOubgmIAGiWOp6rwlWhMPP6CHHEKukZowIlbzCH4ABNwPwN8SwA4Bh5KCH/p0jlFtmjDPVL7SkFPVXLNrZUVgSWqmAvXkaHt8HCO0U05g8vztoCgNKLTjC8O+6p2Wamv2CxlJ2ud5rsUcTO938Xru71JF58qnpG3s+7Q5ZTqYhyotQm7S6mpF8izGIQCCIEaJ9GT/dR6toz6AfPZs+kh/VUrlzRuJ3TCf2Z8TXZG4SCliSwijAJujW5cCknyWNZZaiS6/Q/TMtDH+yPvUWiHPvcbRIMJRuzhO0qdEX0LbjVHP3GfuxNAPKyOGeaLSfa5fwADrgq+cszlr8/dQZ9OW3vkXym1/NuadMg9MpaUQtp1O0DkHUTU5X+xIcXvJF7WiJGvP89bnpktQeX9SVGUAhKUP0JUQkmhYMx0vDtVEdmh7gAt/yzlHP/rzJmdWQBT7SABk8gRD92Q/7EFgwHXOz/5MCZXcTm9HZLxeXPgd0JM9i3nPuwDs9KALwJIcQufgLgy2D9eyr8XeMTvAudIpIE+/sw/zfP6tqOPmpu5LaRfOjZcvnrc3Z2eDGApzkrxfAGFYURFvQWAmDISejso85z3SrtRWDTBG1Zl7SdSGvVZaESMgDEWaNgLooIYyPsx9gDAUUfbU9DHzNXmZff50BKb0bkohPvM0NiB2I58J2OR+ESOLcyDnWN5pxpZ3GbtysJ1K+0LsnBXuu6b2sse62LwV79++u2qnZ2/bN0+etc+//Kr99vMHig4+e35SKTwX7bL2W2pSYjEqr3N1WaVBKAtC/iARwrWNzXbr8E47Orrf9g4O2+7+YVugxuU8+5ltuxH2OclhQpz9dwAuN4Dwdxism0u7EZj653/+p6pDmI3QoMoGUKJR2fQcQUM0wZ7LHGYBVfHG+OAkF3FpMNaSa9N7v1iE8QjGYMnv4kFKAnE2q1BSs2HH8AxYCQCS57naSI5KEtgxEAC0lpJ2tM2Hp71pGCIY4CneLJDW0RYNCHxg9BSSACl75y19HtXMAIx4ROOhVdFoHaRW9zIgTA03R6P8Oz8rgLCPeOTgSL97gBajtY8Q5nDNQZy5MIK1jrPQ5dUF8L0XOE3k+fXAbzJCOBjSE4AwuYIBg+pH5xt7H5DrAaHU8rrI5jVAqPuMtItJUHkdqI6UVamudkp1vWEy0lTtv+O6pYXZtrYyL6ro5vpqW1tdbLcP9trdw1vtLnmER4cqRYEcPJ8HXEC5kpEgugqA0M4AqCiAE08jgwHNt4qqMJdCVaTfGD+9wYdhwUHPTwwkDBQMgoDIGN7xtvJ7DB+uHynfLgjdG5yMAVRSqE4cyjlwEyUEECZikjUdAJtcnlCyAgQjEsJz+aIdro14qnUaGlX2hICuGJUBeNwXkBBhAvYS2kOpAuceXlmpWEp0p6I5ymBXYXRTJAEJ2Q+J3AF2uMbMiQWND8/zXmjVyVDKDEQdEY04VwCTDTWXxXG032VpMr65VyhOjEO/r/K8GL5hRXBNAAn9izGYcSKa57qdrA1H8rinhFIo8bBgSXgXLh8VInmOaZ3eCxzJdAFz2iH1wRUofqsDxRyPuQzn4+d6Z1Jm8/sGAgAAIABJREFUVU7QqYCixnBhvq2tIm4z7/y9AoRE5gAdqYGa+U4/ku8E2CAKamq1DWeLU7jmrWpoLswL7KFIaWogYMxlDAwyGG/TKP0OoS674HuMXDswI9Li6C3jyplourDLvqQkTeiJeT8ZJz7Dfp0zAuOO59o49tnkNWzgZCEc765eU9D9UDR1aaI+P1SRzQKZ2ZMCBrk3459Ipc/bnFV2KPnsct78u3MLvIkqVwI7UrUtp6/opomoXFPO9pnJ/eOI5TyL0Z1zOXZF9gkzhzKOZhr14LXP3eudVL0zkr6yn1l8BaeERWESQR3onjhQiioa8JyIHwAmbeR+gA1y+BIZ7McvtgtrjG+eybMAeIlE8U5yj/QhrAfazvNgXAw2SekS0Ab2ZfZPOSzeWC025zrznX5SYoJcN2rYqoamVGb9PvlO9K135Hz77TdictB+AD79Y52wbtl/eA5gjv2cvtBe9h+eB0iiFIPqH6o2sffB9Cn2FWsQxkiEYkKXpd3eOxwtD4MswDvzN/Na+2qVo8pa5J1KGfTly06p1A6ARNQZM8adMY9zkL9LYKvKAdFm3lv2T6mclijOxsaa6pSGNRIHBPvf2dt37fnLs/bo628FCMkjhD568hI1X7M3AOgCb/p2OSlKx1CE/jY1bm/tt/2Dg7axtdMObqMwanXR7b1bbW5hpc3MUaLItQyvRwJvAOENUvvpR2Dqf/qHf1uAMMaHa8b4sMihxd8CYkx1MdAbPC5lTIRGEOAIvSebXCgTOUBilPQRCv6WewTwyUtfBnEM1YCvSbCRw7GPirHJAAgTQQiVNcZnb0y+eWvvei/gEbAQ8ChjNHk9MiR9wKVNAmu5ptodw7UHhvA/UnNQ7a3cxowrB/QICDHQnDuWd2KDw1/9IZBn9FMpxkL6Mj7DpRL4+s8FhD1YnrzXNXDX5QX4WckPMOgFQPegUIZR17ZJEHdtqSRM1wFYXd9dhAevb1/6O/mzB9R4zRUwuTY+dRcnaOkr/7m8NNc2Vxfa+upK295aazvbm+3Du0ftw3t32t7uVtvdpubdogxLjNpQz2RMYmReWWCBL4OekTpqI508Hq/NrKtcHw89/05UnIOPeY+xgdHBtyIqlR8XwyyGF0ZBomvJ2YgBk0M90f5QfWgHYxhRqAg19JTzrOWAzuQehgYUIak4KWijQdbrAXgF5PQsA4GD2dkh6sMhjeFFv20EzVngAdpOqdHF4JKR9/JU4808YfyQaScCFYPEEU0o5QZeGDOJcMZ7T3+p7QWAZY9jX4mBEspfjGKibIDQ8xLSYE2nzwGdfc5LwGfakz0oUV5HemZk7GDEhYlgI9vURVFHr1zaAaOOqEBqZCVPPHMmjj+e09OPeW+hzgMkiBzwTPqpeSeK66VyDKmt9u4dzg6zL0SVZV8vsEH/YnRnXenfJbyjvbP6xbzKGNDGnEuqz0p5kooE83vKUED7CjjnZ4BKxi97SAzD3DP0zf68S58dubss2qkFTLKvhd5pNdaRvdEzN/o9V46bci4k6ifQfuUIvAvP02fn/SV3lfeRPLjcI3tAnhUHT87IHtAwzqFI0lZHqSygcaGIKec7ni/TZs0GcK6W97cxKv8OkRuYC0S4ap1mnDNnrCxbEW0oukTCIkSkkgxW6uUr6xHnFX3MvGJPYN4oV1aAeSwPFfDlWn1Wrkx/Dd7NluArQDHzjrEEmAGEsqdxXdQ4k+MXeyWAkp8GSuva61zewYAwNkpKPOScGR0vC+oH16e/YT7RlwDCOPlocxyAPEtqmtvbqulHnjlliyg/sbho+mne77g+DBRx2tFPns0aYy/kWbSTcWKf/PzzzyVsw3U5J6iZl37imDToyVnncyjfrDM+y7gO++3OjsaId5bx78+VKH/Spj76rfxh6pEu2oHDGLOfM1YZy9xXJVbKLs394tTKvAnjhXeKY5DxZSzoL/0HZDvXb3NQS/ZcY/7OtpOzN+3p8UuVnIAy+uDRN+3l6Vk7lfK8aaIohluFlXVy0WanOQvn2uEBTuAjKYse3j4SADw4ut8Oju62nd1bUhidmV9q0zNj/qBd4Nhik5TRYfh/5H/cRAh/5EDdXDYxAqpDGI8KfHIl0JdXPt6g3tsX5bbe2I9nmnsH0KlIMUn8ZRj0nqB4mqL0F2CZ6GEPfPh8AE1/QMXI0sbUefVzSMeLSpswFFOYO6IGNmQMGaLUaM+xYUi/6U0aCrSJL0cCXORZbSu1s0TwAi54VkCbcicUcSzPa+VrxMM8elRLw6qihKGw5p4xxL2BVEHZjnaZgzzvO2OY38cQlUE8fN7GzggOr8+WgI/+5yQg7D/bg6t8Ju3tMJwNrHIw9O0mt6jvX9/P/oAyI/Q6zz4RQj+36h4OG+44XpM7gttsIygRQl8zlt2o9G/9NgINGHOb6yttd3tdHsLdrY12eLDXPrhzW0qjSwtzbWUZCXtqawEIKUqeSMUouOE8HkcOMKo5mADLCDQEEDLnAtQyTzGo+cpa6iN+HIgYARzy8aImn4QxDTVHuXsVJUyZCe7PIen8MefbZi6PlDLX30skL0Zvf12uDdiLYRulOoyZ7CN2sBhk8OwAFfrkIuWmiWI88lwZ7+X0wVBQ/uOzZ3rvlKrY3HI0ga+wGpxrg3AN5S0oATIjMLiq/DcbVH3EjfYFyMQAdv7ekmTbY0AGoCXfqN/LTLs8Ez1PGqAaewOnREt7mmD6mbyj7MPZUwMG8n7T3hhGFxcWaSFfj8gRyykGc+9cy7hk30oENHt83kEAVJ/vHacCEQdA8dMnTys3u8rtKAdvLNkz5IKW0Z5i19k7EzHNPtKDXJ8tjuYyPyKWwrX9GHkPtYc9+14iKdrLL608yb0xQDV3F6BDOlrFfEptS++zzpPFGZPzKGOWfThnRPbDvPfse9m7MnfioGRs7UAdI2cGGZ7j+U6pDq93C2Ikhy+UzTE/zA7e0cnriGKcPPSX8dE1RCjfQl33Hpx1GXCh9U8+a9XJnOmKk8tgPzmRQ4XrlWMs8Z5ZzTlewBA9Pztry4tLpvaWcmby8GL0M+5hMrhWn3MJ48TqnRShb7oG37h3ZE3kfINCThuS30yfAYRExXLW8hz2xpSE4N59bdNE5APceB6/o925B89NtD7jznizR9FnruMzgLCIcsXxAh00Ef4AKMaUdxZnD+0TpRn7jMLxc5wnOBcB+Ch3jvmn3ouXXMvz2TP1hfcY4R7uRZ/5+2ef/VYRPtpEO/b2dqVY6jnCuUPKzHmlNJhRxVf2eP5beXldyaLs6QGr2fP5LNflrOA6/s3vrZhsESjRyikpU3s57WT9ZA7375vPBsT3zv1QUWlf9kfeC/v0w6++0jre3QEQbgkUEm3NfmyB5ul2fHLavnly3B48fNwePPq6ff3NU4nMUG4oEcKrywtHB1UihjxCmEJz7eDgVrtzdKcd3T1qR3fvtb39o3br6H67dfuobW3vtc2t3TY9v9imZmALxbc8CQivs7UmbZXv//cNIPzxY3VzZT8CU//un/25RGVUo+X5cxlhLDgrTZkeEePTFDXnweSgY0HHc50bx2vsQ/J6HcN4f1ncEanI/ROu70FLDtwYCNnosxHbm+kSDTH2YrTG02TPmwUc+FxARoxp1Zsjd6jrWwyJHOzcO17jbIoDIIzoxJD7AD3M1DLGSjkqKnZayfR43YqGaslve9xigPlvBiEGJdqhCoCMwCcAedL4yHuYBGsx0POcPsqYzduG1AjE+snSA8Hcowd671taMWgy7tfvl5qGJaYyKWZTCnV5X98HVBmsya2z//d18mnBuy4nMG0a++d29YBwHBNVCrvWVQ7kxYU51R28fbBrQLi91Y4O9/V9sLvT2tU7lZtQhJD5Chio/NRpFM/kmXfZCUQsKIgLDU+RAOZm6GYyiC3W1Ef6RFut+mjxuibPIuq9oSUxDwII+7WdsgIYLsmHYS9gXWJAsf754m+srRhf/C5RlnhteydIcgczx/NMfvbRm0TfDPQWh4LxiXQqIlF11fisihUvLQ10OkWkKFvx6lV78uRbHdoRP6HvmeO0mzbxTZSQdU2dOyKE1N8a2z7K/vM8Aw8YElXnrGq2klvHWHO/jG1yodNn7x8uryCJ8aLpB2yFjpa8I+4VQDjmmIZOXnmOoqFe6F3k3Y6gzmwH9h4XtjelOOuw/+9+vw2YzPzifgGijEv2W376ndsoBTSR80lZDQRmoG0ayLuGXujzcmoUA0UgSDl5asFQKN3/GvMeo7hqZyT9scgQ9xn2TO0BlNiwciDARKwDnVUWyxCIwkF5Tv2101o/I2XUYNCgnVptOEjjWFxdXnGOHMI3FSGRkqcUXb2f25kYo469/tJ1YyPsVY5B1r5yYKU07LZBd0Ul1bRXOzDzd/qoXHYAbPLvcD6WiFLeiRWIRxG30PCkqjiH+I1LO/DOAOnkeEo1HEdoRf1wjiZizhjS17cXtMeR3pzZtFu15uR4MSBM+ZJ8jjIjUtY9PW2vT1/p2YAqnctTU/p8SgFkvrOmyUFTzhw1PEsci7708zS5xwEPWWc9KEgEkzWH0EuAnnOUnw3nHJ9J25LPF1uip4P3FFXPkdMhJzB7F+860Vz2HvoL0ExEl2gaNE6id/SN39NfQBrtyHjxDkJ5F+19bdX5nu/O2yJ5scs4rxDOMePEFHsrjy4uEsFfH1SQrSBqcRnaFBDN77/44jPt7dh/5LxZnGZNYy3nFXnu7/xZ2hsbLffiXQ7zr0Sv+GwcYvwMIAxQ5j7JJ4wTUZRTHO1TU0M+sByApAAUvZexTfmJAMnMyUSccwaEMpq20Cfux72+ecLY21mo/MzNzWsqo6jgXrYp5QtCF/3ywaP21eNv27fPXkgU7C00a/JuNTbn0hOg/I/GCaEaAOGtA5Waunvvbrv7wYdt7+BuO7h9r+0dHrXNzZ22vrndpucAhI5k207C+XS9PNb7bKof/t0NIPzhMbq54n0jMPXv/8U/UNkJNkg2Z29S80NB0HiT2PCctA0nfCyyjlHAQo1nNwAueQ8c9n1kJ3+PpyiHejzBPegIEOhBRX8dv5dRUpsSh1kO+mwEPlSsKGr6T4ExvDp4nAXEAky6/LEubzCGtlVJOZjpP4fgaCC5+K7vFclvG1KXzhEsI0IGTCdKYOlvS4BfK/aujQGjIm26Xifv+6KCPWgKaM6L76OiMfIy3jGWe0w2CQx7j3UMy+8DhJPgMZ+9DgjHEhf6+8QMNSb+LjidjEJm++vb0ucQ/hhA6Pb186CM0mpTxlsbduX7eG5z+M23zbWVdnR7v314/07b3oTis6l8wY3VZamNvrtA3ay1jXVENZzALsoSEQIZ7RjYlBxwbuEZgPDdZQk/NCWvazhKGdLOlndDZAmDLhGi/gAOWMMYigBDQEuMqFBMkyvDOgnNhvXF/oARk3yu5AkGfPAzeTMBiXFW8O/QwRjDgNPeKZHP8LtE2NiDKGD97Omz9jXlL4oeBBUsUZaoR8YbnEgiNMVnx8cyrmxwG0gEpE1h3EgdzpEP1BAB3RIhER3RQIL3Ea9xIhUYX3jfya/BsMYQcTRmVJYMcDI1LxFYAyTGmiiLI6BWaWT8QkcLhT5GZcY2FNx+3fNZgdnyzmd9e48zEBPQ0P5osNA71GgP18agn4yKBqzm/SSKFUAUo5AUAtggr84wuF5K+ZVC3T3dM5/hWXkfUvUsh4PAb4k5OMfOOYaAFZxrGIu8G0dEiEaRB7ms9r9+4/wxACBiN0SEMfSiZMnccYT6ysq0RTejLXGuMC55x7Q7EWRHQuba0iKlJabUDgCWDeSReSCnDVTgwd3vlArWJe12nmTRTetaHJEZD8CcIycIkTh6JwVbCU/ZWPS1jI0VDnmmzjmBAtMHta6IrCuy43OKdw9IQ7AIlVe95xKRwsCV4FHVM+0jQHEgWgzJzk2iezyL9XPy8kR2A7sSbU++rhgMcnjEEXvW3py9lsMFe4Jx4J3w2QiaMHY8j79zH0BSIj9x3gSUBtyw9rKfYPBnP+PdEbkMq4H3ACjjWiJEAQtZL9yXe8UJzr0CMHhWnOUBIwGprD2uZe/jHhGfydplv6Ef1AHks9yTfRRQiK2liNnUlAHhxoZLShB1ff5c7zUUTHL/iNoBQM5enbZlqVgvtzWBeyKyMxLh4vm8I/J7EZlhHpt2SeH5U+XDMpfTT+YRRex5Bzi1yKWziqhZIa9fn6l9zPfYaZOAMBRf3mkicHw2ImYA7OQCJvLO+6TdUVBlvoiSXmV2whzjfonUxjnGnh8HWfanOCMDurN+k14QWxO7VZRd9orWBKbXV9faZlHfTasnE5D6rdPtMWDwIWIyDwUIj5+/VMmUS+Rj5LFCXpz9CY0KUjGgxgMIFypCeNTuf/BB++Cjj9vu4Z126/Y9icmsb2y31fWtNjMHVb4AIeoBcjreAMIbqPb/3whM/W///O9fsUjiqUu+DAudjTl0BxaniyGfCRTFiMhGx2SOdzkeeDYiK5RZtZRNZQBkXU4A9wp46YFDjIgYMTm0+ihfqFZ4wclTYFO0oWMvFM/kwIrHD2Nb3h1qwFUBUhvZzt/Ilzabyl3IgWwhAdcC6g3N0K8Gg0ze4tGzHmDTRznTz+GZFTHQpiDGgmvhyDDq6DyhRl4DfoVkZFB19NHUiQqwVvtCLSxjNCAKqoa+CoBmHN4HPHtg2E/dPlL5vmsmwT6bbz3yvSugF5WZfE7+PYxXlz+Y/o6g0MIafZ/6z/8QGHRRezsPrAXmnEeGHeonOYP7e1vtg3t32s8+/qDtbG9IWGZ+bqbNUqx+iusvlHC+vUmtqQW9Y4wyooECOADC+QUV7yZPR84LgZJFgUDkrV3vkKiDDw/agZGzSKHjmq+JDnLoxthMND75F7ynGDzxqAccBKAk6pQ8D7zIUS0NxSlAkrZmHfa0rtybz2J00HY85njrvS7thc6zE41RBAF63iUGy7fK+WCPYpwATjEKTC214hxtkNFfxnLECFJ7is9Lvn19va1UvUTGUGqcFSXRuL5D7Q7P7+VgPPPfGGpQQ7OfuXakjeNx37OjzGIiLqvAF/sS7TFgPbcaLOswIlKXV211bU1S7/QpQC9jEzCf/Qznk2pmXbxznT5Ab4mQYPCZTeB9ZH6xAKHAaZOzwV50jC3adO5CzYummbG3Sb0V40l5iI5i6V7kMBXoUD8RUlpa1udmZ+elvAedCiCDQ0ORswHIuLxB9s6UhAAI8Rw5GStdIXOT5woMVpQxFF3aAFg3IHTkFYOWL+Vb7ey07e0dARL6Rz8RtonRzpyw88EgzNc5Ogiw5+zgfhjRjCtiQ4DqzFkzOpxy4BQEg3v6YHp6baUqKn/Z5Zm7/p7PBqcN2CHob4AbjpA4IWLQ5qzJnp9zkD7wOeZHHAaTjpYAi56SmrM6DpSUWRnKrRTVNnndvHvOB+UvQ3cXddbOV9a1y5AsCnRtbGxW1Neic2krYj+MI/sE/00EFkZCxEGy9iNqklw31nqf98t/O8/LEXvmikRX9vYG0CJFz+PjYjw5z5Y5wRjxvIDefg/KOAVgBvzxWeweSkfkfA9biLaEZsr+wzUAvrw3xpx23bt3b8jJ45qUoRAV9uJCe2KAcmi09I++0W6esbe3o5qAKIwuLS0IDBI1BKxxLW1kvjL3AgjpE+/4+BiF02NdY2egwTt7BfnPrA/AXxxYFlJyRFoqxpX3y/0Ye8Y9DrYA+ESM6VsoulFcDRDs3yNjEzot70XnFgJABc6zzwzzp5xXiVDz95xV3CugkDbye94z33IU1VgmFcRlvFwPdWVpqa1XHir9kqo4+/b0THv41eP228+/aH/5m8/bV4+etOcvX+lv07PzFiCTI/+ynb+BbXLa3p2/Uf4fbSHaevvwdvsAQPjxJ+3g7gft1u27bWfvQGBwZXWjzaB2nwjhDSB8rw1488ufdgSm/tf/8e8pQgiQSl0xaFFsxEnajveUv/vQHPMeuCaHUfjvLMKTk5eiMcQYZaPlv1ngOYj4dzahdJtnZbNn0Wfh97lEPRiTulYVH4VOxmGQKGZAqCKYnXERj7NEsHWw+0COMcvzRTcplUHliSkXB/l3jBobjAEe8XjHo4phIwpOUfj6yNX7gFJyN0wNdUQVI43nKeJYQEAgZGJ+xAAYgF0ZFwJaXV4e9+yN9YDs/nO69RCR/CEA9df/Pe+x7/t1ENYXex/dYjF61PahDMf1Tvdg2G0uja4uvBlgPNxvQmX0fYBwqCYxofeVCO+MatDZMyinBBHquVlFA+/cPmgffXC3/fyTD3RQU5z+EkrYO77PpRC3srTYdrY25UG0+iRULQyWaYGEWXkMoRNetdcVEcPQFgytPELRxM7tWVb+09KiKIESPyhaVzzpofI4yjGWkskcDJAxFdyFlRNpGI3UOR3WKUTPGk8uDZ8JpYo9gLUYChfPYJ1jND569EjGH//GG37nzp2BshpvOod4HCu1CCTHjTcd4QOeQ3/wtnOPCCMkGgro0jspyhxtY7+KAcbzEZbBQNvd29OepTa+cR6VFEDfEjE0A0DlIST04dy7eNoxZvkF1FLKIABSPN6m02fvGiNi5EG5zlzeC4q32m+kGmixF9M67TSjH4z5AAjJRap6ZLQbuiRtoI+Jgib6Si0+5eVVTrOoyKWiydRNoW5q+BFFcXRkdigjkf1Z9ccAauSXpbB5GS+ASgMahC0AxUSdAKmzMqRSoL53sjk6aZGJGPWJpMpJKPA41sDzusXJaOcbX8wtvgFhiRL3Sq28r0QduC7OEeWovThR3ULlelLORDUFXXOX+6vMBGdb0TihvKKQGtDFOosgS+o3pg39uZZ9JdEq7s079TlXzr2hzIfnQc6N1POLMdzThnONgacVYWOY94AwTrlQfWlP2pk2jTRg72NEAKGn5x0Y7LvWI39nflg1nDXDnwDqpl0z/xhLwDmOnpRbkLOlHDQ4Ls5lLPsMevHieTsuRhJ7QoBdQGsiWMl7jv2RshIBmolu88zDw8Nh7YTtRL5xokOhScZRlnfC+EQhM9cm9y8pMzyXfSROZTsPLLTEfgS44r+hgZKPFyYSzwAUBRBy39hZpwVYeHbmbBx2/ZgwFgjK3NrfVT3A56iBLs4rQrixjnKynYcjUJ7Su0BNNKJEgMGMScDR9rbp9uxbr1+/kgOEtrh9L/SOFfXd2tLzuTa2GGMWVgLjSv/DIAMQcx/2aM4J2p91mPfIO2Bs5Mwsdpcj/U4JyLzOWcS/E70f14p1AGK35XwLIBzG+fRUS3I816h7KitL34sLi21lcWksvQMgVH7znKKDf/Xbz9t/+I+/aQ8ffdtOTlEudrSdfW9RytSUwGEdnLTzt69lGzBu9J/1cPfe/fbhR5+0+x//vB3cude2dvbbytpmW171+4GtYrPrJkL400Kfm6e9bwSm/vV//19LVKZfcJGkzoKNR9HKgo6+xUPEps0C4IuFHo883qoTHbz2CiZnSYZrbWDJJQnw6w/RHMSm5ox0uD46GO8oNBYWN1QANjM81GyqMTCH+9YhZa8TBUgd+RF1tAwEnqe+SFiAPJ6RUhUDW5Ed6DiRoFRErwrAS0J4FEkJMLoGQLpoVkBbQGE2uYBMiRl38vTpfwDfDwHC3kDpN9M+Iqvt0RWDh9ydSZGWSk4xIO1LPFREMrHVQTG0VEN1nyh+OsGl+PLfBYSTQC+F6Q1gxumb64aAbkUrcoVoF5NiOz8yQihQWDcaHlke89mKENpBcNXmZqba2spyO9zfbffvHrV7d4/0c5bM8kbe32tFBokqLi8t6loOcRcfj0hNPYV/K/JgcGy1RecXaWw1d8lbcKmK+dk5O0IQ2JiZuSZLH4pfImgcyDnAsyYShcKg6/N3kh/ImHNNjICsa9YV17A38HfRs168GEQlUusqewp/x5iCgZAoHR7vHNDJvRnmYHl4WZdzCwvybAMoaSOfQdY8uYPJ24uBAhUz8zoea6KTGCn83Nndbfu3bg0RSvYAwAH7BVYC6xm6XtYW4xyAF9VM2sHvMWRSLgPDWbXvClgD3gXwqxQI7yzgTuqfKJc2R47GuWyQk2hTgFlowQHbMZrj0InxGHDVOwFk4FIIvuZbDNrQsKLgGOMsyo7Zn+O4y/iGNhYqKL83aHaZCQAhhpRp9c6PyhjQFr4C4HlGHBXpN39Pv/r5EKMvOWqZm6GRMYaUSVC+6PLyUI+Tfr4UdfBEEcJEtPmJhz/tS6Qh/c15x78FjojyYyQWxTXmZM4vAUKAGjXzuhINNZFGDljthap3Wc4u77sjvdQAjBxjxDZMFx0kJ8TCMfPE89KGeR81SeTSdQKtVpozyNFJU5TjqMModf1SZ0bnrHUUGQXUFO9e0djGMZu/h27J2LOue0CYs8r3NF2a51Mb7/nx8UB3DgUw5zTjGgcTYCnrRLTCov9yrwBbgaadnUGEJjXxOD+Sq5ZoYPoU8MdP2zVWX86zU0aH/vCsUE25Nnsm7WE/wgayw8g6DBlv5jXt5xruB2WWff112UnsiQC1XuxFzvUCztqrK/q6vr7aXhO1JkK4vNTW11bbxsa65k7GRE4t5VpGRMj5ohFnoQ959zg3pHYteig2mdVCyb0GHPJs2rW/t9du7e8L2PG7sD54Dv3j9zjZGEd+ByjmrFB/i14cB2TOEsYtzoHYW1qbUiW20nwovGFFJMqY84LPM1YRpsn+F2daAHD2mQQkVGanamOfn7+rvPHVou9XHjBn7uxs+/LBV+0vf/NZ+w//8a/aV4+ftJevAITOneZdLsG+WJhtF6pZ+kqBAs5614Xc0pykEP2Hn/ysffzzX7ajex+27b39try62ZaWoTjPVD65eAWDrnrsmu84vn80hrnJIfzRQ3Vz4bURUNmJgC4fMqZO8t/yhpSARWgS9the6fcsRja8cLd1AL986cToV+RqvB5U3LiW+8YYicc/h3IMnQCcHHrxlvbAqo8iKaqBQpyP7XJ2AAAgAElEQVRoPgakMWjifQ0QoufyVgII346HIoZ41OYSscRIlER8JbPTzqhj9dTYtDdALmOXTTAHr36OK31Qj+sN2BhBAcjuu8VNcpDnkO3vPzk2Mb5yP4OP8bsHk7nPCFj9X2n3+9bL5N/656Ut6dcI0kY67vBMc2nHHNOOshuDyYqsY2mH4X5jemFfd74f4lFoprtvb2j2/fR7vJ43GFPMJMDW5mzT6rqFWYqCz0lN9O7tQ5WXODy8pQP07dvX8hYSGQQ4UlCYiNL6mo0q5MMDzDiQFSFRYjp5rR4PPPbue0WNBZRs0LWiQ7P2VPurXdmoKVpN5j3PSKSMdrPG4uTpwVxEB/D0xqurqEkdzvFC82/mfiIStC3CEPw398czmlzF5ICYzvRS92MNJd8n6zgGf2/oc1guLq8Mcu18NhSqCBE49+XM6okSWFgeCsqnbaFxYewoQriPcMK+3iPr+/j4RXt1eiY63Mw0Ua4qmk1UENGNcxfG1t8LeDOmPQ03QIOIElEmAQ4UiBegFllen/tYHOVte/nqlWiZc9QRK6DUrzNFbKhxlZIeONRKwREgQztiDGefzh6sthYY5bolGBRVoytGVfbH0GwBdFD+eG89YIsBn/3Iz8AAHcW5bNBZLTUK1I6UWmgoUU+BnK7wNnOuj8hwHf/mPYfm1UeOYtjTxpxFzCm+uDeiLyvLKwOFl3v0RbddA9ALWPct9onOBIEk8jktrhKnlfay+p9ilNPXS/wEfMdQpl29Qy/vNGkS3M/GLo6AcY9N1M+Rr3fKMQ5ttr9HruN3ORcFhiu6nEggP+PgTVQmEaQezLN3kHMJxZAINY7R3lHEZ7i/Inar1FVdrfxQ13gLiKKtvBeAAeAoNoOGrMTSAIQ6+1V+4anAE/eODZH3wPsf5n2JJaWMSx8dDZWQ/vC8UEsD2HiPzL+ArewtAU88IyAhjiX604MR9kL2xESokiPYl6TA6Gd8AippV5y56d+1gvAV2WfuAp5wVNGOUC8Z48USq0rk2crv047knZ62tTVUo9f17fJFPiccpUv9vXdVc3B9EINhTSSyyT6kwuyrlAYjF/msffnll+3rrx9rfbEf8C4Pbt1qhwVoaU/omLw/vug70Vn6QL8BuYxFvw7iOEkElDb0dlGYJskh5HquZUzCWuEzyevNuRTQnjUdwMl7ZFxhhTAmyVdURE6OFp9tXJdoahxRgET5YKZn2hcPHra/AhD+p9+0r75+0l69eiPniejqAqMAQ8qzeb8mOjgz4/XoHMqNdnTvfvvok0/bz3/xq3b3g4/b7v5BW1pZbwtLlEspvXLht97a8Kq/AYT9qXjz3z/FCEz9i//uz65yGNuQvK4mxaTM4WPvjM3jAMLIpOcgZ9OxtwdO+OjtSRSx97DFcOmNq2zcOWziPe4POwYmnkpHGmbbxZDAPtInMoC9F15GtTxppiJBH5AhgzrdAnkiGC5TgyIgm1WMrHDVe8pKgE8AV57ZA62AwQGUdfWd2GDznU20j2xGabR/5uS9cyAM4GECAE5uLJOArgeXxq3vVxmlb9cAbnU2/erb9b42XRubIbpaQLHLfcxz3gmkldjLJI0zzx7IH9lEx5/XlEcnQGG/uNzuEXQmMqhI47QBIA488gGLydZWl+ba9sZyOzq81T64e0c1h/DaIjCDhxWvIYcDBzkRQyKEfHPYAwg5VMYIhQ1R2iGbVRFCe/Kj+qqEd8aC6woQSg1umrwH07tYE7pHUWnoI+sIwziGY2hQ/I1Dti/wm8gf7QrIyVyMwcE67yMSGHlWJ7YoRBgDAZQ8o/fmp23x9Aq0ENmpAtMx9nkf8wuLyuMNQAgrIW0J1UuUq40N5eAxDgE6MSIw4OgnzyB/EEYB40LkCGU+WA+zM1YrnpkxcKH9CNq8PHXOUQBJjNyA2Hi4e0OaMYnHmsiV7ichIpcUeUlO22tHGuN089/MhIjTB+ND+WuR8i/jWv2vWqf8dwxQ7SNFr8x9neO3ONC2kt8Ug1qiV8jYMy8XKb3gKENEcswGMZ2efZb2K0paz8n+63NBZowcF/y7B6Z9ZDOgM1Fr3ovyRqenrRJbpUW4W+ZGnBDcM46GEVTirV8SkNKcr7IRpsA5P8rA2TmnGi/ld1r4RGMRMFd0/VDnz9+dq+yCUwCce+7xGAVuAnr8LlLSJpQ2g2W/V9aIRWripGSciAQyB7V2C+Amspo9Nft/QGWcuPQ367Gfk4mm9fMyYECAq4SWyPlDgIQ1we+S9tHTKLVuoEgvLdnZW05f3hX3Sr4xgFBqvqlTh5BTlEoRenr2dMif450wJ6IqGlAQ+4F+JUoYdc+sj+wnGZPMoziEaRfjo4jy6qpAReZ7aNv8O/T27BP0LWd9yj3w7Ng/YUMQfUpOcMAq9+VLjqAC9Ix9nBpxJjNH+R3PxFmFo4pxBQiydwLQoYTHmWKgQu1jr0nyCElJIGJoldGlYX3bwUXupPc12qZ3u+jyDgaMJ+35c66hZAZiVlAXyce7aA8fPlSE0E6AZbVnMkLIPeg/gIv+MS9CiaXfEQAK6EvENdRQ+sM4Z9/iWXFOsteHNs44pm/ct9/zE7lPvmc/zolg0j7GIueLKeSIyqQcjs/W5RXGckPrjjVOysA5+9fVVXugHMIv23/6q8/aIyKEp2c6mxmvBQlN8T3fZkk5nG7aq6V+jINqdU00//sfftw++fQX7Wef/qod3fugbe7stcXl1Ta/sGRWigQKAgiZQam+fAMIfwoAdPOM6yMgQDh6Op0zw2YZJTYWcAxXG/6pgzRSbgYPT2eUcgi+UXTNBzCLOptB8oZiMPAztNIs/EQtQisKAKUtXMPGE0+UNpUuitYboNejZxh6VmFTHozqgdmQcRtR7PJhLQ8S3kopx9kjG5pRvEm957cHXTrEJ2ZaQJPyEKEeVhQ2nn7VnCvwHSXFKKDSztGAG4uXBzjFmOwB2fC8elaunYwmXv99wNR3I4r9s35oEfUAM5+bBGAeoGuQbYygRnL+PVG7yWeHHFHBu/dGCCffxeQ9RhEI/yXXYzMC6i6ZXAjIzAAKHV3Y3lhpB7tbRRO90w5u7csQOscTfkqNM0AE8wmFyykdIKrBxlynyLlykhaU7+VyJ6YmW8AMQEg0aaxTKOBRqFVGWOX50tYUi864Zy4mOgAYCiDkYIw3l3WSHLQYlj21qo/ixwAdol+VyG8jw6CJ5/f3Dj08ESbmfeZxQBvPw/jCi561j/eZvkM/DFU5UWgBTdUVdd5jQGjynZW/fOp8vUT347SRkY0YweWlKGDQ1qTmevFOa9/FuC12gwc9aoDcy7L021IXTQTEwAeA4JIO7Afelyxawpi7Hiv00UQeobZb6ZJrY7DQRtobQ6p3kgUc0K4wBXqWQtZ0HzX0520swqBgjgE6ZHBLgbKUI2vyC0ASAajyA6mzxb7EvBYFFscb5QpQby0gGdVJebtZJlV+IY6MCLCYouYSEwFA3nOtehjaYIx69l/WnKiya6v6CYhjZ5XRWSIxtIs8oDg1L956bgQQuXyDz6GwP3KOyfyqvZWxyzydJUpccn9vz9+0NxdWY6X8AkZ5jNwA9e/b4+xgHdVkA+Z6B2xATqJxAzukABvzqGeH9Pt6QHmoeXHeJkKYaFsAeNg7AoSVg7yxSRRspy2vrOh3Zvacag/j2dxLefoFPJT7dnLieVRR7JQyIJoGuDH4tiMjDCKcZESfQv9mf+RzEU2hrb0AFPfg8xGZCeugH4s4UjP/BVZPnffJZzc2N/WTtZA5EUcyPwMI48zms3ylz9lT8p7pcwRm4kiL+AzzJ5HKzOdEoXhW7BjGJwAHYEWUENC8spSSIK7jGEVk+iJK4mvSV3DIA8KWVXaC88WRwg29D3QbXOMQAZmXpRS/o70VZzfjBRhEWZS9jbmMeinRQPanr79G/Ou4coqJWq4NOYTJwaRPYV1wP94LeZShCufMSakI+iJnQuk8MBax27IeuY/svSo7IcsgjptSOLXjifxkO/wz3swhsWaKAcPv00beUS/IBWDGQSShLOboDGkXjpDLhlSOM7nT1Bm8aI+/edK+ePCoffb5A5WfeHFyKsceWR3zekezbXlpXsCQ8xwWEA44BNEWl5bb0spq+/DjT9rPf/FLRQkpSr+2ud3mEeGaX2jtMs7w3hS6AYQ/ZF/e/P33NwJT/+of/C1RRuPRdnTAggwBhQFr9vI4IhcQ0kcCWJgxhDCWXr91xCKeywC5eOl6QMiC5/7x8PBs/jsGUzz0AZYs9vD15VVSDSZTXSeNJkf5KtxTuXJ96YdsKMqnKOPOifaoFjp0pA0qNKOK5sTQ5JnXAM9ENKvf4Ho6ydBWefYNCK3mRs1CG5DoOaRAd+g+GePe8O/b0v894NPGz5hPkjb1QM/9uA4G84z0se/rJAieBH3v+8xoPDlncXLceuOqrwM4ZtKMnwicVFCto5C6byPc/D5AOPHarjdmygqigDn1g5zBaRedRRzmYG+n3Tm41W4fHggMknxPLgZS7EQoDI580EoEoww86KPQ/0QdJb9rbl7gkTnm/EH7CEWfqZybYc5UC5mvKJKurK4Mc915QG5rP+5ZC9wjjp/Q95jf8WwHMMZjG8GIGLU5vJlDMW4wErg+7czfAowCeuIdD+UoRlnWN/dJIWoOfIwkGWdT0+qnKKIY1iXLTjSHr8HrXrkk/DtefKJwjAN7F7/nO33jGaETYgBgCGAQWz3RUTr6//jx1/KGE83A42sxm3Xdk+tQ44NabkqU6fUxiGK4RJXUOdRe07AniBAmIsHnEpENDbKnSMY44jnZMxLtCTUwuVFZ+x4bq09S6486i+kXZRrI84tIVe+IMtB0sfKAQpQ2GRtRIyNkA1iIwiXvJ/nBUcIdCsPz2THCKPkERUIdabOjz2uBdvSAkIg4+VKsFcaPvRj1UwCLGCQSbJlrC3MLFuAqmrNr5ZqeaRBtRU+CmtkDPaauTegc7dEQ03gIAM+0RAjtrMBJ6OhTzqs4KHtwEoCS99Y7anLmZe9MNDrOC+4t0FdGcZyPWdPpU3/PKH3350ycogGk/DsF4PnvAEIiJKtr66Jcs08CBAFvAG6uoX8BOPw3gJDvOIB4ZpwXAX/Q5wIGiRrybnn248ePBAjNZHAObSKEcU6FUUD/4gSOqnDGNYDW79YKsQF1fJ4xZj1zb776e/fvqRc0yfrjesYs+Wlc00fhsIuIPvGTuRpAyH25DnCWiCZzNGqXmY+ABj5D39iriGLNUVu26jLH+aM9i4h36R54fTOnm35vB8us9iNAHZoNjDGsBzMfTgV0AOkAfkAfdt3x8TPlVCN+Q/u3tjYVceTv7pOp3LwzwBRrD+YLfco+lYL39Il2hhLL35kzzA079Zy7HnGgvAueG5sw81vzv+wfxjJnROYZTkPmQQBfcgOz53Jvxi4ME/Z35kQiuPxNuhYnL5Unzn4GAwV71uI7lJQh7ei1yue8evOmPX163B5//aQ9+OprgUOiqjDReCfzc9NlC0APXW3bWxvKUaedlKyYnYMuvyiF0Y9/9mm7p1qEt9sKKryIcM2m/qpWrdRJJw2i3r763SDATQ7h7zZeN1dnBKb+l3/0X13Fs+jDynSxHB7Z9FI4GU86B2nvhQ0vvwc7UN7wvo+ecnvec22MwVCuskEkghBaQA6beAtzALPRps6Qaj0VdVQgqttEo7wIuIiaaA7dgFp71qHR2GATL7+S/nsDO9FOJ5tVdbtBJKWET4JSJmiXdjiPEuMx3vUcCbAg7Y7k8ZTLYVRtQpeOcPQghncO/h6sTQLC3jiIVznXxLPcf34EetdzDTNRJkFv7tn/vb9mEgzm39c2uSo7IRA4kbeodzOI3PgpPbDrY4sSV6iG9MzQXDOhOfPe1e/3E7qXASWHL6CQn7OzUzoAttZX2w65AQe32p3bh21zY92eZtVSwgPpxP3ITwvkFRiHIIIRvLqMuMyGPe+Li/L8ChBSuV6kEdfNJBpDr3tAGEDAQcjnB8BXYkgxmtLJfJbr45nONTl0YwQlOhjgEE9uT9fOeo0XfYyWmfocgJh8Ne4RQNZf27+E0IMCJDG4TAe0dxmDgn6LZvX0adV2m5Uhwr6kEi317iQ5/+xZO3n5UjRw1UZbXZPBmwgcbUo0Qrlv0xZ/4KWfUVS98lVCO6ItEa6gLQInRX1KVCGRzuR+Zf+k3RiVya0SA6OAS6Is/X6VkgjJy+JZ/D0gJICgj3SEphXGgsE/75sItEVDAggR3kr0LJE/OQjgKpeaKqDAEda3Vf8PsGtQza5nhwdpNhY0UZ+J/FHSp2jL2vcltuX9NPMwe2+/Pwm0lkMDYZZEjxlj7h36XIz/nlao3M5ZU0WzNsqtNXiEVCOwnGEpHTRG6+YUkTdrpCL1qt1HDuiC/YjlXXLtylL3JLq54Jp+MnRpd1Eoe8co6z1ONjsOTE0eFUVx+pkCjMGvd63xuu4wY6zj3Mu5pTOT0hmA6YpEWhiM0kiuiShHjnKVrtrz4+c6MwG1vD+t67l5OQyIJvMlFXEUZjsKpEBPKeAiiJJ83py1AHHGiLnKPfk7YIL1SX4Zv3/+3DRDvl0j07t58ucSKU2UmzHsI7FhLsVOSFSUdaBo//PngwObewqYbW0NOdTJ8cs+EbCeeZM9MPMze5nAJcCo9lr2AqJwjCP3jOiJ89FciJ6oJwAqTCvaxprhHSsXs8ANz6A+I2OBE0J7dAkxaZ6U4nD2eHFHOJdwVs444k0UD1Dn6KjXrZ1Fb4rmbvEZ1hBjDADlHQDM+QyfD+CXA7wo0cO5gQLxkuspJheZZ8SZxXU5W/gZp1XKf9G3qKjGIWcHvb/8zE5tt+ZP9mDWOtcknzPnAPfXuJXTJ/MiayMBBcaaNvEMACFjZNFExLbsyHL5K6dpAAYRQzw5PW1Pn71o3z551r7+9ml78pSo60l7d/VO+9ri/GxbWV5o66uLbXdnW3UHJTAE00V2HGJvc+3Ovfvt3gcftcM799rO3l5bXl3TfqVyE4OAXQDhd02T/zxQeAMI32vk3fzyB0dg6t/8xd/RzsxGaI+pczTiQWdhJXmXRYlhALCJrG8WLPfIxqADEgU/1YCpJP6qGdZ7FrOYsyn4cwY+LOwcCNlosvlyXYy6GA8Li0sFCn1AswE4ynHmmlh1AI302DHKifHNZiAjpZMBz2GRTcZWh1XhrFA6whIZYwUSIwzSR+fyJvqDKPzGSfDUv7UetOawVDsnBFgCXAP2ck3/vN7D2t9jEvT2wCh/68Fe7jl53SQYeV+/0m77wNUKR7W6TudzBuXfP4d78BdA2F/9uwDC1BNz3/xJA8LW5mbI05lVbcHDvd12dLDf7ty+3W4fjPX0AqJcD23M48v4Qc8hEoixt7G+3vZ2dtvmxkYp90FhoZbcOHehpzni5ghLKKPxqAYQxpCivSlO3x+UAVuh7SRyFTpTqGr9gRpDhjXWg0GeiWGRAz3RN56RdsQoDzUo90hujfcZRytj5MWADmDD4MKgAdRgWAHquAawhGebZ/FsDmD+JgVQ5b29lbFGhJH9if0Cg5T8QgAhexn3cPmc1wVgiQYsyngkUhjvOtdwrxia3CvF4/nv7EFcF0oYbWGvZJz4LNQq2opBiZEY8MSUps0xrJKTx336/TS5Ydwje2Ho+/2eFPo8/WecHNX1fq45NQXdGGec7x9AyP0TAcmemXq0PViNMy5Kg9mf8x5j6BExff3G+Xr5kmFZjjDedyh8iYx5jheNXhVdzGLInMjZxDUBhHl36ueUa6vGv+491+CJeapvAb0INJnamiiZnBRVlqh3VjpC5EiO5+rEXl/vJIAwBmxAeYzc9C0MnIDb7J38Pg4BA3BK1Mw1aKsWE/GZnPWS98RnsqYylulvD0hzdnIN71aAsBQ1LWrhI20OI1WCG2PtwJzByt/E2CdiWtFFjPwY2oBE7mmga8YAc4X14KLsy6IiRm04yqc8K3OiPyuzl6TvcZ4GiNKerDWem3IPyetL1JFrUAtPzh/tyljGzslexjglT5XnMU68U75EW65adbQhaqKs/TjR2Fd4tzwT0SoAFH3iHnEOIagTW0oOIhwxzQXd6XP218WiR2YOj2e6ZzkUUoAb0W3ypnkX3CPrMgAyfc2ao18pxROnW0TGQsmE6cC4pzYnDlFy3ukTbe8dz5mL/XtMlJB3EdsswYT+HaeNcfyHMs6hm7UU0M2/eT5lHLLv8s4TVc/Zlf7Shtw3zrvBFjwzcF9YWJKzjGihleQNCIkQPnvxoh0/f9GePnvevn1KTUvUY2HMnaEdLrtgZWmhra8tt8311XZ4sN/u3rvTbqsEyY7228vm772Dw3Z4dLfdOrjdNra2xXiY0lpzCsiwU36PxsENIPx+++/mL//fj8DUv/0nf1dzMh4hFpXAXNWkwYgKfYKFZNGZq0EtNJsQE7c/7LgH3haMev4WKkQM5GzyOeQDFHNw5wDNBpPD6f9h781+PN+y7K4T8zzPmZHTvXWryq6uAhskWhZCggYJ2wIkzIuFDBjxgHhBSPDAG2+If7JVVV11h5wiIyNjjoxAn7X2+n5PRGW5y91YXKsjpLiR9zd8h/M9Z5+99l57bY7De3Ee5dzc3Fj0QJTPchBuiXaeSxVNtLCis2YTVbak6ETKxhC1Sg1f0XZs8ExBNaXIsWcius4guUcZPwFrAsDVgiLOAO/LgQudrxRHA6xiKGNs41TEsYrDlXvoHa4c+0vALdMl5+kB2n0Q2KuK3heUeXjcODK55jzHOKhfurYvT1vlQ4e3vgQIEZX5Eq3zD2wnY+7ODPoJXbT/nLKN3Ul6aWc/yzF763sDDN62qcnPbXVpoW2tr6oXFCIy+7vbbWd7p20BIiIjfnpaGdwbOeF8X9QXNda+qSa5Z+KDbm7gKD1pO4okr6mvoBzfGbLozhgDcGhNEHqnNoZqZB4xEjZRPstaEJWmQFEfBEiEGweE32SWEklOJiDrn+fHa1F0C4jhmAmmxEHpszcJ5PAen02mILV8+Q6v85sIP+dj846TnyxhVCqhE0b9EoeWyDafwdYgZoCjwLGp+2DTx1F4XZQu1jhOxOraaikBWgDn6P17UX+4jpWVVVHmuE/qRgCEqUVK0CsiMRHPMP1zWtccaj3XlOwh70VSnvvj+nEQ0zaBNiEJWGWcA4L6DEm/tj2vXY/N315wIfYn7AqeRcS/iFYTKDg/Q6XPtYvJfnCMZD+USZqYGIBs2oRw7AhsBAT0Nj/rP/OKwEdsRG87WOsENmiVwrPjPlTbVkIemX8GeRPKcLG2VFdUmQABhaLy85oyn+q3aNEerECfgRSVUGvDgNAsEYMgsmABVe79KQtiVWcyFkWRRSUWJ1mMjY52n3meZxTqbm/rck+Z89kHA+rzuta7wDwlCp/b3Mysao55P4A0+16/JyQgE4pdv7azBrN/cg7mWoIP3tO8r7EvUZ/ZO+yCHiUcpKBCMVn4DHRC6mm5D86pbPupW0wlyOv+dGTLtvW8LWbiDCVgI/t8vwfy/QCTISjI2q6MFNfOGmQepv8f85kg0W9+85uBMUTwRU3RK5CU++Z++7FPcITXAzJT6wat0tdqG5xgNNcVkMf9BMxzrNAnAwj5DmtSVM66d8aF68dWUDsI8Of8/AC6kyEc9udSfgf8MT8pLUFYRqySBiV+XratH8d7AYZSRA69nut00McKzcnoZQy4PoNf7vNcc54euuxTjE0fBO7nXQJWyRIn8MB98UwT3Mp+FpuffSH2527CAJkxTmN5/h/qMb8JDBJciB3LvSe4wDUkoBVGmQOUKLCSOaWOc17Zcft36iNVNeBX7ejDcXv34YOygm/fWYCHrCFg0QJc7BuLbXtrve1ub7YnB3vt2bPDtrWz3VZW1wUIJyZn28T0XNvY2mnbewdtd3evraxttFno9SpvQiygAGGckS84KI+A8P970PN4xD8+AmpMn2imI75WdIpTyMLK5uKIoOstEmXuHcCALUUJVWvyh4Awjk1AThZ/soRZ3AGXnDOOTiJB4Y0rKwMglDS8G7mzkacX00ifwIBaoCPXaPqTC4kfUl7jVNg5CCAcaS6MTzb3LNg45Xkvm30iiHL4KvIdI5j7CXBM1KyP9PZOwxjl9gPtHa4eiD0Efr0jmakQAHff6bwPBvvP9o5If7w4hLm2L13HeJz7E/GPAcIRQLvlRkBe//fekb5QYFjt/IYve6wMCksvYtjc+s00z17PZvKmzUxdt73tLWUF6TFIVhBHhywf9RVQgT6dmL6sVgFyVBG/sDAJNDIoWhT6n+BgfL4VmHz18qUkvXe2tyRcJMAl0Q2rGTKn5bASLS5ajDGhMyjpVZU5w3pLLQ03HcesB4Rk+BN9Z77GiU2gwZFhO2ABKqmR4VoSpOnXcNZTMo4ci8/hAPCdALxEizPnI1TBfed8vRPI52AjUGNJJDdUre+/+17URBynly9ftf2D/cFe6TMINbx7J2eCe08mAWeG93GGcCZ4PvML83JY19c3ZDtgEnw8dm2QIspVS0W9n0WFfF98D/tBnR2tJkSPurwaaoO4dpzFD8cfFDwiKsx1CJSvrgn4c6/udWqQ1kfe5ahT31nS6Pxbr0WJdmKira6sKPMJBQ17yPUHEDjL6NYPzEek1AG61M/wXuaHAK5EW1YGgC5A/fp1e/P6tYJp/FAfC6BFNY/nzbPWMSascIu9Su0X18h8VdaubCfPS0G0SbcwYOwAIK4XPKkAm4OGrrOc0v0TKCGg4gAciqAW8VHNuOp0pnUevFbXCULtrt5eRbuWbe+Aj9sqob7L+iI7idAQ1+uaQtuzEXwbiJHHASBZJdbKxw4Kxo5m7BNYSnnBWD/pTGCfzYiidYI6LhugPmlGYCFCPMkO8t3sL/w7VL/U5GdNM659ZjHH7/e5fq8BfKt+K3XOFXTlGcdexLaEmQDgSpaNtUZdYe8npI0C4IK5mUbs1H8m4A9q5JIAACAASURBVBkbxf9nXFIv2GeEXRvn1jWhZb58+VJzEjtFu4S//Mu/1JpjLFhrvKcawqppS1Y0gJDzhTbOuHG9ALlQDH//+98rs8jczrgErAbkYUv6IAzzmnMCXDgWNofxC6UVUMhryZhRH01v29y7AGKxROIDsMYISshfuSMgEgXgZAndBqEPdGetIG7FePOcEvxxhtM1hgCcBOQZn9Bd+cs1SZ23tA0Anpwn8yrPPnY/oDksgtTwxT+K7Uy2MiD/ng9TIffMOeZxWA+uhdwcAhCMffak+FOcC5vGGKf9WOaYAyLUx154X6n6QfxG4bDJ1BBeKjP47uhoAIQfT9xKjdrvGdHkZ9rGxkrb291qT/Z3pSNwePikLa+utfmFpXY3MdWmZxfazNxSW93YMijcoSH9muoHKVEA+N6LYNvpGd2aB6rr/3og5pEy+q83Xo+fzggIEA4bvIqp57XoEwlj4cY4OfLknk19hK+P0CRKSNYNHnbU5hLh7J3vgME4i1xUooSJwsdh5DM9IIzRw4nD4VYGD6pQZSDY+GPsQqfA8Bv0YmDnCxBaRCKO7Jgp8fqMoxaneRi4ypjE4GVjCEDuN35trDjHFfEOTSXGNaCvj7gFYPYUsR5s9UDurwOKier1EeAewN0/7pi1C9jLuXogkGM+BIT90vrD6/W7AWY63jCg9xelndlehHkUjvlShvChQA1+Iptpnk8ow/3z68cljlwPduemP7f52Zv21fNn7ZuvXrZXL18IwC1CT4Zag6poZaaou7o4hzJ34Rqe28/tGtXJi0ttQsh5fzj6IPBHo99vfvJNO3z6tO3v7WsMcEolcMGmr2zflQAA4FK1XnLW7MxyDAUYCiRkzmX+PJyDbMKhPfXrL+uDzY71lTWlQEtRCyOAkPUh8FFOTBxc5m+CL3GgElHns6bruL5FwLeEKhJNDqDIten6pU6MwJIZAQCv9+/et2+/+1ZADDDw/PmLtre/N2RJlXEqMMdfgb5S2eS6eR9HATon10W2CkCI9L4ENc7O2/GHEz1DZTZFJS9FTmWgDLTj/ADusT04fHx+oD21pmcth/LzjRUP19aGzIAywRNFj68slgReikGQwFFYGnKMsMOdaBeAEOcTqquAwdycgg+hBAsQAmDEXsAZMsiNgxVnKhmX0GEBhGRhcbI/0U+sNWVbcHKjIMsxZN9oyF5gUEqz1GGrzQogy9lu7RdFZ8NGcz4cS9WqkwmghQVAqLLKWZ+Z4wJAJXRFBs1MEgM/HDt+tNZ4/dZBC4FE6gKxuWQVKUMYbLwBngEze4aKBOvPWIsa2xybie3WfJBipEV2XB9oMOo9kvrCqv/T/A3I8hzu65S9hkp5FntRqq18Z1YtkBDbQZTKmdv89jY4dL+ANdZo1mG/t3BtvB4wyXzkR9cM6C61UB27asKYT4MfUJlcAhgCq9V/OMFa5lyozlpX8/PKzjFnOAbnIRhGgIVnnoxYAlDxPzgeYARwluxagjihbrOOef/Zs2eal6wRMoS//vWvBQi5Frdb2JDKaMYv9xj/hPEUkC1mB+sTernaZkxNaQ0AOvI9xi42jftJrXLALcfDngH2ekDI90JTR521Z1uxtgh68B3WMwFGfuQXnV9ozSfr5QCbAaFtv+eb604JVuG7zepY2CfWngHv/RruBN/IlPV1h9zH/v5Be/LkiWwi6r8cn2wkv2LMlDhUqOa9/8ZziYI119zXECbYH0aJgmlFj888VEavRPxCc848YWzT6D5zLf4gn+2D8aHdJoDQ73cW+DFAVg3h/LyURtVOR5TRG7WWIENoUOi/2E7ulWDQ3NxMW4YxtLHWDva3lR2EMrq/v9umZ+bbxPRMu72jh+5KW1pZb8vrW2o1sbG53RaZW6JVQ3Evsbq+/KcThEtd/N8MqjwCwr/ZuD1+S5TRSDVjzAFKiYTFwYyTwcJzc+yxCDgRmGxUcRYBhMcnll/Pa8mEBQBl88pmwuINvSDOYp9h6AFhzkuvQxwhGW4xOq1o12fm5GBXtN2borMPqR2JI5bsUA9a7kWw+gVbNNgAjkRcQ2MIsJT6YwHCAGv+ZoMPUE5EtI848u8Awj82VROhfpjxEwitSLafzf2myv337gemermW8awBd71zknvvx8hj9+XCvwDBHhCOAK0/l/8dkm5/7zJ19uG6L/QNLOzcWQxmrCx8eEUP7yOOn14vI700d9dWF2/bz3/2TfvF3/t5++rlS9X9ATRV61TAzKDwQk6PotRXl+1S9UB37ayyQK5H+6iI6/7ungDhi+cv2rPDw45qhQPrnmgC7NWonqgxv6GuyfGTcMCYgWeT5h6yOfKZrINQPe0oONMValQi2CnSzzxO9pDPqc6qgjU5FsfoN+I4pXHuQlHiL68FYD4EhFxzHFbOMTwHgQCDCwHC01PRQQEqXBv3dvjsUI3mA2wZjz7LqIuOM9013XZTZSjuOJfrUhDFbhBBPjpyliEOQLJFntd2/PmuwZ+jyw5ouRk973E91EyRFeY4fI7+YqZnLrbJaWfQ+gxT5mPWZZ5LX9PHa4xF6p1CPQv9NsDeDqN7AQLSqI2Bwp9AngIJnVR72n4ACiM6QU8ynhnPQ8BzfX0QLuGeQhHDznPej4g8NGe5ocSqRobM3Q0UN1PAoJMqk1G9unSdVZNWpO8h0CFHTracgAggz+qFgDIrMrtlBeMvp7wAO85d7LcUe2GAEFwhiCllS9T/mM8GYRGSSf9GByJ8H+kZxzPBOe+zZH0tpAOl3mNiC/v9kOAFWR5lItVodMwGxIZ67ptWOztDnzNodgZuCfA8DMKFzp2AJ5/NHtMDyGQOE2xlHhJgUu0tAYlqzZFMS7IssRc9vVzAXa0+3B4hGbjsrwFGCSJk/yY4gp2MNFjuO6UfjBvnE9VzY0MAwDQ/q2em7pdzcn2ALkAc15YaQuYuc5H1kIb0PEfmcMaQcySIGUoi52Z+Qy/n2LwPiyACYQF9od9yzjSpD8jmvWThQlnNsQzwHJAZgpATDiZix2GKcG72Fn4U1KKtSgXBk/1jP6B3ID+2eQmAIZSCjVkoajqKyaZkx1Zy3szRBIVMH/04ZEGfPj1sT548rTYVzkienZ60TyfUndq2BnQy9nnmrG2uMXsF462AWqlkZ58Yg/Fzg83muXAd7JsK6lTvUdZXgkQBkjz7JA/4Xvai2OtkmnmdecNc8Hr0knM/2hPZJjJ1+Lr8ZW1SnoIqPtRQagYZl6PjE/mw2Djvf5NSXN1YX2vbm2ttb2er7e5stO0tWrdstNs2OdQOLq9utrXNnbayvtXWNrfb8up6m6PkSgGeykr2NS4d46vfB3vf50//9yMg/NPH6vGT/QhIVCZceQPCWijlPPaAzE6S6+jibMa49hk0ZQwQpvn4Sefi/zPJA+pYtA8BIZ+JI+l6RfcDxGDw2Z4GE/CmRtSXV3pfm/vdWOuUaCBGIRQFA8c78ce9ME1HivHh/30vzmTdAxVVR9Fv9vluNo0+qhXgq029nIbeGcuYBCjn3NnUk5UJuO0fXH9dyRb1WT/7HCNN0ue6r6Tpz99fEL2D0r+Tccq952+e/3i+se3Bw6WWMZVI6xfW4UMo+q8ChD6/DxLzN2y2VYf0xwBh7rF3mvrXcmnrC61tr9y1P/vlL9uvfvXL9vLli7a8uOSMA47pzbUEMyQQUo2GqT1RXRm0vbs71dGSaXGB/Jkm1d7uXvv61av21auvRB1lrnN+baLUHH62+IEi9BP0S5qSE40DzEbPHKZmh/MwCKwlwAFOScAVx0owIZH+UMcYF/UMW1zUZ0JpSjCiP0aiwY6qWiFRlD8olpVFFDCtjCXn5d+hqgI2AtgCMEI7C600kebMMa2bSX7Hc3KNUBl/+9vfyingM9QRQQ2jcTjHxgkIUAlAFsCtX8aY/3cdnWvO3KtvQfXHRILfvXs/CDRwH3Fi+Mv1pQbPma5S3qwofRxPxi/CExkbwLzGDxCDWIiyQIyjj5uouDNgXh04rDjSzKmI86SOMQ5oz6SIkmLsLZlBB8zcBy0ZqbAeOE8c7MjlR70Zh5h5FkeP88Rec085P9RLxgRbn/5bgxgUTih1tNhwZaENMNPCIsEXQD9rWdkqZa2uNU6AN4AHaoue92NgL+A4dsf7igVYPM+pCSeb7vq8fJ6sML9xkNWC49JtCzLuycpwz7Ldt5917XyG58Mz6AWVsk/FMc0zjH1BBRRFUsZSaq7l0BNQyo+DpgaE87OsMfevTFA2AcbMwzw7/j/1t9kTc29cR77Pv5lvrPn0lBMtucB6mEAcN3NM11uBlD6YGccbYBjQGD8h38e+ANoCngBtAAyAbq6zBxQBhKznAELOGUp1HzTm/pIxSuCEdQIgZP4Oz6963+U5cK08twB4js018Drzn3MnMNsLT2VfTfAKJkHqEnlmoWSmrndUZDeVU3ahWilkDV2JOXIuoPjyxYv24vnz4fx+3RnCzEkHylRhPswfAzoCT+8ULERg5vDwUOAE4Oa568/zWZU1dAqfXAvAhx/W88HBUwl1cf18n/N9JLD13uCYdQDoBPAyVj3AZIxzrxnvfj/Jmog9TeCL8Q9rA3tDMCkBrnw2vmDmNdeb/SggMSVMvJdgpYNgZMCdBf/48bgA4bT8P+oIuW9+0aEgA/7xE2UFJ+2Y9h0nZ+0UHYx2p3lL78ft7c22v7fdtjbX2/bGWltbWWwry6yppXZNi7C7yXY3OdPWNnba1s5BW93caavrW212YbELlhUgfOAD9cGkBEa/4Cb9CS89AsI/YZAeP/IlH/yf/+f/gTKEKdwnhe6IFIX/LsDHcJIBISKl2gikrkt9jWPGMAQUyaje2hkx0DJFJ6BRx69myYkQplYkKX8MUqLvbMZsXDhRRHNwjKl1xAgSAQcUiraljd+S4XHWEhEkixjlK5yOqSlHCgMEA8qygZrqanXHbGBxerNw8/2AiRi5jLPeryxVwF6O0T+LHpjEiGcs/R5OxBjpGhUxi0KoWh1nACJdbkfJZ6k9obKEjoAbnH0ZEGYT+kKN80DB/NK9+/79O47B/Wyee4GNgDCfHBRB/4RlOgrCGAyqf2ONtf5d2UE1l5ZufIFjHdsZRP1LfzsYqjGpQu+7u7axPNH21ibbr/7dX7Vf/epX7dnhU9FFcVxjcskUiop44gyWqEbHH9onmtMXIITuSD2tHbfbtrm+IZXSn3z9k/bNT34iWXA2AOYnohJkQ7wpz7Wb2xvdG04xEUrOyybKmhQgrA0QB4loeMBXAiiZu1mjyaJt7+zY8VpZ1nVBeSXLFVpcHJd+k8raTJ1Pgix95DtRYeZHaKrM+Xw2QScAbGps+H7UOjmf7oVa5s/uM8d5uUacH+hh3D/HT12bMwnUcZ7IRgRw8hk5ChWpTr8211tSiwPgccaIvlGM6du374fI9kC9nZ6ydL+e55mo39Q29oIs3FcyMXFO+P+Mh8Cu9E/sQCoDNWdnkfd6J5nXuKZEzplTzA1e5x5WqVVRRpgsrYNhAZ5x7iL+ZUAI2Bnp73GmIvTAOkgWIk5cxjhOHtcI3Yox4p7C5NBzVUbjorXJ6TY1u2Ahl6oltf0hIGcH11ky18/IzpB1KJBg22vnTQGQToI/1L9kFPiMSn8GOvUoiqIggJrRez2HkTE4kXVcjuUM2aVYJkNfRoHL6itZAUJ6jGb/StAyziRjlH0sbJoAUIGQxQXtd9y3gZ8FJdTqotgAXscGtag6zkREpFgICe7EUUywi2uS3bg1HZdr4rPesx1I7TN/zB9sS+ar7p1WEwWauY7QGvvrzXn7mtcAr+xxARucP2tftvHTJ2XcDLxWHegqkRs9x64mP5k9vp/nkzFNMJXXc59x/rNW0hCduUEWNPsLY9Pbo9CnOVaEXhCYcjDBGW01ML91fbdB/7Vt5ZlbITCvlU0mozuHYq9tScA7/44gE/ab+1Rt8dFROy72AK89f3Y4AEKBE2i1AjJQNt37kqCKfJWyb2YhHLfXr39Qo3kAyfb2loS23DPQLCm+w/hjOweq/AKiKg6Ic47Uu2JXoM9HKZlpSnbww9F7fRcfA4ZD6vkydxMI45oyVsmm9gGJ+DR53pnDse0AstiNvJfnlv/nuw7+OGCaoEnskNkADkhyLVFW5pmdnVFDTTaVNTKn7GCOiw1jzz755N9TMrQEim4+t0nmM61MlpfaHjWDT/fb9sZ6W1tebHMzJFHwN2fRH1X94MTUXFvb2ms7e0/b+tZuW9nYUqsJ0egF7L/cg/kREP4Jzt/jR/6NjsDEf/2f/IM7FpMWMgX3ZP/o01JCBRgLZwIcIcWI4Kxl82ESJ4uXCOqQmRPv3JFpSZJfUI9I9gPVLkfqYvQTzcxGTH0KUbVkIUJT6rMUcyX/jgMCPUsO962pJ0SWE8VXFAmaR9UMYCQsyY6inWuCYkCSHQkgzMbTR0qH+paiFj4ER4kodqijgJkFQR5m8u4ByEIr+VwAS4xFDGI2Hc4dpycGOoAux622iQUI7UT1xidCK/1Me0jr7Gma/f0GDAfIBhD2bIh89yFlNJv1lwmmD2ihhd0C30LrHACgxCLcAN6AcELZu7Q6TA3hHULfwojjWcexDUj2exvLk21vfar96t/5VfvlL/+sPdnfb4vVg44NnobCapZ+eqYeX2/eGBC+O3qvuQYuZs6fUjuj7MZNu7m6bstLy213e6f95Ouv209/+lNt5AQ3FJiZQEhmRpsujiSBEikqqj+l+4nhHAyOGVmGql9hHltExIIxg/NZ7VwImOAcsDFvbW81QGFaOgi4VOYzzm3q8TgW39G6qvYLOFesyYjPZF32czACCgKEVziGp+63hfjC2pocD8aeY+CwcD5d29aWwfAVgRtnIeL4kgngvPyo/2O1wfh0+qkdf/x4r0Yx2YM4xQKQKyuKsfNcCHJhB8gOYtN4DfU90wjNFJCISC0MrlXXCJV7mloSy9GH3h5gC7iN05J14Rq2G/WxGuroEEUp9oCebdlSbCbHxGZRd/T69RvVUPIZmk3juJHl4vM4l4wJ9x7buaCMp/tc4dAY/Bo48mzjZBEQ4Dxqd1BquFxvrj2ARxnpM2cYJL3eSeSHlqb506bb7aSBLP/vOjsyvc4Ucv+sS76veQITo4AMzzh2TJnJagwv2jDgrGimyUxnTsYplJBNarWjRGpEqJXO+z3TIoHCPoDS2+2sHdVz3vra48gGPCfwyDhxnNQ35dqSraZJOllCB6FKCVXX5uBOgGao7qqxnDLFL7Z5BO/+Pr8GL+7Dx7WltQzPlPWULFf2jDx3PsdcCgUWsYz0j0xWhnsKkEwgiL+hb7LnZi0nmJo9KdfH/zMWWd9W290aMmbOOhncZbyTeeYaMx+SeRXQByhRclHzNMAjaz11hFyf+086CxvQRyAqLAG+w/rntYgdha3gjKiF5NL2h/twXZ71DNTnkyD1DL9WhTXQ9jPFNmHLqMtTlktUVIs2vXvzVjRm5sjTJ/vt6ZMnCnDxjDQ1ao2k/jABodSDc10ciwDZ999/p6zg3t6uaitRBHXm34AHMK5zvnunawIw8iyceTPFmrGwX2fl4bBRzgi0qYfkW9kIgGcUqxNo4fP8m3XvwMaUxrOfo5lr/GXOZm3EtvPc2DMjZFWC7g1bRtAyAYnYpz6Qz7+VASxmDvYO+4jNIBh2+snPTT7s9VWbmqQ366zsPkFxvsvehHgMoFDJj0szyVRTu7Dofo+rq+2AZ3V40DZQrp6fFUk0mf07bNDUbJucmW8bW/tte++wbe7uCxBKedQRQe3X9o/6cHjYXH7Nfai/XL7z1yOCxwzhXz9Gj5/40ghM/Jf/0S+lMprNCu8nfZxQQ+JHkRKiVLXJ9/VBLFQ2wsivh09O4TnGhY2QxY/CHfxtGw3XCmYTiIOQCJM2lOptps1AVDr3LII+h7OjTUrHmFKWUH2DQldThtPvD6pW5QxzHXwuPRep7xDom3b9j5xhhA40Jq4V4hjaICvy7A3qun2uRsIsXO6xj2KHIiGCbS1s/sbpiBOQcf9jWUIbQgvk5DdRuGxAbA599DSOS87b1xLG2NhXisy6p0ZvfwLeAuYeAsJcdx+5M4i9T1N9eNwvnUPnyuwck3q+HoG3ElWQ9PuEm9B3rwsAViY1ADG9z1KcTf0Qv2P9qyGhnAY5/jeq3yMwj1YE0dHlxem2vjzTfv7Tn7aff/NNOzjYb2vV6HYWEAGl6+azNhwCEmn4+/bovTYgbsBAkIwJ4ha3AhNscqiUQhX6+uuvRa1io4UO5AjwjPrmzSpLbmXDO6KvyhI7iEImTw2kpaLoWtM4uaHp9cqBpvGhePdJ4IyACaILAMJh3hatKU7RuTZH960TnadoQQESyVJGLCHOTOYGmzIqmAg9sR7Y8NMs2w6JN23uQwX/Jc6Cw8J7fszOkMf5DWUzQY+sG61bCWB5I+daWKc4QnyH80OnwkFz3RNKrlVXV43IZe+oSVOj8NToXDRURuNUJxOHQiCiHwtzpg8y9rxHJJ1zKku5DGCkEbF7u15dX+rXGUkDNp4t84/XWM8Sjil7jN0lao4zyBhxX2QmVau0tKTxARAy78hOE0TD5lGviHNnhsO05nl6enEdjD1OMHVLKyvLsu2piWKcGdPQIvkrSiiZjQ/UV1ITaborv65V9Lq/urlrF9e37ZRs+KVpxAAxnvHMLG2ByJIYDBqku6WEFTW9T7j/mYMgefbK7JXNjwMZCmOCc1WQqay85kYhqYF50GX+eY01FtvFdSZ7oX8PPQtLRVR2w88p45NsYwKGmZ+5Lj4bgLS0sqwxTxZYD65a5fR2X9m689MKVOI0OtPBtRLISEa9D/hxXtYOx0nD8wBCnhnr18BnzHqGCuvsdd1b1bVnH8u+zn3wGg4+v8oGF+BP8Cf7X4AG/x8g2INkskt8JuNNYIvgENedHwMZK0ViK6UiXnaO6805s4/qvvALKiuKDdF3RAEOAEcZckHZLeyKM1qoIRNsYnxHkR0H2lzr57E3U4rzuTezqf8ch4bw2G0A/JhVdL9ZnhH3gG2H2s665HmqF+TxsVRXsz42sMOI4KAa3D1nxg4Qh01hfTL3lUFdXhLTgCAk6x5gyDoGCEZdletiHAGs6YnKuZmvrH2yoVYEJdhminUCHZ7bVvw9R0X543E7Ofmo62fu5Ncg0nMzIDtALTTPnpkSoReeDefu5wvvvX9/pF8C9fhjKldYmG/zCB1SS4x6d2X8sx8p+UAz+2t60B4pqMd1LS4RLGQPcNCSfQ97r8AcQlfFqGIf4FguObDiM1lZWED4rtjSKOaub6y33b3dtru30xbn8S+n2rSS/d6T76Zm2qQa3i+3je39tr170Da296Q02qZhpNmfNiDECv0hIExrM9uFvw1o+Vt9+W9z4sfv/ls8AhP/+M9/fieHsKiNpNtD+bNEd0V3pSz6WYvPvZlm5NQkCoj0fiiZqkFYWZYsOoaY40ccQfWKVbvCcRTJrghVDKm1Ybz4FVWHblqOSpTayGJyfuqM+DzGU5tF0a+yscVRJmIILc6A8EL3m03doBHO/US7xgkbAGEb+n1JmQ1jVCIKOl9lD1h6OgYANcXbpdyWPowGLdVAOXWKHRA3eBuJk9k0xybLjlIbSEaAwBHJng4WZyHOjvvalcHqWi7kXH6vM029neoEXP5AyKWA7n1AWOfigXRpv/sUzYjCjBGwe3WM6hcxfmbAiaGFAgg7gO3M9qjCR56gp41mDgNEoF86qlm0LeBJMkF3qBRCIYSeSRR+os3PQt+aai8OD9ur58/awf6eeg9K3Y8gAZvpNQ3TDQjZnKn3evvhfSNjhUM7ZkytfDhx535TOBRPDg7Uv0gCCetrbY5NZs6/WlulYogQzW05GeEBQ6dMawJFPdVyxbL5oelkjuMEsLtQCxGpdT7HfahBMgClaq/yXYlopM6lAGFAUb7DWlYm4uPHQcgh2XaeW8QdlEG5u1MEl42YcyfrAKAaaLdEcc/PB5VB2QUJf3iCZk0koxvHNNcvR1TAyyqYaWSPXeK+iJ7jMGWtoSzHs1OmcBqhnaW2srwqW3NZTgIgtqfmKmglQEFLjJk2O43su9UgcYIBZ99++3s5M2TyNre35NQkgn52fmqqetGaE7QJNVM0sU6V086aHWHOjRObgByDAk3WTuE7LRXmgftsAbComXK0P/VVXGOeC/VCRL4B0WQZUzfIcSOCw32kmTWAEIcrGUyylc6MWCjhBIW+Y6L8l3LKuWYAIfOZ2qP5RffNNMXV2WDOBUUSZUrXlLoEQWqUypDBWLHaLBkPxto2z+OSzIPmSlHWEwgZnSs7bTpfRZ/I6nAf/CT7IMcOG1+ZKF/f6PAFhPTBMDESuj59OUaCrBybwAhzoAeEylhOORjJ/WEuT09O2ocP7ysT6evinhkXqJY8E19Dp0hbNbHOdK0MrSiSITQV1C0ynLlzxp29nOdgCv1IuZf5L3XW1O1xfbQcwYHvxzyZOz7PMdO2geMxZ5hT+YycdLVcsFhM6KUAHAJMfCf2JcCEPTaCd1n7WRsB3nwnmfEEssIISHaZ95NJzp4fWmtqCl1jZ9ERgAHjZBDpwAvX/P79O9l57AVjwfoBFPJ8Pn78UDVqFtIDTAGUsDdSWx3Esy7UWF5B29rcJCBUASbX8m5ofKDBwzhhfTMOXA/nXV52cIG6XIPUY61x5hisBQDMmPWcFZhLqwmAHvOIQFUo9IAigFPPKHFWFOGby3Z5Qcbf9YzxqzKm3LtYF5QIlVI118b4xq8LgwzbyJ7B/3OfaXYfW/327TvVcPP/2LiAYwU6CQYXMOf59j4awQCAnlVhqR2elN2bnqU1EP2woYuetssr7vO6nV+caewyv33/FuC5oh5eNn5C/WvVcmdzs23RxmRjo61vrre19VVl8GemCBq4HIrWPm16ts3ML7XF5fW2tXvQtnaftNX1zba0uuZm9JVgET/pj9GiOjDxJTtgcgAAIABJREFUN88Q/luMSB4v/f/XEZj4T/+9b+56YQKisywqRRWhVGrTNFjJBNWmJwEX+kFZrleqh0Tor6+V3YCLjqGPWlQcjqMPHxSBx1kZqJrdpmtq0WfjiarxGs5b0VsV46dWDNBadKFBUbA4/9nsMV5co+oIP516IyzqTk9daHdVB1QiGXw/zheGT5QkMkLV4PeazE0BIxwaop3ZPEQbIvpfYyRj2ze8r2iz+WgW6ul/2LAxNL53Z0gSpc7nkiGM0yIZ9VLJi5qd+tpVFDhGyNjf57MDM/b7669BEEbqpH71YcSqj27b4TK4DMUuZzG98/4xUi8T5zz1fBj94nQO803O1RBR7zKGBQQHQFiAtweIcd74Cxi5kjR8jtGP+m2bmLxtc9B/pgGMZArv2tTEXdvZ2mgHezttn+ggtXdQbnC6kd2/MmWU4nxlh96+bu8+HGkzd92ZR2GazYK6hSlncXDYt7Y22+7Obtvc2mhEH9noFRFdQOnO80KqcnEe+l2kHFsBhYrucyqy1nKoJcxhareCGQQqbj8PmfzM7X7tZwNXJoRfZcksuMHx4uSKcjY5KYePeyZLhWNnZ8V98fgJRQ1qN7bi+MTOgCLj5TQsVE+6OBQAgSigDuCUaL8mlSdR7EEyIKkN4nuyRTgxl5dVY/NajgrzU0p+6+t2gKEzTs+ICoWTx6EBcDs7ewIE52qGbaoRokCMn6LRceQBQqVIG7YD5+F43333rcYAh2Zze1v2kHNC+/woxT4c8TbQtng+3D/PLUqhI+XSfVjzG1oX64fvmKZq0MpxBcIENAye4lS5J5lp/zirnNM9Gmlq3TRWAEJqbDgu4EJO1fTM8B7jFMqoHflNZRpwMIl+v1FbkO8lYnN5xR7yWY4wdn5xeUEUaH6cPYK6THDgbnCGk1UAwFycu42L2zGQMZgWaIzgBMcxDdbsFQUJqm46PQVTI00wLnM7amE9BS1gQcGtCoBm3if4EGc5IFJ2s0D6w2w151IAs/r6kdnA9gfwCOjNzYt+rvVHzf3nz8rEADrClKE2KevXkv6IT43KyQFnzDuui2dmoSIYOWbjjNcGICwKb7WJAfwAJEPTZI4SCALMp8ZOYG96WmyCvo9pTxUOUCD7HtvAupFyZNkNPuPaRGfuPU9N1+R7YwBz3IFCl2Rdx4/o642d4fQeydoMpZQjOCNqHyNZ5eyfEdcJhRwqf+Y/4Al7zrh4/UBr95x9+/aNVIi5dlozHB4+1RoCtL99+7p9+HAkQOmgzJzGC3vDmFjAB3YA5SyzCihmLjGP1O9vclLrlXVFxhHwhNov65JnHIDJnBCbQKDRNopdl3lPGUOEg5xxXNYaMV2cwGGxqxR4dBDGlHBn9Idsl/YaShUaLfq0TmOjZD8VrHBdZui9rJn+OcY/SDAMcMs48xyi6po1z32QfeWXH+Yk1z+0PVJrGQcSAjATbMCOs7/IzpfGBa8BwG6uxz2MQJXqBE8+io1yKnExt6uRfdV8otfgVJubmZOAzO7ujkA9c5TrWVhij55DS1rjYkBILfJta9NzbW5xta1v77Wd/cO2s/+kzS0stdl5lKVJusSXHvUden/r4b8fAeG/anQe3/s3MQITf/EPf3KX3jucAKW9RNigrFF4i2FNRChOWjYMbX5FNQtNkkWcJqcsbIwMRo1I13sAYYlFBBDGCMWg45DFqOPUxhGLo9vXXfTUnZ5CifEaorT0mYFmVz2zTCcJV9s1kaGM5hyqb6mIWOhRyvDd2QlTPaSAqTef0EpxS8hGGhD6GmJA1SOxRAWStXMdTUdzKoc319+LtPT3lPHpM3S9Y+Iouo8bWlfqUZJl7QE+IL2nbgqGFjYLIAweuV8f2AFLcFtH/zTwSravp84yZmmjMPb+umcAC0Eynv34hEqhetfKug5gszKT94Grn7Oji+5XNtx/By6418lJnB+i6Gx4bC2f28Td57a+Ss3fpmoI6Te0vbVl9cOpaVE3kQj/hDrZ8Qc1RT/CMTg9rTnmfnrz84ttfn5JlD//zmhTxKEADG5srLXllSU5zTgTdmahuZoqSuZTz7/mpQByqSjymp53gd70XFMWrgAh2UFeTz/AOKehi2bzzjMgk8nDjGPszLTHEkeA87G5Awj5xVlP/y/ez7xnTUJvVOP3S1NPAwiVsYDWWI5zIF9qTzj3QA0sdWPURz2nPxeAOddmzRjiMIm+Xlk9NbSW8I4V8Hg/18aaJ4Dzww/U1rzXWnUPsT05FwQOkqH4KIdrFF4B0DNuRD8AzVlrXG/GJFm01fU13T/nBwy+ffdWz4BxTs81HDjshdo3fPw4UPIAZICtOLIBidjj/IwZNze5J3uBzYjjZ3qYI/j5deDIdVWADMAlAILnSK036yT1mQC9OMsBhIx/ACHO69LSisDPWwHCH9TLK02vo8IIfXZx2XQ9HFMAIX+5prnZGc2fNLXmM2SKpbR4hcPm61UPvKITMv5ch0Gha1wHqmcXEGSck5nL+skaypxPLWCytCgOpkY3WcJkoULL5twEL0RnrBr87EVcP4HA4RkJrI77jWqsUPtcWh76xlG/S6sS6H9mMZjWmjrO9BzMvXDtcY7jiPMZXk9wRWNbVFyuKQ4/1x5gFXAUoZnUBPM3+znnjDhK9psxi227wHlTh8d9OwtsoBofAYChwEj1/gMMsHYJ1GQNMceTQUyfQOwk5+dYaUMRnyPMIM6R/d4gen5U+KzASXyW+Cdk+HDyCXJANySDFZZTMoScN4Ea/Be1DkJwbGNTGUJq9wwIyX5BqT435X/R4iua01AaFVi7VL9Bsr1k8vJMoGVeFiuJ73G/jB9rEsZJhHKSTc1c5C/HVRDpkizelYKQAWoch3PpuZePEV8k1FxTxqlDdfN1xsLjDzi6aYsLBC7cYidZZa47Aa9kGfOMM/+4Ln56v5HxS91o7iU1oJwTIA5gi62NveZ8ygpeuEaR5xF7KVXZYrj1vajFMGtWALdQlUsWPgh0fmgw2mCKWbAtqtZoSrS2MD/Xlhag+26rLnNrc1PzhGfDByjtuJPYmwVurq+pkb9tU3MLbWltq+3sP2u7T5617b39NgmNlJYzBVBtEx7pnINxfPzHj2oEBAizGWA4Pn6k+NYRdeoAiW67N6EjWuFbp4dPMlfZbFggGAmMIZGVROcAhBjch4Awka44PXEAMSzKcJQilrJ8BbRi2PlsqGcxTNqMU3xeLSZSRxMHIk5pHCScQ9RVs6mIelrOtyONpmn1m6FAaUf51MYrUQ8Dz7x/DxCW4wtVaADBRJkr+ycnvFQzR5DsDF/vAObfiVrz/3GSe8fexxjpouP3RppUvqv7rdKbe5/rev71ojAxa31brR4wVrB9BF+VTUkWN+PKXwlCdGqsOX8ASIBtnwENiBhAZGqHOoVTfa+6GfrZmYKcTbFfiQKE1XwXEYyJCdDtDSnhtra6pCwhhf9PD/bbzs6WnFPAjJprX1D7cyHw8b7kz9l82IxSx4XTzK+ASAUg1Fx8g+bi0FAczV1YgCJmQYe7OzLQEBvJEdsBdBRzDJhAHcVhZh0xfWjBkLUkZzL1r3e3ktbus319gEGOswRWTKXj3jhvDwj1zCfo3+e1gAOR+hScntTMWKhkpD5KMXVhQdnLnDNAlMbMqjOrel/AFtcfWlDu1YC0tZnpUUmVWj1slZopb2+Lpm5gg9CK6zivJe5ATRL1Mqanc6xkRQQI3x9pbAFum9R7TE64oTkReLVUcNSa78cx535vcTQq4xmbg20K4MMeAPBFGZyfV8Dgu++/GxRDcYTjaMRBh/YUZ5zsG1nL2ALbJbMJGMc4ZnGO7cxbBRTTlAwMjmECVnwHx5TnmuyTBY3c4gKnknXizLHrqkfgfySgx48zwhtyjJeXV7V+aeL8+s1bZctFDy5gg/1dWlnS8/F+cKNMijJFUhSdVuYogILzCmhJ6RHlW2p63DojjmiEfDhHalzT2DrzNGAwIE4ZDpzdLmuVTEdaBsj5LKGWZDOS3RoCg2WroJcFOHIuro0xZd8iqDAAedl4r9lkIwGEqytuoM73bq6ulGECWHjOm3aYDFeYKgl6PtzntF+W+FIAMvOV+ZWMUsCzM0JnmmehjRM44BgBYRGfCthL1ik1k8Me2Ymk9cA738tzckaR52mgw7VwTkAV65dzc999zWGy5fgR3IdokqVIrACvxEDsr/SBJj5rpsKc5iDvS7Skzsv70DhpRM/aODk5HQLWPpbr6QjIcBxeA5Thw0Axx6anrsyU0VnZGxgFzG0AYhgTBA65VtvdKwUTt7fIrK/onrnuj7TLOHFLCJ4z15dzsia5Zz7LWEasJZTKgH/WE3T0BAECLDmWbXvUbe0rMH8MyDfFqPhAE/aq4bN/5XrstdWVtr62qrnIHIZqyRzg/sgaM4+zT2c/5T7Y/6QgTFaY9kbT03oGPFPWhssmCEaN1G3o/ucXBpIKJFbbEI7PXOW72ueqjjAlCwBC9i3tkvElqDtnz1TbGwu6Ycfff3ivWujYWLK1S9SCk63Hz6V9xxLBmqW2CyDc2RmyvOyll1fUlMOiMHOHwDTZQeioM0srbW17rx08fSVAuLWz27SSJ7hHZywffx5H4Mc8AhN/8Q+/vouAAwuZTEcKdgGDRDEBZWxy/Dhq7s0kqlJy6mthJ9qK4cJoJtof2eMjUQYsJ5/oYVL/yfzF+VI0eGlJTi2bWx8Z4jr4vOkZ8wNVrY+cYthl/IrqxXEDOPmrDRuJYuohp0wH4/txwCJYwGvJUnIMXvdmf6u6LBkw6hnLKQ9INiCxcmVI4x4nC0pISWwQNHCmUPTAoS1EZcfKCdS5O8GDOAd5PU7zAKgKKD6s5+szhLnfEXSNdIYhuzeylHzdBVxHwZmRTmyAZr5/MoS6nq7he0ArhwkgdKH1KJpih8Kwk79R5QqY0zhmk4tAToGjHMfXgkpSjuXj+zl3DaLrhnK/RP6ouCNLCGV0b3erHT7Zb8+fH6qOcHNjrU3TLBsAVhmKywvoKKftA9Q7aJQfjkW94kjMnaVFKHiopVkUCUCBQ+jsIKDQgBDnApXRCaVzuW4POMAv0XPmTcYhgDDBCmWl9d2xV5PqOcgcFH0Y6izHgkKd4I/q4ko9WA5kOb1xylgvfXAk6xEnC8poIsI4bxKE+ExtpamM1BIvr6y0mRLJ4b04j9Tsci6t4SULIUTIZri2yoZwWxZ3sgiCa0au2/7BvmqcsClWev1ODlxa1QAGl0rRNE66HT7UGHEUPwkECjguLOnfUWuVQmIBwtQdSayByDDP/tztRETRrZ5jWY9qlg7dkQwY5zr+0L7/wS0kuH+c0rQXSaTfSp7uj5Zan97RJvgQ2ibPAMcs4CBZmfNzP1c+G0peaoq4Rur3GOMAGIIQcdQl9NLcF9FrZGJwhmnJwfcCjAGsKyvQupbV14uemyj18QwA2WGakF1YoldXZWhZgzjP0FMBferJKDEcUwNV4ybb7AAG96Im3aUIzT2zv1BTleCBAhcVLEmmMPM1WQjZ5QqqxI4GSPFM5aCSdVG27rgAsttXjODZbBmODbDEQeZ55jjKrFILWXVnCmKW8FMPVAEK7K0SaCKjDmX05KOAhTNzrPGxhRLnDxU7QJfjJciZwEkYLlxfslRxrEeVTHpCev9M/0mtqy6TlvrcMAMyPh53MwRix3NOvmNqopVsmdsBcoyng8hul8NnImwEKAwgDGjNX47NGAVAxQfIfUeoJNfLcdK0HkDI63mWnDd0RerXUvMIIOQzycT5eZco3tycrpdgdmjZKHMGoGOzqZE9P4cRgl9juqieF0FDslcV5CXgRjCRrKLo7QDzotaefrJSLMeVeE/VB0osr2rz8twjDMN9xg4HEPKZZNGjOqu9NCyZ6skqleTlZQXteWZH74+kZpx6RcAr3yPDCCAUu6Za3JhJ4bZFrJmwobRPVdae0iD+DS3aTITFgYacuTrUuEt0ivkHdXPszRnwx+ezJ4Sez2tkawHMqrWvntLSU9C9OkCqWvCzC9URAlKlRCqqqPegFYSOUAxlj1hcaHMEp8oW8DrlIQRuyZLiJ14IEJ6L4msb4uzg5fVdW1nfaVv7z9rB4cu2vXfQVjc2BUpRH2XO9HTvHzMoeLy2v7sjMPGf/fvf3OFIJeri1hBeLDEobHDi6N9SP3c29KMi4sckd20ABtS9eGy4rFSVHno4XaFwsWG7DyDReiiY2aC8+UIzwphDZ8IpAhDiNLCI2Sig6NEPDEM5OAkrK+XEOOqWWkiMgjbw6n+lKHHVWMEv5155P9SG/MXpjrORaPyQfav5Imn6ynqMtW9VpN/JBht8OutoQZMpZXxEJBoonUV5kgDASMO0rqZG5QG/Py09xkbHXG9UPuUsdPO6p272jkk+4syDN45kAgvHVZYvdYChOxioRR45DsKXjt0vr4xhnOb+/zUWorcY1DwErtpYqxYzYJD/H4AkWSRAejZAHaBAVWUKPb9GMR5tYlVEyfPgqfj3s2oJ52an24vnh+0nX79or14+b3u7O211Zcn1pDUfnclg07monlvvRZ8jIkmEknq1xQUcRZQzXX/B+lKUdW3N9OoqVncmZ1rZStNYHTmHUpaMimqT6hhQFnFy740x71XdkoBzObADEKfeQm0gDNi8CSPuYVAmxkBRz8iQhZbFsULzTjDH6xGb8EnXF+U4rieZJYAAx1xYHnuLJZhBhhDHKUInbMahbXk+ex2yhuKY8/x4ZkTrmS+bW1ta+4DE3/3ud+2v/uqvtOnzk+MCCCMWwrG4D+wV9gzgCGhzkMr1KNRbqtaNfo+fPg01M7Jzqns0rfGsJM0Zh9TrpSZQoBvq1IRrkaGMvnv/bgAQOFU4ShLdqbmU/nEczz0YDZD4Zcxcr3osO8g8wqnm+7yXY0D7d8PqD5pjYWvk2Tg75HviulZX3f7DoN5sBN5z6w2UaZ11xVlkf3B21dkTqNCq65tDOOe2nV9eybF885a6pxKOmaBe0tkN0a5olC1QSp2gm9WHwpZ7VdlftVDhMziEzEkFV6puaWHBrQn6bLQyAmXfk42LEyn7Uu0uAgj5m3nNteGYcowEMDk230vtYmihCnTyzKqtQoKGGpMFav0mhtIBMjCAzAA4zolDjrOsuiRaDYjG6ediEGZnMwHWZHh5L/YjwDTgLlTLMGdSc5Y6rEEEqupNuR7mRGoDNV9ly5xBzvG43mTwub/UCWdOJpgRNcxk/wBcAA6u03RLZ79DGc3cZB0koJW9mWMkaJs6vH5f5JlwnRGrC1jjnsj8MecJ8GCXOHdElQxy1kRVTc2jA9wWGclcxO/g+zxnMoO0dxjt4MgmIrNNrSfPCmBo1VEEp0znlO8gH4lM1GLb3tkahGjOCTYdWYyGAAnnii/FtcQ+J7CSec485ZmhXsq8ZFwsmpJ2GM6+mW6MgBB+hoPSCSri062uWJXUgPC9BGxgXSR7xligXEptKhlDt6e50diS1Y24GJ+Pj8T4Mk6MOa9xrdgonnWeJ3/DPElQykELj2tE8oagfdnG2G33WLWyPDbOCtpV46j1Ty9f26+ziwsFallX2C73qiYJYLbHOjWsG67zZD3OovIthVV6D863ZQR4qBuspMTF9aVKHxB5S3Dx6vquXX+eapu7T9ve05ft4PBFW9/elZjMnVpfOQCd+ft3F2483vmPfQQm/smf/707GYyBduhm5Rin1C8kw0BRbyR8HRV3kTJGMBFoImtjHYCl6vGItNlR40IfK2XB7MCEghrKR9pBjNFrDJuV7EQTqdoejoNTQbZA9IdSvHOG0LxxQBjnJnsXwBIH0xseFLwREIabj1FOHyAoUsmYBuwQBUzT2zirZAMYRYAnkSSogUTG+YnwgSO/ACsbB6lhVsPrXJfECNIlT9ks93HsnYk4M32Uts9KphF9AOEIBitr16l0jlm5UqKbrMbxXRbQ9M8A3dG4pQF8D+oeTvjQSXpaSQwj19z/aAwLDDpDWFC4otGMl4BEZQd7B0FjkuxYxGWUqRwL4nF22RgFKlPgTQLuczZMNm8DQlRMFtjEl+baz376k/b3f/7T9urVi7azvdkW5+dU20eGQKCgFMuUzWBz/UALirft9Zs3osAwlPNzOJv0mJpoE9U+BccRAEaGkMjxzvaWHGecB90rBf1TE24xUY4a803rsnpnonqLUxoKF/cGuMGZsTJbzbUug8+44QTEQQzFDCcCJ1L0sa5WI5mXOKLJGgzZ2knXoDEO6cunmrmiWZn6Pd/mKyqenlpab9p4F00XLGATB4jzCXAOfe0MokXLU48py+Zzr2Y3fGq/+c1v9Ms18hlFpwuIhMbHZ2PfLi6qZxgRYDL3bVJgOfL6UcvkHgLeGHueD9LxH5VhND0ymQyuLxkPelCqZ9vkpOzViVQMTzXt45DyPMNKGG1ntSu5Gfs/cn6cGiLjybIkG5D6MdG1Tj4JlH3//Q8DBQ3nHMebZ4st5tlwLmwrtLFkfRxGSqQfgODAgQHSBz0P1525ByMAOtRkRKUAwAhvkCkHCGVeBlBkbEwh9C81u2GY5C8ZdCs2Xxd19HIQqPHe4ABk6LOyw8XcwOlLXV+c7AQw1Hy+7E5sd2xNKKuMAEGA9LwMDS8AKKBVqtMVqEn2RpmholSndADVW+ZAgq6af4iWJCsK+6YUtblf21MzSwJAuWf+Hcc748lrrI/8Zh8NpdDCQRZ6Ys4kE8bnmJM49cyJMbvspusBZsnmZG8cwTh2ysGK0DijIsmxWQsAs5SNBJThmIcJ1AfFcn+si2QBM3fiWwSsCYyXqmXE6pifYRQAlFhb2DOAHp+JfeJ+uIcE4py5cjad63Z5iOnL7OE8M+7r97//fSeINTOUr7hthZVbCawAoACJzF+JXp2d69kCNkQzRUBsbVXBN+wHYJPMMMETxoDr4dwZg6hCx0/CxnJfAYTYa2UJP0MTt8DOsIZE/3eWXyJ11Y+UuQgTIjXfPA/GDzCYOkqBJlGOYQG452zKLTg3dPfYHK6JZ+P1aBYZtY+MdQJyfLYP7oVa39ewxq7Lz7s21Te+qL9rf8EBaytmKzhWdae8L/2Gym7ybyUwzkw3pdOD1h2UXvq5rq2qjVSeB8Ffi5zb1wEYilKKram5fnVz1S6u7fviZ95ISG+q3U3Otp39F+3g2au29+RZW93abgvLqwKDckI6vYIfOyh4vL6/uyMw8c/+439wR22RoMkg319OZDmTDA8LkgVm41mFxxWtDD2Exc8C7zeXLIREhGTkVQbj/oWqv7pAJc6OOgY2G242vWzEye6FRpSIHfs7IMyZEIDmWKskWoIylb34SXH6pajqbGi/8XI/AYQYlNDh4gCzkTv7WQ4LPQkxyJHAnoMyQp0VtIU7UQcdeb2yWmaJHmCc2DgC9hJx6hVADR5tUOI0Mg7ONjrbxN+8578jFPRnxnMaDI3RqhxL/flUQ2dlzDhJcU76c/VANJHdzJEAzB4A/rHl5etO78JShElmM33DqgSb5zgAwodU0fQBSh1hUXQkPAPlUgpppmFZOc1F5Do/qqgAQjmKEXChNqC11ZXFtrG+2n7x93/WfvGLn7eXzw/b5sa6GhHbUUWq3FSjREkR58EBwSH/7ofXCoLQNkGNcKdmlX+J9LvpQYgPbLT9/T2J1rD5UtSe7CCgW9LfFZiQc6o+djNykNVT6dp1jNxDMi2sRdFw5VgaXKvJLqCrgJbonse0EkAK3c18e9U4Xus3ssyq0Hc4rtb+Mkp2pimGisn52YRxNLzmTd0GFLGRe63PtDXq5FYsga6502VsWJdxNjkG9xbQRYaKpsPUmDEmEWQhO0iWkPvl2uJMKjNVNTs4+8kMJUBD0Ih1xnxQVvDUGU8CNHISi0YUWijZoWNaNbwha+aaa5zvCCGoznJqUiIGtCCRo169MEO1D7h9CIYYc2wBUvGAO8YqddlcLzYYBzv953iP8/IDMwInCeeO+kjGgWcBIISah6NsOhqKoXbkUNJzWwNEX0YaogU8oPk56EE5QQISADLNseZsN4CZyDw2jog8tNbURsMsEVW67GyyemMQww4Yryfz7ebs1I1bjIOASA8IeA7uEed1rO/XPoW9lQNY814UX6h7Wu/3ASHPJQEOUVaLDpn+j8mSxf5l3ip4UbTqPrAV+3pXc00ZRi2iZF1N/TaN0LZYbXQU/CMDmiy8a6XCkghzhUMZtJiVw3oOFTSZN64njjjrJRnCh4CQ55F6uzzjZNbzPLInBWikjpLjM178Zf4zF8kQ8pfnynxkrrEmAkYNbpxNChjvadipTeb7yXryuR4QDmC86puxtawFflmv/FhN2ArnAVJ9WQrHSOYKO8KayTM08LVCb4AnoI3sWYLIPMz4IDwf00RnlW1FmRJ7yPzl2pRtU+BlVrREQKNKA+bmBBaxj9T+EdTjfNQcA1ac9adO2y0TNKcru0opz/raetve2dYxzdogcFx15jcW5vEzc/ZdAmGXzvoaFDvwF8Epnj82g1+uyet8ppRS1wpsOlEQZgtjzfGYV2YauESI5wewdMDJdbWpY40flvmW/Sp2k//ne95PGBNn8sTaKPtiRgxZ0TOxLhgjMdtoaVMK0zkGgT0CMtgi1Smrj6OpzMpcLi2KKopAHL7PoOjNOlM/RAct+Ys9v7y+aOeXpkYDBicmptvUzEKbnV9pO/vP297TF21n/2lb3ths80vL9wBh/KBHSZm/u4Drx37nE//in/6jO6K69PNj8WVDi1MSwz002E7tnbIxBibZoBIxZLEkaxJgEPqXN25qdFoVsFPAjMNADY+zkqGlBaSFGiPKT2UVR1qLm0tL4KUaMQ8LT/Ly0OdGQJj7GmilV66NCm0oGx6UND6DQQ8g5BoBEkT7lMWZbI5IlTQ/Y9FnNsnQcF2ncqgwIo4SA+8AgrnPGMmMUR8F6+mbAV0BcXHWvwTK+vcC4MbI4Tge2fBFRSpRlX78cm09iOxwfq6yAAAgAElEQVTBYT47ZDiL5pfnHmft4ULIMdwWY1SwfJj1zEad44RqmOP1ILk/R47vjAdzFXDjCOP0JDV8020SGi60OHpvcg1FnSRLSJ+hra31tr+7LTD4Z7/4eXv29EAbOvPg6uqiUffRNw7WOaem5RjhjH//w+t2wvyhlpVztSnNe+Zj5hnOGk7E06dP2otnh+4ltuD2JW59ASC8Uk9AZ5hd3xVnVPdPjcUZdQ2ef3LW6J/F/lbgIkA9wRWOFcW+1MCpsL6COqEf5v/dVNzrLz3OWB84B7TiSLCG6w4Q4/3IzwMSEHih9YJl0smazum7ODeqRam6plAbmQuq4SsHhTFT42XVFKEOaKoXayuN1XHciE6LNbCQvl2uOXOW7qJ9/8MPQwZJglLIlqdf5+c715p8cr0RwJuxDCWe+cc448C9ff2m/fD993ouvN5nY3A2+M7b9+8kNKTG0tQSLppBwVgGXDJvYjcYT+wd79OXi0wz/8ZhAtDhrGITuE/mHrYpAhJchxUT3+u7/MVuc98R0eAYZAhxVslg8CPl3O1tOX/MbdYkzwg6Fr9j1hJqscVLIunv8ltnJZjnoWWRHeO8ysrSnqerPY4N9xxPT1BnhlQuQIsJgZ2ZUhG9GABh7FEyvG6l4CCi5qiUsj3HOF7mY8ZapQD1eva2ZMQ01wGPJc4S2mLuP7Yoz4pMMY5igENsqY7XUVdR647aL9ev4AAZTakflkiU1i5AxUCLc2CvcsyME3+zxntASFAqWeMAwiiD5nN8JuIqfYaQOReRGcYuTjrXyrGSsc+ewv2mbp9zBHSl1QXXnMwP64B/85qDohYl4v+TKU+Wm+vk/hi/vh6RYzAmCSgYLJlhxDwGfPCbfTrrUMymTtGRz0egJdRjzkkANcwkXre/MfZHDtNhvKaxlYF6M8t3mW2bm+sKrrCOABqpb0wNIKDNqp0OnDNujDtjMijuUltaLXwYW/tSBFhMtQ0LIzRMjqN7Yc4M2VrmgoWw2CcW5ovCrCyfa/Rc/zuOKzYGMAg11mDuSvMRu4FtSJuoPlifYB1zinHkc2EAWLH4cqitzZrpfcQExhIUyBp1osA1rgBzWphhRy6vvJ8AbHmuYS8o+3t+rsArDB2UXnMMfDP8sIBbKVKvrw8tkgjskBk0jw086B6EKkkpMZ4AOGzL+eVpOz2npctlu72dbDNzS21haa2trG61rb3DtnvwrG3u7LeltfU2t7xcknAjBMx5HvpDj///OAI/hhGY+O/+6T+6w2mQ0IUaxZuSxw90zPuNkcem9RFLIUMhEYuKXGL0TOdwrymOkchtBFNUPPz5tmhZNDC2Ue2zgwEvQ2RWznZdF5SCEhEIlYDotEVKHFnVbzYDZQfdVsEOT/WkE93uuhqZO5Imuqd6GjmSq15YdX1u1jrV6J2GgeHaoGpQuEzGSE6epMJ53yI8AEJlCFVsb4cegwMgSdQ3To5oj5VB1PgXTaJXGc299UApdKh8J7SiAOoeCPbn5Fg9NUhQXaqiNmAPwVzOnYnbX/eYaXTdl78/Onz+bGcY6z07iiN1tD9nAHIPLntgmut4mJW8D0aLAufy7uodNC1QCD7UdVeGEGnGCWhaNKWfmxUYfPp0v/38pz9pP/3pV213d7stLS1ovlxcII5wbOXc9+/ljDmwMC1RGTkpb9+1k09notGBNW9Uk3Unyqgl5V0nu7291Z4dPm0vXjxvm9RsrCwrOmlhVIMPMoTJePSAkDFQxkXZZ4OMODVDH7QpwKhrVuOMsWH29Tyh98TB8Nq/MQV0fkEFjRln0dOq8bgA7dbWUG+rut7KaAk83d0J0NGDkBpLpL4TOcaJ2dzYdA1Va+oNxbGTaeM+IwrB9eFsbG/vSKSGyD5jzm+y78mq4aDwGuOA2AxRYc7FXCcjShaRLCDX5povK+Up6HV5LeEBAKGcb+iRJaSRYBXXiv159+ZNe/29qVHJtqSOULVhiwvthzdvdP84R6hsbm5tDnSwOFQ8B76HI4lT5cxbUzsMgB2OEfdOli+9AXGEQ/tMxiNCFD/84HMqS1d92nCCcIY4Phm3jBs2jQw1Y24BEFSab+RoO/NthUM/y5Gu5QCAazt5HVEZBxGuLe5SgUKJGVXLHz7PZwPEkvHjL+PvukioWjOiUjMXsasEX64r+2Mb54y3g0P+DZhjH0u2OFRjZxMdaEyGsA8kOTh4NTBTpmcJ9plF0QcgA97i3KqPYNGXdY9DZoMsgumwCppAwxb1zq0TGDOrqLrBNp9hYLA52IMEYTCZ3H8CCLHJfdaFOR5l0GSqea2nfyfAkCbmfC77dQQ/Aii5nmTPAl55L+Ca7wUQAkrS15NxynXE0ee8EQpKtip7FcfL/GWsk/E0iBtpowl4qIyjBME4hrPZpqrLvkBRrvHu9zjX4dJzz8rIXFsfWDNAYdydZc+ellYFnN9lMrYzoZZmT44IE9kl6KLJtmNvbJfcEkXMiTnXG+IjcS+870w2fpWDoqGNpodh5hQgJ0HwjGmCBFwzz4IA29kpWg3H7aTaYySAkLk8Br7J2pl2nUwvYBB2Bb9cGyCXbCutF/hRQHwoJYIJ5j0ERgL7mYNg1AK6PQhsgQBQ7ErosJzXlFjvBfgFMKpSJxvBQj6jZ7O0NGQIVSqEaJbabZyLditGwvlZZRCtZst4ikU1OaE1lYw1pRkBwqoVFHNhAhLRIIJHsF6+cGXuAZWMB7WDZ+cn7fT8U7uCWTY915aWN9raxm7b3D5Q78HtvcO2trnd5pdX2jTBBntCcVUG4Dm88PiPxxH4EY3AxH9fgNB1bzNtenamA4TOCCgDV4IlvvYxZhKnQBmmyrR5I7EhtRPgGq2oU6ZRuqI5VxhM00UNYBztDU0yvHj+33UGdkyyUXIt+v9BfTP92krBUw7/7SBWovYGbPSoZkmO2NSKRIPkZBB9lDDBTbuurF7qXDAWI2UUYOmGqWRLpQpXdD7J0ldGxRnEoiYV0FJGFrpTmvxFETQ9tFDLKgEc6hx7gRiNZdV9qg6xa3jvbNutjq2NcN59JBlXwIrqH6VyagEXnlMcHW246n0xAsIAjh6I9sBQvfCqtYUBrZvbxnlhPL+UUfxjmcN+bfSAMGAox+3/PrxGnX+4hojhEAV2xk3jIFEIzw0AIXDJbWPv2uzMVFtZXBQYRFDmq1fP28uXz0QfZZPkM6jKqa+cBAtMDXKLCUQI3rc39Nx8f9ROPp22M0Qarj+3y2sXvJPJhsbMc6G2jrrEZ4eH7eVLahS3VOSu3kiILt3etGuK4cuJywbP9WcMCTBQ5M4kCQhjDLL5Mw8UTJGD64J+CSmcnVbzbzv16jtKzyTAH/NLDcpXBWxEti1qrgIVRftSPcv6ujb4ABL+HScDhwNnDSB2/Mm1dvyI5lj0HeYw16QefGdnAkZpSowDF/U/osU0hAbg4TzgCMap5MkxnmEncE7WH5+N08v1kVX77W9/K+cVQSirZNJYnWu4bmen5wKvZAnl+CL1XudLdlXOFQ7t0Yf2/t27oa4Lp4Pf1Chx7wBC6gYZM1qL7OzuyJbmWojKM4cihY9YQ9oAUSvIXFKvramposu6EXxqixg3rgfbidMKkKN2EKpnKJmMd2henMfAjQi3VRF9vQEsBoQEOcyOsBS+64Pcy86UPoMZO9g4vLND4A+biAWIHce+m8pl6lYCXabnGXw5iEgwwYFBaHNS37y9aZ/VkNqgyWDBCs+2M+7zKVEIQGSp1PYAJ04s99GnKmPHGMO+5hAbTiCA6w94jXOPreT1UKUDXJNJE7UWap8yPxZn2djcaBv0G11f13OSky8KoIVMCC5gcbEtriHGOfa4GBDbsQ64z/mTUYkDzfsBg6y/qLFybRwjSp8BVgIpai8yPWT9+VyCE8yrCLdknj0EhKzVgDjGKEGagNg4+Qqkqm2CeyUyhxK4CWDKPBPFsXoZcv5cY2wH3486L+PNbzJCmZNcL/sSx4wQDscN3d3BBzevRyWXgAgBk4BRaNmmIl7oO6HjWg8gdEx8Ee95lCbA7oDxgKYC9MTsq1wvgjJQ42dmuTf3gcwajjhbgDHPLpTGzL+bG4uhKOhcoDnzgte5fuYOrBXAIME1g7ixRCTfdRbP986/IywEIKT++te//rWuj3EHDNKPL8Au18j3ksnlmef58h2uL3M/gDjBt9hijpcygwEwFw25n8/aw6ROTSAJISHvXR8R82KdffqktUYtv4LbpSIMAMWOADSlFlpBr61NK7wqoI/tIDAtB6IC2NW+BcVtsoRk8jkPewIicZ/OCGyetNu7iTY3T9uovba188S9BwUIn7altY02S8Bidq4A4ejVPGYIf0To5/FS/mAEJv7FP/7zuyhtyiFU7cvY/HnITpWPHTA3grzKxskZtUNsg8+Cd/Yv0RrX9nkzdwYOak21hiiuO0bKWcZkr+zw2OAgS+7Mm4Vj3JsqtCGpU1VmTyCs6JyJHHI+p13s3EZ10EXEEAjH9glpLcFfUQhKSIaxwVnnGk2pcSQK8Q+i06prqfdGY25FqtCr0ovP8MOASs6N6rx8r2lLYeEbj1EyPBzI/+8snuvhih5YANy0H+pMFoesUb85pEm76wpwOFxf56DYCD+TwesBYTamP7ae+gxjTwENiOvBYD6bY/WgI//u38u/BzBU9UO8niylWjFIVc313CrB7Gp0EkFG4ZLsr2rvANBqBzHRFhdm28baqsAgyqJPn9CQfqctLqAuCUizQ4/Ud+picBJSD5nMDnQ7QNDpOVLVV+2cnmo4s5W9Vk3fzEzb3tpoz58dtlevXraDvV0pmQJK2azUNw0BpHL8x8DJjL47PFN3mtB8UGa7MnXJHimYUnL+LrannudcmQrL9BOUcSuNZPzZEEX5mp/XPUe0I/Q8xpzgCM44awzHIL0BccQi3JBefu8/HOkZ8X3eW1tdVTYe0ZwhKlw01F7sIv3geG6rUHHmXBNmQQY7IzgozHXRvM/O9R42wE7okn7TYJ1r5PnhQJAdTK9T1hl1cgKvJx9NO11cVJbRwSi3vhHYxsYhZnBpefZcA85GIuGwBRAYIvDFd3GGVtbcJJ7zAwS//fZb0T+5vghF8DcKqETf+VzoufT929zculenHcczmbE3b9wvLdfKnPD4mI7o+T+2CpqetiCEa+0Ii1iwwbVVVti0gESn9FyKugBQ1yJWOxU58w5SAawSvFM0X2MeRolpssyTBDFwQjUPcaCrd6Od5abgCPfB8Vx3nuyLlZs1tijZLlkAI1Tl0BKTVVMArau9DvDg3AFcZAgzHskQBjTyN5RK5i9BDdMODWhFXT45kRNpUHJbvUbdOoE5pWOpdynlEleyP1ZQNXMgtDyeS87fB+04fzJeXH+vCpl6Uv6GKpq1yXPiOKGrc55kNp1Rpr/a7b0aMa4vokkJ7OX+AzgTKEmgIxnxcX+2qjO1c2lDwXki9GJhoVFhM/eWzG3qzzIGfDc00owx45D5nwbofB6bEFvCdYYay98xsw/Vk0zY3mA/AYSsoVwj8yOBjNCwDcycA2I90bMPgSaL4NGw3EEM7DRrendnV4CQgItVgE3bZo7zHZ5ZABP37Aw5ATTXlybTHaqpW+s4A0nmn+DE6dmnhnopjJIwRXzdDsxzDI5rUOusHcwD7h1ASLAMUChGwzJtUdYFdJnb8nOqnUmCaAF2vJ55y7Pss+X8m+8mSJj7CtjmHsXmKEEzzp37Yi8yK93iOIz98ccTqXgTtAMQQhcNrTk6AzB5VhA7XFlWwFJ9fmsfACjCwDE4MyiU+2UHRc9ijr7bqtG/accnJ2L9ECQ7/nTUTs9O2tTMXFtZ227bO0/bDuqiB8/b3sGztrV70OZX1toUom6IQJXD0tcNPtYQPiKxH+sITPzL/+I/FCC0WtZcm1tAnXBSzl9qKALy8LG10IkuS5nRwCFOvyk890VOWOyJbsZhd0Yp2Uc3ZndEB6fVNRmhMnK+RMCzwSWKx3uRZnf01wbDBuVCtAKJ4JyfF7fcEvBucOdeYwA+AbE7t3foVS4FKIqHnzpEGZxpy/77OKYk4nDod25OoC4brTcxR/aU9TQn09mWoXF8qVwydmopUEIzaaSME4rTLuJfUf8A6JXLU/anjifq6u2dwCmAcHFhscDs/aaovaMzUpIqTCbA6SkrIMjzqsyfn2FdbxnQHmjm+ffA7eG/A+b4bP8zzg9nEXL+HhD22Uc7dgbDUVLTMQC3BZp1Cr3v/oM4XemBieoa2QfV3kGzIhMyN93WVpfb3u52++rVC/1ub6639bUVZReVsUN6usuOJJMJoIASKdn9N28UUaQv2wlR7PPLdnp+2S7JOt+QYfPz43q2Ntfa88Mn7atXL9uTg/22v7frDCHgU8/+MyhtGCrGTw5uZTFUD9k5usmS8YVkAeJgKBDyoEYnwDsBDOZDNvgAQgI36VsIgIqTpqh+CUnhoES2XOBt1Y232bCPPx63N+/eaS3jGBCNx1G7q/pHHHg5xlX7FxAXZ1brB2rZ7LzABp9jg8ax67MhUFnJjh19OFI0mevwsWhaP9ZQ4ewhjqVI+YxBbepSoIvi1HNOwHAAIXbJQOmqzUCdmpltc8WsiFPsAJWdW86Nyij2Tc7cHPaB/n7OiOIQUu/ImMXRwjHDubPyI1nTEwFG5lsoszivobJF0CgAyZkHwAgBivvbTjJlrhW1w8k1koUbqWRmYcT2E5UfRSGobfQewPk4j+Y52di6R4uyWKTLdadNUftI+0f2nWcIsE/2h7HmmLJfVYNmsEjQZFp1PrEXgEvObVDvQFsAYdqL9HRcjh0QldqgBIU4ZtZLHFfEj0JhzJpgPPIb8D/0KKu+m1y/aJlkEk5pUm7WDJRR6MKhPeo4BOIqyMM1jRl/Bxdsp8Ym3IMt7tgX/Vrm36nrY12xJiKmk1rh7KUR8OA8yVSlbYyCPFKRtSqkqX2Ivtl+xi5w7NTymdnjbCPfSe0cYCrBQ74HsCAb5czxxFATx7gFqKRWN5lUxipBA64/9Z4RZOK6UlPJfABooQgKKGSepL6W9RRAyHVxv6Erck2sKVRRk62WONInRJXcFzQ0W85H1jzjwN4Dewj/ieDA2lrRTksQCMaFsnDV6oLAMdl51n7UTwF77NXYygjo5Nky9rwvQZQCNKHRs/YCVCk7YEyoD2ZeERTFLjM2jGHAdEAiVHB+mAsHB/u6d+reGbvf//53mrsKsCwuCNA6mANwm5KQDXMa4GQRP7M+xtYKFoCxIJSz+8wD1rvEoqZnimVwIUZIAgcJZmQ/sg94065gB0yY4cJzOfpw3L5//VqCW8kQcy6ByuXltrq6ptIL+gUz51aXaXezoDVmOqgZQtiWMGEe+jCy48VcYC2/fWfV8KPjd+3k9GNbWCLruN929561vf1n7cnhq7a996Rt7Oy12aWVNjE92xCWSpDfHop/HgHhjxUOPV7XxP/83/zFXagmcu6kTjgp6XWMTSKiMZSJ6uAosJiSvYsjxOeyeSSiHsARZz6Zsh70DU4UWY8pF5bHiCUrkih9D7aiCKY6pztU9qy4iPPKv3EQMTqq4yMCLSyYtgMj6BGACPXxcxQ8RwOirF0BJAxJ+u/Vmh9EJ1I7qI20qEjJuEyUBLTBi2l3AjDDJm9FUY1hgVOMrehS1SfwvjkZAXmigBkzOX9F9ZKKXZ0z1F0fdxxjA9ZR7U8Zyrv7zeIVrRtaOwwci8rS2hF+CAiTWXwICmOAe0cngDDRTG8yo/nMsXKtmhcB2V1T+z6DaYHWcZzs+Jquq+xbCTzQkHZpgT58C20XCuezJ+2br1+p1cTK8mJbmJ9pt1X3cH5h5VkFJKbcEgUrT9QfZ4NNlQbkbCSitpBNPKMf0nm7uCKgctuuPzsqSRZga2O5PTs8aK9evlDjezKERDABoNQQSu2s2q5kjJT5G3pNzbYpgE2BEZwIZ1vGzFUcOGdZLJiUYE024Hwv9Xeixa2siHZMzS/URxwkAYpyOHunA8czjY0Z9WTKeP3o+EN7/eatAj44PUSlcVyhwyZqT7Yx9VMBWLmmgAFUXAN0uBaeQ9TyOB/OOCIuODzKviD5rvqg1YFWxusR2ODfbNoIF7B2OfbZhbNZvAeowfkJeMIJw5lkrNeWVxR9jnNqKqaBg5yOmRkzIKruKgUkoXxpXMoxDGUxPQMBzDhVOKVE7vks17Czg1rogZ5vAHh6rMVZ5h4QxeA8ebY802REHIlfGcAYzpQdW2qzAPuu1+J4OL8GKM5cpUbbWQorE1q8piT7S9GT+zeDgh5d9Jql3siONXYP8SXmF04gn7WjDUi61Joc1inMkHnmhaX8+WFM+HX9Hf1decamSEIbZbw5Vhz5fj9K4CQ1hZwngDAgGEcuACV21WPhZxtAuAm1ucSDGFvuLfVsCIlx/zqOWlE4EJDjkBUnGBmwTWDBAls3A8Veqof1w3EyTv21hJqXQApjkOxZgFSo3AkkAYACTiPGxHGSUY5tTqAr4xf7Hspq7Aif53gEM7gfngtzgrmR4woYCzCtDsGkPB/mTl8XGZppMoSxBTyLPIMEuHJc7olzAcjJcH333fdaH2EqBBD2iqypucQ2UJvM9RusmsLMnBWNnYByNYdnrgFKEqR25m5K4Mu9NhcqG3fblmAnLDpTm18CigSiuM6wIgBZzG/Wft8rNMEe7lEN4tUT0HaMeYZdiJ2nDhiqqu7p9k4BRYLB0K75TJ6D99NJ2TCeH+czINyX7SZAhY3jB/usOav+02YcMD7c0wr2g/pZNZS3HyOBNjHAXFucfdjlLQ7K5DeBBuYAz5R1SSuOBIi4Z1HTL+3DqfF8m2ifYH/QM/GHH7S/is4L/b/aiRzs77fDp09UerG9tdmWUQ6G3VH1uKwvBfKKndDPsT7THXvG/TN2Puf37e371+349LitrW23rW1nBwGDz1580zaob9/cbrOLK+0O/0KB+cmhBCtg8BEQPgKvH+sITPyv/+0/kbccI8/mhdHDIcIIYLxweL25u+ZMNI1Sl4uctqT8VX9XGUKii2rcC3XT7RZGB99LQnRIFc074mZamxUgQ2PzIqpIS2XktEmrBwzSyC5Gni/1PTWk74COaKNDzyvUqbAtobY6QzVkpqpdBaDHn5l2vzf1xKrG8KI0VZinKIlkoRz9mtP1Z+OKBDLOdDZV1wxafdRA0CBMjnr12DFIcrbS3FHL44jeoCwiNIf72TUcTzJUocdmw7LzWRlZCtcr0yRHkWL2oRbH96QNo7KPpovaAR+Me9faIdTX0M+UrVMjn7ENRv+9h1TSgOyHmcEEDr4EBsfaQFO/nNe9T3O9v9ic5h0BvMdQAQ6y19WoGorm4vxsW1tZagd7O+3ly+ftJ1+91N/5OeiZ1BwCoEOxLRGAGUvfa82Ug/9Xv/td+/7779RuAPoiNYRn51eijp6pOS7znudvFbjVtcV2sL/Tnh8eKjsIIJyX6AzAdUJ1fTiMfaZdgJA6haK/MU/TmxBn05Fl03hwnnqnKht2HwRgzFIrw1827lB8AEVEaVPzgRMQ2pmCF52jFqc6c9oO/Kf2nt6M797qOnBqADwAE9RTiWiz+cuZrb5aoZ9lPiNEwDgr4FHZ49CY4lRzXWoZocbbZgfwa+Bh9c7YMRwqZxFMHVtb2xhqBaktxG5EtTEZI+yTautom4GQwwpNjV3vaIrnqTNEx8c6lzIo1ESXoAm2MfYyzjRjw28i/QCkqODBLOD6OSfjyvGIfiOpz7jgMEbUiPtJhstiRc6KJpAXxzaZJJxXxpvn6Dptr31qvHBO+QktP0Gq6WnXtfGDneWaU8cZoEQQKusxARzmOQqkrr+ijtCtXwBJjFva89g5u1S/NAcascFkhfmcKVz8eB5asMXsCyh3Ppb2rwHM+nx9AEnUzBLGMMA1hdPZSQfJoHQn0Bn71QerBKxqHqeGMNQ5CTXFya3zWMHWojNDIIbm2VXbKerl4qKYAAr+eQSrNs0lBMyL1G1F5CRgkE9HjGRYC5W57gFvgBvrLoFLnmGoonGOY2ceUo45dvbwgFvGzYGExXZ4eKg5xXiyttKqIVRcAEvWCteSORlAGGpyaJMCBEV9z5yKDeL7DlS4FQ1gLjYM2iNBOaj7/CTbm6xjAmGZP8yD5eUxe2l/x3TdnM+1ss5YOYBusRoLrdCegGupQDHPY2a67WzvaC0zblrvsqHYJNc9yo9S5gyGwuLADODz2BDGkIARPyiYYjP55XvYJtZ+bCBAlOthP2NuMl/kjxSrQeJ4CnTbP+Ma+AFkpj0Idii1twHa2Fr8mIj28N0IFkk4a8EAOHtHT/cMtbgPEoelkMRBAD4ZzTzT7FXpRYhAE+Dq6uazsoJvCTa8eWMl+6rF5V4Izr188ay9evmy7e5sq0UUjeYn8FnQwCCTeXs72AnOwxzIXpnrzP6Y/YLPqLfw2zftw8f37fT8tK2s77Sd3cO2f/CsHTx92Z4++7qtbWy15fXNNr1IuwlrSMhXq37UjxnC+57Z4//9+EZg4v/4H/6rO9N3EA6wUQFQxTAgd5yFkmiz6HxFDR02iBhoagiJ7lzfSPkJg2WZ4KqRE+AoIZjagDG0iaaGyuNEnqmZBi+mmD6kn1rRc04GGEqrNvUSkeGcUQsV9eCafos0+7aAjZ0bBCJSH+UeVc6skHHBmZuRIqVqqyoSNrYycM2dlPFEGZ3RNRMlw9BpMyl1URmHrnbFgNCqqMmu8hogV5RM3oyqWieB7Cjt2HA2NV8WHzCVK06QG8dbJj8iIHaO9NQK/A1IfXjd7ohcEl2jyvF6INjN49zTkPFDZCbZzWRAa0wfAsJEvDl2nmvAYBxPkXIHYGoaaV/r2V9XQEi/AeV4ROoigBPnV7WGAsmflYWDLrq+sixw9tXLF+2rr16ojnB2dqrNQC+RmM+oomrANVKVI+rx29/9Vfvu++9U4H9GZlpZwZt2dnElgEjUkzXGuLJhkJXc3gU9/3YAACAASURBVNlsT/YPRFXd391pi4vzbVG0LOhyBDys4pjIK2PHZpz5mgwgmUQLIln8ItH2gO/B6S31ydBnGJy+viYUsGSzLq7tvGj8u76dnCvOEteXLD7PQhn6c5qxQ+H80N4dvR8AoSLhajVxqQfM9UncYH19oJPhEGUu47DNzswJqKXuONfjQJTtTpx77p+M1PHxSQlHuD6HMePaQtccs4zUmVAvs6qsIE681GOhiFbdFWMcChnXvLq83DbXN3TdjDPgCCeNzIgoiij4AbAqm0odslrRlB1LVqyP4Afoc61qtFz1ldyrwT0ZPKv0AQzcYgIBI4NG1gpgUDWaa6bncZ60CsEmuVYNcIlADUB7ZAIkQ8jc5vyAwqyrOMq+bgPCZDkYb60H9o+hUbQl7g3CqdnGKXYgJQErOV1Q7AvEsW+kLQTfJUsWSiJ7AfYga8Agwb+yoUVTZaz6ef7HAGH2gGTc9L1qF9FnxzTna7+LDRMIgjpdtNuszQQwuB+uh/GHRg5t2hnN6nknAS/X6EInhOqGfSHg5H3WlLsESkMDTRYssv6m8TnbCiiLM51sHn+Tuc6xIvwRUGfqpKnA2IA49RybH2WFqtdlxjaONPeU958/f6774XsBhD3bA9DDfbBWsgZT15jAVTKc6Y/XUzUZF/4/QRyujXkMxRoxJo7L+Ux7/L2o+9xL1k72lNCHR+A79m/NXAPwJRueDHIYU+yd+ByMowONzPFiz9zeqC6aQAEAeWtzU88HP0AqyhcICXmMY78IwJCx5z64b9bQu7dvlQF8++6d5gUZQNX67e5qfBkD5kACGQmeEPBgLkXshzEDzBFYEqOr9v2rK6tB206sOThXPksonNwfIJY9yz0VnYljnHlOZFUB+VwP54gQVYJbfD+ZWcYSH8VBCQfPAcISJSx7odZPRe/m8/JnYLtQL3x9I+VeGCBv3x+pRpyetipjOL8S8KUWHzD49VevDAjX16QaTuCXc0hBvEoSOD+BvszjIXhV9Zb9nOEzlBBQhvDp7KRdXF+25dWttrt32J4evlT94MGTl21lfastrK63qflFNskBEGp+PGA7/figwOMVPY5AaxP/5//0z+6gNiWyyEIkKwjt6sPRBwlnYPFYyH3K38qWjtj2jng2IjtkZBgNUPpMkWoIC7RhBGQY0/Ol23hVW1G9pdQoXr2bnAGUUyA556rdU5sHnC3ATx0TZSp9zyI2nCf3AdBLrZ6VqQw2AyDMN7cqZ7KDYxN1K3nqsxobCwLg8FnJ0YI3MTaSYU+torKBjj6KSlZiDFPw6nEUq4eV6uCqSbdq3qrOJOBR7UEq2pdsg5xhpJxVP1RKn6UYqaxqSVtnU1A2b8jA+l8SuqlC7vsg0E3Oh6yduLcGinn+ynKW+E2eg8a92kr0n0s0kGPE+cocGYBzIVNfR4134dds7g8B4UPa6gAwK0rHOULzlaCqU7FtatK9B5cW5yzycvi0vXr1rD1/9lSN4hdU+2BapjKTlZ3kWZLtsyqds1Pf0Qvv9Q+qm2Mzu4Judn3bzi+vrDp67iCJpo/qQ+ZU7wDNhV82MxXErzpzQOPcxXnX58TxZGhYG1o7VT+kjEfNLagxdlgtwJKfBHU4jrIl1eCe98lshB6VSC6fZ14SJeazAlS1RnmPZsmRpY+DYUfJPQRxJAQKRZ89kfMYJU6cOcQPmNs4s1DwAFesGxwMgBX/ZqzJii0uLmuKZn1lLipQ0wktcV2me6G6+aEyGM68RQwhvcVwLKAeAbIQbMHpgjYPvVtA6+hI78fpxp7pmlAwRQ1wZVVOD/fCvaa5syjw83OqP+RXoiw0jv58oznCWg1tLwAn8z9rvO/9qqyUMhIW0WJ8+V4agnPuZHS4F0Ahv8kOWwTJ2UjWEvfjXmY0trZYDk5qHMvQQ61GaKqXmQKhkjr4lPFgzLOmQwXsg2CyK8X0yBxMLfkQgIqd6LL+6gtW6y10TwNFqN/QMJ3x4EdgpctWPxxPXV9+i14dOxLnnLnl2nPT7HJfASyM5xDY6uqBck8D2IVZUjRP7ABCRawHzqPnO4k4metbpU4L1bUAoTNRbreheVQCTayr0AUTAOB6E7zp6XZ9Bo1ryt7WB/Dy79hM5mSy1ckahikQWnaCPBmfBJ64D7J0/OVcrC+uMVkWXgP4ACS4XsaBzwTQ5JlyD6kHdSDB45XnmyBEgDXHgmpJf80IJoWuSsuWBLa1/xa4TW0z/+/ACtk675keE0SqTPOUjQLMffpUzAMCKqa2j4DQAF7BRSkXrzTULD0ey3pvAFswoq5QnXZmClEvMuXY+4wf14BK9XfffqsxZP8kk7e/tyfgG0BIkO2EGkfNK7fuYh5hwxiP2AjsoDKEg+K6s2URuwnFuM+GBxhzndg/rgOBK8Cs27zM6xwwFrhnFLVDp+cZcQ8EAKKsy/9zvwbxczXvl/U5rTkEzoop4sBT0b5RMyYIQM3y6Vn78PG4HR0dt6PjY7EJrqHkSwNgVvWbTw8O2tMnT9qeAOF6qYjetYlbxH0Irrr9DHOK7V97SfmTyVbaR6C3pJWG+X/Apyiql2ft6vN1W1zeVIbw6bOXbWfvadvePWxLqxttfnmtTc7NK2GS9jjKEorV9UgWfQRdP+4RmPi//pd/foeqGtEajF+obzhDOEs4ZhhKOzjmeMfhYzN+6JAnU9SDlNBkQtWIymg20QzRADYKZIYSkk07lJZEYRMdBTCRRUlET0qmlZWSA9NlqGLopAZajq17Djlym02BmqzQYLMZDVGkuxEQjtFzuOKu/esd91yznLWSgZEhKrU9bdxSVi2J889WvlS0DGpVZWPkyFSN3gAK6/+5vpwHo5aIbw8CeoelB/H3wJzw0X265/BsyKbKsDmrmqxhxizHDAAboq8FQqOImjGPw9IDFFNkK8BQ2QBnZkvAqMtS9nOlv5/Mv7yf6/F9mLo1GOginNpVZRP43GamUYsjS7jbXr44bC+ePZVS2crKUlukV1KpTepolcmlzgoAEkDOuoEe+f7ovTIDZKbxR8gSnqjdAzLZ3qC5PgQzlpcX27r6eq2K6kLNCH/XN9baGqIUi0vDvIJiKWe7Ho6jrlZrFDiq466UdH+AepwuNiaeD69rY+yFZkriPnMsjsz5leXf2eCzmYoiWWp5HIPNk0bGOHSss2TMFOWFmnZxruh3qIqsr4vzM9V0EKVWc/SqBcIBoZ4lmaf1jU3VAXLcEby4ZlVzrbLgcR6pb8MR4hrSp06gkp5WpXDItVOL8uHoSMIyCEuQ5eAzAEI1uX/9Wscg22OlTQcDWAXYHISIEgUPhRNQGOdzZW1NPegk0nFnxwLwhg1LRidrgeMmW+VMJ3XQo8BPahxZD8ncMj4BeiMAsj1JFhkQwxillsxOtrMDKD/CbOB6LK1PoKJEcDTXra6Kk2ZgMWbf0kqHe01wgvMAeDnWABLr+2r3goOlDKNpn/QUSz2BQa9LAJzNpym6AXgCGNjBZEoBvMny8RnAhWrGC6hmfidrrbkR+n3N/QijZN4IFBG8qHvImglw41kHqODMay0OLY8MVKHNkhXOtWEHqEFi/PmuQDqUw8rgq5+hsv0R4jC7hHsXZbbmGH+5x9S/JgDAebiPZN44R/8a84tr7DO3AcCjYBAZGQPCtEPg3vsaPMYggIznmywX5+Y9tz5wT898juMzJqYU+9llPx2ZLFbkTPAnGUf+8ptnFAppGAkBi9iTNKPnfKFTEwzCj4nQFd/nfQATIipcF6/xOYGmqrM1mKHO1q1YQtHEDvAZ1gTHMQA3VTTquOlHCA1TbIMS7hnXpvdXjpkgDQEZwBOAkPFOhpXr5lmwPgjcYB+5dgGoqiOk7Q32i+wbLBfsLy2MyE5yHw7MOzsd9oQB251qDHe2t+8Fynp/gHmD7SaIiT1Ob9KAJa6X/YAf3ovIDefJM2QMMv/6IENamySDTfZUbWnU83mkhrNXUoNPQNEibe4RS9ZSc3iySeCLcaNmk7621A7u0r4JASPWBpl66jSpUZx3djrrQb5aPY9knwMII+LDNQIaCbYDCC9vDAgBgQDCrZ2DtrF90BZX1tvc0mqbmEFY0L5xfBOztR4B4Y8bDj1e3cT//b/9yzspe5JxUtTZGzqGlAXOQtdmXBLs6eljh3ukP90DU4re2pjzE8pKah7ciqJvbTAunPuLyBuIHZJRyji0ljiLAquziA5UjRDF+ZVNMTAhA2mqmzcYq2+lNjKANa0XDHnqvxinCJaUqIqyVRAj5RyaMtoD4QE4FnVJm11XZC2H6Mb1L3Y4ylGqCJ564xUI6iXSHxrrRLoyxuN9OBoaYyTwUj3kvgTgR3BlaBQwF6eB7ysjLDEdETZJXg7Zqhwz15frCTC2PurYEymgMEAlIEbOmpHjg2xkAcIak4B2XVeB+v6YD5f1eO88s1EtL5k+wXiBfGoMPkvEYnt7U4CQthOojG5trSuKK2XPEngxcMfRckNuby6OfLNuUCY7Of0kiihA++bmTjWEysRVDQnzQjWos4jEzCsbKHn2VYQOyFgBkjZET0x2MBl3S9XbGUwWkDmQ8VldduF/Nrhs5HLek5kfarJoGm8aU8AgYyogd06txmVbWrbTh8PL5wC+UJsMuiblIA20p5mZgZY50H6uiIabbiTbUBlGspgcVwqbW1tydgIIuVeue20d0YQVfS/Ov2uOy8Gs+e05ZQn6KFEGMAMoWfuIPUUghybMZBIApYeHz9rPfvYzBb4QUqCB/bfffaf7AMim6TxjGrVKVoOUWOfmBIIUDHjzxoBbCpMWOmFsyLJSV8p4cV9pDWC6vus8e+eTIANOUt53vZ9BWW8LeBYBB7GroXvGceWZYn85t4GXazn9LKw2aYl9HP0LzSnbF0fTHfwba3Vjn5ypMzU5oJLximiF3i8FZlHFFuZUQ/jpxJL+UaIMiAllMEA/whocm8/g4AGgeJahxPJ6nOuPyNCXKmSogT1FUgyMokj2dXdcP/OKAA5jREaPc3usHLCAhsc85TWeL7Wk6X+WNcdnOd9SNaHHFgEIyeaYruusIPMtbWPktKpGeGzW7b3StD7GN8GDZOjiXCdY+3D/0TVUG4OMJc84wCAB0ADdgIceEGZNc8+pYcw4W+HVLVgYO66P8UkGPgFKXmcOhCmUPqjM2Yx/gGYCCYxtMvLxNxiDBEv6gGeOk/vN+fgM9WYEdVjHoVfyPlk2Aj8OLn3WmlXP2JMTzQHmOfOL++E3mfi05rCKrv0bKNYwPACGrnW1nYACyvF9He4J6PulT9+05kIEffh/XgdEBkCyhjgf5wZIR2WU8eAna/nN69ft9Q8/KEM4Pzfbnj592l48f66/AWKmnZshcHz8QX1zOQ/X+eTgoG1vbWt+Zw71/gJsFlH+S/wqawK7EjVk5g73EnEpvs8zjdJtwFd6OfL5ZGk5J2N0/OHYAYHmumGeAXOVtk0AQX5ZQ5/OThXwYd/M+nZTe68ngqDUodPLF0BI2YUCLvytgC7XE0CuoGyJUMUGMuZcY56/g3mICV20j6cnjeDo8up220Vd9OmLtrG939YKEM5LYdSlQx5H/XfQMHiEHI8j8GMegYn/53//H+/SJiHgiYURpxaagIxkV7jOYld9mRoOWz6bLFsisixQ17qQtTBIU/S21LpM3xh7/vUDFKPUO6V2SFyTlCLvRI0DemamZgbxBjmFBUQDbsITNP3JypDJuIWiM3x2aLReoLVXe1GfthJ7GcCgMy1cu8BH0RsFlIpiFVqkMogSWfCYGWxXs/gaCAOYymYZ1t2jReWeQ+WKgzKco4tM9WMb4PYQdMe59G1+GeT3gFCKpZ/TJ3LMrCay9xDo6XzQTQFvDxrl9tckp2pEsvfWjY4xAMLqMVhU5j4r6JrDMdgwtvioekH1WhyFfAS4hUF5pojsXEtAhib0zw6ftBfPn6pxPBHHtbVlbS5E9zXDJAozrb+Sv6+5wQbKZq6aCmUIUU1EvQ4HgfoP6Cef3EuNGroGlRlwZ1ECNkQ2MrKEOztbyppRF5K6KMAc95wNEYeb+3AGZ8z88R3AloBzR/tWJrEDhJHuFqWnqDKherFm5ST+v+y96Y+lW5betWOe54gc71z1t/ABwwfLIIzceAAExhbQMpYRGOQWlt0IEHxC4j9z066q2zXdvPfmHJmRmREZA/o9a//es+NUllvii2/1zeg6ffKe85733ePa61nrWWu9OQuwQWkBMPEsjEZ42fi9Cpy0TP4bJQL6bIHKt+38/UWAD4pIACzA7fXrfMZ9iY/hXWWJ3wt+V1ah78wyNbL/o3BsbPTyBrUePYSNp+XZ8dqgrHEt3or3FSPNHJGRkH5sbW63zz77PICQtY43k+8AjNBGAbL0TSWo6hBetvfn51NWR2NpuJ/zsAbtLHTj5ex546pRSgRSJkQRECp7K2V7ZaI0YytLmzVUiXOqfpu/r/1XpXeqNMPrKSW/9FSBFQpsGe2gn5YnoTwIeBIKfM3LJczxozcTkGhyIdqgB9L6aoyBHjPaz8ukL7H8v3rdTl+dhj5dShi16nZuxT8xFnhvmEf+uB9UXRL6oMRqdDTRCoBQGqI0T6mU8cx0mh7943MTY+h9Y8ygo1k6gf4ab6mCyG9p76uXL2/Fs2lwCYsmZUyKkojxgf6OIMhEZRpr8HKg1OPpCY2tJ9gpuVBlMDSKSq3TCKbhzXOM/05sIvXXuqIfsNuLuGs45Drp23rfLD/BM7i/+zVz1z2UnuMCQsfZOEfPa35PGxi/WUbdZ5lL+sj1gM2UpuklI/TCacSRQlre8VmpK54pmHBduJ9kMLF/iMOj0Lq1R+kPVEc8aN4TCqIxtsqbSjJTgJDnsm/K0EE5kQo94XkwOqBzEjNIYheAibV8pXaylgTX1PXjGoE141IJnggR2M2znCfjM8sgjrG+vKjqGbQV7yBeQp6J94ssm3g/8SQWIKwzgXbT/mfPnranT59MlPFPHj5M1mIMcSO9V/okxjxAodlZaRvzyxi7Jhh/wyUEU2ZelnIpk4G96bpj7mljAe6z6JPoZYAvrycZGfK36nuexpAeI0gys1YbeEfXnHkB10OdhdmzvbGZTKNkoQcwck0ANca51697zonabwJCPd8YKBlH5oVwm9Q9fHuWEJCD4we99uAnAYR4CIkfXE1YA6FDlbNgpmvdzpj+QwYFH9v24x2Bhf/tH/+9m6sbsmkBtor+oiWOg5iNygYh9oXNqrX6+qZvojdYHYsup3Kiq12rN4ImSmGPUapDsHubjDvrSrwUEb2C49QY7K7Q5rvyTFa2RutaQe/SKjp5u3q8X4GBWXkHaSMepih5eXVeuRrmFHcH3aDHyUG7UIGfB4SMaX5zU/SECfj0WBq9pYDp+CN7spiiFfSyFL2YfTV9pvArZATNIwCb4akZPWHmAaxvR0A4gqN4ALqHUCXD+6V9JMXoPPirS2OJas3wGr11o5dUAIvhYaGD+9nczQ75+XaNwO4WcMQ92UuejAaE9Hg++U0fz5tWcaV6Pe2HgDBlJVP37yK00d2drfbg/p32ycN7RUEBmO3tJgFMPFM9BmhjDdpQJe7g/7A4BhC+RMl4GVoc3qb19a14sWl6QBY1lHrSJeKk9Doni+85noGFeAwPDiu1PYealGv6qRKml2xUllA2AYkozvFmQX8e6MWMkWvSw9y6XMyzCrSeF/pDofbE+R0eToDQOoDsMbwclc2z4tZ4Ht9joUeZKED4vq1vFCDUQ3j2+ixeV4DgnZOT3F8PoN6M0KBJPnBZcb7OYyhdPX6PcS8KmlbZolELCCuJQK1flCTmhvahLOIh3N87aJ9//nn7yU9+Ul7eV6/a119/3X5DtsJnz9InC8fTVtYNBaBfvTyNYosCRJ9VfLPOEqNJ0pQyFCFDSdIw7tER2AesdtoeCmp5+4piWCn79/LfyGmSZuiZ1drOWkC2FZ2M/j2fgDpzV99rDKnxKRBtmR2s9YCzAiVVvqIoxfXvyrxcynglwzKEgM8CpronweLkggo8pSjZybjYWsoaCeISa54siDcTIOQ6fktNST1HyhiMMngBJsNCL86e+nK9rhltlkYpQKBP5zHClOdtpDkKaJn31BHswFIPIdfqJQzQ63GuePoF/4KYJHLqNN0YMIl1sixH9wZnD4ZdUHVQ2T9FaS92R7EByjvOOEs/9ezjcw2CrnPGUbA4li/hWr23gjH3v4mWJsNPT+EfI9KQpZj50Iua/djXDuPsGra+oQCWNYdCzbvleH71q19OWU2lQPIuIFSm2D89rtJhZQzpMTV8pIzM3WDQZRB7AfnDPuadNnA/aJWAwrpnxTqj6xjby9hUQfv9iSLP/c2o++7drOzEyclxskKT9IWwAsAeyVcItREkAQj1DMP4MDmVORYw/FmOg+fofaUd5cEnVvwq8gr2AfdyHPBQE0cYI+LmRiigJLIpqiZ7t3Qk1jOGqidPHufFPVjPn376afvkIdmt706AUOok7cB4ZtZ2551nJ5Z8iN3VUC8gVN4IXmMYCQOh6g7SPgEh7WNMkW2cXZwTZ2+qpufTAFjivDH0vI1hGQNblZkpED0DhMuhj3IPvLXE3VODcGtjM4ZR8zDQJvpy+rrKFrmWaZtxrXyGlxVvcsojQS1+8Tx7mbI0d+5/1u49+Lwd33kQQHh48qCtUetyY6u1m6o3LSDsquc0Xj9euPGx5z/0EVj403/0t29yWKTMRMU4uNErxqNiOJKaPJk3K5tbWTEvwk/nMJc3Ln3EgGy9RvGG9NqAAhzBiYeK1tgob93ljiBRARSk6QkQCAk4sAJRM6ys3pVdzd+EQjUAM5QtwcQtCytWeTKS9ppTufdclrnyP1WiE+miAtjUksLSmyQyeGYWsatPz4pyGKWOGBFiUG4Hs2vl10osSPuQ162s+LOkCvGwDd6veXA4AsMRfPlvnzXvSYxyELpoZUmsOMkqPstYOT+3wWUBvRHU5fupZscsc2mRNmZ/4xoc18itdiWZSgFl53GqBjJ6SFMGYzZf84Awz4oHDQUIJQ2vBsll1tvx0X68g8QUHuzttP3dnba9XZkFo5SmDh3JTiq2LFSUy6rZhPLw9NnzeNBp584uCU0oWryYOSeIHnAQD/FSjQsHCIfe2dmreDJQ1CkMDDAk/kEwRHujJA7xOKHb9Lpnsap3yg57gpIVAsIYSAb6sspi2tnvq+U8XoOeIRH5wL4EgEm54YDnfsZCSU9EYWCuxhjCZNslzqUrE2W9vm5vXp8FtAKyUNRILDN6MDROkVAAr5cWcp5hjA/Z4gBJFbc2U2RVrgC56VOoO1j2V0MnQ9GATgaIARDevVvWdQA8cWTffPNNPAxPn88oVnyPwoVygSL2/OmzyVId5kSPn+IdwxFsAenrpiAfDTnKHj7jD5lg/FWo5MRH9xgyFGfWDzL5Zz/7WdpGH1EaAasqyW/eFOUW5ZF7CGZTUzKZGCuBTGUOPEs8EWuG7/nO0kJmU1T5HGO/kQUaJUy+gIx37XtvxgElOR7CrSpzgXUffzxrvWhsp73O2VVqnJGoQqMEiuLMs1WyhhJDUOhSm7Ab/1RIST4hOFBx5pmCLAGhYNYyCKwPx557aIxQpnK948y/ecbpy5ehjNImQZvvGL5cu6wn/gIUO30WEGh5GGSOhbLx3Crzrq+rHJOeGz1VfK9HnjkQeKBAl1HkZoo3Y12oAHsGj3LZsAPBOXtaEDz1pdNmuVYD6yijBWUCVMcKhR/AwRjTRspB/PznP0sb+eNzPIjW1pNCzB53PyjTjCPUIC0Q4NkamktPKRAl0MXYw3NNeMJYsM55NvesUjaVKdm4SPq4tlYZMhk/DSnsKcYYvYjf0RY8fkdHB+1gn2ydlaQJ2rVZN83DwHo+OipaPOvWOFD6DJCr7L5F79eLZlsBe/QTIEdcNc/VO1YJa84j4zmT6BeGQI02ObNDqS46e9Fjn2Z8uRbqLHOEXCPrNs8xEU+88p0pIAWS9rmvnHfPPr7Tu6ZM4DmsN+YmWZs7LZdnI+/VXyrxX9HhiVmUJhoQzrp+fx7ZRKIuy5dAy2XMCWUA8MGPSNJBnBMwXVbX2kHP4BsDU+cf0V7OIsZE/VCDiVmnaTNzRRtD90devnyRUJa1jc12/5Mv270HX7TD47tt//he2z+519a2d9ry2ka7uSmdzDjoOpM+zIj7oQOEj+37cY3Awr/44z+6wVOhN1CLZAn/SjteoKwADq8oO7HIY4Ev2hsbXsqGgeoIUkGZMQQFEGpzjB4brZEKfKZBGstIhfTZASkdNAp0UDoQ4h6gev30MOBlUAEbqXUekGSLjBdmqF04KgQKrxk446DvKdQT61hJCwCE8QR0sAKdlZgRxqcAYSl+lZSglByVcQEhh1SEa/faaWlzzPyNYNhlO4GjuYxWAievu+Vx02PkBM+lSJ6AXiif1kss4X11OfN+jltHC/QIPOfbyn8nGnOO4joPCHPd6GXt9NHEHE4ZP3symt6I6R4EJXZnaUUyMtYzyqjKV0VPzkA+hegpSI+FkZjCna2N/Pf21npiNUgVf3J0nBgMM6mVl6qUC2guJCxJuu8b6j0BLA+KQp2kPLO6S8ureADK4/LuHCUZz/yrdp4sgwtJbkS67Ixlt8gXvbeoTNKx6Qt7TyoWikEoNT3TKCBGsCUonMa2ex0FK8YqQfPEOhr6X6eujXFG7DWoqVJ3tOTzHA7/1MdL5tzLACNrgLq/3569CSCMR+PoKApYeacKvPFe1vlKKKDhyb1e9PXKkIpXLGyBnmRAcJZnLlcMMvdEWQRc4kFDwcJbu7u33/Z2K/06CjxxKsZRAwgL2KzFswBoRYEHED57Al2r4sykxymjkCVvz9/FKMD6xbINwBcYCMalQ6o4aSyqBCsVW8icFg2MeKzz9md/9mdRdLl2pPUBdvm+kjw8mahqAds9FgwghuKD1+T09GW8C7QdUG65A5Rj9gnPV7k++ZUEsgAAIABJREFUP5/VdJUtonJI/zUUoAxLwWMMUuaie8bSdyi0K6uh0LKW6tqib22sY/nfiRJGXzh/BGqAfuRixdxVBuiZIa7WCd4FZUV5NOsa15uUUdeIngyuyVnVjYjQvPW26ZmnTaxPzxeyO6J8Mm+CIeUJa13PSsoc9UzeAhvij/ktfWMv4nHGkAl4nhn5ioEy7gP2OutGUMC7Y2jMGddbs4555fqJAZOY5bnMrL2EiUCANrKvcl71xCS8O0b8W/YP93K+xzPV2oBffPHFRAOHfv3117/o9OCi7Go4Vo7xzngKPmn3OI8CIfpnzUPkTJVWKIMRbUcPwMPH5xhOLATvXGnkKENZxfpJhWXe2XusQw0tjEklVoEiXzT08tyTJbaSjiEX8BReXVWiJ/YXVFWejVxBdty5A8CoOoPGCVaynYoFF1QJ+k1MQ/waQA5gW96x7fQzOsfCTcoSba6tp03ON7JCww2/f04sa49NZEyRKbAiAIUAQvYGjA1Ao5R0ZVCyUXeGRfStmxZ5jIGFzz03RuOAnzHmjCnylPsypwJCrknW9ZQUqcRQT5+9SLxgmCXEDKZmInusZDfgO8yZGBQA4Tsx0mJYYU8il8vrvpI6sfFc99CJKh1VAJUxMXu5xiyNnIwPc29SHM4DsgUvEwO/u9cefvaTdu/hF23/6E7bP7obQLi6sdWWVgmnmLEwrJPKOa6e+uOCGB97+4c0Agv/4o//1g10Lg7k8Li7olqHQa/TR9HzKHQzQBWlp9fJMkundM8RGEo/UFjrqai6NKVoKvxGekgO9575bh4wjWBoBGkqRmw8fl8xMeW9DOWsF2EXFE5gooOKOJ2S2KWerbVLkGzba2MXZdIxQWCiqIBRy1NU1LBYEqkjh7CGooJnZIhlISHJ2D9LeViUVUCoMBm9paOl1+9vt/F3y0J4nYr2LaDVAeEIHr0+77OCOhONjFhC/2ZAuaiZ3vtDQHBqB9kEh5i/cU5+H3gtXuCE86a4w7HWzwxUJto13iGWcyi58VSW51blPW0NMKcERWtrK8spSE8GUGIK+TdeQ4AicQjHh4ft4b177fMvPk8BYhS5otuSSRIw8bT9xS9/GZCCIgsY3N3BKr2WeAYzCwIQOOgog4KijEJOfAO0Iw7C65vLdt2zzmYcuxdPiqSJCSZv3epqFDCUj6SzJ46QeoasT2oUdoW34n7LQ8magWKqkseY6HUgrTfjpaLBXKEw6AFCIUUR4lkc1u49QapgJ7GcQ727tIPMkG/fhd6D4pp4ov39W5RmlYrTLp+4L880GQYKIor3y5SYeD6l+g4llWQBJBDp5VLoE38oEsgEahSW4nPRlYqiuqbMxvuLKXU+gNBxwkuXuoOrq+3d2ZvyEr1DsbiZ6EsozgGDZIR8dZpkPYwLNQnJOCqtFtklTWlc6yrvVVKnUp8nlT1U1UWSw1yE6ooHk/FVWZ/FVZWXGs8bz2DuRkBYCSCe9uyLr7N2GXsBYZInnJ6mz2RURDFizKq0SlH/aRtjr3dMChnjoPeDNkA/dS9qUIA2TCwhc1Nxh+UhLM8MiZVqzfKMOgfMulmAEPC01LP2Ze32xGNRhIc6YhqjRkDFmgsA62DR9TUZ0sIdr3h1zw/OAeYkHnKUy2QJrb2kYcf7xSsomOz05pW1ygDK7wSnnDGJQe3tQaZVfchKVmJs52jAdF3wLM9Kqa5jgh76hCLLyyQvnrOMkV5B1tyYJIY54MVcssb19EthFOzqXbI/gB7AT+ivHcyxZgAZeJ9YWzwfufH999/dMvh4ZvBbPYcah+kvYz+eL4Ah5gDjCGuSa/TGAcK4h8YiYgBpO3KB94DvgTXEfQvYVWZU9Q32FJ55SkYIChhHk8/wHM7pWqMAuZUYCYn3fvDgfv6beWN/AuCYG9qKTMajyG8sF5OyEteVnEfPs312Hlk73I/zgHPBkJx44VYrvnCdZHnEtvd8DZWdFLpxMQSKsvkyY8VLQAhgZ45oG7KYbJ8AN8aAY7ZK2FAyp0Bf6ixfllcScAyDhHaknMPq8mREUS/jXV3MeVBWziijJNmjfcjTVyk8T8hFeaMZG7ySzBMZnZmT/crEHdBfNTzZB+kjxqjn0O2vY7Rj/mDL6OVFb+DskypqyI8GUM8I9mkZpcorTnZojI7LGMj2DtqDz74sQHgIGKzXyhrx7LARynMyxhB+SAf6QwIKH9v64xiBhX/5x3/rBqsqB33V4yk6B5u8kq8Q11K1YNgUfM8GyQG6UEHLxvawiYzbSGzT8vKtA8c4CjN0jcJ5POSkTrhJtTyOcYXzgENeO8JSqo5Uklh6Uw9v5lWc97AVQOmkAg6HDiYtkqziIOAqa355TwDL1acSzqED9TIT9AsAgOUbgZbMrADGDlTNNCroLOWlkjwk62PwVlmXAl7wmEy1Cq8KTA0ethEgj0t4Akjdcxjg2+u3+ftIMMbgA7TTKFcxDBYFs5StshSO1wtSAcplHStqp5z6EDTzP6mc9bXKW79rv35W61Dv2KQcdIGb+4yBY/3zuq6AO4CQmE50vShkgltKbDgOxkFiCV9aCAjkHXBITOHa6lLbXCeTGTXEWjs5OmqfPnzQvvrqq8RfVJxS1aEkJfb3j5+0X/ziF7Eqv30D6AGUrSUJDRnsOAyT9GF/r8EWRImADpPC5VAp31RyDGJ1k3V2opVV/TK8KzNq6rMo4SoSWKnv37sfLyZKYQAhVLXllQxJrNCsP5J5vH9fafI3ynPF+PB9AYqX8ZbhzeHgDVi6vg51Ce8Tz0QRMMU6HslJiX7H2u01H00ktLSYvrBffL+8KGYBSgft5TkaJFQMaTtZTpFPKFdcLyAEWLBXARV4/G55FzHadG+jfeK9aqVBzSoFkbUF8GIhppQC+/eqPL1JPnN6mv3IX2iqFrhH9vV6q/Q7ilGvXZX9++5dEpQgN/mD2sR8q6gz1owxChh/9DeUyk6zqjjronzxuXGKyFwzQBelH5kM5aoMbJXRFmWauO5SCFlvoZNtbSXLoMXsaSMei7K2k2mQ30LvQol+G9lu4g9LTvAMwBptkgImFVKZb0ZB2sSYA+SYi3i2yMy4VUp4ZUAsIEJb2B9jDTieWfUYK/EM/4baZtyjcjPgBCPAwDzxfNHok3MktV9n5Q+K/VIshwDLeELKYzQmQlNhp59So1n7GFrKy1GyajKEQF3txtUq17Qeg08U0h5/x57O78yQmzVQnjPOCtYDc6thcpKRXd57HgpePbulk2rgoX/0U4OtdFzaq3fN+oO0jbUAXa7O/oupTArPp72MgZl1+W+87ABCnuFatTYgQAM5NwM0Fec4m89KlOI86D2nrZ7/Xs/8mXQIQMh9+Uw56BqayYfdKTmJxmfaoZFamj2eRM5vwSV7vmJ3i4KprAbQPH1aXsKSGWQqX4yBcG1tpR0fFyCE/snc6WnjOdKNBYuJdyVJSTzxxUzRO4jc0TBfmYArLpu+sh40gpSXeL1tbK4HEBLXzt7l3rQ1MXnLJVu5P2DSvRZ5tLUVIMhcxxiUchZkIn4e5hKyo/b1WpU56jVJmQ90K8421mYl9+KMKUMYr3HPaUhg3B1zPdxcFxbAxfuwQJ49o8bgiyRiYgxLp6zMwlth6BDLu9v293byb8YG/SrGC+a21wPO+E0lXiqxobob517oxTF4FTuHv5JTsxhv9/UkC969bcsbm21r77DdffBZu3P/03gH945O2v7x3ba4wnoAlHO/3y0x8bEM4Y8DVP0h93LhT//Rf5LjBUGAAqAw0qJpjAKc7hcvX+R7NrwKwEKr2melJFS8i5YVNvuYncrYgLr3RhdwdfB64Eo909PgYcggj5bgEo5lVeS3ZrGT7z0+t2goCYSbrKOj92pmSS6KBfxzlEy9mggaD98REOagog09YQCAEOFSQq6EYgCh2bDWNiqDFlbkLhwV/CPgRJgQzA0INwGOAgslQ6GrhfqDwO9Dq3KIDx37r/VqfJYKjsJcMBrwNsT8CQa1sPvY8QD2s/Ga+fuPzykMPCdQBb2dzjrSnmCFWsNwvtvVbuJHiUupdPupOtiLbANM+K1AtpLFEJ+HMl71CVeXiEegjtFKQCJFGE+ODttnDx+0n/70p7GETzGzS8vt1es3qV9HMoNnT5+1N2ekaCd2D2CHh2p/OohRIngOh97axnqSC3GWYA1mfc08na1i9Xo5ALw4pBBPrNiTJ/FEEffGWsdyeu/O3QkE8BvBCuuMP9Y2oBBARttHitgICEmwgkJ7cnynLaMYtMouCiCx8HSSGHTPCcpUUeneZ6w3t6qQvfvGfet4u/71ggG2xlgkDUzEl8Bk4JmMiTFvKEpvz88DCFHUXHcqJABaFWITGkiFK5lS5WdKmYcy9SaKPL9DvsRTmvp8RUVUvlHziqQFeP2RNXpCVTxU7siSByWf/wYI4SFEwZQKRn+gtPE97ULJRZYVMC9atkrKOC7ITGPCeLYZ8vgMJTDGiYY3CABT8YGWzajC3d9NWfaUT+W5xGhVc1x1x15PdNLyXPli3JYCBsyiyFxwDxU/9qhjH/rX27cdEG62rZ1KwjN6NFLz9hpPWVEW8RaOINR7pfafYKpv+CilJDPqBh89PiPtk9+zh5gz+sw1eo64jt/HKLK6OgFC48r07LF+7ScGDJRSvdGsPe6Xs+fNm4lK6pnG+YBC7zqkD0n61GMSBUWAB34D2KiY4rNbtEnawBjzrmFz8sIS4z+8GB7WDy8969yffSUgNCusdFQAAl4j/mgrYK88Rr0ecfeU2m48hGPtTam1Ao2KTS0mEGJ9PJsjh3q5G/rgGmW89diZVIg5Yt/g7ebFXnGex8yc6gokhmF8BMqeOTyfNasXjHuxR/hjb8DuCDW5e+ZhBXANvykv5+PI89IJiu5Jhk9iCe/evdPjX6uUS3nZZ8n4BFMaUsoQUZl+jWM0+6XjgYGPl/vJGEPmM+Bofy8xhIQVsF4AdLTT/V9e4i7zobAPtFwAb7xsZn6Gfv/6LPuwZKNZOQFKZQzg95aZcE7K4NFrKQ+F3rmWe6g/0QfPevVG9CcA4fNnL9vTpy/ay1dlRONZxldypu3vkUAGGVMJZRhzPLNVc3UloRVqDTnTu146rn/mVE8x1yYBW6jaxcRQ73RvlZdyRltf2dpuG3vUIHzQju8+aHuHd9ouZTsOT1pbWG6LyV7PeVL9vK2bfUgp+/jZxxH44YzAwv/yX//NG9Kxo3xgrUWwCu6Md0AQRlA+ezoFXhf/n1TUZG8qEDSz6JQg4Z4lqFFU9SxWXIoHMptV4aiiV96W23Q+hsyDTkpW8cAr5oADFA8FfYELj/KBR6F46PSpUpdgacIjEupDrOo9RrJ7PQOKkpb4Ih46PACAOKxNs5ieUiCh9iUmpQfBVxwYBZwLtI2WZ2ij0hbmvXx4ucobQpxhT4jTvYyzGM7KYDkPZKNYD4WR9a7oUVTxnk7juSyjCuey/pr5NUf3JLhVrqN89CytFSRdqZXrrwqv1md4uQBAFUsJ6Kr5qyyFOWTwVKHQTC7BfhdB6wBeA9g7ILzVH57aGavzdFHaWmPFO88hKVLFwVS0IBbBApKOIc9IvB4JdJboD2L9Jh7C1eXyFvIZmPDuyVH77NOH7csvvmj37t7JujKrWwDKi9OpIDLrlLX4Fo/L+4vUpiM7XdLY7x8EcFHImrUL2IY+c/ryNPuG9rN2olRyXaed0WaUy3jGUNxfcf1s73LApU5hT6hS1tQqQ8H6d4Y5tgLWliu2sTIdVs0lMiji1Vkihm13ry3j4VgimcrrxGkAQHkGfWdumc/U+3pbBbVN3lCZE0uZtBzMzAgzixMMDa6PhTEyoWGnjln3iHa6E9dVUojFAEKUKMCLgCwygpiSnslVCjj7UiWHMYAWFuCRTHxn7cXzl40MQ9w3cU2dOp541e7pdEzL81+/lZWQ5Ft9H9FnaEYCJDxEzINxhDxDJVNjGconClqosL18hPFPyKJ4Bzr7wgRf1MNLEiOy8ZGkByv29k5e5fldT9tReAAzAPZk0iSe5+qybaPkkNSCNZMaYDeZQ2hbqcHY6VOUHQnoSimhSixF2RHWAXste4f91c8Czw+WlZTGGMg2yeBYST3idb6sWPQqiP42wDwUZ/qJvAgVv0qlYEyj/axPxpw/5C6JaEyaU30oalhqYHbQoTdcqqPeIuljeOiJ9eb3yF2NADLa6zOKm9d+pGaoYI8+cx8zKSYrd/dwZA6SNbXKLxlHRSMx1mRf9Dhyxipxo8kIW3R65CfjWuVBLqP0c76FOttBNdcHXHJdkmZchgHAGWVZqCTh2N+PJz5A/O3bGFEAEKHSRk7ftKPj42RX5JmMHQYLZEsZRNbb6vpa5iXJid4BDk7TJ65nPKK87++3g4PDbhzm2uu2vFLJncrzB1WY9fUihq3yPFa2Ydqp4j56MJlvi9CzfgCHKvGjd63OiGKuyFgor2tRdtkrGDIsa3N8fBIjHdcU/bQopqxvfmNyGcEcVHP6zv1ZC2VQWU+ZA9oOBVsjgeexxgzBLevAWE2NyBp2SldibVe9PkAfMYqsP8eNa9EVAIMkq0lphbW17D2NQxjkkAV6F+lb3bcOTdumkYu549/oNBB72HPpc5I/neVXgEvHmtqBqVnajURjLOGk4nbAm7qbYaAUwByN+Sn6/u4irBri7qH/I7eRM1WSY7sdHR4kg+rBgUaY5ZzTyuLleOaKGRF2BMbOHjM+6ji0PbTQm5uchSanErSOwFXA6j3DcIPOvnvQ9g9P2uHJvcQQ4jHc3N1vbRG5WIY42R0fAeEPB+x8bMlfPgIL/+wf/Ic3CB044gK4bKRu1WGTESdD6nU8Ebjy2Wwc6mSE29ysItMCEIGb1jgOei1lbDApJQgfBYMpykdPnx6gEYyMyp7u/VgXr666h5AC0OuTdbfq57xJAeFQOG9upmLQKMDFhe/JA3qWRtsNyKOgeAE7s8QhQCp9O4fzjPpCnEwVVJXuVTRaKFyVPARBI9jjt1VnsMBoxcOV9a2UoFKcqxjqecApbU2W1D6Gs/EB1BTtjb9KB1+gzLETRFWVv9lhmYyfvdh0zQ2HxIwyqiBVMNY11iKr0h6zeS86kV5AKWxloZ8BgvJysF4qaVCV8JiBwdwzdORZEHba3+v+pcZjr0c4xRIGlApILdtRZQoCBonRSAxhlfdIPFsvGuu9BIYp0ZA2gAsWkn10ZXmhrSzxm6u2uABoXAgg/OTh/fb5pw/b3ZOTogmFQg04II6wQAr9pw0AREDU5dV5ChkTB8FBF4v4FrE+O219cyMgBs8wSgmJnkg9zz7b39uPwlGJBErp4y/xv68rNT9rhTlQ+UDhZ69yPUra4cFhaIvxvmCg6LFXjK+ZMDU4mK2NfcN4hWaGIYWiyu/OAxgA+1H+SQrw/iIKJkW48Q6iKCUuMEliyjiShERD5lnaaowGbZc2Tvv4La/aT71URy+uHEVsyBz5Lgomcqb6qheL9XX6umrY8WIuxlgq7hNFcHMrRh3iPfEOSMkSKHAf93AZTkoRlzqo9whFQ4+UbAbjZ/hcT0HJido7xmryPfc01o+1ATBiDai8cm0pzuVB05NkSnm8NKyD7e3ddnh01A4Pj1M7knZyL/aaVDxpc/SHpBgo4yhro8EJYxoAn33EcuN5AZfDGhNsFXgq2SIlExBUoQNLSZJE21Syqx5bhSVg9Chlm1h2rpsBe5koFU+It5RENJVsglAG1wzGFdbLaEyU6qUHlzVGm3jZB+MDmWMp0+wrZV6B3wLJRV3F81200VK4yyuqp8rkJsh4Et/Eq8+1KXFQXqDEZyberoqzx0DRMxECRlEqzeoIwCvaXF03eSBfv57WKZ/TbxOq0X6zhiqDWIeMEYArnrXr65zrU5KRIUyA76Fk8mzGh3U1MYcwqPaagFlDgHOU70uAcpWUIQ7YTJ+ep4wntEI8OwLx8rZ9H2+0YJL1DwBivgEbJqYytov7Os96dHNu9sL1zqdeIVlPesH4Dc+lbAv7inFin+i1lyrPGmO+HVue6xpgLzFhKQ1EgpctkncVzRfqqDJIr1OMVsnTUEm2mBPuZekF15uGI3Ubr2F/Mr/cA/DMeHEPYs9pN6UsdqmD2LOL6kFm3aVubqffMtecgzBgPLcZJ2Vb6KlZyyqOC5E/lFuANm971NuI15MZocysMSjaO4akJIDKfilWGDpQGFC95mnGFKD77l0HhN+2l6dQW0vW0e8YUKlTe/dOaLmMd8pLofdcF3UXOcKfBgCMmRhCbAv30oEQjzs1T5OYZzMvuoxMzrnYYyIjA3roCzom/17e2G5rOwdtd/+oHRyTUOZO2yA3wCY6NMbmMkaVPljg9yNV9C8HIh+v+GGMwMI/+/t/42YnBX4pbl2CK0pst/KidiaLWQeFUmhmVqUChKz6KJGdWsV/l/W3LK16zMqqVoWW3aQIKmkQHCha/hgifmdimAI8Ba6ixPbEMWzcWOtjDasA7LLYl8cTK73P1wrGQU/bjFPQ0yigIeYwNXhSl6uAnRZ2LY3SCcoroFVIz6Z108rSV+2e0XkQGuWdrMQesQJ3SxuA0NplEXAXFevkddxLCl7ADcp2BE+NjdZki9LqKRMIjUuvFHS8aJWoxXhFqR2jcpQYnJ6Gmr4UIOzZLyerYwFG56DGr+rslYe3gHFiKRMwPhJQhzISILIeaxg42BPJjP+e30IleAsoMSeOWcaNEiG0PWNb8YuMWg6/IY4w3lrgOeBxAIRQRQGDC4s38RCS3ezOyWF7cO9uu3N8mEK4AiwUOg6GzG/W/vsoX+yjq2sUyrJ8so4qXmqrrW9uRWECgBGDCDBJ0P67t21zcyvKHIdiZTmcxTxUVtuyevI8Dsfsmbdvo/Sg0LM+kvUvRXb3QlvEmxCFZbkSIHhY8j4ZEKCmpVwEGUaXQqWDNgpoDV2570FiWqmdCEhkr7KQsL6iyEDzcQ29v6y9xGsEbqVozRQT2qV3UQMLxhkMPFFAWEu9oHGUdMY48ard29lpSWV5fpfEB8o1vUruoaOj44wvFD/GHAXVzHwj8FHhqQO+jBUCQt65n1Q0645Jd1WB8reVmbjaqvzhO+SL8UrIKZRZ1gCK61jzkWvLc1D1D3muMYH0sxTN43aQTIx4LNYbSXmUcdJquQ/zMEs8YgwiMa1Fm5zFYUP9qlgcDU2uAfd6kqQEPM5q5xWgK5oWgJ19yVnD2lBhLlnIXJU3zxAC5f3MyDQrIJ36npez+FMT33BP/jwbppi+7iXE4IbCp4wy5IA+6XEejZBmaqy1XvGMrh0UcmmYjAH3so4ZexRKm4yUADq8ziSMel1zgWwgmRTetqypnpqeZ/AsSlcIiJkj/q2HkefEGNM9v+wXsx3zOcBDKqh9NHEQ16LgBnyflnevyu1UKQXWFGsoVLkeOmEsLiDRPSnIyW971srEx3bKs9e57iMPDvYnxV2qKWvbuD8MBfSVtVZGgrOpPiBtE9TKAOFdA4lzSrsEgq5f1wf7irEh4cs33zzKfCET3Ut458pLXSCXsdTAVEaCOovKS1wgMNTFDbymyOX6nrbo6WccNK6o64x90fCkwVwAyeeT0XBzMxmBv/vu2wBa+sWzSWRDDPvWRoE/WUi0IcYEdLNuWGaeI2dydntOFntHsJfY0FVKw9QZTWjAI2o4JklNGYVYFzz/xfPnYRkE7HevOXNc8mQxdE7aVOdcj2NfJebWGN2i1CZb/bvz1LpNQqoAwrcBr5ypgEIMiyfHGLkO4oHNeZWaonhKi/YvqyOGuR6G5L5hf5UMqrmNkTRMjPW21pMAoXMlASBxmevrheQILenxndHR8BDuHLS9g6N20OMH17Z6/cEUpMeAqTG7xvgjIPxhgJ2PrfjLR2DhT/7+f3Czs7vTVqnjsli8dwGYHh/+G1pQiq321M4VoD6LF+RRHr5scHYBNAGD/FUEFeBmpUMgWPtFRSdZ/LpF1TgCKSsqMQoxgR6UgWpT0chUQvk9v+VAK8GFIgx1pPjuCN2iKhUlhj5LKwwoHDJSIdhV8hS8tsOh5tkq1NJR9Sp4eI/xKKMXogDTrAgx9yR5CIfyGJOnQhJQCHDqXgut5YyD7fB3grmeB2am9HePTYHG6NqTl0/lb1L8h+K/BToL/M17fUZFGsGt4ji222vG347KdoHNWRzh/HX/pqU9KqyCwnEOonj1bILxUPZYg4wRwhxQ2BW00C6XoaZ0CukCh31r25sk4thux8R3HOzGQku9QA7Aza2dgAwOquurAksc5njXSUle3qWy+NdrJYWsoYy+vwLckSL8eTxW7EcVHuICsZDW2isvhvdgHTFe7JuiqJ61X/7ylwE415eXU+wNBz77y0yXZh7lNxO1ritCjAv7PQolJQjSt61Kzd/p1qFVvoMKS6KYCtI31rEMPxtT0W2AGddjJJDCNSrhrg+9YEVPLPB78b6U0xirMCSk/lbF75YHi9ISM6ZCDEIYqC6LAaCCp4eQ/c+zT07uBDSRQh26EkriqGi7vvUKuba4P/ssFuwek4UM0etBm5kLZRm/UwaWgl6KbGUrLhBlzFKVeVjPOkA2AvZQYo13Y67MpMh8Mm9jmYdQ3JJE5qCtbxCLthIrP14PKbN6ZIy9E2gYz1UxbBUKoFy3/SrKAuOZcQ4K/yzuVeOd3huNhT6bz32GoDLGm8FAM+5fvT4aGHmugEyFnjHVwCEtrdZoZZtG0QUUOq9cw5/7iD7d9iKXN0X5WOdKGdGiXJONuNePY1zYdwBVay8SazrK9YohrAQ6ievr3q2cWR1sM0+MIywWjQ7MKXNCH/Q0OZ565lhrgiJAFi/ONtrO50litbdXMoL7nJ5O48I1UoMBzPw7IROdYl2GNKi0Gg1mmYgBg8g96M4x5vYsu3rLBVV4/igXwHjQduOQk5yqA9GKHS1Qjwe4wFklZZIuCrDVU8ra53o+0zBjJk28W3rt+Z4X9+B5GFnPAE1lAAAgAElEQVQePfo2MtasnYyvoH8yctyqgzxjOEnVBFytkGhsCQPgbeM13k6T7wgIefa4f5kPz8jR0C1NvJI97cdAVkD2N9HD+A00UuK3KdezvFhlSwK8ejxcdJOBnsl8pLxJpx9bG899YqIuqdcETDBHxJASR83cj0YJGSjMJ1426LL8FpnIH4AQdotew1F34l7sS9oUHQ1vc8KL3rZ358hs9uVNW06277UwZDAWcJ5E14T18eZNKLSymtBf2FeMdZWdWMqco+/xV4YCDaeVubl0pdrznp9jHgv1O5kTK1u7bXPvsO0fHKcG4d7Rnbayud2W1zYDBkMt6llGP5RY5i9XyT9e8XEE/u2NwMI//4f/0c3mNtZHrKYzSgobxwPdzYtQkJIxowjMlDaDxTnM2AxQFhBybFg3vtSoxDh1MCGlVKsa1jwBIxscIWqgtcqaoG8GVvD3lGVaix4bXA+jFk6Ta6yslCcRYYiA5f78W2UUCi1KsMqkdDxBoTQVgYuARSWJKRUQ8hyVDtvm98Y2+WyVB/tXSWtmgJB7TooWVrHQjcoiyYv+SS8aDzX6rwPNrJ4CNdo+KToJE5xRP0dwq6I0gtbfBwhV5ATsKiWOl2DvQ0DPvvw+QDh+rsAet9C8Qqkw55r0jRhBAtCh7nYv1+Q1ARB3j27FjBE7WBS/xA+GSooHjELAa6lNuLdDvcLNtrO9leQqgIyjo5McOClh8o54mRft9BUHOdRAUpZXvIe1PlH+Nre3o2ziDXv1apZ5kXYzJndO7iSOYmurlEzGWI9wLMLdYMFaYj3jIXzy+HE8ESOAMP4mgKvTXKXXaRBy7QYkdsYAMWn7BwcBWrTRw5dnJcZ2hfIR3UMwGDcAN5UgAw8iAPN8opSN69V5H/fNJIPwzsg2SKr+yhSXrKBX1wGDyBvGDxCIMhvw2D03oyeowFp5Z8myh9KGVfqbR9+0X/3q11OSC8ZH0GLtL41IJvrgGmuV0T8UTeqt6a2FeieVT9CtLEO5qUzORTOir2VNL9oVclSKISCAfxsTLaji3gIRPWsp9h3v4W6SHDAmT55WJlqVUdamNDn6aFyV8dx8r9Gg2BYVw6mn1XkZjT9VHqKyVE97rbMZ5r2SKu/KwdEYJ4D03PHM0Tg3ylPuo0LPmcEeUK7ze8Gjhje9JgInPdOGPdAefqdh0OQ8JZ8rztv7QkX3OvvBc/hjbhNj2EtzuD8LNFQiFe4ZA6W0UZ6dONznocwRu2vCJ9ZYamQmPX9RDwWV3ENPEu3hvpUQqDIPeyaqrNMWlGkA4ThXemMyBj17J9cGIPQsrq6BcS3jTUHukVyLa/kN+sNYkoV+kGEXpZ720A/aKNXdfkrx89xWN2C9A8KkBgt4+T170zI7nH2AGBK/JJ65J98BrEKXpX30AcPNd99RI7DAqAYqw9VdRxoTaAclomgHe47nPXhwLyEFFXddMrcK1+MJv841PJf28VkM6h2QCDqYO9cG/2b9cB194N2ENuxV5vzRo9/mHhgEQ6vfK5rn5QW5FK7bBtRRjJMBt+VRN4kKLZXGmfj4vjdj8H/9ejI8FrjeyHq3pAcxxxgHuae02stuhOR5JrfRE1jyb6VhEFFX4r1yT1S5GnWfALX+gkWgV76MZJXwhfsz7oxVnASvXwcUspdKz6nwm8qWfxYwCLWUxEYwxzgj+JyXFGzOpQrfKT2Q55lgS1CrfqKOtLq917YAg0cn7ajHEK5sbLVFACGJZG4Bwt9NLPNvT9X/+OSPI/CXj8DC//rHf3RDdsNKhnITAW0KajcjgoFNEytrr5tk7TiAZDxVvaYW8R/wwQGEbKpQUXvsg1Y9mjUG73oAcx8po1JK2fx68AQXPs9DPYfH27Jm0gdpNlrcELLQ6vyuQGFlmeM3CD29lIIqUu2jTI0HgkqLB6zAi99o2VZ5t20CI2lUejF9tkLRMRjBUK5JIoXysvmaAGFiyWZCRwuX7eL3KkTc37+b7l0S4E2fQ4+4Goq9W6Kip0VXEfMgsa3zy0wl0fYKyATLI2gef3vLizfEEAr6RvA4Dwrnr9GTMy/QZ/Mzo+WipKnk5fseJ8l72trpoxVXCKi8aavURVojHfZ629neaDt4DHeqRhIlHziIiE+rZCskTsKogUJAUWP2BuClPNCvXlcR8K0ceK0DH2t0ViIK9s7eTtEE9/agAZYV3b2gAs67XvEYOnoxd2NP2VfWtCOZCErgzMNTAERPlBZ+9jryAWr5/sFhwBaMgSp+/jjKFQlFoIrdu3c3SStY5ygorIGiDSEnap+wJmsf1EtZILjVkAHYc60BBonhKI5vRcMyLgELAYQoDmU9ruQLVTfKUjk80+eo2DOGmaf9/XjjyAwLiEYGcm8VRZVVM2iq+PEs9hqKGQo5a4ixIAmHYN1siChKtNWU8IytipvgaDS0jIYYjVICcO6hYU2wyfUC4FI2N9vqOjKOBA6XoYyGKXF5ORXuHrOdMpd4k60V5joZsw+ynkyawljS7hFQFIAtqp3yRnmnkcb9x7i57pTro4z0er0XKrZFSa7zI3GtnSIvBVn2Bb8fvY0TiOsU9dEgpfeX+7o+bafWfr1cpbRjiJiVLJk3bmFAIk44ijAlYnrsanlDKw7Ss4Q+sAcTctG9JnWGnufcnPcQltJb5VdU9FmnxXxZK5pnp8ZxrV6ZeQMssX+80vduRJzOy6HkBn3TQwXYAJQIbGQUAEiIGwQAsQ/oG3KHtURb+EvM6872FEM4GWr7uaShdARi3F8PILGHrNdKArXWS99UjT+e+fDhwynUBI8WZXHGMTIm2X2KHOYaa/LVOqray7RB/aMMMgDwMuZxDUlcPv30k/bZZ5/2eDxiuasgerKXdhAaryRAfndW/qKA5fsYGeUSJuvt5mbkJLKVcXuOd/fsLB7A7NO9vZwhT558PyUZYkxM5vXu7ZuwJjDYOV+uZY3IxjWH2trlqNlNq25h0dZnVNeVyehHoXjChjRIRT6urEzlNAqo72bs9LInJq+zAJRtygOepZyHRs2Y4RnnZdJBwSPedtYpc6S+dNEp4xWSUiwQ5A97JwmOlhb7eVT1eDm/1OVKf6tY8/HsCyDs2Yp5XkqKEUIx5G1Y391vWwcnMfge373fDk7utbXNnba4vhVAmIR1KFjRXyo2OGfzR+rovJr48b9/gCOw8H/8479zQ2yQm1hvnII4B1an2HioekiX0tNT/i4V3RSuOcKWjYFQhb7AZjTLHO+jl6s8iOWRUhAXZaoyjfIs4wD0aI1eNJVqUiWrjHjAS+sMMOk0pJHqWnFsVzkUPDy4d9EuqGtVKZaLyjCLQ9QqLKWNdqoEjX0RlAi8xripSRh2S7GAcARL+T1K9UBp1NOWA4wMfHOUzXkwPAJClUzyrY4KmsoPLKjEEva/D3noBG0Kfj1+IyBR2KuUaV3zfiMw9FnjNY7huF9GYDd/P589egI/BAT9TAuk3s0Awu6JrbaVB9HENrOkNwUGSS/DgbO6Uoof9NFdSgrs7rSjQwDhvfbg/v1OY8ITvtDeviEuAmPLq+gBAELWBWuWw5ZhR3Hg7gAc19jq6noMIgANPAmALkCnyvAIyt2fARAoHp2OI6BkDbP+2V+p47VXJQ6sg6aXkENfsMXYArbYxzu7eJ72EwdFJrhHj76JN4x4HJQMACbp6rFqMy7eD4UHpZHxKUNJ0QLLMl6xtXxeluRK2MTYkHnOtcDhzG8A06x71j90oXhJEv8EIASglMUXDws00Bh6UqevygVw/6rPVfeoJBb7yexqvJ70S+Oa9JYx5oJBlDZBn4CQ/vA8QLLfjTGBtNVsoPxbr44lPwSsKsvKOYEK8+rzLRwvlRAlWWAVOjdxaYt4kSvurei2FcstNUzFkbHXKwE9FVnIXJhdkTXCWOBxMSmGHsqsj05zr5jtUuIFAnoFeAZ/o/xQYZUyJ9AT1Kms8f3owdbwxbyMxifXkM9yjY3ewKIRl3HMtVXU5qqLKKDS+FXkidtJhAToGrzsk3INEEhykSj93UCjQaJkI+u14r0dW59b9Fzidi9D0RTQGfs+jsNoANXDObaN3+q9luoXz93paRR7skkiT4z7o/16oQEjGh2i7B8cBJQgh3gZK0kb8A4CXJApZqFMdtAXL6Z1kDN9k4y3dabqkRkBgvKZ53rmMx7WAkSuFM26xRP/+PH32Q+0/+HDT3p20tX27bePUi8Q7xGxpjzLNV+1PDF+t/SD9cz3YyIQqd6sa8YDjy3gkXYDJGjHl1981r788oteL3IhWZ7VnfRol+es4hM1qAty9XbzTvtHSrB0UfpuuRhkD5k3T09fVKKWnm+APgJE376peobMgZmK1THK01be5sgGZDAx4D37s3OunlJrjZi/YlHRHzJZk1gQGaDhaY95PzqaEmFhqHSPc6+q+TlLDjdvSHbvZk13YxkyG2NWkhNRVL7T8e1LKMC9TAnxLTGwBBCS6Iwaii8zpwuJ81yPwc894D08MxkLZVA8+x0QCj5zBnZvr4myChDiIbzTTu4+aEd377f17b22tL4dOQEYLD5Y6RDqKiGSfgwm/AFCoI9NGkdg4X//7/72DcHrKsdagBACI5VC62HRvspjUQcGlpay4JQF+007TRat4vxDPUChRFjyEhBKbzPeTRDBc3guQol/T57JTv/SiqxnxIOU+mEqItxTaqjtTtxTpwLxfdUdKsVTKgHfa3leW9+YAKHfK+gZq7pH0WX5bw85BIDfe8BpLVcgjpYpAZtgVwHie6X+LGvaDND0rKU9kHr0hn3IUq5CFYCWEgwV+D4Cq8x/B4Tz381bwFWmVKjGdxeXgHPqxxzIHMHhCArnQaMHzDwgHIHz+PvfGb/+peMHe9cDoRTHUgJJjIKlEUA2ld/wtz3LaVXIuMlhk5qGK3jF1kMX3Q1ddKvtAwqPDhPof//e3SkN+eV74piw7J/2uJxae1g1k9J7YaFtQbe6Jl6O7HaLiXVaX9+cEhIULXM5MW/EbMzozysTNSgAaYq1K29BEgBg4X3xIn1HMYjicHQcbx5jpndCap3rcvKGT0mbNpLt9vXZm3jT/uIv/qL96le/CqgE5GKphzoG2GA82TuMMfuZpDZ4ClEULKgO+CujQtE4uYc1wWi7+0nlt+p+lbyhX4lf7DFSJFBg/LhW4xQW4yR9inJdximBE2siYG4HRWaxW6mL9lXFqduUdp6xZm9VeYsZhZ1rjF+jH8bz0W6uR7Gp7JxraS/3NqsyY6KXUHqmSjnXKWOUkawXnp/ak48fR96GHpri1SgkBbjoX9F6q3ZYEkXFcFQeMGWsNd+YY+bJRCTIaNpBm1CmBKyuIdrA9ypOKvUpMB0r/avcj2dxjUqd9FvbWVb9Utj1mCm/uL99GQGhawLZy7hzjQZK7jGyNpQFGq/4bzwRxWC5DQiliHme2KaodovGjldijNFryVhH+e2JdAKO85ol7fCaAvwFEgEWgj1+6/7T4x2A0o2kji/35nv3KPfxHFW5LkD5dqI2FmUO+t9CPE+sHdZWAHtf/yj1eKdoQ9Z+Mr2W4ZY9lTi2g4O8z9+Da0I/PjhILJvAGkW64ilnxeqh6iML9JLRLhlB9Ek68hgfyOcYbegH7/SXzwCEGC/obwHCB1lnjBXJoWg/z2atxmPUPcplvKkYbwAh9zAzLNmhjWXkWcwPbeJ+3377XcYM4xUGObyDX3z+WTye1N+j1uxZjw2VWcEzaRPjpuczQLlndw0ov7iY6gCOMdOe6bNzq4APMegpL5KSEFVE/tnTpzm/AImcOccnxwHvnqW0Q0+zgDBlRigJ1eutatCereXS61I3mbCaXnqMMZsMYXt7kweTZC8a/Ny7JiUYdQD75RkcWdXLwzB+zD3nAHPEujSr9siSoN11blQ4h9mriWN/Cnj//nEo0Xj2AMeCZHW1ca/SF9vA+Q41muv4Gw1bUFBTz3dnr23uHyWGsGoR3m9rAyAsUIhwqWzBk471ERB+RF5/ACOw8C//m/84Ke+0Tlu7iA2I9w+LHhk8yYZm+vezs9dRYktAFviSEgVNC+8BnqYoORubOVRUpBCIKkvSXNiAHohaW+Nd7NZAFQIP8ZEy6gH+5qyobhwQKjzGJyEAQjnq1B0OeNOn8zy9IdxLJQxAuLK6NlEm9JpoNdULqYfTe5QXo+IYR6VGwCcodG1oZdZ6xX9rnQ7QAnB2JWJUcPCSYCn0oBGAcf95pcrxi9DvJQAiszotc7Led0A4etpKIZoleBnB4qhUjZ4qwf14EHwIAPr7EdCNe2YeiM6s9r9La50Hjt7HOajxqRp7AtjJk3DVaxViNe2BlqM1L78j01i8BVWrC8sntNF4BzsY3N7aaLtbG4l3APxAK8JjCHjjd8S9vT4j9uFN6EceRsniubSc+I/UA+2ZDPFQs4ZZW9CWsOjSPA0mJjRBQZAiGUNNT6ChomlCg2Qc7ZRqPFcclihy0Fr0SrFWHEve40mjPEWoP0WpwvNEDCHULMAgwBAvK8rS4SEW40rjTv8qBugySilgEQWKtZsYkHfQZ2dlTpLCf3MrpTGYm5RK6OVQzFSrF8hxQQaFvt5ZBio20hd5Ptnq2PP0gfaP3pjE7IXaXrVJ+RO08VvGUEVTj0Go8x10x0PSARl7nvGTfqWyLsNipL/ThooXrJqsYzIGZCSKKn2ckv/0RFF+x5gzr3rxTF7DM+OJfHka5QgFBcUuBq6hRiDjqPytsS4jn5TQeTCsF9F4a8ZFRVOwnPhN6Knd8MfY6GW1ryO4FbwI0LnnCH5og8qa4JHfCPxSLmmME+/P8yxTXghEuRZPBK9R5ijzNYqOoEt5jae+PNiVlVdv/Ojt0uucNQ0Lw8zQ3ZhnOzwfqgwRQL1imOp12TMhF/VOuaqSKk3Uvek99eRI+eb8RKGmnqDeY0AUr4AlKNS9zAlgCzDBvfECOX/ICoxSMWr0mFK/E7zxXOnFlLZJdsbhb6rzGkpzUQPx7LP+WbO0kVcMOD1cxXeptrQPOioyhTHhcwwigFPGjPZxjTqDegBzpPGkzvbVZKmsGO/jfAdNmuQyFTJScopYRQBhGXH0EFKMvmQcmTQBXg8e3I+s39hcT81HmAh6u8e1Z7tYH8pi5sFYYuSLwEdvtbGUAkj2XRnNMLBsJawB4+Kzp09CL2WdJJbyDnTGw7a9u1uyu2eODf0ST3/XGSIne24CEyS5ptljVS6rSjSZxZo2VMH7ospXsfiq/8k4FIV1VoQ+Ra6w0PWQE8GgoJP7SOOs8+sssYTolAB25kDZW9cV84BzkERvygoNU4w57fv20XeNGol4Elljrh/jG0f9MUZykgsOGWVpp2cX88n1gEHyBhBDuL572Pb2DxNDeHTnflvd2m2La1BGZ0nwWgNU3o4hHHWKPwBs8LGJP8IRWPiT//Kv37ApSBOP0pDN0IPxtaRUQdEqxg7gi9KAdYug+A4GAwh74gEAIbQ37keNL36PkEYAlseguOoIQRMBqCx54EmRoQ0qziOoEKTQdjatgJDfq4gpALg2NJTO3y+luFLFq1ColGTzE1OxRpFf06XP4qoKBFtbx6Q5FedVgrTSd6sEeoDpcXGNjQBKMKdyocAMuFupwswjeMI6iGBX8QlM6YLNORs9rwp6Lcu5PwlTkihllik0ZSouLeh+u3it4HH0VNom7+E1tmcEZYKvEWyM148ewPl9OO8d9Lnj773vhzySCngOOQGhvyURUYVTJL90u6HSfWWbnqx7AMEUiOb7DghTn5A4BWIIt6C4bLat9bW2RaKZna0Uq//iiy/aCSUptsnYWEri+TlFfvGWUySY+oylsCfL6NpaWWTzea/HGNo0VtTz1KI0nkGwwKEMHVNlPnuTYPvuJdDgoXeH/2Z9svegjHKgMzcegFr0R08za6WS71RGTPYGY8Lhi2IGeCkPXsXyBeDsbud4THbfq+tQ0yrOh8xuq+0NwPj8Xai3rGfaFIBLbdMtStIs5vuilzL2RRlVEVbJjaGl1+y87S0yYc/sd2QFMiNdsRnOJg/kGsXct7ajVAm69MLxLJWP0VgiSLHmGvKG9jAX45/7W+OP+1sPkTRe+s93Kl4jIOTezAlto12//vWvo8TqxZunpj769rv2q1//GidQL/OwG+ArsHAc/W+BlywIwZlJL/ieZ/PMSmoxq4dIO0tOo1xdT3J+UqaGM0JFN966Hq86AkLHRE9fDHnUYu2ZQvUu6X3R++e5Ma/s2U/BWmXILY9eFEEyL3bGhyEGzquynvlZXi4wOMpVZT7vAuQqLVSZnz1HlUn+vu4H4CPUoBIjOQZRtin83uuqjXKf+4zt1eDJ+pJmaXgDSjoGHwChnkWo3RhxYiTBm4pH6f79gC3++ByQxTk9xpSRWTj1cck82uN2lcmMoXOG0sw9BSfsC1gNeupiaIl3kvFqvYbenXhwyuh1OtVFZG/qNaYfZjDl3txP6rKAFE/2eN7TLu4J8GKv0DfGgXIsjAkv+kpiGb5//rwAIQm7iIVjP0VOTbUxTzPHeIowXB0c7qdYeui2W5v9fKizc/6sZGw1/DBP9JN5YK6ie/WSDF4nlZzPU/bh0aOi5a8sRX4i85GZSVR2+rKdvXrVPZtb7fCgZPpWp1oGyJAduscoCp7Uqa7eU2e2tcWlmZfaxDh4TJHnyH/aPR87jUznVX2rZFijboTBY2nK0Gviuhoj9ZVRLyTcCIMpQBSWiFlalasyX26uMZpURm1ZFvy7AOGzlOZ48exFyiCxD1hfesqV5eqzruOcU53dJQNAamyYcpQWWVtty5s7VYdw9yB1CA+O7yXL6MLqhoW3ipERMFiexlEPmtdtPv73xxH4IY3Awv/4d//d7FQsMihE/OmtK4W1wFtZ16uQMoIhlvnr6wnUIWgC6s7OQjl5d0G9pqUAQgSSLn8Es4e0dCk2J79V2eDfo/dQASIgnPdgRQk7q3IZbObxgFexAKxKc0X3L6t2JbTw/rRRD6VJZUZ6kIDKw1/lRgu7AkTLufQMvQkqLTxDy7MKGZ+p+DD+/EW5IVtjrzvnwsE6KKddhcg+cA2H8ESP6Mq+ihX3Zry4L2Bz8pLpQet1llRiBM0eclr5JipEt2J/CJylLR10j9YxFfsRJHLtPNi0v6NXcnzuBOo6vexD3kufW97RisdMYQm8o1r0yPDYS03wTEAhcZYpftt9ginTKM02ZT4qPmIj2UbXAwzXV5fbxupK293dDCAkxuTOyXEAIqnJoZEBcABDUkdpAjETeKwT2wKFNeujFEbLYgQUde+xXr5kvky5i9pf7EuzC7KXpCAx3yhYKPSCd97roKvCxawnlW3uz2+lCiadd1LQ4yWlLhcZUlt7EYXkNEYi5yIKI0kzLB/Q60+SgfXu3XtRVmh3eRjOM8YpU9HjDHlmZXakvmKvvRmPDHSpSlYyGlyyf4a6l2X8gKZW1lm9gTwPOCn9j3VQ1K6rWMHpL1k5UfAYKxQxynakmHMvb0C7R7nEnpKep1Ksl4nx4HdS8Mfr2HuMucyKERgKKKVtuo9VtLgPChseQucYZXisMccY/Pa337R//bOftXMS8ywstoODSkwB6KRdGomU8eP+VTa5J5UdGvSQo7QnSmaPL3TcGU9Bg3JeGWxffB9l0iSXOjjzbBAACOBpgwDMZ8swUa66T1XO9exlbnoqfu8reJdV4ueOD+NSMqw8HxpKBFmeCfXsorHles7R7vVjHATQtMXx4DPHivso8wFgGFE1ZOn1doz4veOjp1yapd4xQEVql56c5D58bpmHyP9efsDsm3oY/X151kt+AwZdMxozlC3jWAOAczYuLcXrB9DUaw6tEe8jQI59zDiZ6ZZ20n/2ivKL5yuj+J59OdKBPVM9750brjER0sXl+/bom0ft66+/DtBAZu3tVvIbXuwxvITffvt9/k0W0QIZJft4PtT2ymTMdzA2VkLbBwQi00iUw78nzxhAP6Y/DALUcX3X3pJIjCRk1CtdqFqUL56/yDuDHMMszIXrq2RqJtbS0g8Y2+gDGZCZM4xlxGxiPEQmImfhyUeWb2zkHDLvgzJD2jr75Za+gIH0qgPCRQAhBpJKfEUt3JSQ6ayJeNa7MWBiBgwGEowg9ZrVsiTTLkll1BlGeaJxDJ2HuQ4VHkrzc1gsdSZiQGR9MhcVIwiArizrJCPTSCfI4/7chzX29owY+vcZC0t3jGBw1Eeyhrtc4B6yJTSOBnRSc3IChPttB0B4eKftHZ20ZRLKrK53QBhNop8/FqYfPYc/JPX/Y1s+jsDtEVj4J3/079ywOXZ2cPlXULCKjlx4rUooMnryPBg4eDyY2UhYeZLR7t15lG+KbkNVkGYzgi4VCjaqgNCMoh6coyVHAKG3jXsigHLgnVW9NDZxPGvUm4oltmiVeDNnCm/FK2lhVXGUM16AqZIyaMnyfd6arYD12SrrlWG16myp+AhY59soKNQKXt6WAo0I5BRS738BrD0Tpn1TCZWeM5ahID5Ua6DKS8Yt9ZNWJoFf/aIm32yBjIDrdwRoL1Xh5/Pf+9t5QDgeDvOAcASbAr8PgcLxmSNQ/RAg9BkFCK/aZU+aU3BwoeEQFEQvB4gU8wOKKMeEgND37o5q/BClZo34jNWV0EnwGK6tLLa93e12/+5J+/LLz9udOyQt2W2robgsBURiISe5DAd64uvI9rlK1tCFoqxGqaq5weNi+/DAWQMN63WssnizV0phM506Sg6KFWuQNc4fcy8oYUw0XjB+Xnf+7jw0G8aKfQ3dpihyN0VvItkN1Mul+iyW5HP2OV7Dsg4nacqQfCDgcmMtCh01FMlGuLO9U5TL88oQhxW7kieUtZ39Ql8LVBWl5/KyahDyiqW+x/CiZLnGlQtcXx6WSjAjUKb9yDAUDCzfzGmNb3lpUe5QGFGKnzx92v71n/95++bRoyQW4DnWcKStxpKZbIp+Cir05gGenz55MtHwmCuUE8ZKq/08jXaxb5gAACAASURBVEnGg2yB0QilV5RnSv2jHcyTBbu5P38Axn/1r/7fgHXueXwMlezoVup2Y6c0oCkPpYCyDlhTt2hdvfREAWhixNczH3UN8W2zuqMqpLRR+S9IY/6Uu3rqkI+Rbz2zJf3SQ8n9pc/p2eW7kQ4qeNPb6X8LXrK1w4wojzTrRU+URgbPEw1sBcpq342GRvpWAI2amJ1SHuW6zEwBlimLUh7IiXlCHFIvuUR72JOeO96f5FLEMvFsjYTzFE0TGdE3PbeGNdAvaZyWJdG7w9rJ+dhjHaU7e0Y4T6E+YiTscl7FvZTxSjikZ3hU6uMxXF6O5/HLL7/M/HEvPGImo4kxDVnZKdEWO9dLqMFZFtFIp3ZNqReMXlrGk7YBgvGQ0XaA1C9+8YseU3jVtja3sw8AGgVEKnYW4Jdzv+sOzBdzTt80Im1vb/b4PZ5T4TTlocKgt1IFzbvBhXtJH+f+6gV6oYtKXwb3UbfgudJG6b/Zf1NPltp6Kytth4yt29T3g2JPaZNe9L17ZxNX18NBuN76k8Z3xuAcBFRJWfxz7om/O0sZiKJnW4IEHcrzIoA5hdsrQV2dTTV+zGtim3d20jb7yLt7UyMHv9UY8P3j75Ppmf2Gh/Crr76aygK9SUK28tK6btSb+Gw0MoVWfnmdfek5YUId9bWxTdEnOGs6K0inB22jPwWot9rGLUB42PYPj9vuwVFbWttsC5Qx62UnFhcw5s4oo6NuNNOuPv7r4wj88EZg4Z/+vb92U/QbFv3ORB1TWfBwCYWzC/eZp63iBEfuPsHHxK+cRZjcxEOIxdODVgVHqglCjZfKh1boW5S1LtwUpgoV2halMYK7+PsqHDxPIaHVF4HmJidFPYJFhZnfmn2NQwDFF1AYJaJbiRXypbAW9U7AwXfe2/hCLZq2175reeL30oi0cgss7UdASfdORUnp1AY+tI8KRvhhOcQ7JSqHQs9COvOIFNiMRbN7fQE/AaE5G7r3bC6+UKE2D9TGJe13KnWMzQgIBWwehFO7+038fh7YzT/z/y8gDKWt0w6L1jHzElatwbLueshdxU/YrYd8nCxhs9/ggyKOEIvx6upyFQdebEkyc+/uUfvyi8/b/fv32tHRQVshO+ZyBcEDbso4QPp5LM89vqsrrAs9UVOsxkPCCmgyWW83bSrYmzWwUAlDVKjM6CttWes+65bP+G/jdPiNlEcPSdZPZcjbj/WaYH1iGCv7KcaWSt4SsEBcbrdQs2fZ/3giACzxyl1fTeDSBCjECVKcm0QMgC3kBwkpADMoctBqKxMjHuzK7Fq02UpCUopzJWzhtwEkMfjUmDJmALyxlE5qkl2QNKjoW8gyk8yk6DagcLVioRknxoeEOdC1kAvSOs3Mye9R+ImJIsufVHipegIl47Z4PkAQDymeujHusJTPGd3MfaPlXNAygnsURb7XI2KWQhOIUIft66//omhpNzeJmcKLSPsYx4DeJ0/Sbp4ngBAUCvKMc1K+6TlT0dLYoBIfmtngAdWYyDoT1KhUCuZGQCg7wsyL8ap0D7BeQtouHVVZoIeGNajxQ0XRsIQY2brc4zoV9g95SfU+lMyniDZgdZZRtWihBfwKHA713rpxwPNi9AZz7SgHR09XPC8bZCsmLq2MqNJqNZTymV4PAblxnzJQmBM92TzbdcT40aYp22T3EsqSGcEQ/ybTaZITdXo1a4UxXYYFsbMbgxTxwOP3Y2wiHh7WFW1GJtBOrq2znb1dirzgbjRcavjRE12GqfKEaUjmO409gC4BU2qLkshlZTkgFLplEty8v0xOA9rOPhBMYsRgjjXGeL6XIaDACVTNSg61Eq8a8IH2T0XX1/AaAtS2M8ajEVhWlPoC93QuWAujXsB+MQkVc2DMpkmaGH9YIXu7O2UI2t9LLcIYv5EjvexI7h+P7WL2PTTT6FlXlw3DX0r3JPTaskq1thMeQPvOK8QGwJwMqpS66aV7zNhKcjX/OBr1jge0BgxutLXVMvzwR39kbAgINQqxp58+e9q+f/w4beYZn332WXkINzeTPOfly+dpI+PD57Sd+8hW05CVM5JcAT2bNOfAuO80PBeQrT7oIeQz2TR8zjplP+INJj52JZTR/ba9S+bd47Z7eNxW1rfaIh7CGJTRCixOLzD/WI/whwd9PrboQyOw8M//wd8IINzaYgNvZoMhuBGkST19fp4NQa0u3lEuCO5l0+iS5xDD+o01GsH87PmLAEK2JAoeQDPeqE6RQUB6MCAAtarpffTgEfDo6ZOiqVDh+trcNxH2UmoEcFrJJkW3b/6yMpaHkJdC2XTzoRFReqALEj1xo/VeUCdgHEGQ3k3jTTzobJ8KyOjJ5NqyRlfWK541tXvg3HsPwWcO1F77B41l/N5xyH06hQlrXxSjrshYk7AOQeimt5MZjGP4+7bQh4Ccz54HhCq+jtu89Uwh/W8CgeNvx98r6Md2zgN24uDy1ymjxpQFEELT7FbCKMBYPQGEhQOrblSyhxUljP8PDZS4EmI6KVi/vHCTOMI7JwfJQvfZpw/bvXt3ch0v9Egzu1UNpcpsG4oobYCWlvplq/lv9piKLdnssExHKetxrKG1dg8Gis1oMY+xpK8p1xPrjL5ZPxDDD0AMD5P7S6WTQ1kvRQDhJXTbCuZPjN+78wBC1hRJp1iLPB8PIR4BU9NLX+MZKCbcl+9Sz+zsrG1tbFYZjP39UKKQL2VRhxbEYV5xQ1X/jczGJEQpryP3oj/IntNXZxPIRokDFDIGUsPOAOHEQHbKHTJP6jifI9u4nv4jW+gDlnmzs+oV0wAmkDFTIW2mj8QncQ1rD0DIfbiGcStPaRXJ5t+CQZV55hV5yO+lP/F8+q1HhufomVR+CgTdb6RfNzMi/aoYw8oYqrfNEhP0mc/1+qh8M5e0QdmmPGP7qMhzL+R1FUonjKDoxvbBNaWHStk+ZlflfswvfXIcjA0aKZYaNqQ1xovVE7d4He8CXg1fI6iE/ggwpy+edd5nBOU+37MhwLiHI8TL2KmRGv+4h0CV+zA+yvJQ+brhlL7SR40b7B3BdtYlZSD2q6yM82xMH/fXkMr9eDG+jpv91cgYUNeTHI3J3FDWp/PGWmsdxNpW7k0sM/e29mDuQaKpZDouZhDsBMAytEhBCM/FO8Sa4xr+MGBIi9VIgHdVGrjnkd5TjajGcbJG6Tv3s5QD80rbkGW8GHf2T2TJwX7isqWhlkfuuq31c582yBiqZFm17zWmyZhBziGX2LNQ/zH+nb+jlmAxKaRJIqNgGHCtesLIyPGM1KAiQ4OxUWbzO/un8Vuvb9oTNsNNktrAtAhN/PBgqvsK+4Q4O/caDAxYQxqCXPPodIWCSt7ZhzLOF9MDqjmZpGFK4LkDEGIg4B4JVdjebjfdw1nebzzfJW9j2MDoxpnQvZWTvtEB8AgI6TfjkeyrL16EvcQzUiO2e6KfP3saOinPYozxQHNPmWU6LiaqOf3qZ3Vl/pRpgv5Tsc7uu5yR/ZzMWdLDK+zX3v5u29naDiBc3thOVtGtnf22d3Dc9o9O2urWTkBho8xEg7GmBjIPCD9SRz/CsB/2CCz8n//k72T5rsdjVkkRrKXFOxsuAvHkuB2b9vn9+2S2gh6azd8pUBwKL09ftidPn8dynmLWu1jD9ybPxJhtlA2H4FN5cjOO1rDalAXcpGGqsEkxigC+IHaoFIR5sBGQ0eehQKaxIBXPwR+/5XAxjhHFn6QyWopVpBFcUj8/5KkavXYqZ6PgKTlcJR8ETYwhL+83gqLRmiUlTtDH/WONDxgpYaOgHUFnQJHJebonU6AH2NGiieAEEOqhGMGcy3gewI1gcLS4jYBQUDb2Zbyf9/T7eWA3D/Bt+9SHoYzGh34rMKJ9AYS9lAfgxuLzSWyChc/ajx0gxEO4cNNuqpDQNDY9HWm8gsudggUgXFy4busrS+34cK99/vmnqVf16ScPcjhStxBoXtkHy+OFZwEwmHXTS66kVEs3EFCTjAMM7yAGm7V16hrOMqzlXvGe3U5OMe/RYbydV56L5wslSkAIzcq4ldFgUPTxAgaX78lyWpQgvISAqMSWEBdMvam+Htn7pnQ3WyYyBMs9QCjp6zutFAVsfXUt6cutP8qYcK/1dcpu1N4HPLu/UTygaVnOgP348uVplInyMBFrg7JcKcSjFL58EdCIolNW5p3IpdAJkyzjIjILeccf48fYmFXT8dM4pNeK55nggnUGIERZ0UNI/3nhIeS5yDrGGqWVawUIyhR+V1n79qKMo0gzlibFcM1rEJKeqvKvolnJMKD5VuIi7if1zpAADWD0YZSvI1tBGcv9BXojMKRdAm4AIYqWYMoMqYwZcpV+MJ60PUmNulIrpVQvGHMwMiek0BkDpMfL84n2C8xMzEO7w3pIzGsp/Mwpxku8b1zPf+vZHJkrXEsfAMjxalxW5lS82VV6psfWddoyz5R+Op5BKv8mCeGdvo+JNFBEexG8iQoXD2EHhHrfRtAwgif6NgItGTd6Y1j7llHRq8v9Pc+gB/JiLFT2DzulEkMCv49Bo88d8tB1zBhx9hMrNxoxWdMYKYkN9nxlzhhXgbvKfNUKrIQv9BngJbWR9cneGcfU+nTsHa53XbG2mGvWmqVkVtdWs/6Ldgs4qtwBngd4v5CbZvjk97XfqtYeU8OYkDWZjKK7O9sx/kH3p6asSWEwHALUoBUi3+Jp65nN3acasTVm8N+e3wJ6fsPcAOAEhFKGI5e6IZfM0CSP2YmxHWCO8avyAVwB5HppCz2dMin0xMbYyjnXjRHqYQDNlNFIPoiL9uL0VfsWg9Z330Y2MpZ6/5nbGMWn0jxQ/rcn42WMnKGUFu2S/x4N+rRNfUa9gT5KaY6ndKfqUdM3EugwN/whyzC66eVHtvJbPed8z/or5sxoZC+9q/SAYkVpBNIbLn2VdtR+2GgAQryynFNL61sBhZtbu23v8LgdnNxtmzsHbW17tzXKTPTMogUKZ9Rdy//8sOHAx9b92Edg4f/+n/+Lm3jrKHJONsublk2JlR8qVADhwX67c3Kn3bl3L1Z7PQxsUCzCWOLZOHgzKJ76/OVpFCw8bMQFERPB5uV3ZjtEkI+AUCXDw1JKxWgxV/kRwEgriRfj3aymlUrT6B0ayywUAMEyVnGGKgtaYkN1Sx2o4vNLo9KSpbIhUPEAGMGSHq4RJI1Ay895nwc8AloX50yIFRVFq3gErYCwB39rlR6BsSBVK5iCMGAuyTtKOAYg9Ti6+TYJDsc2CQYFuSOQ9XppMiMoUwg7Rs4T9xnHZbKzzVFPRyD+ofaM7RpBY7KoZmJLWOdAThF6gWGlgNd6aPvg1hQgrBikaZ57MhoyqUGXqdjO67a63NrB3lb79OGD9pOvvmhffPF5oyTF5voqUW15hqnmVQz0+AEG1/EuUYqlWysL5EDP3syhF0BIuZfVKv5esX8VX1cGgQKcvKfMCAd5P5AZX9YvSl7FzrydSheM8Vp6FEux5Df1DDzxJJ+KwtqQFW+jlF32Wn8q0SgQKBK/+fVvejbiWY1CABGyBUUVMIHsqXiTjSlmDKrqympl80XmJIFCL0GBrEEZYu/yh9KKBzOlOTotMIAwNaWW00YMVTyLdtGnrW1AV3liuIaYmboHdSJr/KqoNbTeWZkTxk6KUhGNKg0+Xl9AcsVeUnesqIHlXXkRcEZmSZJ3lVJbcX/8SXFk7vgOhZaX3g28jIzVuFYEXVLy9PqFGpfYth73FkoeGZ1ZOwWElCdcywuZqxHA/TrKWL8TbOjFYR8wHoxreQgBYUVplD5nnJ/KfSUVKUoyim/ivbZI2d4m7wztKa957bXESnU6Hvemr2ZilYaqp9R7MQZcN1JL6YfxmzJDaLO0TPcPbdEL4vmAJxvDR+3FAoTjePg8QaAeLp6ftvd6lLRBEJ36o12AaeQpL3R5/rhWT6IyfzSqOVfcQqoh7WaMeD7P4Yx2nzmGrDF+G+8hpR56zT7P2pM7d9q9+/dzDXMB5fK7x99PCjlt1QMceRQZCvuhgBBtzBrsIR3KdUG2521546Bbv55AJoo++4Jxp+08W9AuYOJ79gfPVl8wKypti8xYW41RzTFCP6hSCuU1Lc8SrIerrEO9yIALQGgZ4mApEJN43D755GHqzJIVuej2RRNHviaO9IZaq1VyCCo6IMbzg3bXnJNl/XXGRuMK8p7PWIc8S0CogVjZkP4BeJeW0x5oojEk99AY3pkDwkaQ06Mhh3ESYOrZNwsu44CHkO9pu8YIDGeE/jz69lF79O23YYIIblMKizj0Xs+TeS3jzv50NtaZbs3eWRItPee0T4+669d1wbjx7zoTV1LnUa8d37GOMailDRcXWScjIIzBg9wRPeRC8Kn+FT2gA0L1BwAhxk1jenkvQ9RGgGniNIlLX1lPRtH1je0AQspO7Bwcta39owBCk/Dc3KBLzMJvPgLCHzvU+sPo/8L/8yf/1Q0HhsKLTcgms/iyHkIObiz8bBL+pEEhaFF+pIYg7F6ToSr1zErxgjbq5jXhxTwgVGixEfmOFxu56KxFj0FoKVAERqUULoSyIhXVja9FzEPcoGEEGwdBxUNV0hn+tFBxH+Kl8BLSLkFh/Q5F8XYAukqDAm300o2eOj2BvHsv+6EQ5B4jiBIsqQjoHVQ4R2gOytOHACHtmyXRKFCpdW4CmyTx6IBwAkJDllBB5YfAn58JxEagN/ZFxaAsdGVVFniO2+VD91E5HEG3/54Hpr9v6wX4JqlMpYVOn0IVFeSVF8EX95mBzyE0wAD0pB7tHoNKCZNDcGXpqu3tbKRW1U9/8mX76VdfJZX57s5mW1rgsOspuOfiTmutcdhsxOPGIaUXRDoRcTvlFV6JxdI1G4NIAEzRKvk8a6UDNb0sfGb8mLEt7i++k/7HffiTloZnlT2GYgz1EEMPisGr10UvT8KBxcUc1Du7O/k3Xsif//wXsbgT54uyR1zIp59+mj2U5AXEJbXWNnqSJ63IWff8r2euS3H5BRTf5VhrAZDME30tQ85Z9j8GDdY7NR1R/jFK4eF8dfq6vXj5PLGLBCYCagsQboYJAD2edlKEmrZxX+6v/FGW6OXSGCWDgHYzxsoolWJBF/ecJUNArlRhdeWZ3gYzhgoIeR4JYlBSuUZPCvIYbwoAlHuPgEu5Sd9cT6WkVpKtyIMOCLin8eL0yX1m+/U+CVjo3+i906JeqerLQyjrQ48kz7R9AlvWOoo4tDCNCMp95nMEO8aN6emgf9wHOq/eFcGMdEgNBYzNaMyCMhra6OpqPnc/mL3UdS8INS4JuigewjEezLOBZzNeyjSVeL2OgifOQRZxrVnAeJUn0Wilss7aEFAo7z3TuN49Pp7Z0rLdr7RTOqXzK9WSaycwT83IftYKcu/cvdsePHzYPUXn7bePvgn1mbN7BMOCzylecXklXqEYnUhK0o0TtJM1owGAcaJ9rOnnz6l7+HIChJ988knJkJ2dCRDyXOaH9gmYXFuCeO7pOZB/V4DnlKDl3dvyEvIde7KYSq+yXhNz2I3WgIuKra2kL7SbxGAUvk/5oMXFeAjfvHldlNNL7llGgtRsjgwvVoOGYtrF2nYP0w/2L+PBc5kfAY2Jq7iG30n5zdgnI/Nqu3v3JAYx1qTro4yRBco9z9ynGlcEuIlFBrT3RHvWN0xo0N5eZAq1cAsQfhtQSDtSlqF7P3ke8pu5ps/UPiRpmLpA1nV/sZaVk6y76IivX6ffzB/jJF2dtqo/cW9KbbAfGB/2Mp+x3qTmFjvkZdpHO8rLud1WAK0p61JnBK+SXRjEigHCc9xzYU1Akcfw0+W/Z+bm1ka83SmhsbTarpcoS7YRQHhy72HbP77T9g9PWoN63HXJiiMcy044Gn8YwOBjK3+cI7Dwf/33f/dGWkYJtcpKKGhg43jYIMAEMxWD9CxKAMrpCNhI3vAuSun7RvkGDmAtcyZuKeWtqG/SldiAfD5af3meSS/0CAhmaJsK2MV5xU9J+ZLaINgTDJZ1EAtaWQBtA+96T6JkUBsq2a4qHoaX1s8AxiH9vd5Nlahx7AR6PkdQqCVZKzZ9ERx5+I+ezhH8cG0AYQePAbUd1IyAxmerCEobRXm3jaMHs7vAJhqFhz/tGYGzys8IxEYP4GgZFUjafr2DCv0PeUdHgGkbHIsPbdMRwI7fj+AxALzXSUv8YE8jzwEq6E6tvZ6NNPPRD9k8Gw9gl+nQbO17YbvyDlYRXrLs3bSdrfV2fHjQfvLlF/ESnpwctcOD3R5LCAiFnlsWRMC6B2aKwKNYEYNEiYq3VYyX8ULh0PiQLIGLs4QOKDx46PXs8BtjZHgGsXnQJKE3cTgaU6QHh2vMaMfedn2jnLHvQye/vAroTIKpNdJs34SGyX7FUo5H3Tg11gsUzsThPX6ctqDE3bt7r92//yCxLazBpHvvcZIAPcAkey1y5qboXvyWsSV+Z3cXILcXQKhnhzZA/YrimSyOlTQmRpBr2vi2nb7Eqo+H8G1lcQ2dDcWtvIhYhynkTl2yMSaLvo4ULkAuII3xScxXN1bZZj1FrkOVERUWaYN8X/GRPQtyHwM8h2aQBMii1H/zzW8zjowzgBdvn/XjaBsKLuDoN7/5TRT38sBVNkXLTYyeK5WgeZkn2BGk0HZk6ihLNXpJ0RRQ0U4Sc7AX9HYzNsrGMTaL5wry9FrxG63zPFPQqowWyPLOWEqFlGpLuwSiyju9h8rTAMP+8v58xj0EhOXtLVAr4It3BYPhEFPJ74wlHWWY+89na1QozyRxpSQQojRH1VacZ5DUWJt0ZZaUS3DB/VSONSYyluwJ6Za0VwBiAXT6xfd6w1TK8Q6evX4dORRK6cZGPHSEh3Afrnv6/FnWfM1xeeppj+c2+5r9yF5inAQxp11R5zPGyuyeei+ruDxg71Wez/0ASlxn0hfprlJOWS/0VQPyyLDhuXqe8Gghn/DM7u0dRG5xj1o3sBNO4wXEKAzAqvqoK72eK1TSMm7gPSOBCwXt8Q7edJlUht4qPxQGSWf6LCVWvOQ59P6S11XSh7GmjfQTEEoYDntdWjpABTCJjEAmcW8NLoDXMD0o6XF4EM9V1k8PkUnB0Z5BW51KZpPnaQAuTJGuj/m5yX0AXnrGQxd+8y5g8DfffFNssV6k3bMKQInewW/KkFXxk+ogibNdrhwHtol5pk/MPYYugRrjwZxzHnGPALSUKMOrXywu97F7U9nDdTzT/uJVJL7fslJ6hIttAlAvAw7xllnzqat70y7eX4Qpok5WoUqrGa+qI9za+7bULhdW2uLyakpPHN+9H9ro4cndtry6Hn0XR0JeHwHhjxNV/QH3euFP/9u/ecOh4UFYyl7FKan0SgFiw/I5m688fUUTIgEG36GoYJG+uLxqbyg0++qsJ2ooD4yAyw3HuKlsCLoEhFp/+V5AqCVWq6BKGYAU7w+KJe1ReGjNFhRWQhyoChSan6V91pLG7/S4kHIZUCggZFy0tI1Z7vyt40WbtAx72AuoVP5oj9ep0PDftxSXTr3xM5/NmAkIEVBmx9QKPgrk0YLs75NttANC51wFkCRAqc/ek9johVSBVCkZvx89m64X+6230995AOkd1XPr9wKz0cpo23wfQZ79GwHhCBznQbSFsxXYzkeUtB5TEaAammVReYsO2hXJNKJotrFAT9HjSUHabq6xUr9vq8sLSSyzv7fTvvz80/bTr75o9+/faSfHR8lKSvmJ1ZSgqMMy7ejgoCip5b0Ea6LYcFAZaxhaUIegtA3QkMQDb8iwWR5XlVITEmjFZY8CbLkvc8/aRcHykAZ0QNFi7yVRDIWr792bvDi0l3EJZajXzaKWFnsWXYTPpSUypm/fAhZP2+MnT8rCv7TYDvYP28nxSdoB/RQQaoIU2peMeHt7OYgBgShL5Zm4TlD/8dFhlDOu4Z7EMWPZ1QsRkLc+y9rKmFCSBrpWGXrOK1FQ4k6raDsAHDo1Ci81yRi30XuKIi2lDNCFAa1AVyViMbkN9zQJh2t/NG4gQ8bshigqAFj6hfaHFToZ7Xr2VIE7ihNAlHFgfXAf5gWPK4CdcSDW5+tf/CLzx3wbswn9D5CuV8QYnXhRe2kcro/CSpxoj6uh/SrYgj9lP9f6e/oshbMoeWUVZ/1K8ee/NdYpLwWK43UaqTIuvcbZOH48S2WR+yk7J3nYQaGKoYZDz4OcAz3FvIYq9p4evXnPsP2Otwd6GnV2X78OoOOelbiolFVl5Mgi0ctsqQuzCTu2to8xF/gyxiifelXsi2dYPOs9KZsGH+aR+WYtsDZok8Ydzna9z3wP2OJ7PSuREWSrDYApQ0oAXo8zxICUhE14EqFcd4U53puePESvNtmD6Rv3S4KQ58/jhaLt2dsHBwEOo4eQPYe3TUAaY88uJbAq3nIEvzXms/qonhsaC2ibpUkwpGG4gwVwfHQyMQl4HnoLcunigji+5XZ8vB+aLuOCvDDjaJ1tNylKTnkHZHBR14s5EO8xcnxpMXHcfM4ZwHyHWdDpuxifNBQB4JgvPOOAbpLDkLDFDKzpY096ZJkvDV8ajQGoxKRH10mSn5V2HYpulVZiLjEAUmM21ONeOsK54Hv31+wMnK07ZLhnz7fffd9++81vE0LEmGrMCVW4U5WlwEOV13sdgyJlmTqrS0CoYwA5+vOf/zzzy5zCHGFtzpcgwfvKGI8MDPal+1YZwFpxLwakJ8tonZSOvfs5WbJvWqi1tI89kxJPNxVOkURpPYEO4BJDAOCWcby4WWwXSRyz2Da2dtvh8d12eOduO7x3v21skoV2E+F3qw5h4YOPHsI/YJz0o2n6wp/8/b9+gwKoO94AeGOVGAm9W2xcFU7pPWxolDCyQZGkAcs0lqSXr163p0+fx1NYlrZZfME8aFG4cn/aMdIrIli7Fd57aHWXblAeMrK69fIJnYOuEJIehNLP4Vg0LjKFda/CUK9Q6zOAkNTLnd33fAAAIABJREFUChGtxdyT34+eSNolIJOK4CGvcqQCIuhRcApuOXxUKgTPjJPjrxD0u4CpXpNwBFR677TSeV/bGMsYxbtTwLv67zPiIbsqpWsEdaOHkOermE1esu7p8vN5QOjYjJZKn+Gzx2vmAeEIBkdA+KFdOn7/IUBI/ICA0DFBiQUo45FDGeAQSt2xUHCMMexewICJmpdQP3syn+DD66ukJF9Zbm1jfaXtbm+1zz//JB7CTx/cT7F6itdb3DiW0x4DsoAFMpbFOjzwbk3gjnjA3iaUjqwL5v5GmnNl+QOsuda5izGx7CmVN2JrACH0XSoba4VrkAPWCkOxQCExmx3vJLVh/WvwYLxqHCo7aiyvZPwlfus9NJ2ir1acGvSqip2hDiH94LPK4vlyimUEfFVGP2jmCwFBKLVcT8FoxvDkuCzrKCi8WMcqKhz2vBij1B7FM/CmjEABHN0DzKEPUyDWbmo59myNT54UPc1YPBQR42oYQ0AzbaKPMidoCzKKvkqNZO7KIl0vwTfXJY66x0/yXRnTKmV9EnV06in7iXkBEH776FE8rnzGb5gPFHw8hcgikn4ACH/7zTe5hvIWxIGhgCOTRzomY8U99ETqGeEaFX7lCP00XlHvHNfRP9kOjHWBDhgXZewSMGiI0nAkvVDvJNdyDX8js2IEQqORYwSC7n9BKePPv6V6jd9PoBB6fT+L5mW2AI13QR7tiKLZ8Chg/KhwgXguOg3X0AOu44/v3SP0D9mCwlnX1977IHDswLKo0WWscW3QnsmrhxGEtd+zskqhYz0I8o2FYz97Vunt514aLgIqLy4q2Q7rridw0wACdZ0xpT8Cf8ELfWXuUOSTJGmfMjVL7c3rKjBvohcAiF5E+pS92fdKeWZJKlNsofGcHeW786F3ajy39EhbgoK+J6ndynI7PDxqJ8d3Jq+yhuyKH6zwge1tYuxWukG2ks7VeY1MxugKm4OakTARKHtTWXnj0aI23fJSDE3ETI6AUGCt0S1z3sNg9gHHPXM77ITEQlLa4eIiZ4oygDHHMx3jbddreCZtinct4G8rzBYNG5xZgLpQeqln2Z+LzMve78mQpPxqnNHjTL8rGc9Fe/r8eXv85HEAIXTK0RCw3ktklEEAI93ulDG1dLPFxIVr9JR+zbz++te/bn/+538eOUtfrTkoVR4ZE4/0JWFDFbpj0jHuM8qEcZ9zTmR/pqZyeSsL5M+M+7CDYlgic/PqWtWlXanz1jPCjKrMLYZX9n+8iNcL7fyqtfeXN215daPt7B+1gzt328n9B21376Btbu8mBAG2zEcP4Y8GR/2V6ejC//Sf//s3qdHV4+LGpAaCDz1JozVpPJAqIHkvRZ2JGQRMQb/69vvHkyKoRYpr5w9NDxa+U6jJq+eZCC4tn3oztBxOgJU0/XNgxYMiQLYnXREQvnlTWejmvWAT7aQDwlAKBtoo/zYRA8LGg0nAN4KeETDNgyKVnxE4jlZxFQbetYzy/aRM5PCpOjqjZ5Hn+1tBocqQYNQkMgg9/2quK+mKgM6+eRjPe/rG7+fBniDOfjs3I5icB3ojgJsHhXw3vsZ2e5/ftytnQLXXdIx4936VgRVLuONSCl+LFyzWwZ50BlpOjU1llasqFFVjqJ5RgHB56SbAb2tzPWUnAISff/pJ++TBvXgOsTinpAJ0Gn/fk/tUJtPKOKrSDPAKWA2Ix3p5VRnnGh7tnvX24jLtlUolBc/MjXpjNyhkvLV1iw4nPcfkEyk2nzicSlaRpAF7ewVWyNyXpCWzIs5lma102yhMgK+zN2dV8/GmhaoLOJQCFIpmj/0gRiVMg7dvQ2lNnNGdk0qlvroSpQDQCEjf3FhrD+7fi/LJdVFSh1i/UhSgfncmAEW/sfi+K5p4GWuuYrBKdlTYDatkMl2P3MKglNiiV68adLeiqt5UluMO0siOirIC2ITiepDU75UhlfuhOH3/3XdZUwGBpGjvCUXMumkpCpRmrgFwxmNwfDxRLF3rjDXeQWsGTvKu/w5AyJqk3cYa8lvBKl4s1sLo4Rk9O+WNXZvmw+tGr5VZT1kLyF2TOHCNSh5tqOzNVfeO6zRGqcQzzmONNcZrlgSnYnoEjgJpWSFSJfWOMQ5jnJahCKwJPuc5ykXvGRk9AMJRxiir9a4rAwQGyQ98PcumedvQViBCQKi8CdugG9+QqwWgyzvjGajn1P1ZTJNegLyXMUBJ5o99amZYz1/6y7hKGVVZNnkb4M29avkBAbzxnNxbAHLLMBc6e3l6ld/Pnj/P/GfeOnA2FhRgCF0SCmrKTz17Vsl31tYS8ybYExDKYKBfKN5JINKNVc6ZhhXXmUwcafSe8fyOvtK2eCavLtta6K/sz+PMg/HRxRZ42y4uan6SEKwb4soAXJ412gOoQaZfvifuE8BGBtyqgZoyOZvrAVih0k71CQvcMifWXh1BNWvKrL/IVNe2zATapOFEwzHv/Lkek5Ts/HyKS3bdot+oL2xvbUf+xNPKXqOETAfxAlr2iZ58fstL8H9x+T6xriTkwhiFXGTcNShF/vWSHMQPAgq9B+sTIMjzmVtlgIZtDGtff/11xpTP8BBCG0Wevnj+vD17VsmQGG/spCNLjevdY6HBrgDmi4GW/cZYRY+pfAkwUbiuQgTWwq5NZtxO3024EyC753bQYF6OBowCBS7x7gII313B3LlqbXGlrW/tJIbw5P7Ddnxyt+0fHrVVsoSnhrWZ6Cw3Mf/+VwZHfOzIX5ERWPin/9m/d6PFj81k0DbCnT8EgPXERrqAGy9KVbcAAgjJood38PvHT9o3334XqxIWGkHVmAUO4YHg4F5anN3UoaF1Wop00sRydCuO8SblRSvlK5lSh/pPXDtRFXqwb/2OWMOiBYxeOClRAZvnKJtFXTJWgrYjwPUgjPF/eX4vHzEDCGWhEjipdPCusiANRCEr7WFeMRkV/aSL7kr5CEjHw9zfe5B4mNg2LICVkn72JyCcb69KqAqWysE8KNPrpzIlEB2BnmMw/lbl18/G54/t87oRZPK995/fk/P3McM7TsIebpEDMvAuYLi8b/MgP5lIO9Dm0Dduo/q3EGoSNMTMy/VlW168bmtYNddX22efPGxffflF++qLz9pnnzxIpjqAIpSfyoRWFE8ABi9olfFy5ZCruNZQkfAWXZy3i/eVOCZFdxeXO6XqPOVCsHaOHibWmEq3yhcp98maJiWMMVMBKEplAad4THuBZQEGYDAgdrkUN2JOPOCreHeBUxOphEYKLZYMw92LVLS8yxz2gByojigc9GljvVL9J4ve/n5icMy0eXX5vq0DCO/dq/ib4+NbCYBkGQDqaEeSYiVBwHnKY1xdVn/0GkoLYpwZE6hlWHYZM2mqJuNgDqQsJRHOmzfpp9n1iHui3XyGElwAtuJ9pMFiRU+yg5WV9qtf/SoWcvrvNVjIKeQ9Wr41/phlVOMQ1yB7uBfPpu+02/IXKl+8s26YG+ef64zBkZ4nM8P6syjUoaN1L6eUQMYg3sgnTyZgopdZGQktUs8062pSHrdrzRn/xb25jvGybaxF6X/KUmWNSrO0Ts8cwRVtNmsu/YvVv3vflREjIBxl9Cinarxup8QHLGAYki0wL8PoY3mVKjZpPMtoN15qzpK6rvaD/WI8pZaOoJTrtrcrfpUX1zN39FNPrnQ55kDw4fknQB6BhGCc+xhPJ6Dy3PFcj7eVOFeK0Pei5lyLwSMZyPFm9VIIglF0BsARyXLMIhyAtQblsjzfPIdnKHMCpBKzyTlbnnTPR9e7BmHWGL9lzMw86vnMvU1UkoycGEV2iW2sslfKwvJIIkPZEwWANBYJjAUfBZQWAwbfvT0L7Zz6g/SJmMNiBuCFWyvQvdAiH5kDAWFqr+7tTd5Vxp3vy3NfNFX6q1dZDzjPCN2zr0f67H05bTj/jYGjvepNjKv7FtkDaIM5wh5jr2kc0Hsp3Z1nSbd9CY33HYn1ytNNmwGDL5GpjG3in2HAVJwyBrp79zBoHU0MrCSGWlysMhYDRbXi8tayVxPfevYq++IuzA8otAcH7fHjp+3J4wozABDetFlML+0uUDerI6gXH+uj69fv8doC/tQl2aPMfUDiZcUd5swkkVMHmgLCYhBV6QwouVm3NwvtHFD47rJd3yy2pdWNtnd03I7vPWz3Hn7S7ty9F8MmZ+QUS5h4wknj6fTRvyII4mM3/kqNwML/8J/+tRutUAgLDxe5/ggo43z+P/be9MeyLMvyOjbP8zz47BEp+C+QQAIakFCDaNEULbWAFi0VFAVIqFuABF18hk/w11VmZES4h7uZm7mZ2zy2fmudde+x5xaVGfGFVKVZyMLM7b13h3PP2Wevvddem4UbSmkidYlI2YjCoZ4sn4++lL19GpqSIXT/mqT8u95OtQVFnK4Ao9D4WucHw9xSjZLRSDExO5cjykT1nMEI/SfGS9mxWtBMtsKArG8KnI3cWYQbqWyR2Ug0PY5PCwjjnPD+NgKWscnGl0xdCwhbgxaHJdSyOIV8PoAy98/4tD2Ect2cU/QsNWOFtkS0DMcGw2WQ0wIzUyR78MM1SDSza6raC6fkWbSAcBCE5d4CCvN6+77HwOAgoBsEj3HcWgD5GCB87Hq+Boi+P6L1bSYUWKzrTn9ITHZVH9V8BH41fZsAfoyxHTzqC8k4Qilx9nBspJSJMSLjY2Vna7NrUP9se1OAcHYaJTrA1agyhJ5v7rOHKqajlS0g9HHPL8/LxSW1ggaEYyOueWFzg4pGcTzzNJtunInUh+EUAH6oL8EZEciszACBv5rNSKAkTjjvQ+wA6W2cuxYEaD7WGjGi7slc8DtjHSeYY1O3Q8QZmifXEicjdHWye2zK1KKklxjOmCT/K61sdXmlbG25rjHnTkCJNUhQg/UtEZOTE7EV3KPUa4nrIEOYtc8agOY2N+eehIy/2ygAMI6qU2JgY4DmLCPHYgy5VhxOwLF7/7keKKDAWTHooBZMIFpOxi/UU47Lcd68eaOaQMY6znoy+q3icsAEzh3zAGczdd8ZB87DfM5xcGRjK/l8AmyZJ/wMM6IFVs76OZvBd5sh7FqG1ON5X5jXHqDaTknz23kMLZY9JYIhXAfnyjhwfbwv+0tLIxVtrraQ4B65Ju5Z/cZqVB+QCkWRecXrAR9tplEBP6hiNRDYBn7CvuB6GYvunGkpop65Dg7muYRix2eSHc1z531iHtzhjJ8JFPLaIJMkcykZDwvOoKZI5gMRpXmthQCHAL1kyDh+Mq+MXdY84yB7Uudtmy1NVhJnP3Rgxolj8VqyPNDXoZCGqsd7AAWhO+v4pXTXiLNOUBagmEyuAGftRxj6cAB39iSDZLK31hpg7wLshJJObaJYDZOTspUIQyWIrX0XwDHqmroEknkeNKYXHXzMPSe9n4buP6zAD2uctg8EqTJXWR8APtYtNg92As3onSG80rX2GTa/hx0AMIjwleeAlTNZE4wx2TmAdJ6JwDnZ0Kb/cOaA9pBkkoeYjwbwmVuAFAHI2jM1QYaMr/ZHlJtRPK29pbnX1JMyDq77c01nFFujsMpaggIbsTNcAtYW189xOI/unxY7Cwta04A5hNMyf5h/7JMEUhLkaQW4GEeD+nPtn6kbZazS/kfZSgTVbr3medahMieQwJg5CGpV134dmc3DNRDslZ+hfd61gyrVqYkKbLOo1uO11ODGpQ5a5wre+/26ljKiOkIA4Q1C9AgqLiyX5fXNsrP7omzv7pal5ZVOvRrqqOmjT4Dw7xVy+nt6M0P/yz/9B/dM/ICPLHYWaCKJLSDk7xgRNgc+5yJ7AyfAICpLx8cYP6f9JUVeN60YoSzcbOKiYDWRrVCBAqwSBczfE+1LdpFnMzFu0Mh3oohxdgMyVThcaWPadKpsc+494ENgrYKGNgIZyks2zABCjhPHY9BhaB2ZZM7a87QZqWQZkxlqAaEpLC6mxkiJwlABXetojFbVTF5TvdTNtcY/oK6LQjeAMH9zDVvfZy/gLlnURNIHAVl7Py3oS0avBcKDADBOWf7eZgvbz+V9eb1932PgcxBI+t89IATs+zkbCCIq0gYhMmeoI9T2WgHhHdFG0SWHajYPaifcUenKSHRmYpRi+pEyOTZaNjfWyu7OdtnZ3iw7W+uqK5ybsTQ57UKg1Tg44W9twtSljHl9uS+iI5w4QucX3iSVFR8d12bH2DD/pa5Z54lpNJ7vzMFk7YiEUi/E+1hzURvVGNaMZDZbzslnOcbo2HCZnpwyBbI2RE7GXlmQCvJyHgJBdpRdO8xxUCU+BGSdouLnDDzBojxbfud5REkQRzi1W7EzNIfe3NhQ7VzsQZsFsaT4XQUkp1U17kqgUGtfoNA/PaYErDgnlLZpOZCKiNc+icnG+BlQ55ssj+ui3HcstpDaYteYJUAUZ41/JwsDmDs4+KRzBNy8fPlSIJc5kExHnPjYRuxPgBJAive12aGwMHCQ0lqENhpqC1Ll3aMiyOey5gykTbdKraFqy2qNcZ4315o5k+ccJ9rZv0U5wLyWbAPHTbaETBeZ3YBLxgFxCRQHud6oFaa5N8duxXC4Pr7ssHsfyhzH2WU/CRhPhiXBizwj1WvVe8t6j43PfM6+p+wR8+Pa0viAflHgqpAMY6RMmhqi83zNYEkGlkADrqgBuddDAFrv/JtGZlvnIF4otxJSqrVT2VfyWp5Nxj/PnrmXfcmBHGflOC9rsKWacv8RRUrWJeN9/OXY2V2yezTlrpTpk7OzDuyTpcJ+ZX7wHrJCZF5is7q9t9Zac03JiCY7KZqrxLJw4Nm37JAnGBogEXol98fcT7ZNmdsqHsJnRC/lWch+emx9LDLQZjfwjV/DHDQ10ZRMXuc+6PPnVkGzKg+Aqg9wZAx5xplXgEYYH8kOAgjTQD41wZwr9Y3xARIYyM8EJJIZF12xBtt41szF2FMHphzwYa4GFDFOXBd7FmAnx+Kc6elIEI7gGnXc1DGurqx0NdKsQ+zKh8pwIHA4v7CgIOA71KI/ftRYcQ7VlCOSVfcC2k7wnWCKAgJc37Uzltwf9py139dUut8rz74N3CRL2lFXq28Yv4N7z7pzQM29NzPP+/Xk5y61cAnmAe5ui1qQ1BZN2HwH9Pj8qMAnwVmOz5eDJL4XrutmaLhc348IEF7jQwyNlKnZhbKwul6ePXtZnj1/oX7dcwuLoh4PDbtmuf96Epf5e4ql/l7c1tC/+K/+w3sWkqLnlaeeKLJARZX4Dnc8oC51BYnU8V4ydBjUswsoHSiTfamKTW4PkahuaD4Y44hYKOtRi6lbxyfOEEYwdQTZVBIlZdc1WLOjm2h31Att6Ee7jRzHzqCyl+ZPhjJAw+3q7PzFmUsGL9Fjri1R4mxucTw4ZzKveU+AVWZONqpsfNkEAgizqdrhcI2KMgRdtKvP8MXRUKPaYUfK5ABXGmTOHZDXZgg7QEjtmrjvqYnrJaTjPMbBT5S8vZcW3OX9rXHO3wLgct85RgDnIJAM8E1EuT32IBgczBS294JDAOgF7GPMMwYak2QHq6qoHJnULbpniWs2b+/0M4CwDTb4b4BBsoOjqiOk9cT62oqA4ebGalkkQ1hpRgBCsoTtGA1DyeQ5S3zClNEOEJ6fldPzU2XMmMOSN6+O6OgI9S6OTrfjyLETIJEAVCMqE+pVNmwi6nGwM46KjDLPb64UAadfYKh/oerwXhyAlnLINaLgl0wJaxEFT1gD1KM4G2hBBDut4x1tlnmOM4UDwTO4vUk0+bKMoVSKI7O62sn+xynys3AtY6ir9ERFffj62gBQgFBUKDudZBBhA+gaVL802oFo7icZGWdVDAywY4AbR9fnBQLpb4jjzxwFOHD9OD6K5FdBjqyPZE9wMgHxvJf6G35yDtPaqQVyBjqiXI6OO4MCAKKpN2Nl2taGspVcD9eIAwjYev8e1dg9zQmuJ3VkHIvrSjAvzk/o8I8Fu3hPAgyZk4w9c4bjAaqJtic4EBCfzF8yjarZqa0RcDK5Vj4jR3zRbTdiRzOvooDKfWQfSW0d85jjAAh5H+OcOdQGL7hO6L7pNZZ5k72Jn4xdQJVKGmqWgnFH6l+UtRoAIAOdWknmL/tf1hLXKEdwaEj7INljvvpMswNSrjOy4wkgTJ2i1517KAawYvsz7jlWa/+49rBSeJ3PcR0BupnPavVS91vGp6XxxibwHujrUsGtzjbHj5BTMnGIYgUcaf+KymzTqij7dTKTsfst60b+hzIxptCGpcB9BBS7HUP/fOSgV+rk9aUdeF53wGFCgR+o4QkM27+ovV4nJ2uG8LPmjH0fZ3ChrpL5oo1CGsADCl1f1zesNwifLJPj0D5vy5DaDvXB17A1GH+DEVNlxY44Ptb18owCeBNIEKgjy5dygnoP/I0x5lhcb66bf2fdiPkBWGS+aS9AAOWmHKP2rPY/Z7KzCqrMEVRxL1bA0Pv3P5V379+JrglI45gb9GhcWBDNHZvDtTO+0ESdmfWegwgY9qcFq9CGqcUG9HHtbUuRPpvpXrP5d2xM5jk/A6Izj2JPnYSAseJAKNcRPyljxzxlQxir5UTsDadfXErAmqPEiUCWg4vDBoOVrZO9UwmAqsYLN4c6wtOzy3J+eVNu70uZmJkrc0urZWf3eXn+4lXZ2dktK2trZW5+oYywj0Mf7b6eAGEzGE+//omNwND//t/+w3sMEc4Ji4QIpSNpfZ2DMwZu5M7CZwGR4cCApocOUZTRUUfeAFOXVzTAJoJqZb9ETlNHw79N2UB2+syRnCbyFpAaUGfA6QwZ70tEO5FSFjYyy3wuvHeMV5d5rI2jHWG3GEdb6xLHpjMobGw1W5ZIfUBQjFR+ci1tJiCbdLI+eV+b5QoIyMaXYwRwZQMJkIsj0WWuuqiyM0QBAQGEcjKqUEoLigIwDBZNnwngEu1JjVt9TL2n0lbjgDyWHXxsTrfArAOc6btXqR3tps8xBgFhrq0FhHlf+1N9AFOvHbHp+u8HEeLqkMEaUoa4AVuK2FeBnkRtBwGhQaHTjFW9vhOuEMVUGxs91kalMgpldGFutiwtzJWNtZWysb5alhV1npE4C5spIAtQZ0U7+h0Oq7mtHOJKUcz8YTNHrAVngggwzpfpfxTuj0vAJc5UqHWZLzkGm29UFnH+0oZAzgjOY7OxshYcEEIk4lDRfzIkifSGcsj7QgFCDTOZGuYTgIfBiqIoNYO0oSBwRARaGSNFm2cE1rhO0b1o8kw7BjlSNWtCe4k7088BpbEHbYaQ8+Gc8zeyMmQ0VENCMABwTI0hQLAK30hYorbSMJ04rRNoJv1FNiqgEGViWoZw/7u7z1UzAwA6ONiv93wiB3p5aVHiCCgv44ySbXEPNwCY6UtpFxN10bAhWuc1die2KRlG/p0x5j2MIXRTHK7UK0FLRbSBiD9Bt4DBKFHyzGJbA4Q4ljNI2G2L7vCdr6xD5mnsXexDnG3mYuv4BnDiPKe+NYEEjU2tS2L+BMSFwsa/maOh4cYxDEDgfexLXDNsFNcQJpPi/rXpbZbMajKELd0/dUQJOPKMDPJprn6iLKEUE6Gpzs93mWmeK3smXw4IuuYrLBvVAY+MaB5BG5UtVyKeoAWBJRp9OyCkeXGPgJhBI2N4emoRD+47wcAEKDOGvLcFWtlzQq/j/pN9SkYsgJDPRjCIMQ2glOIlNWDYJtUAIsrmDIvUeQkQkRnVWkF4y3XFmhO1bjPPO/t4aIDQLp1pN+0yWTRnlgi6QIm3omb2S3wN3pvm5bnOMB8AOyfHx924M8dhQaADAPgHmKQlD0rJCGvhKxAcODulhtDgQAG9CsChjC4tzpeF+QXZIu5Lc+Y6GWFTYaGGCnRdXpQrXbvnQ46T+rnUQaaWL/1CeY7J0vIMkuVrs4OpM01gIPet/q81a05QyP1iJ7Q3RECG+cZ4MpcdLGGOOciQZ8S5GGtsBXaDdcTryysrZXNrW/but7/7rYIurFNUnnefPVMZBednvpClc39Et+fibwefPpU9FOwvbUN4LnxWgL3WiwJEWVvxETJ2CWy2P3kPczfCN9yr62LtF2btGYD7vpl3zFOCODwL7v305ExBQmcX7c9yv5R9pCQDu5KWFQqSnbg9yxUZw+vb8vn4tJycXZQrlL2nZkUb3dreFSB8/uJF2draKSura2UM1hxCitX3SfuJnwue/4nhg6fL+TMbgaH/66/+8T0GIRF1OyQAOEdtbPBwuFFbJEpqI67IfymK7kb5LEZmbJxGnxakgRamOqdquFxHYwXFqHW2Ef5EDbkmNokYAI4VCkScXM6fKDfXhagG74mj29ZRyImoBcl8DkpbAGkijXw2tFM2arjfMVQtQArYyaLmZwsa83qycYOLPwAtx0zENEAk0a2MS8BPAJMoMhUBtedQhKxmCHUOffe1gwEFcuIqXbIFi0SycKbb64qD8dj95bNZM63xbgFbCwgDbBPlbDeCfD6gM68N3mMbFfe5fz7q1oJbJX3ZfOjhqyxhTx3U+5oIfpf5q3STDm9W3qmeKQeSJLXQbNc/bGJyrALC8TI3Panv9bXVsrW5VjbWlstClSunZkZZN+hYlYamZ1abNMvxQeGugvKs0c9HnwsRccbJNUBkLRA2sPx/lEXZGEMlSxCFXksJICRzGAd/qlKOHHUlku4sEs2jf/j+9wKwOB1RzmupdqLWnJ/LoSASzdriuVB3he3ADkhI4KOzhMoqTU2pCB9Ag1MEXTZNjLW2EfeoGUqPwU2BsosDocBTpTkyLsnMQP8BpOl6RJU9q8/Gtowx4m9Hn49UD6X6jiFk1qnRtEJqmA5HRyglWrWQ7B+fw4HB+Xr79hsBMBy49+/dOP7LyZmczfX1Nd0TWYaz8zMLzex9qI2k7ZwArFOHxM+AHsAN4xpHnvtKwCxOImMBkOLvPEuuB6GdNHfmer/77jv1+Ur2jWwmlFS+e8BxKrARoGYA5sCg6YWI55gWGRpx5+gas0njAAAgAElEQVRW0Ys8A95jup2zG1xXy9AIgIyNa7NZCQwZVBo4MiZhe4SC2jIpcAKZowkWRKDMjr9Bl+9r6qvaaWWJEXGqcyv7lp+7A4a8xrwCTFycn2ketwCT6+eZMU4C+BUIJbA3XdUbOTZzh9pZMUVqqxYFsYah0kEzNRNAjbxHnG11D87PXTAi52BMIggiimbNBofanLF0xrbfq/M+z2VaLjhImxrFrhyhqwc+07FFvdX10K6oF9tp94hetMPBrQD7ZB5ZcwQwoC9jA/AjmCttTVkAofdzqMG1i1xtwUHwKP05uTfv/aah7+/tlYNPB7KjzPPd3d0yMzsjQIhgleptL91iSeBfQTTmDrbVitHZl9RDUCyAqUqHtAIlti8lJn4WfU2xaNTHn8vpCX0asRFjWuPdMxsf78RXuJZQM7megMAwCpJVTOC7Y2jUrB5jFtGriMTwnLABXcYchpYyvCPKvgGMsJ2cj/WAfWz30ARwuK5k2QmsLa+uChQS5AEQMsYIvBB8guJ+U7OdzCmoo1D5YTqQsWOOSU35/XvZQABWWgoxL0JBdruPIZVBxI9KUD4Z0TYRkPnLs2jriHkv9iGf4Z6wpcw3WD0ChFKNReH6Us4R653rpn48n6csI2J72jNvb8uJbD9ZxYtyQYD04rLsfTosR2Qab27L2MR0mZ4jm7pdnr14VV6+eiX6KGAaxdFxAirSGqiqo5W+2mKNNoD+Z4ZBnm73T2gEBAgTZSRilqwaIZbUYUgNsdYCyclUraAjm8myEYlLlHRi0nQZ+NpE6aGZJAoX2iVGN5FG9WnC8a70E1FGqVcBENIQF3GIM29QoWYmW8ffMQ6TE/QSovZqTHLC7jN2Weu9yNpMKANiwENPITfPxSlsaxowhJwfY4GDGkCUzcAZDCuJtcCuzaS1zg/X2dE0B1Q9s6n2GTrfXxwqXm8j8AFKyVzxejJ+gkQRLehaIRgQJn2WjF9XI9YIzXAcZ7kaymilv6QouwWm2bAzlzstGpyxB6patXavAlNtvKIV1fYWtQ4yoLndqFrA3YrdPGY829fb9WWxF59LiE8tJiygo+eie/TVBxA+HOf6gh92lSd1+wp/okLSqjjqDYlvRF+GytzMZFmYnSk72xtld2erbKwui4aEEAH9CHFsFcio9FDUShnb0LTyzLJpE8GExha6dOTuNa+V2bhUFhFgE2cDJ8JzyjVzobkl29AGWsgIJPKKk8L6otUCQA9A1UqpP6jZqPRyBVmOjuSQyIGv2ZNEWxFxoLcVmyvjT3ZwBcejRrftCA3rvGS2Eg3uHNZakxawkHUcx9yKmCuyBczzo2MEXtyAPmCFMaA3IdcgqXEFiC4lhgXYVvb45lbOuOX7j8qXL9jGyzIxPloWl+alCMo1z8zOKnKOc4YdmZufFehC+IbXOQZj9/33v1f9p2hKqELOL3T1dDwfoulR3OTace4SPLMSorMYfPEzjiJjzHkAgziFfAbHDkD43Xe/ExgBNOGM8R6opYBa7tHtAyxTnyyZn6kDYTh1qXW0WEtPXzTVcF7PCoeTccLeMx9jP9sAVK7XmRjb4xYcJgiW9ZRaowBLriV20uPgLL2ohlUVNCyTzrlX0MyZrdgHOcldba1BX0AucyTZtABG1hq/j487WJhyBq6XeZT9gHHgb5nXqolSf8vxDmBL2KgqBudefE5nOHguqA+TtaAm7cvxkdaA2ijUgCrjxtikjp9zRuAndZ8cm/tIJjXOd1oyhMqb9zD/Qi1l/KMwHDvI3wTYKsXYwN0MIeYWWbaIy2XvQ90y/Tuxr85OGuDyBSDsxWqsPGoaa29Xbf/JuJKphHExIaDH56DLc27meuYo2du19fWyoX6M02YCkPE+PZNPwJezSc5mtkFqnkH2XS5Bjd1RUR4j8JS+kq5rNFA28CX7xDPf3/8oCrd621U2EufTGNe2IKzptOMwMDb4xx60QZnsn20wmt/J2DJPACisB9YkYCoBPOZcAiTMW+Y6Qce2ZAVKeWpvteZq+QxjQdAix2UdE0BnP2A+0NKG7C7nx/ahinx57qwj90ItJeNu1oT3jf39PbXgsW2+7wRsejCIL4YtqwCW/okCrAj1TOt58V497zFnACUcdeJ+iFLEX1nWOLLACVhQg8qe3wlqqd+ka10d1PZP/EXOw56Ar6d5/6CPtancPG8CnaH5n9Iu6fSk7O0flIPD43ICJXVkXFnC5dW1srm1U7Z3dsvLV2/KixevyvLKWlmg1hn/uQYfmeSPBcI7Xyr+Sg1Qt/7MH/v7E8D8Y0fq6X3tCAz9n3/5jwQIMZ6nohVQdAw1606GjAUq41eBQhaVAaIzdETizy/ZWE0dmRCFzbxpjAyFzCyoUF9CowhQiqMTA5lC+GQI2fCiHpe+YXGMUsMYumr4+gFKbdTJTatHBQBUm4Ia3slJV5dhR4UItaPTHCv1gqHucNxQrLqsSxXViNOWjTbHyGYXeivXzmcDCGMcuLZsqNmM40jl3+1CDyA02KmN1Kvh07ZavSBvq3YkHYl1NI6vHDfOO8g8mchcZ8Y6z0nOT6196YyYYof+CliPE9aCtRZsYXIx3umnCHB78FWzdroOX1j3U++rtKLW4Rtc3gKEaiZfexBWYRkDr36M9I8HtI5A3uZ9gFdEXB4Rjk52U8csBDjuytD9TZmfmSxLi3Pl5Ytn5eXz3bK+uizaKBkielgBDJmXoh1VEQ+OkTqrZGC8qSdbaLGXOIBENLUe6/3wGmsyGQI21AQmQn/kebPOEsW3M9FTu0NjsuJm31NMggJLS25bURUeE1CJc55Gy8ksJZM4NjYhJ/roy7FAJraBa1haXpIjZ5DgSDyRf1ozSN7+6krXiZPJ3MMucW+hTgHIuC/+HRl0XmfsnKnEMXNmhfukv5Ych/uhMjxq5cnjo7Oy/+mw7CP28uVEVKOIuxwdoRx6WU5OCTyNlLnZKQtOLC7IabIa6WkZGrpTHQ3Aa3d3R+0zcGCSrTs7P5UDhPPHdRJpZyz596e9/fKp1sAxXml2z/hExCrrtl9fDhgl+8f9MQ8Yjx9++F7jxxxh7gMIAaqi09UsXuruoMIm85TsL7YIJx5HEKebOUAAg+vhvYBQMqGhdZIhxUYDCjkGjifzOuBVwTeJdzizHTDAvYeuaJqvna/I9XM/oY3GTlJbF7vcguQAuwTVQrXD0YvibWjOuS6YIsmYJzMRmmPrSAPWTG9zIFC2tJY5uEbPAiZua+BjEpwEEGYvave7HDtZVQu3uB6K/nEEiM5Ovihjw3PK/sO50hoqNLkI/PCeBC65zgR2knVKb0Lez1coshwz1Fr+rkx90ysxz0TgGdGciQllv3kfAIgAEK0KYr85NyCH9co5Mi6IzbnOljYeBoRSh2QNVnEp5hif91ghBOM+vKZzur9mqKO85rV/VC6vLrpMuVVZ2buv6jp3+YPBk7OdsVXcL6wCrjOBAvYjKJD4PQ6MnGgtuH6wb0HDWsDmQil+/9N7+U7KQtagmoBjbbmRZ5A+nwpG1WckQFjLXVp2kIBM9Ql4b66ZbFqYUQGDEh+7c5shsvpckwGhmVYpJcCOwmzgePhriKmlrIK1S4lPW/tLlvULAAjq58WF1j8Z2FevXgkoQU3l/azj1dVlHZvnw/mOPh+WT/t7XeYuLSO0NqomAtcKkCYYBviWamlVPmUOsC6wBfbbnGlOmQN/53wOLhu0Z89JoiIJAz9ztyhrRcuyhhxjUndirWWv536eaE+F4n56Ug6Oj8re/mHZ/3SgIOIN3tDYZJlfREV5TcDwzZtvy9tvf1OeP39RNrd3ysjIWBmCfYDqaNhb1d9pfYfYluzFoboP+jV/6N9PgPAPjdDT64+NwNC//K//43smHXV+AnZVgY1JqwwhhfYCAN4E7TcTKYaC5WyS+tXImTRVZ4zi+hpldq1O+v2YXsOGa/69N9hsmBg8/hYgxYLkekKBi4HFuOq8lTolieM7X29bAN8Cpj4D5cbVzqS4p1iitT43SqW9YlWcCgxNHIdkOXMNGFwMTxsdTsQvjnYbIY8BaK8vkfPB7GJLU2mzZ/k9RsvGrKcu5WHrvpUV62sCuZZ8xblk7FW30WTyWqMSZ8afw2z2aqQGQVVls4LdDk5VlbecL/fuLGeN3AfYNRm3/vpzdBvq1AsmQxeVzcrk/GqO647q8X1/9VofSynWjEKaFKNwqbM3NNEWfMawe03UcaEnoYDjTRm+vy3zs5NlaWFWzenfvnlZdrc2y8rSopTp5GRqDRDhJBp5o/HnmSTooOdS110bMQ6wF+36/LzLcrBeAThxJkIdS/0ZGy+OIXMg4C5zlfPESQlllHkdajd3qGbDCKYo224xqjZYwr85NsAvc5f3ac2Pj7uu5+xUzYc5Lo7b3Lwb0kNvgn52eHhU3r97LyGDrM+VlVU5BoBBHAu+AyBCWedasR0BwqxnxkE2qfYTVWbglh5UNTNMYKYMleube7UGOFXPLRzAzwJzCLJAdTs+xnG5KqMjZEfI4kBBny3TUNOkWIeaXlHWjJ5afAMOOQbiLtwLgBDHhesDEOJYpTE8gJAsITYkgCstJUJtBxxz/c7AOZvFV5pkh0abdg4IygRERoiHcZbgybCB44cPHyvYc3CADCLv4Quq8Lt373QPXMPIiNUCmVMBhFwr5wAQ8hzIOOKQu8/anOYlr0dAjN+5h9AeDR4NZHl+UTkl2zNH/zvVtHqPSSYAx1uZjNpE28/YJQ6t/Wd+wVDBEUzWMPPaDjbZHYMosyb6HoJ2mM3u4Iu5yXUAFpL5hFiAw20w4axqHFHVTVWRi2RCnZGxsFGcetXSTs9U6X/aulDrNK4MIZQ8wA5jnywxx+I5MX8CYAJC2300+2zot9x31nLUKfMenmnLEpAS7ZxphXLsax0t50nGhucrsH5xIUDIs0d1NCwL7JAAU20jwbwGfPM8VI4yUgVvBAAj3pbnZ+eftWKqozPCjG9EcOhJyvPompcPla79Ac+DzztIM9T5GoxrSiKwAbJbNxa8I9CsMUBETrXP48o4Eez58OGn8u7Hd7YlI667VEuJ2dlO+OX4xAEp5ke3x1U7DuALBTSiTWE08HfRFmfcID7+UJhJ3lssFBYas+w02bRKfeUnYJX6S9td6jtvrbJaqIVm/lhPYXHRbAIHZodVnmBBJFpz9D1c1RN3eKQcnxgMfzr4pDVCAHN9Y6PsbG+rDo95zLPlHsgOojTK2PAVwOisuJXo+Wr3M4txHWvdz83MlLXVtTI/N6eAAmPAmLR9MFn3CXLF7knlu2bzspYD4AgKuDaV8bFYUepm20Cp/Yph+7r1O8cEJCcocnx6Wg4FCD+V/YODcvzltNwiLz46XqZnZsv8wlJZXFopr998U95+85vy6s2b8uzZizKuthYTZQhgqD2nD0Y/BgjDdkgA6ivH5g/84QkQ/tIRe3q/bM3/+Bf//j0GNP2ZEu1XtLUaSDjYcKlZTMm4JdKqRc7mVVsbaFNVFNXCL6pJqeIV2Yg4bmpF4sRgVHg9Ud4YxzZqLLporW/i4nktETcWLYbNkVY3zI7xiZHgp6/LKl1cF98xUI5aWS0u9JEWyHG8OMxxxhJ9Sw0L48O5cx2htg1GtJMpazfxGIY4EH2k1HVfbVZv8PPaiOr1OYvbNEOtgDCbTKgybSawd3Kyobm/XgBRwKv/zSg+BISiQdTsopdWS9fqrz0bnI34I1m6ui5bwNser/17B5CcIO3Gp13aLYgymaSedRAQ1prMFnTXm/fYN8BQY/DwJA+siaLdd7dl5P62zM1MlIW5qfL2zavym2/ellcvyBKultkZaq1q/SHHw/kBRNa+YdkI2o2h3ThCJYXyzBrgtYC/ZK65buZp6GAcE+ce57wFHsnS8LkApzgwrMmWrshTy9pvAWHrwGRtZd0FDCqbBD0IkEkmBdVTro+eVhIIoQbyXM7Xd9/9XiDKoh1DymzxHTU9nOIOfNagEc4Wf+MrzlLYBqG3Miam3xI1v669N4lkQekZVa0HGbPPR8cCTO4ZiNw6Yj44s/dlhBqosZEyMTnR1Ve5Dsk1WfTjAgySZcCZMvD6SfVFOJlcG4AKQJis5cH+J2VZ5HQ1KqbYEZ6ZqXEHej7ubzbXZZFDZeS+kjU1ANvvaHER5UhGGCCS7NP+/oFsllQFN6C6rmgcqWH7+PGDnH3mmJ069/ijVojovDKuV1flw8cPuj4o/mQHFxeX9M31QpXMPbSAMP3Lkm3iHFwTx8EhZPz6OjO3T+CLY+l9VZ2U8zNfua5WRMbgjNo9r6usBdcnUofmdigGKwT03LA8Np7jxc5qj7t1M3Bl925uNVf6QIP3Qc4pUPvluGZGrFppSqIDcwBCzpXrttLhghqcAwjF8pe9vxXgCv0tAj+eY2ta86b60UfPmdfYaWfEHFjKWgjbIHsRn2mBrxkyzqSr5UttF9PqBDB2vMb85XWuLS1asvZiw/hpG1BbvqgdhZVVJTilEg8HxGy7aGnjZu0AQTMiqP2LImvfkoZaXQSeAg7I5rHmGEe+GF+ui/kqQZepaZW6oHzs9h5pz2G2jDO1Ewo4OQjhPoVkyMm0880X45OAB+fK/GBdMz8yxt34E0CpDeZ5Vm22n/cyhgQ/lhYWBXadbR5qghT93h9WCGCQ62AeJJhHps01v+5hyVxjj+KaCOwQROH8rMnV1bWOzj9cM7UcK4BQ4kzQoe+KSmoODmmTQw/FK41RgksKjqDkenmpbPCy+oxSY+6epewVBAlUB087h6YePPMUwTKEmwCP2IHNjU09A+YG18txemrxuJ53fFTmNXM1zyC23cGdPnCT9ZPygwQU+bzWI0B/yBlTMvP8rqbyxVlF2lQoqXFuheLD4+Oyt79XDg4/W7TsfriUEdgAkwKFc/NL5cXL1+XN22/L22++KS9fv5Hi6MQ01FfaoVh9uE9SGPDnK0H+1j/7pXDlCRD+0hF7er9887/8z/7te4w8E1SgsC4mJlTES27V/NpRVP29qfXDMPHZ62bBS8Wx1oaJl317K0OYxSxRhabGgONmIw2dIE4s/06WDopKNjj+zucsxoD8t50CPpcMYzZMDEg2fteUGDyQFSUSlgyhgZRbL2RRhtrDYMWp4PgtIBzMECZLEWAqB7kq9mUTyEYcIxawHcAdUJhpmmvk9TbinM+7AaszPNmQOwDRAMIAvx6Y9Vz5tl5RBqUCQt7bnt9oqKpipr+UD9iUFn4NCB8awM78PViJueYe+LUv90a0BXrRd8nxW8MqqiwX3GQH83veNwgCO2MaymoLCB+xG9156/t43gC8saFSpidHy+z0WHn98nn59u3r8vb1K/UkXFL9FZfVB1togJsMea6hr1mxo6DoYqMCK9pzbYSeQEQLCJkPmYccO7Qx1mPARbImCrjUyD63GQcmGWWrCfa05tB4WqqOnJAEW2q9YmiGnE8OZK0v5P4nRZ31N2uU5vWAwd/+7W+VWbMTPCwwSGQbR1iCLYuL3abPdUZwJ2wCzhXnNfcnml+lTJPJ4puWEwjK4ABQ+zwzN6+6GhxKnKCffvqgb2ijtNJxX0hnYHmAqUlzlsPZA+Tqof6RAbZdOypfTqyOh+PGteFM0ksxgJCM6ZejY90TDlCEdhg7wA8CDYDCfLZve2EVSb6SnWIc7XiaGpjsmRgfNaBG0AuHWdH/T4eyG5yXTCyAjvuzuiyy/K5XwkEPIDQoMJVL4h5QbSu1P7R7U/GcJSLjmkAE5+LZ8CyhzXIs5hbXwn3yzVgCpAJ+eG+YIYB0tdSovRgT3MjzDihkPJxR6Jkp1Odxf7yX62DuEoSICqZk6ptWB4ytsomqdboqF+cXtbG92SxklqCFsmfghDOnAMWImUTgJhk42VGVIXvvYoyzlwYQTtATUqwA2hiYCpf5nWxv5kcyhBHvSRAp8zx7SgIyPP+s2awX3hP2RzKsybBjZ7jnthdkG1jguSbrGBpq9h7uFdvF39mb7Te4dRLrh8Sr2TD+Bgg60DEroGcgCQUQn6NXdY64DO9XIPvWvSmp246dcebXbXBiB2huDyBUGXgNXmdP5jkBKJkbM9NTqunmmllvBKXIkpMBT8AtbXeydsU6uDOdP/5T9nnNkcqC4rXQe1NCwxgvzi+UlWX6+K1oXnpNVQ2Eeq3cY+wsAfXY6dh2gLOzhAS4DQjJzOHfoFbLuXk21FZyn1aavRGIoYYb+8q4kcFVLfMZ4ip3Yp8Q3EivUJ5NaLtuCWSVX3w6Zwl9H1qDlACgmHsL+8yKwpmr8SO5Zr5vr68FjMkQpp0FYxNfivsN2yB02dTItz5SAqVtQDxBMuwBv0ucaMaBB3xA/ia/T4CQUigzkexb3aoGlcAS7BGAIePxcX+vHB4dlfOLKxWIFBTaRxFgmiozswtl99lzgcJvfvOb8ubtN2Vlbb3Mzi+W8YnpMoStqMquXwWga+C59ZV+DVR5AoS/ZtSePjP03/2jf+eeBQ69gI2qLUwXra9GeVj4OEOoiLE4k1VgUSHMcVlpkywYBBki1OFIiBVHMcAYJkVyay0Av/P30KICeKIyh7FNpoFrDGUpGw7Xy4ZusOrX2w04UfMUBYcaoGhqU0CfTYLrzqaRrAfXFAPWZjviePO+ZFJ4b8YnxjpUj1BK+VwK2w082UgcRc1Gkiwf98/7W+pgHLxEhAPkcCQcVeIbYFszhU29YgxmAGFARiKbHEt/E6XE7RyUHWt69RkQGvA9iGxV2qSzZw8jXvwlQKYHYg9rBlswGODjz319LP39zoIxFe89yBDGoEpQpslEDlQp+kq72kH//gBQNpnEzINBs/EQnDriyHiNj5QyI0A4Xp4/2ylvX70or1++KLvbm2pNIKooUUgapUvBD0ECr62MVyLNyXC116qMmua/pfYzL+R43pmik/maKGoboY4zGvphMgp2tBxBT/ahA4tVXVjrofbE5P4l1FLr1dpMFZ+PtDzn4d84/lrHU9TiLUoognPibBORJkP4ww8/yuHHwWZt8L6o1EXpNOPOtQToBRTxGg5DavH4Pe9RLcixA0kcn16E9KXEOdKmrZYfdsq+HJ/IQYJGevKFGkBHjXFURa8WrdAOPGOGY4lCoTKsw3biJHZwRyS9jtGdHR2cQGiRZMMQiogwB8+/7cUHKIu4SMAUThfjQbSe++c8us5jg0pnWNykOxS6jJcDZu7Xako+wNHNoSOykGd4ceGsg22XAYwzca7l4ksBvVM7e9h5smE41WS+AAE4/8ki8V5sH7L+qffk2XBtqlUlg3146EbfY24dwX2mlQD3SsYVJx1gyPOmfp19CbCwuODm1ygppjckY8uexHoDpJIlsdCS6xO5buZCHFbGD/AANTogCudaDdMvr+Ros08kQBgJfcbGx3K7EjNS+jptMVFqv5o8i2TlVDMMrXqU8gzbXaxDWiGkNornkixe9oWUMyS7xLHbzCfXkHnDswu4SMYkDnYyqDwP5mD2hIATjplsNK8zv/LMudfsvdxTQGwAAHOC+cB9Zq+zvXKQiewgc8rPhflscOMs5rDqDCG9MG/dhgIFWe6lKwLoglXcX0BAlyVFC2EM1pCZS3ybCu/m7rEVrEUAF3aBQAzzDKVh5kaAcrJyCQxDG5Y/Um1Auz/gQwGKwmYI/T5ZLt5Ldo0MYdrGcF8Blwng5t/KmlUfh+efMTd49pgxd1T/WFtPkWnOXGXOMwasNXQjpqa9vjg3QTBsgQI39HVEMOrGIJa1BhDii2CXnhMZ6triguMDAKmb3lhfkzop98VYYotYow4uuedjMvqxneyX+ISMg2owKwBMECsADzskqu+t2w8B7jT2tXQhAY5QoJOlznrgdZ4fgRwGKr6Z6KLymdzHNnMEO5/g4dmFfU3mwt6nT+UzgoTX0KSHBPIU8JAGxWzZ2NqWuMzrN2/L22++Ldu7L8rS6nqZnJlTX0Kp2De+xqDfMehj/NJ/PwHCXzpiT++XL/zX/8W/1wFCsnrhaGszq3VpoYKM0vesCjqkSFqADSoEkaSTL3KcHCWjx5IXmJXonGHMQoYnHuEMDA4bKI5iMmS8lnqQADNtbDU6lmhoNkpHHSsUqc3F46zEoXH015HKRJzYZXL8HIsm1vlb6KSJfMYxTuSY6zU11ptXAGHGh/e3GcKACjbIKHq2xj7nC1DJeQL6Wsc/Y5BrFVWxAhjqfZJJjDENGEzkOOeI8chxDCoNJvNaehrq+I8AwpzXtYQNXbVZZxkr/6kjb3bvaAFhwO5jwjTduWrnh0GgqaPXD6rNQj2D3jew7tsI3aARfey47Zj119HUKap+71aiMhOjpcxOjUtpFBD48vmz8uLZTtneXBcgxOEVjewW6g39Ol3XhxPMVyL9DiBYfbbN/naOX6U9x4HLHIrjEupxFziodJr2uLn30OWS9Y4QSIIccRSzTrPxJovQBhYiRhMRGo4RWmBAD0InabEQAIoD9nFvv+yrdu1YTko2/1BGA0YSqMl4hR4UOl6k6jlfHFvew3EBhWSuDo+OBQqHBSrcXJ3PEU1nGgUwAAgVBCJzcu3MBOMFVQvwwfvcssfZ8hCURS+dMADjHq/Iet5bOCj0T/396roDXKIzVTVRjhugy/lTYxiAnExM2n3082RY4Ih7aYNSADKeRW8/+gAec9e21DVcfMd2hzKaLCPAl3lAMANRj2RHEogYG6UuCXACA+RU3wJbk9DuAGZuQs8X9jOCR4yFWxN4v6ExNnPItXqm8nGvAEMUdWkXknHhXpcWoa0tdVlj9pX0C1xacgbDQRf3x8yccc2hAYKZKDMdILy7h9LtgF1rxxjDOK3Y6gDC9PrLvDRIv32QVc5a7oKYAJ9hat6oI6TJu+vfXN/lPSm1Zym1SKAwwZ3YbO4jglAOllpMg/tWxrPW+rbMlTBsklHPfQaUcA8JOmVf85w3TTv7OedKBjLXyzHp98ZzCRhij4r9CNCcmrLiowOsrImrMufFXosAACAASURBVDZOYAvmS78v8b7MB4+t7zHXxzUlC8fxxkaok0RBt1f9jhgU98m8ARQBagA6rZgWWTPWRVpDxBZnLwYQai2J8dG3oMr+wG6Y8W7rPbMVAX7mZ33+iEzJztQ5k7WbrDJjRSYrWT/mQiijjDfrBsAsOq7qat1GKDZIlHjR02/KzOyceqZyXmyi7OHhoVgSBOzwqXjG3//4g6inDkiYhkzggjpXMuIJQAIIUVimBQU+Xui/PEtqTWG0JLCgRIS14hQ+ngHgzc5VMUNTxDPWCX6Eaca9Zw9hHBmjgE2uJYGw+BFtQL2j5VbdjMxRr0crMNsnY73BIMC+n6vG3HXOX1w/eIKCM0wRevtSbjBSxsTAmFYPwrX1zfL8+UtlCF+9/rasb++W6YUl0UYBhW1w9zE4kvnz2Gt/6G9PgPAPjdDT64+NwNC//G/+4T11eUw+FlmiOBh0NZ6t2SVknqdqI9A0l2fBkrwR7aZR7QRQscqz0bHIAjYS4UoUkgXf1iG0gDD1P3wmUUwi8slohP4SMJhNM6ArRiSbnulnPSBESS2tJRItj8gAx2yNSICAaS7OvCgLUKM8GJUA3tD+EkG0epcVsHrA1reXyHW354uxCEUvzjyf5xoCFONwPASwZDT76GucBGehrDgWxyabaMYqGak4lQGTrqEz1acFZO2kMoBKfZ2tfNRBs1n2IIv3RpfUR2kNJL9HKObnDKMwX1UNHXxPzvMgQzigKtqCwZw/95PPt8dtAevgfWc88zmcuemJkbKyOFfWVhbLi+e75eWz3bK2slQW52dVK8TGrSxuaLdSsEt/NdOP+M6a6NeTI9J65rWZe+ZQO8dSexEKUjJ4cWTyjLuxqpTjRKh5fwRoDJDsVCQK22YUcaBw6OMcMkfTL6uNrKcxc7IcUaVjTWed44B9qRLo1GmgOJp5z+fSD64NePA71xPQx8bNZ0IfZwwStAnQYq3/9OFj+fBxz+0Zbu/KCHXI0wA1hDtW5eTKwZVjcC57obYp6AjQc218TIqp+5/2u55/ampcE82cK30T4+RRh8YX4xyaW2yHQZrpSgaaZ3JGE+xhDiRoECXYgCmLutAeAvtgG5X+ZIyL2RRnnchOnxm2wArXoIzp2XmtqzZVLzaP+zDN2TaI+SvQIBqtKWmxV8oSXZuCxvEc2afODXBsKXkDDwRADDrDIHEGob8HnHR64bVZAoH5muXQ2FTBIwcOoB6a9ppsMLaPc7sWldYbY3qN4ENqDRlHPsNzMshzLToOvxQva9N42ZQKqAQ2AI/1WSrjenqqGtnY2dj1TnCkjlPAkIKm1b5CNWevBQjSggLQjeObuZOyCwNx0xST/UnNI6/leTMf+HfAXrvOsie1c68HZu7fmIBLbGUyJ/w7QIUx4B5aFclkXjNvuUaoimSGzV5x64asWwvSmXbtVgS9YiTxxY5eL0DuWla+Mye69hRVPCrXF7t8c32rwFtrwwlQMD/5Yj6q9U2tfWPcok/A2mA/TRlLgBr3xjzCxkxOTeqb8Q2Q1t5R2UWIryQjmzmWsUTEhjlO8CYBnLCLOEfAdbJjbRuwrM3Pnw8EYg1uLfASQDg5aYEfrg2Qwz0bBA2VaQBYtesIaEGPJzOKz7a4bOEinsX3P3xfDj8fah1wrYAe7JiCKScntXfjdFlbXVGWUC1HqkiOazavBQhZs1wn18O9QvXVHBgaKrPU0lbGBJ9tfRMnFhxoCCjkujlPfNcAQv6dgNdjAX0FSBXUM207e5bn+qj2VGxVnxnnPi2KBKClvpyxgFYrzanKqBquFHIFPxaXBLS3t7ZFHX399t8oW89fKUs4Oj6pfeYJED6Bsj+1ERj6P/7yP9eunwhWBARY6CwmNioWK4aSBYvRjzpTVKygHrBQ+zYO9LRz5NSgzhHOgBEoFI7AmlqVzEB6TWGEkt0Qz7uCGDKR/WbtthB8YQCIRPO+1FnE6Y3zx9/9mpVQBdaqulgc0ajSSWyi6Y8XA99FBCsga6NXyS7G2JuqxzUivW4uehzpOPj9tdvhyzkDThJBxoA9AIQYnlrLlYjnIKhsI7kxpqaVmFqiqK8AP1knU0RFwVT9QTXSA1lCj4PH21TNPuPWAygLvLQAD3Ea1Mxyvz0o7AvmB8GZ39uLxQSY9ZGv6nHf93WFOX57nmQIdUmij/ZfZrj2jeW7Y6dmsM6BejMmyVYnSe9t6vlaSq3m6NhImZueKNvrK2Vna728evm8vNjdKfOz0+plB2EZxTqK2FkPqtetEXPmThyiFuAl6sm8i0MYsZusr8x/rqHNsmeN8bmsoThTcUw4RhxH/maHGTGB6wftKa5odHxzKwaAnIPpaddNHR1pXjHfWPcP6KG14XjAS84DYMGeYF9EcVKG9U50pjjsZAsTcOH6sQ3YoYCPABTR12udYNpV9A6nBUR4nfc54HBffvjxXfnx3btyfPRFoA+SwYR6VM0JPJBR4l5YK9DiBcrpY4YisZp2T0iJ9KcPP3V9Ey2V72CFRDFqL0YD2GE5pow9IKdbm1dXckS4roAj7oEx5EtBJtEwp0VllBMaEHJ25kCe6rXIEFipmeDC6sqKHJM46Ni4UOvzeexURDbIEJAp4DnGSQeUULNle0t9pYUr+jXp9jG2973i5tmpFaJxvDk+dpBz+doM8ExHdyaydaTt6PZ2qCKCOj9uJUiEQ2YFw1Kd/dr3DWri9IzXCJmiM1pvmEINGOSb16hl/fDTB6kcAoTNnPBYEySN6InrfWqf1toPDbEMnESum/cbSDkLzfgYuBlgynbf3HaGkWccKjfAT7RjZQARqzGwxr4jMgOASgada04WM+CZY4e1wrhmXmcdtPNBVDmEnWr5hrPSfaCyPQ7HCtALbTb7UBgmudcEhtIOog+4uNeosy0uFWFdMUd4/sxPZ3CssOx6QKthp4yCMSE7G0q290n7AVBIE+wE3JBFjM+RYHH2GubA1SUU3rblgWsUbVMMLhh3lq5rI13zOzTUZ4EDkLLfM05WZZ216nCl2oph1RROIJqSdg4BKdmzYV4xDxif1CcmG8l7Qn9N2Yt8shpUyP3v7bn9BvcPGCRLRyDDAXQL5jgYYEEj2+nRMj1Lzaafw7t39Ev9QZl3fKP1ja2a4bsVIKRHKzYBhWlao6RG97QBeKsry2K/JNjk/dLPFzC4t78vO4nvhwCN3zcqH3N+dlaUb2i72g+qI5H9qg1s8nz4LHtcAiBttjp7G8+Jz7dzm9dkzxvleD2rYei9I1LMZ4yoe7yU+JPXOvPh6BhAeKQsofbaGq0QmCSIVQO6Yn7Mz6s1z87ui/Lq9b9Zdl++LWtbO2VsYsqAUBoN9mN6v6b3T3L/vwY0PHa8X3Ocp8/8eY3A0N/81V/cA7QCujrZbFSmKDgnuqiGoZOK3mAIWMwGFM4Esuli9A0IER+o8vVyAq36GbqL6p0GIpahpyXDwGRu6W4BenGYYvQTjUuKX4u49oAKqOFxZkMypQlKhzNsfxcgbKM32dQyNdosYbIsAZxx4B0BDWhNgbIL+BOR4ngtBUmbV6rzKl0ToIBR17MAoNRIeDKEMXzeRHvQGSOY98XRdBE38st+ftpYkVnGONWUW+6p/TkIznItMVp25vp+fy2oTT2iE3pGizhY/uxDBVL/rQePOWa7LG3s6vcAB7QHpj5uMoR9pclDldEHQDSc/gf9DfsTtGAwvweQpZeiABfrZWK8LM/PlhfPtsrr5zvqQ7i7vVEmJ8YEBu9u3ISZYdfmDjhUxtlzIgAozgPHbbNdcfwEeBoKWLISjFcApClFF4rMcrw4cNoYK90rIDoZOP7NemHz5lpUB4g646TbDGAzohYMtehUNXZWsuN8OLG8L1HbXE/uTdcw5l5kibx7LtMCwiqgnJ/G8mQJcYZS38z72XAZA47H3/k99VFhOrQZ0aw11kMaZvM7tYrv3v0k2yV2gGqlnfFYWFwUXXF6yllCAzvXKPM6AI36sU8oeqqvoseX16OiG6fbmRzXXUKlZMyosdF4INxx4hpC3pdMXgRyODcOdOTSiazbITZgCuVeGS7qBgFmU/SQdRSeFgJtZN22wZlGagZNJbMCItlYQGECC4CyNEKnb2ZAiQGJlS3VMLtK9Vu9k+DcjeabavykHh2nGnVI9+1TFqvWPOXzkZC3FWAtWYTFQisW9BHFmt+b3qLYR/7G+nENY4RenMUk+AKQT59FAOXhwaEyIowfzz412BKKqd+sZT4rW8haIytKgA8RtQsAn5WrcboNyKz0mSBjH4S7KncVFMbBTVBS4hwVBAEIlVUeHhKLAGotdL5k/+KEt7V7jwHCHig5Ex16Mr8z7qF4B2DmfkOnyz147nkfEyOoUbtOFjL2JC1UeE/2bLGHal0lx5idna/g2ZRAju99y+DMwSnrFSTIBZXeLS0SzmtLQ1Lz7UAX15JsWPZGrof6ZOo/+QIc4ZewtwQ4O0g8rsAcC129/KgXrVnAsJX4fPQCuDeBQdpGLBi4p7aS55/MLwYlWb6Ma+w775NITO2RzLGYo7GLbbAuQJ7PcExluirgBhBif/js5uZG2d7e0l7rHrUWaGIORElUGUKChgLobrMFIFTt9vv3ojSuo/hZ63t/+PEHCWMB3pbot7e8LEYENb/8BMSJwr6yXBbmrRjd+wA845vycW/Pqs0fPuj+KBegHpG1Q6QZ/3J1ZdWBmLqncYw8U+ZhEhdcvwInNQgYH09JjKq+m8Ca1n9NQoS1pf2tKvHqOdWgOJ/1vL5wG7aLy3J5AR2VftruowkY7NrZiCrsOTgyNlomJmGYTJe5eQIEbqe0sbldtnfflGcvvi1bz16W8cnpMqIaRqe+W1+z9XOeAOGfFxj7U7hbZQgRgsmCSpo8ETAMsaL5SKUvug9Ysnqk3FkEMbxEqHGsVEM17CwBRgiDk8XJhsZEZ8EH9PFvc7OPuzoUDFHS/tlcldGqksuhWmXTgBfPMTC8bUQoRjPvS6RaBqJmCWOk/XkAk6O0AQsxutkM44i1oKynFzj6FpGGRN/ikGrzq4qgAYDKtHW9+PppkQ0ujm+MrChhTYYwrw8CQlPH7Ly2RjIUoTQS7kCRodqDWg0cnH5jrdnB1NE0zoELsfv7aAGhxxLj1/cATH2V+wQ6e5ffPRa9CI3AVh0WCy6QnbP4gr/qMRpKqDbSZkw7QFgpb48tvoxDCyoHgeggKAyQaj/D/apf0/KiwODrF7vl2Q51FWx2ZAepGaSd7X0n5JqaqbR3yTNqr8k0Npq3m3KVTQ7qc7tRZiNJFiL0uADCOHlxxgL846iGJhlAiAPEeqPnHqAwwCyBGV7D4TpXT09oVOMd2OmzJY7U5n5wvEK9bjMQTBI24lB21BuwqfNijWIbcJKTxcQh4SsKffwd2hP2RM5T41QABsn8uSn2ZPnxx/flgxp/u3ciEuNxtqemfb9TtZE71662NLWNQJ4BYgvYPgQYADaAMe6P+UwABptiB8aR6ij9cQ08NyiVcq4EKt3ouXX4eT6uwVroag4jzMFSUK/XSg2M82RHa0JCKwEBoZwl6BJaZAAhz5Wei4BC0+vJ6BlA01/RgNuCJentFacsgIExiT3t7uPq0mIg9E3DGVIJwa2cLESE+OLznIN2ApxTQku17UCyWAl6dbT/msWKyI8ybMpsmnrogJwVoZNN9p4yKgBODRmU0WRzYl9j3+0oDgsECuRX5y9BPYHQCkQlHlLrCQN0WlAEvU7CbNVRDgCLfVYgSVll0+sQAhkbMRhPzSOfCV0u64qfsQPMkdjq2Iis9dTg8pM1kbrU0BhTF8rPNsMXYBN6a2wKxzUdl3YkzroBRlRb1og85TzYHlQYxQaoVFxfq0XVrKYaloxpoVbOtHpmlDMDzmOXE3jR3iPRHgJnBpuZi6H3Mv78zSBuRurFAa8BDWJ6VDYTf1Pgpyrzxl7G/jHXnLGfsT2RsrBZCgkMGWD2Ij8JjLf1jYBB9vOs82SEHViynWyzYwGE/C0ZxP39PVHMASBkBwGE+EuwOZhLCdK5B7N7S+KHzM0tKJOF7WTtW1X5J837paWVrqTm3fv36qPKWGysr5ftrS2xQtRO5uPHTiRrTQrQtLDo++c6QHQl9WCOjb1lvOhnCJ1VmWd6JNIHdW3dY1FbntjmWjF6UOgo6zTjncx1QB3zk++wtrLfqPa00kYzvl2LLdk3Z/mpE3fdIKUTx7IX/C4hIsqiKD8ac29FvqgVn5quglsECOYN7pfVrH6nbO28KdvPXpeJmdkyNjlVhfsMKLMvPgHCPwVY9Od7DaohZFPOAm7BhaJYFHVLBWxGTpgoLvdF0V9eH4eKUNswACxdNOwCb9Foaobwq5qGKj3OImdRsnFgpGJsE5HjtRaQiaYmek5fz8RnaGadgu1ETCNKwzECCAP4eOTa3GptSjIXGAPLhfeLNOeP4eG1gK3QRpNhtQEyPSoGKIAsjoSoow2YquyyB5SpOPVx1pWRq3Q/GcKmXx3Xo2xYjRYm66ONpG4q2cziVD0KeipFQxTSCgTbcWg/k+upsdoHAO5hdDDiNK57w0m+e0DcpC1EA/5acFxBXY5nkJnGsYKG3TFVS9gAw+76WiGZANKBWsLB5Z+xfyxC9xggzOfzft6DfPnW2kp5ubtVXuxulc311bK+tqQM4diILwThGUmP1EwpWYHM0zzDzB3ek+hmm6FWYARKYxrCV6XPOOqZg6ptOjkxDbzWSGWt5z1ZE6GLMaclQS6a4ZAinvOLC10tTAsIVe8IBadmsCfHTTmL85l1zUav7Hx10v1MvZ64Zu7zpLaEEG1dz9X9zrh+bITpRitWtzw5kZPB59LAmOPhfEhJrwqOcD4+Q6uHnZ2drt0DDtCng0MFK1S7WFVF+SyNhJUFrNR0rtX1QlNlYsrZMq6Bz+Hw2HnENk1W8GAxiWSJ4txYbRHxmlnZCj4PTYv7QCwFJ5v7bccmNFl+cg1tLRlOs2xxDRjkPa7DG5MN6ANiFktwxjKg3HWhHAOnEJBkoIENtyAF88w1W7aLpkKaFheKauZTfgqAwki4rkIU09NlapJsK+qeV1YVPbBQBSB7bW29LK8siSaZAOIZ9Xi1ZZHsZg0KGuAsyO4YNIQO7/roPKu2Vt3P60agn2yKa8jcBoT74/XBoBrOGk5fMnT02233SgAEGe20/clYccw+S3itVizKclXhszZYl7WAkAwZGFNNr8r97a3GAic/NbyMS8bBtEbXCHIM5lP2o9ZuZw9pA7ChEOdY2VPD/mlpinG0GVPWGOfh+ll7BF64Js4XRV+uoQ0Ak1VhLqRPsBW2++bzplg7u+d9zBTRBFnVaP3+rhP4Se1qAj38FKCswDLBCY6XZ8DzgQkTmiGiK6nVbcGL+kzWGnsFwpmzdf5nDYV50AdfpsrktOnfvCfgUoGuWh+a4ECYDi2Qp4YwAd4A7lxTwGhEsdTeo2a8eG8AIYIvAEJ8tI0NWvRs1Do5l4gwrwgu4JfE3vBzfmFRbSfI7vGcYAfwTKmnxnfjujnnTx8/KGvKPKEp/csXLzSnaTVD1g+7PjdD1m+9LC0vdoEJ+zxQMM9l47BvrHsCbVDZUzN6eX6uDCGAUD5mKTovX6HSpldtkhdZQ37+DzUfQmcOIGyD6fILKyU1woc6BkGIrn0afSVvxd44OkJp2rYK3/b6Cmp5L2AUv2Z8HD95qiwskdVfKAuLcwpy0ax+ama5rG48Lxvbr8v0/EKZlLI/gXr3PHwChH++IOxP6c6H/qd/8h/cU0sBQGGzZ6FgODGgoUawQEmDY/CVcbu9lUw6m71B37ScJCL76tdCxpEGv7WWJRLnbb0CgAYj19Y14OwlqtxGJDNgcmab1hOq7anXSS+t9JnJBh/HKIbaDqQLyTEqOEo409lE7VSbqtZSFRPxbjeO1uHO8bP58JOaxjjuLSAMvbYFfO395RwtAIyxaH+mjqDN7sQBbzclnsEgqGyBToBkB2aa2dmCnxYk9WCrEZAZAHU+jJ3HZAgFKBvaKElD1Y0NUDQfA5798R72PxwEYzLOTXaxzYLq3Ck9bAC5P9NTQ38OED4Y/0eoHu0znZ2eKusrS2V3c61sbyDFvVLW15bL3MxUmagKgiIhVmdImdmBaxsEpJnPuWeuR2tooI6iddITZWZjDCDk9RaAhRIWZ5v1wBxOBgDHk3OxzmfnkfM/k7MWR8kZJjvl+iJwUaW740zyE3uif9/ddQGdNsiR4A81bBTuY2NG1J5iWscnCJVefOpdN2qnkuwa1xdRCy4B5wN70gJCBGwAhKYqOZNhUZFTHQthLDZ+ot5Hnw08E5gi+weISb0Q5yK4xDm4LupNCIwFgCS7FEo018k5aGdArypqLw3UABS3cja4Zhphcz+pkQn9LfV+cZrd381NtbPOIrZD8M70PmfWA7gTODL1LNRxMqhWgeb5pR0H1wvNjExKzoljThaL5+2Mmx3uzJt2fXBdEm0gU1BFHpKdCwi2quGhnE9oYjimaWyNHcaJPKFxdWV+JGsOmIB1giIht++/32nPEWWaNUVNGTROZSbJ2Dpzyb1j/wOouf4wWZg3ATLeA+7UfN5KjVOa2tQXxUbzjPnqwPb1te4jGe8ukKms051b99TAXrIbPCeOzf5KIAEAfkOt9yWUtXOrrFYQxnUmoMO5k30LZToqn5zfNteBwlxf9oHWgeb3BAbEAqgBWj2/ppF4HOrYIF6P2muc7uznzI/smWnt4F5/bqnD8yOw1+9xDirw7cwgzzEsAcRP2EtNBU3mz9lg5l64HzY9ycJH/EmCRzXziK3lK/5BwBcANbWLABz6gXId0OOjAuzgjecX95vMYWwnCEZtScgE1+xYbCxmHfDUlgFw7nwWMEUdYQJxfD5U69iTAEKeOSAz1P7Yd+oHA9jcomdZQS4ATvqRMj+SIaSPJ34fqspbW9sKkhFH4RrbthMJ1GN3sXHYhK3NzfL82TNnLS8vZZPxCSfGXL8IIEw9qwPtCLKcaq2ntltrbna2CkrR3/Nc5Ug0t48qK2PA/YUZwfWHgs9xE5DMPG8zhAGNLo+xjcrrWp8Nc0pbltbxTbm8NkNMWcVh2m7cKju4v38g5sTtDZnoKoA0bBVX+St3t2VkdKhMTk2UhaX5srK6VFZWFssSZQeLS2V0fK7MLqyV+aXNsrC8VuaWlsvwiNtPFLUC6Xb15vdf/+tjAPPXH+3pk38uIzD03//jf/deGYBa34IBYvMkmhl6SgAhCzNRNz7DppnNlOLk1AtQ9+OCe+ppXHuQCI4yHzXTxbmS6YvDF2WvOLUtnUxUy0YUI1FdjBiAMNcUY2u6qgFfMig4PGpITX8jAGvdZOxAWfwlBsH0o4fZN9E1qpPVZgCzyTqCa/pLNn3ehyfVZghzjGzc/NtA8qH4TOtktZt8Cz7YIPJa+3lFt+trvN6ZnIEG59mYowYTQJZrbBdDC9asKNr37ZNh7cCdP+Xrrw3V/QaDwio3baLoQOP7R8Gltvs/wLf/uofgA1rsIxnCFvwNAsEWkD0Kyh+hevA+njeAcHVpoWysLpa15cWytrokhdGFuekyPTlRxsi21BpC1h5OQeoJFXTRJmMHkufI65nPyfLyk02Vv/OZRHOzduJAcU1tDcvgPEitYRuESAYh4I9jkMWZmJrqat0SPefzvD+AUJQrAitE23GSK7UvtXHa/KvKZBt0EPC4uxdII2uHiAFgEMU2ngUOAtFovtIcmXvkuKGC2am8F6gLBT3jQYYQUEjGJWAS+g9ADzvD8RGIifJkaoKwDYBFskquxaJlwoJoonu8/5As6pmAB6+Lugror72mco/J4BEgwwllvNOonOg814yjRoSee0p9UujxCTylNtO0zsp0GLdKIc5gBHdwcABlzJNkl7mWgCKcMz9fO7rJdqb9BUIbKBYme0iDa8bW9C3b7pbO6bS35yp2Acoa5oH6rDj82HDNxRMaPLsex2Iz1MstlqXlJVHHklE5qe08cCpDkxUgVL+vaZ2Sv/OT4/C57BGxzwFIATmqtaxiLzwDAbKqJps1FEcylFGAGnbKyoSuceP4ATbKkJMlrs2tO7oiGc2W3K7aOAMTgxyPMcDDoHBC9Dn6P56e2iGOOFSAVhgwqQsONToZQO3hTcY99NLsLwnStftTAE4CtLJBTdYltrBlxJDpYa6G3hygxXzN/SeoHEEhXgvLowe31ILFT3BGPYCdcSUjmP6sAUCuhbeyd553MkYBuH4+fT069ZkJECX7F/EW3sex9j/uiQIJjwWAjq2I8md8CI4RIG/64bDAEtfs2loHlTunHL+iBlz4G2PAMVMWgxEgQM7feUZRYua5BmTz3gQr5I/NzOjaYkeZKxbAIUgIvXzezc/LXQ0E2gbwHAgGfffdd6p7HhufLLu7u+X169diN7CnA/QJ6l9dG5jynAUILwCEY6Lc8xnKiNijFNShfGhouCwsml5u4O+M6cX5mQI7acXC32MLedasbY7NmqZVhcaqqrJy32Qv1eh+crJjpnGf3A/nyTiHVRNfrPU5DUy9R7V2IT6LVEdvrsv5hX1DjjVC25y7e93f3h5U+sNS7mBnOXjh7/i2+IWA1JEytzBb1tZX9E2Ai/1raGSqjE8tlMmZpbK8tlmWVzfLMGI+EpWqtNPqT3nKPvSrfikgeQKEv3TEnt6vWffX/+U/uMfQSBigRq14AXUlHKCz0zMrntUmoPzOVxaNDCMb2fS06WEX5+XzYa/ChKEP3aZbfERJq/iCKFg105ficwxHHJ04Q5yHzdj1K+47lWghi/3kxPWDXEMyc4nAZXPyZt+LU2AwEykSaOv6BVlkh2O1ICxRpwdgrKnl8+ejkubeTNp068aUaG0bycrxuZ/W0e9AWp2n7fti6HT8Og6O2LsnZJwdzpeocPv5gENel1NaKVYxQ/l7NtrBpaLXqwLo168lQwfFtb5aBTkeqJICBEkjBSAOZOwyV3yEGMev18ppLgAAIABJREFUC7B9jr6GMNfzAOhVYKq3NnWMOUcLgNvf23trDezPgUMdvgK3hbnZsjTP90xZmEVAZKrMz02V2elJ/T4zPSnRCGhiBpEjirCKYqQ2B5cKyjBHE8lOcCMOBxsn2UGcAjZY5k+ESbiWZHK0nusGm3mS5+5MkJUfW7CPc4NjEqdNQEtbnut9ORebNI5JKIysP65dgLD2b+IYaVPDvFTT7s+fOyc315P1zE+ydHt7++XTwSdFsFehEY2Py+ZABZW9GhnpGrPHAUwmnvO0TcazlhKAisPaP18HLQCCZOi4ZjIQ0K+4R4NFeqV+thgLQGl+XvbmM87C/r7uK1F7qS0i8z4RFeS29tbPpaPM1TVCAI2IvXsJmjIaQJjnyNgEnMVhDlMhzlGEZ2JzRSs8O3sQGHKQq28WH5EExpe/47DbLlup1ECRvnaUFjijBpURpzZAiFol0SIRqlLgRhKQFtFpWvSg5Mr4AoAB0dw34BEAjXgPVD5qLC2uZMoWjm5PxbdgmYJ+Y8xZK4y29L8AHt6XvaC1f1m/cbAzhtkn4jgKQN27pQWUu4BcC2I5G5WAl/5W69ge2k2cfUR30vTagjMcFEDIXEFZkfGkdpJrwYGGKgsFkPMG6HHPXHPme7L46RXK66ppo8l97TPJ3GfsmAfZ0xK0ClDO8bIXB0xmfWTs+JlsY1sbmLmYNSyQVOmfOadVQF0DbfaNbSX311+H53eCAcm0MS5php493+8BSJx3ugNtgDbZo9BHuRcCVGZJOFjbKnryb4758acP5eOHD+Xu3s3qsQEB5LGZAXuZh4Q0ATwtiE3gGBvOukiWytk7N4JnHWkPoq1FtdeyKRWAAURCGeVa4j8wl1jnALPQdJkrfHMeBxGmZX/w6wDOzE/PnxvZsr/9278tHz58lDDT7u6z8u2332rdEbwRswK2xxA9Vt2IHTo7z5yaP85LRhFgih+H7ZPqdBXsiaIp60NBGDESzsvpuVsBxQ4b5ELRdTaYZ8AxL6nfq0Eb7pPx4jkyXyJSxr3kuw12x9Zn/8+aDpPM1GVnZ6cQwFJfWQtUMU7qa3qBQvCVgBrBH8SnyBAeHByVYRRnR102AMuDOS2qKSD2+pyKWAnLAAY3N9fK6tpaWVxaLkMIic0sldn51bK0slUWVzbKKPsA5QjKENoxSQlO72/8OmD4BAgHPdOnf/8xIzD0L/7ZfyIWnagxtceegB0iL1A4oW3Vur256vwlCq+NL+pNkWa/Qr3tswpw2fiJOrFJZYNSFq6JluXY/B1Dy3lDUeMzMR78juhD+gMle5fjui7GSpsBYomAZnNylKhXM6tvbGiNab/RA8JERJMZFSWpaUcQwBXH1hLaPT1B11KjtfyeDF4LKtvsXsDeIDB5DDjG8eiMI7UbFRAylgF6LSjM7zl+ey9pq5CNL9c4aJyqBkwHINoobLKGOm4jBhM1TsM3/59aQuO5Tnu0wr8ufRhE2beHMOry3xvxmcHJ/vC49Zy+wfrRehU/Q1f9OTAY0JfXW3AYR1SZGmoHZibLzORYmRxDBIjWLSNlZmqirCyhpuZaqdkZRzjZ5Km7izNmUGJBpwC2zEXVZtW+l6yPCKQE+CXbk/fz92QJuqh0nYvMxzhSbcAi9UlxSHBeCMgkY8O1RQlPr1V6mQIrrPGrazkSOBeJcvOaWlEcHHR1wHEGA0wBStA19/Y/lb39PQFCmvziGDBObjJ+oXWEU4WzEPCTuRz7lffFseTzAqy1jpLfe5B9Uz5++Fh+//vfyxniNTKKkdK3Y3QkRxYnlsysnIwLC7HwGs8Op8oCE1PundfQ9hAoAADFqSV4FFvF2GLfWgZDKHwtaE6WootiV5ud9/C8olKYiDo14glCJZNKZiptQYh+pyYc4Y88c+6TLwvjACrciJnrZ1yWlhZrHaVBm+oFRRu2MjJ0KGcCXH+I08M94pD6fFeaU6pXFmByVlXzsfaoSy0Z5/fzNfgb5j8pIw+JwtU6QLH7ed5tJswUPLc7wkaGwsbegfPM8+I8Ud6Gcic17fqVGFfsSxuMIMuTYA1BEWVLyfzgfNYWIQL1leLKuVo6XMQ3qKeyymVPTewzY+5ly3G5zgRZAhST7XTQwTTZ1OIlQ8itJMuYcQtoT1atdbLb/SNgjecR+l7WPseKDxFb0rMOXL/HXPB1GNhHndWUTffCjDiQQaMFh1zL6l56ye4b0KfH5WV37tQJJpiTsVPNm4TrTG3ndWVmK8Va9uXTgZQzb++guI512fb4ENkTE7wNSD45MyBM9pn7js/A88y/yaw9e/ZMtHWui+MACNOjkjUJZZPMKz+TdU17hewJ1Nttb28LsGJvWJuhkbPWmOMCLap15lr8bFhzBGN++9vfSkDm4upaNPo3b95IgCkZQn5SQ8j5YELAXCBBwJhw7c92d7VWnAE8V/CyEgQ6UTppI4iyjD91JftAgCiBRKueGjDzeqi9gEEFQ4eH9V7uka8EQDgm45Kv+Eatf5W9OECyzRDGvk1PmgZ+c4ffeFcuri7KyalriwmiQReFGfL54HM5PDgqR0dfpBBN4GphfkF7QAKxXPPJ6XG5vDpX+6i1teWytb1ZVtcAgCtqNTEzv1oWljYEBheXN8oomXQBQlqdWMU6oDCBpl+bKXwChIMe4dO//5gRGPqbv/4n92z8kvauQAcDL6rA4WdJyTO5mPjIpJvWYjUzbW7QKmtdHxOaDfTzoR1BjoHjEVpDqKMYkDaT0S7aRBRbCkuob+KzH6P2ZLGIOJF8HieEr4CgNssVI+7X3R5BjmEFIgFA/M1gzj0TMXbZKEN/aGsEci5HOk15YQEnihpHVE5+BYWDlNA2+tpec7+R9n1qssgDGuPYtoAwNYoZxzZLmIg5xxkEhHKeaoZrMMrWgaCu3YPHUfarpgHzU/Po3lkiHaeZhd17ax0hkLB3sPp3+lqa1hId9fThlPZ4PWxb8dikDy019VTtewbHYRCIt4Dv5xZUHE9eZ4xxyAGEc1MTZWz4vgwXmiJfldGR+zI3M122N9fL82fbauK7vLzkgATKiGo/4UxC1kei0HFquL7WGQtoCE0sGaTQCbMmAgizGceparPgARuhl3INuhfqIObnlf0/qHUgrL+2hjAbsLJvta8awA4aZDIXHIONE9sQypAzBm5EHVoj2X7Og1M0PjEpyg3XEHpowHCuLdlNRXXr3M79ps4uayvZrqwdqx5OqFfd+/c/le9+9ztLtY+OyhHBYTeVy85nxkuUKEDO0JDskaLkVeEymRAcMiLefAl8SFXT9tTXaTolz5hzAo7sZLuGOc511i0/27XPcdtAEffKV6ijjDdZRxzLZHV57lDNFheXnOH8fFQFeFDQO5PDjs0WHbOqpCYL6CCTafSWx3f7CwHwc1o3OLJuGrlBnmv4TB9jrExXNUuD+8Xp0musElpKVLaCxq5SjaU2eX1ZA0AEFFlPbjQecDgI/jJWsV2xkdQ3cf96ptfXajDt9hincnDZy8jc2YbfuKWS1E5dh5S+pQlwKZBT+6ZxDq1N9SC80vFgoOC8B/iRLbQD7IBduzcCAKH+3XUsj9qapvaDDbgTiKiBLI6RwEcCHBLNqDVSsdHt+wNOworhNT+D3p4P7jUZx+yVbdAwjJQ2cJHnnOeS/Zz5Jedfkv8GhAARg4a+Bi/2xHMf8SNox7w3bV/MrOBYrbgO7wdoMN6hhms2Ql9UoNulLvEdEnAO/Z1WIjw/RH2g8mOnkkmOzdB6rTXWAuXUnl1ZnZjvBGr5LPOU4/GFnXn16lV58eKFglnxKTSXVapi9U9sJoEvfhcDq1Kac05YWtwf4BIbxetk7wFsprOOqvYX9VNUhj12ZhAFEMKEgNlwcXGl2l0yfn1tL/Z5oqyurmk9EMT53e9+Jzs3MjKkGsIXz593daJqv1LHNIJAbb0sgNSiP7cK9GCX8p33315b1Er2uva/DuuBZxOfKmPbge3afiJ2PwGZBIGSrc4+yPtSl0mQBhuMfWGtn1+6Zpk+g9SwYzsR2UGwkD619FUl4Lcwv1jWVtZEbcdGce8898Ojg3J6Bq3+rqyurZTtHaihy2V5dbXMzC4KBC6sbJYlAOHKehmlF+vYACD8iiral/r8MQ593vMECH/JaD29t5s3//f/+s/vcWyySbc8eQm8UF8ouoeFZQCF4W2zOM8aWV/LchctHOhARKwkfd6Ix3B89UCqKqX8O1G/RD05bjIjcXS5YFGNqix7KBl81p+np5GjpnGa2oioN6YsLoMswAt1LgF//A2nxN8GNKGcZBPIZpIIYW/8TR+IgxSn1X2AeoOca8um3joyHahqxAc6MDYArFrA+Njxc0+5Ps6T7FMb7YwDlogwI9OKvOj8fA+7TrHtEdgBWLJ9qnnLZ50JzTUOLjdS0lYENSDs29s70u8akxYUfr1gAwYfA6+DYxbZAQHCrm2FjxlHCbqXAWwFmH5zfx2DzI0W6fI+vbmIHjY3P1fmZ2fK1PhIGb6/Kfe3V6Xc3yhDuLq8WF69fFbevn6pprU08dUzIOqvfmaez8wfO03O3MdhU0S2Ruf5mexewFScjAQE4qxZSOSiE6hIhDWZ9jaTgGOS/mSq61oyICNz9vm4F34KIOEa1fsOoYBp6GpjinTiaONExFHFQQugFQ2WbzVLdt1M7vP8/FKbMdF8+mGRJYxgTNY01x0qXewG9xzgnFpkbFicUcaKz3NNqY2kUfb01LScEIATjpLGvtbKOaOKbfF8ybFSt8m8V631hbMA/nYGh2yXxhklTIEAHEfTx0x/N4D1NVPv4x5nZBGh7LvO9qGicdZcsjbZ+DOunD91jIyPlJ8Rvan9WTkXYBCHjPdyLkBhAniu94vqJkDd89B2wkrH/O5eblaIximnRxnvlX2rdHKujYzj+Jhl3nGw0/uN9ykLp5ps/13jUkW9EN7B2fL9WZuYoAlfahYtShn16MpHPhinzKPe/lfF53ErzSJ8wbVzDcwTK466HVJsR8fkqPZQIK6p8dbarIHSZN2ZX6Kb1rUbhgvrR7VoND4XzQ6lR2e22mCSs7Cn6kFIvqDdY2KruKcuC1lr/JL95VmEDhdbH0e5taCx+S0IzPta0BMnOsHXdi7y2cy9jHMYCZmLEbvJ+6AxRimyDX5633UQNnYvgbA0r4/yNWAnAZcEmA2kobGj/liUSZybm5fN4nO5XwIIoih25SCu905QzTWp91J3Vf2rxGwM/sIM4lr5TOaHngWA4sZqnKnn5P7a4BjH4d/Pnz8X+OLa+FIQy86IjsnnU//M8fhMdBaYH8xTbC2AcHNzs1NWZg5DGeVeuX8pLpNRnXCNm0TLRPllTVudOXWCKQfCDgCAuAaAzwZ9CBmToSHXHH7a11hsbqxLZTRz5uaSOkDXc7qPpu1FvgFc+r6FXTBeZmvNrDUpXPbCf3n+6gdaeI6uUxawrsfLnLXtcllDfJfMoQQGk73nebX7pDKEjOvklFtzwG6hbhUG2vlZOfwMCDxU30RqyhGVOT+7UCBqfna+rCyvlI31jbKwsKj1xnPB/lFLTpYQa2VAuFUWlmg7sVoWl9fKyvpWWV7dKksr6xKWGRmf6AFhNhhWfutb1ETHL4UsT4Dwl47Y0/u19/1/f/PXCujiEOAoxYGMUVe9HoCw9iIEFDp67BT+UXU2WIzUgeBMsFGrr9f5eaWm2HkIRQIHBTqq60KsPpbvPJZQWmIM5DTWCByGg+vLBqjeYCyuhkaTTZPriuMakYeu3qQ6JREQiDMXp4VzDDrarrPpWzwMAkLOlYiiqHuV9hejxPuz0WfzTTQ0994a03Zht9mr1nmRc0gGshHAiROXzTDObBzJDgh1rSb6SNTga74+U7ryJZAV8K2sILSXZGD7zaA9v+5F3y0gbOr/AsDUY/ChFHPutzt/VbFsxyrO3NdL2yIX8epbJyyOVo7TjrHmTb3mR/FgLHc15nmOCoBMTZRxgu53V+Xu+qKQTJqdmSw7Wxvl229el99887asr68qk6ggwy3iE44i8/lkJNoMENeYDGAcyoxLHBs20GzULbU0tK5BilQ+3673zF/OgQOXTNzt/Z16MBFFdTNvslmO9s9MTUsQIPRVroHP43jwOvfVirkABpN9x8bghOQLaW+oOnIoySKolYOzHplPBhtW0E3ww0DFIlKAOxwrbFpolAEBZB6jeAcgpAXE1MSEgB01fGlfg8JpWi3E0eYYoZrFoUOMgOeSYJDtiWlIODBSwrzqa5vPL69Ew8IOMu7OAsyoh2GcSsaD8WadxZkRmKi2J2OXZx1AzxjEljojcOl61BpcUGBPQb1ePRRbHRon12xarMda7Q+adjRRY0xLC86PM0V9JQ65IvewLESHhYnhpvVIqyO+YUqon32yoj6PxbTUEJo6H4R3xmgUPqRMbIJegMJz6nxoNH51LUdaGaA6H1rVaNtf9gqeg8EScxCacfYwC6edqW5Piqhk32joXa8nwIcm1qqFqlkMjm2a97ic5szFgCPGRQJEUN6Wl9XIG1VUU6SHBGB4/lnHAR08L3qVkmUP6EjwM8+eczNG7byP7WmDg3GU87nYvew7CQz2NtV7U47B+xOASgAz2ZVWFyDXEbopx881Zv/ib4jnwIiIU9/ap9xrqMHMrwC1iG6xcWQtBCRx/GT9bYtMaXZWbVa35r2QHpAO9rm/oUs/MN0BXQFwAiiNTc/4tUA6r8euXt+afoxdCajleKozq3W0XBP0TLKDfQ/Ss0LbCZ43xwxlNPTPZC65b/6Gn4Y9Y14R3OhruBFDMW2WcYbOTXaasXNWtKcaDw/bbqomnFhknQAwJKgrtJjNjNRHF5eWRH3//vvvZRvPz0/L+tqaAKGy0Kz3K9cYW0Wavcy2UMEhWjfUWk/mMWuZ56KgqQIk0Mrdh9GA3S1aMEJt7Wz2dsYhto6xYswzj7OG4qPF74s97AS/pPZMjfSUrw9KPMwFre8LgeKDg0/lxx/fiTUCVRSRNOoHlxaWytoqbT0A4wu6f/YqZXYPP2lvZERX11fL1s62as2hjK6ub5X1zR39JDs4v7wqBe3h0aaGsGNF+YGknvvXQJUnQPhrRu3pM0P/77/6H+7Z0HGecJTiOGB0+JLRxBCL/jPe1ULwd4z3wefPfbsHgB21C6iU3lrVCSOOkcIYJrJG1pHFHKPc0sfayGE2uTby44iyqVIBhKlNCF0z1IMAx0QbbUz6Gj+i9PquCnsGao7w90DPVNBcewBmjF2cJUCp5asbQFgjkW2Eqo+aPZRrj+P/GEDJ31qw0i74AC1v+JWH3gjGcM4A6PY8LVj7+vwPKZwAwu49EonpBWkYL9S4DBDbv1eZdVtzR0I7IQbdlTOETUgsTkufzY1x7K9HdYqP3F+/nB/CNyvz94I0fywgDIX2q8axqXlsQ3nVgUjWgJ5EYyP3ZaTclqH7mzI9NV6WFmbL7vZmefvmVXnz5mVZRYFsfs41NVDSbm47J6id461TxfxjvrYZfcYiGXU20dCDWocrcyCbbDt+LbBKtoFzyDmtADW9x8iIhQ7GGnak+VQKcbAHQsHk+C1tTJTz2VmtpYA5UUt5H5HZszNHiodQ7HO0lntk3qkfYBWqCPDimrkn1jhOPb/HzvAzPa/YqHEEcMKikoytAzDi+AAI5+dMYeIZ8H6+j09OKrC2U4PjgoPHMXC2AIVEvAWML917NJk+7g+QxbcdoitltQC21J0wHQHW2NtEs5cWlxWVPz75oppEnC/V/jTsgtYOhLnA35INin1onTEi4Pyd9xuc2rYxdRlTN29HkMhOfBSSbcfcwyyfIZqfoIRpfKah4QQefzl2/zYFvFwP5nO7js71dDxLUwRNE7RojOZ/dc6vr50p8pqt/VbppzhKP0U7zgIAZ84OUHckr5ZMa832cA72q2RvuH7RscdGq5DIfCfokaAkQEL2v9I12RPJ6AJMmJNSbKXf4XVtWh0RDFpb1DYcsZHMFTvt9CCbl5w+1L1xVAXl+LvnJfTQtBdIb0iuAbEprr/Nhrc2IGCrfT37SrIimR8BTKFOt3alY4UMtNDJvjsICPlshI5aYaYAwszD7IGizdZel8wX1iFgBUDMfeLMA4x7ejutSmBTECQZlWCWmrTz7An+MOe0HsY0j/hbu9/2lEM1ee0yyuwy6JdZfKwH+/YfvK5zrPSTDMU4QZgAVj4joFe/w7yQiubJly4bz5jEryHYxO98BkEWgBzzg/vG1lA7TsaKv3E8/pZ5mXIZzht7GkXSqCD7c9RVu+Y8gJAx4rbpUUiNM58nIANtV0ASymQZ0rzmNbJh2B7sKYBwfX1DgAafDjEvMoQ8M/YtKKPMa+YqY3N64uzo5cW5riNrwiCXcTl2Rny4b5UErdVjNC7fEsCuhEQFhFHVdhDF/l78sAQbWT95nc+GPZP9LmyB7A3MX9s9JyGyn4quX/c8MoSfDg/LTwLIH8rJF9sZ1EUNCNc0NtQRUlrAeBF4/HR4oDlAPnZldaVsbm9p/S+trJa1ja2ysbVbVje2y+LyaplfWinDiA1Kidp0euxdgKB9mZbV9svAyhMg/GXj9fTuOuP+n//tn9/jjOGAwCnHqWfBhKKlaB7iMTU6x8Ll29Hcc0kXQyPDwcEAEXXhm/cb8NmRDy2UhYoDyGcDrhJ9Ty1QIj1xTjvwVWvJErVl0vfUEhS7HqrwcXzek81RUenaVkKGg2hvBYPZ1BLZN4bpP5sNo82oxOjI4Rih2a4drmRxLFHuiOXPZQhj6PLTEX+G/GGWrXfkXP/YLni9VsGWatEqOImTkGzhIOjLvfQgzHV73bk6o2SnTt9cX1Xq7LJzt67lw6nzmPTAUCCxCsm05zGI/RrsZdwH7y8LNhjsDwHCFqsF3A+e32MdB7mvoW3H5e+6nhbI5n1x0EdHhsrYSCnjo0U/F+dn1HpiZ3uzvHy+U57t7qh57fwcvZjcKwu5edaA2hZ0sta9dHoyy22WMPNWFMzqdCSrLfpazeBlrURsog2C8De+M0/iZHFs5nSob1nDBjmoELtRfFvrkpYHof+E1iqaTg0KMY/aLEGyJF6nqIk6Qwg9HGfcDADTsbnurPkAY87PGHKOOKpp8o4DwzUhhBBHLGwIHJiZGatlLqMEJ7r7mdpdUKucSDQtAGILyHBIShyFzZtrZfo4jrJaUlR270IzJKAAmj4PgJmcpoXGosAQAEAR96rYipIq4BSHAqoS159n1tqVPKMWEOb5JFIex5ifAEpeZwziVCIqYafPAjhEurl2Xk8NteeYVRyzzhkf1nbsKmCJayP7QlBAc+2m1mCLFmvxEK/F2sh5ABCGRYEtEDUX+mjtLYgt5vnbqXPTdrKNBtwX5fjouFxXNULbYIRLrIzKe9v5HADbispwL202wfuMBTAMJm8EJPlKKyIAg7JCqH2qRtAONntfuwZFw5udLbNzc9ovBSzEqjCbggDBmdREAUTnfXN7qIZqS+Lrb0E+vyc42pYuGMgb0CbYkgwaz5S5KfDctG0KmI/D3Nqv1jmKw5y9rqUjJyOYc7fOd2wUf0vLiKhPSj320mCIzLSBip/z3b1p8sxZzpUAUwIaPVitDJLa79Jz1bR4xsb2DfGYoS77xtind6EzgxYYit+hdQNr6fr6QX107kUZrpERK8PWumrOw1oyXfCkOzfvTcCaLHLmBtlpbAdjh20iMIW4icpx1Jfv7sGzynNKkEcKzhy79qANrdLUbl8fgJD6XlRGCdD89NN7gTn39cMW+PrJ1BHuD9DELvDNv1lHUCJdKz0qP+/g076AD20laE6/WrPezBdlRw8OBP4Yd8YoYoKwB8i4RSxQcxMAXFWMmR/jtX2DgkGVzZDgZRtQdwCqBuKquFrYIwmUsJ/0NquWB1X2SDKumU+wAtQeSXWgBCIvVUN4cOiWKgLIJwaEZFYX5xfK6spqWV9b1/hwHNPuP5c9+tdSS35/JxAIIGScV9bWy/rmZlkXINwqi0srZW6BVhTQ6EekMmp/aHiALhodhYeiWX8MeHkChH/MKD29Z3AEhv7VX/3FPcqBKWRm02LR0FAz8tXKXmhjv1fdDxschkYZwsNDLQaMIYbDdUSz2sB7SoszGHFYMGoBe62jGnpoov6hj+Q9RKpEU6j9bXhfNghqVWI0syFgFDhnolVck51Ib5BkITACraPNdRGlzlcMec6bhZbNOcCE6DDOSwChNulaexODZufJtL9k51qnz6DLxiFZMEXMala0J3cEEPaNjgMIyc6yuUK6zLniGLVAMgYzjoCj+MPl3l5f54gYE1r0xNdn6qUclSrQIyBIRgAg2IgdJGMYwPoAkDWZwkFglWtqwXeNX3TPJY5SHBWPZ58ZbIFjPvQVIK0vDILCdpHkeX8FwB8S/R8AdEUyBQjvy9TEaJmeHCtrK4tqTr+5vlo2N9akQgYYnEvjb6KjV+6Hl420jQ5zTZmncdLi/CTokE0u0c+sP+4vVKsAsfQO47OcLyp2ybqFcs3nAjQT2EiApgWFiZwHeLC+8h2nJVm+OK0cJ7VrqW/Ekbi5sZT5x/39Kq5iu8K1i6pX7QznT88uxiTAlmshQxgxFa4piqTcK5+LAASRcDtIS5rjUhOVyIjpnJeXbrcQtgGO1vLKcicGBDAgisy5mIIcHycAMIODSq89xGSoQcF+4azNzUE1GhGQtFT9taiMZESoRVSE+tOnDhByHaHFtY5/AjzujTjfgQj1EUuf2KpCixPKF7aa9hquE0Lwy4CYcTAN0Gqgpg0j/hUgYXodX87G2oHnGvj31bVrbNL4Wk7mJRlGqz93QZZOTdQ9yrIPuO3EdBkD+DdqnVFiDTCkTQvXTTY9mRTXE5oaGjDRZxWifBlQCXADVDpwxzOycilfrlU0S6SvgabhPXXx7Fvct+nxBOaKrndyekrXrrIIAUMrYWYdcr4W1EM/M/XUmeVkJ/U7JRQIlFW2SUBW1lyAYGwUY9izfV4tAAAgAElEQVRStwcplS0gTBCIzyaowjNPMChzq90bss/Fzrb1dsms5XPZKzke52IOstYBXQRRvG8TSKYVintQpj4x4jIG9Q4AJcCT4EfmmuZMV69+L4ee5wgo0n6uoK/BoQTvpC9Ac3irp8cnWF5e1Nzn+Iwr1wt7ieMFjPBaqJrJ+qVtBGuW8eeYH/c+iikQkNwFG2t9ePZ5PhMbiY1jnRMAoKcf65hr4/7i1/CsEkBLIBz9hdhtQCTf2CnGnK/0IcTeMFd//PGHsrf3sbaNmOpqiAHENwqC2I+wBoNVad0mBF/L7YbcXmevfNrf0/pjDLY2NkWF5p65Jmwg2UjmNcE3xpZ7+vz5UIA0Y6/665rx5bkrC0+ddaVCjzVByIxn5oKDVreym75mC1zxvmRrzUyznUoAhWNn7sav7Xy1WsvMmiQ5gqCMWCLHX/QTkMyaJbIN7Xt5aamsr67bZk9Pi9GCWNhPHz+Ww6Ojcn0LICRDuKN9Z2NrUxnCtc3tsiwguVRm5xYMBPG7unpc+48PvxyQ+qUA75e+f+CkT//8Mx2Bof/5n/5H95ICrw6cDfi0Jn346UTNVMh/dSVaDouTiYxRwrEgokJku4vsVUBox7Xv59dmwVpSH+fMZhLnJzVK/Lut3yGy5AixnUFnIXFQnIUL6GqzYvm7I+Tmu4uqUwFhAIEdFH8HsGXjTHYkVLUcP0anSq9oQcsI1Ygt/45Bz4aWzTXGPkqDnCvAOZk6cerrBvE1UAKAhZZpje4cQ7IEKHspSu8ieQGiOtH/LkDYAqRBMCXgKN/JKq0dRTRZwepcmXbb02+Tpcs9SJaePkVxxNSDp6GpSlahF3iJIEy7Th8CuaoCo2urR2p6HHb0z0eMaws8fy7rN3jeeppqrP1qCx6pfZKq6PR4mZ+dkrLo9tZaWVqcL/NqTk8EfFqAUI4kDmDtzRk6Ulsnk3WR4EA2umQB25qyBCDiqCVSHfpTIqypdWkBYZuBSDbuQXav9pTMeLKJSrilRvXJiDC3AB4W7Djp2lMky8e9yIag0EmG8fhIlKOIb1j6/Li8e/++Ni13dpG5nYyjlT9NEaJup71W3pcaQe6Rz0blUWCiEeMgQwiYAqQlOt8LrACMLgVOIz7CM6N5OjUk0AAZWyTZyeghhsN1LS0ty+GBLqlaMWTMT90LECdMiqkTbuqeZ2QwMa7ME5mjVuQk9xmacNgVyQgpCl1paIwtYJjr5fhQVHmd++f+7LSZ5u/aKQMZslx+PhaOSrbMQCushF50JYDQ68VZLzmxQ1bIJTN6ga29cI8xZdWuritF3KGtNorP/HfmYEKgysGsaotxWEOLJts5O6v5Fko0NDWytVE6ZP6HFiY6Gv3YqtOVDOfDdhYVsEIzZN3W7DzOMACG6z/9cqLjQ3mzyJbpa6pVm5utdZnTlo+XWFmf3VOQLtnUCu5balv2gwT/COfxGdZr6tva9R5HGJsT5zgZqTZ4ExAaRzkAnJ+xCemxl6xy5iPvyVf//M2YiXMem9MCwlwv95caWf62trai+eFn5nqzZJ+jRsuzJwOsul3VxHuP6IGJAyN2+BlpBylN5zXFN8FWv+/CSqZq7+D3cN4woEL9FjPgzP32pDBa1w3zhmtObSDjwPOG9gnjAFDE+VivADvWQMaTcdKcR2yl6g5wLMAgx+C6OR/rUb2ERzyXWqpl9pPURDLfuIb92iTeSr8W/bLCr0WdEJUhi8dcBSB///13Og/XSlaQzJaCcwTYrk115xnBFMAOML72OxwoYS7w+Y8fPwhYcm+cd3tzq6yurOjfok0eHioTCOBvASHBNbKEjAf3pDp3AstijsEK6Nsi8XzUoqWWCARYm248pzXHGDCP2kwyv0coLOsj70vgNPXfYeCkhlm9TtnHaLUmW2/VYYvWnKn1Gv4vQSiAO/sFKqOIy8zOzynodXxyWj7s7ZXPx1BGh8rK2kbZ3tlVHSE/V9c3ysr6ellYWikzs3NlanpWfVr1jDuxPo9J74M8ZQj/THHZ/2+3PfTP/tN/6z4ARlSE4WHRF5DUTSTllFqhL+6zk0xAaoE6EYQTN5PHoONkeDM1tSxqev+avTfxzSzbrvsO55ksksUaWWNXd78nCLYDxQaUBIIdx86IDE5iO0ASIImDBMl/LDxJ3a/7dc3FoYozWQx+a+117yG7XmQLkdyByG6CLH7fd+85555hr73XXjtgBVDZUzBZALzGxhKvDYubTYmveHZS34u/qSxG5S/aSCSXw9z+gJaeIhNvOocG3sQeEF6N+tkQibGiaE95e5NXkIM7hqXBocGRNtAyOHPQ95G56wu+B4MZn9F4sRc7hl/fTl/bgFDGR02hGDO6D+3gkKTODtHSKubAa18ChEQHIQf3gLUHSEOErZKf6a6EL7qSJSO46otxXysNUZTXRBul7fkzz1inANo5zfqxHO5lkc4rm2leC7Aft9ara60Hg19ahdc9bX3/8v5ETvq2cd5NTXxuaysLbePWsspMbD+4q8L0YmFfQEuaV5QQTyP5dxgFmWsSpqn6nVyXfuRgS5Qv0QFTrsYczzheQhdN1ID5G4Oqd6ZwQLNucvgz52zAOwcoNFbdtwaa3wOu2BeyfolycQ/oNinHECGbrG/arXzC2dm293Ff4I33RvADQw9ACNDC8Ato4R5RI017aWsiRYxRHDdxKCV6yvsTeeg97svLzh/EUAKw0I6AWYwVgIMiAG9et5cvf1J0idIFj588GUQdqF34ww8/qh04pgCEADGcVzigIiDC0PEsbuEhXjaFc1hTJV7EWs3+kufgaJ1p9lFudWTREQGML8Qq2K+5HkqpGHCKupb8flRF+bvFTI4H0GSxLbclOdTeiyL5j6Mtnuo+YuHoIF9T0xSVtrgX1wcEQxkFJGNs42XHyHLfDPSyrLlv5v3CIiDVTj9Lwtup1T9HBDWG50+e48lIE+wdA0RKyFOyAc4acjQtZ4vPJpcSST9YIz0tkuvhEI3QUMAUgF+00K6WHW3S+6u0RiJ3Hp/ptrC4ICOcPSSlEvp9eABsZ6gs2nBO8fTMBQt3OIKU9crfuGaowxHMMagea+rGuM65yjPO2oyqcFgFOTu5R55Pn/qQyCWv9YAwbIDkx/Ea7bp9e0PtjfBIxjxGfaL72dvSdt6XvS32RPabUMm5bk+hzbjwtwBfAdESwSJKz5qJABbPLOsKAAdlEdET5j/X4DWv7bEgPA4hoj9iGxxRDsslItjDGFPGgXbynFOnj2eUfagHmgBQIs6MQfb9/tzhWoA+RQ/PzrS+mY84eWiD28EaMNsJai41brHncNR///13yiGkfcqZXl3TfOF1VI/5G+AWVVHAotvtb55D9vPXr18JELJW6eM9QPGGAaEc9J8+VSTwQG1LjiNtiwIq/aIdsYOyx8YJx72xPwGEmVe0IcA3jsSeKcL48JXSPzn/6GPWLdcK1ZcxNhh2pB5WxidSBfY/tp09Sq1h6zoA4n4dtJPDYwF77s9ZDV12Y2Ozra7dUumcj5+O2lv21oNDCcXcufegPXz8uD16/ETfm1sojW4qMji3sNhmqYFor2pndlwtMRGq/Zfskr/sb9ftlr/s/Tev34yA9vp/9c/+5FJely7PK5MeaiibIAsESkAkfhPBSJhe5SAOXLSYr5kZC8uwIC2ucDLQn+RdrJylbPosPN6bhcw1uFaAYg4L6j2xmfC5bNIseK4PGIT2xGK/bkAPh7i8xEQ2DVSJELIhZPH4cyWIMEitm17T0z4VcavXc+Ca4ulJZQ+x6Qq9pzWHa37aGDRFNIduIoQ5vHsvetoZwCYgNgBC3zzR0IwBNKchWir1zq591BRTYLEoqPS/PNzpB/e4AtaqFmHosT1FNJ/xKDj6J9qo6KVjzUF72KsWW+Uj/j5g5vu7zf1z6jc8gpLXcwavXK9/ON26/xK467eFK3u1Oje+Ohiztad7WCyfragyKnmzU21jbaltblCI/pbyCD9/Pm/np8ft9ORIMvR3tlwDCor2NFTfckCk6HtAVChNzu8wJY37hAYWcMHPAPQIE/SOhkQaAi57ENU7MPI+fvL5CMIQmUnUPGsthhdGL+0Slbxq39He1Frjc6wLPLM2mublwU4EzvldlICwx55rADAwWNgDcuh7j6FUg+lDMrrK2Au9rO9fGAahkovpUF5xam1BFwUUAVpSENpKeyk5MSHPN7k4RMwWlhZUXBojDfBgAZt38izTJkAmuYIrq2sCWI4+lMNMog+rihD2jpfsL6JLqubhyNrIHhOKrsU47MHmGjEMMXLpf+iyvIeIbYxU5oWdaFaI9TyqkheV+xxDKGM8P++IkOm+VQKi1mKihBrfeV8H5oCVQk+07vGeO4qMquYn/V1lNSr3T5G/bn9FGXGapNtyElkZ0vvJMO/qHKjNFhfW4ARkPFKE25FtK9SK6qncNVMJvW6I0LomXb4z18c6aQZV5HqKUlh15nheiqwvL8uA1XxE1RXgPpSFSaFyR9vmVAbAaQ8BponG9E61z+cWckskhnkmA75ojTlnc0YEIIbCKeBQqQYBunHsZM+IsyjUyOwVtDPANGdwnMABM1yjB5o5X/p9JqA4nyVixTMVjbPEz2hborlEzonIuTi9KaDJ5QyNOWNA2xMJdfkXokYj+E17Yj/QLomuFJB2jh0lKbx/xJYAlEjQZmpaYiA4rrXmEIz5uK97stZwvgAIAVGyfeQA+ajINs8KIMRYaY0eHipKSJ9pR8abfydCqLzF07NuLOaHZ8Bcoa1EJPnimj/+8IPuqUjV1pbawbmSfrvshkWvaDuUUaJ0jmgviqVgIHvUDo8oRbSm6yOUwu9eH0QIPW8DCO3k29Ga4rxap3zNyor6BVA1W4OapwdDFJm156i8bcN80X+fdX42RFj5vCKc8/Ma+z7lIewRRRdLWTY2Y87IlPyIHcTPfl7HuSJn0kRrJ8yzk1ONAeKIypP8sCtnFvPPZ+BpOwEcsl9R1ogxnKv+r28IEOIYPzo+bZ+OjtvF5WRbXF5t9x5ut4ePnrTtx4/bg+1t02eZFwtLbXJ6Rg4iC8lc4cpdGaMbQHhlOG7+8TcwAgKEDuG7TlQ2UZSxUmYAMMh3OOCJ2GGsyYMOBfPAqqF4cyNrzIK3EeZIHxuSPlv1ZVhw8c4lR2cwjDr6Iwd7onPJLwEIsgHQJg6n+XknZfPdH56hEcRTaPEEe/4wVPiWudEVi05NrHhJE1HoPU+ODnIIuX8GLmxylcRcBlY8oZYQzn1MhQk9y64iR0ntDQUkGuQYtIxgKACtp0VcXF7I+OJ9PSAUMC3gKkOpCKMDYC1AaHOrcgNrg8p9rvz0QF1Rv+oNmS8Bx9/3eoyCCNRw6Z+Bz+FvVwsmDwA2C+Tyau2evs16GtdBbXfdevnaYeV/Zq++ErwsJJhtPHt6/2zt6Z1vq0vzbfPWcttYX5XKKAG2g0/77fDgo9TYyL/YfnBfhYqh3gAIbTgAKkxD47BjDnGAW6nNtMQYZ4lSZ0xiDCbnjJ/xsCdyHq9v73SJp5+x66mliULJm17rcIjmFI2T6+UefJ79AOAROneo5zI2MdzwwK+sGPxduiYb6zlGE8IkrCkOc/oJwBKYxMD5hKy3AaGdEo6cugzBiQBOHFVxxuAx5zpjTsi+9jbuj7T65iYG1aWikoAp1wHbq9zKRQEKDKp3796qADv0PwxCDnleGymlzk+ihARy7TIWPmME8+zcP5xsi1DqMTYp6Hx+pn3EwMUKeCgtonLqyOnOQJ9MpDDRpUS6GF+MRqhs/M7nQpllnCl7kBzC5MTw2ewV7NdxzhHNBMAydhhrtMuUYqvXssdkr2bOy8Gnts/JYQLNzNQ9C8JQgoJIIeIpGFoqW6KfZoBwnz7yJEePIpVnA+1SQllT5KB7fxSQnbLjQzlnMDgQkiFXrCidkMYDIDEweWZpu2h8RcVXYlDVMeRZ0GaP59owZuRHY7T6zHHh6UTIef60J46YPjpIThkOjyFSL+A8r0L2MaBVC46yIDjMSt3apTQcScEQBujTV9ZrckNtUKdmq9cDhn7e10eQk44hWnKB0V7IifbnrAvYi6PJ+4Hp7YyLz09KGVCuw7UU49jIGBhQuu7myO5xqap+P/IcS4kI05ZZw4ms4UyOMMxQKqrqFea6Eb/j2rQ5AIB2x5agz+cqu+DnxjgQORbQP7LjifWCPaHyWvOmmIf2CcAh5zEAHUAIgMLRkrUPICQPNnlzrAvVcWaeF4ODZx+xFWiioaIeHx5pDsT2ot2ZM8rX29pq2xSOvzhve7t7BoSfPulanCEbm9BxXX6Fa7DfAXpxFhP9gs7OvHGpGAt3Ccgynz86mvfg/n3Vy8P5pojmxWfRollz2HiIq1itFCGuRfV9ZWlJtfx47hK7OYNhsaO9MpFfntN4Ro6UyDg+WZNED9l3wwKYK52IRH15bx8hzBkXhzvjxWdpW/amMNiuR8OTay1hJwBhCcm8efe+vX7ztn14j1IoytGlLSHV06IiE62emGy0z9FG6vOutzYx1c5QVmbNzi209c2tdv/h43Zv+3F7uP2w3X3wwLT8+YU2PUuqhIovWvOgA4RX7CdbIFd0Ef5N8MBNhPDfZLRu3js4av6P/+4/vGQTmFCyvGv0YEBPS1zA1MIUqOewM6hzArS9Na28aK4NxYbMVw5jjOmBViTFMasoEnbPhowBxj1YvKG95BDLT+7LBhXaSAQrbPRNqE0xovOeUNbilfS1ORRNTeWw5ttgzRErGFAjXcXe43izssgi/BJvpg1fL2BRqwa6k8FiH3nhMA2wtEHr2n0RRBjLOyTqZQ95DxAtguCIKnsGRbRV5P3SHtfeOB8AoeqCVZ5ePROophhxyd3zGET62JFB5wlWdK8a4nG4+r4rYG4AjXYw9BHNYeIVohKMFfi9nkwdgPjl166AQi7weyKbE3XdXN9e9fHaX9oKRgqoXx2a1lNXu+2aIZuqvR3jelVG3HrbWl8VXXRtFQOQ/JVP7cO7t5Kbp4Av0cHthw/a9sPttrmx3hDMiKHnuWwDLkCAPAwMGCLhrCEiWHlePPNEDGIYJQpjcJucDUf9ExGJEcJ7EnHq6dxZz4lYYlz3hlYik87zsaNFCqGorZXqYYxmzQXlm12lTvGZtJXDF1EnrbvJJiN/dpZ8Qa8lR0gxIjEw7fDAcCSHBuDluW+DFYOU9kGfggqF0QflCQOJtYvh9PDhI3nGecYY+0T6BuMQoZNF0wJZW4CCj5/2ZWhhRPWiGnZ8IfvutlGbDgPAqsY2VNl/DI6JDgJAdwUUGXfRZRFiuHVLTioEHDCS8MpnDXktm8HQG+T2/FvogbYGYLOnQhlNPg/POIWvKULNdW2Y+dkxbkQIk6sYA5prEuEJNYvX/bzOfA5IqXGmfb4gImiaHswHzzPTPqGmHRZ9NPXDYvSGyjtEw2WoO4qJMapyFdrX/D3OT4NWIksYpslBY18T3QyWCZE5qTyOtFfYCnZ0ABrJN3QU1EwVQC7PyQ4Z7bv1/lDpGBcJytScz17Ez9DMoBGqpEY5PaHnMacdTZ2/CtwYS5W88HfKPCU6xPOLE8f5o57X9J1nxzxmzrFf8FyYx1G+df8c4eX5MXbOjXKEOQA7ZxzXVfSoK+XCWORsTTQOoz+Ap3eUAuD4bJwxzBsi4jgWwn6xw9XCL1a9dB4v7bcybymvovQqp4HZNnFwxomQ3ODQCAMks+8kn1FRxIpuMy9SQ5P3MQ4RhaI/OKvXVla1vsNKOD6xuBJjRVsBhIm601alr+zv6qyIiiV95doZI+Yv7di6c0fgZnpyUq+r9jN7RymkZk0kCryyttru3rvXHm1v67mwH7x6+VIOlkS8DHJc55MJPzc/K/uKfzNvwtbwerZ9wFihpLyzs+c+3bun58ReS7vkCKgIO33hGqGbh8JKpAwnodZ5CUQBGpkbzKdEca0l4LzV/rwwkDMlF2cbn5HTgbVeWgWZn6HSyg4sUTvmBt9Zdzi7RpaaGSRxQDAX6CfzWMqi52ft5OxEdE8cVq/evG2vXr9p7+QMZE92jWz2EBvCZjnBqILRoPqi6xttfWNTZZEm0LCYW2jLq+tSEr33YFu00Tv37rbNrS2N5RQOqymXXRq+rgHC2MqjLdZHEP/1gcsNIPzXH6ubd3bT8X//Z//okg1KYOvzZ3lrUFRiGib6wMEcChaLAdoLGw6LVN6sorKoJtnBweAdYuNgw48Bym1lvBAlXFwclMjY5AIIlaRfYDOe10Q27Dm2gcXmyM9EFTCyWPQc/hy+2vCkEOXiv7yPAxbvfTb6cOhHo78EAUplbqCeVIROh6YS3W18q3aXclhcXgPjIwVm+T0UNS9yA8EhCkg0qCTWpdBJtK4AmTfNAiMlU24pA98Db2CMfP4SQBggHuPOB+hVYRcBo66G3xBNK9BA/wwcCz52wiwjaBs9V/r8FdSUz7oD2bz7qJ3fXlTUn/Ho6+4CqgUGrwnOeGTK21i/a3w6UHn9fl3CUkUMr24D/R495jZV+4W/RzQoj2dBYuUKUvR6ilw7K4Te3tqUiuit1WUXqJ8h9w0jbbftfHivXAsMJ0Dgg3t328Pt7ba1uamaTi5ijPGQHEIEESzTjvqkciyW8HBTUH3J4/h5VBFlfSrvQcIejsKIykX0uXcWhMpb+bs8p3hTWSfsBQGiPAnuh7GEASBAWJRN1Q4kzxCjGyGFujfeZzs5iOhUzbDUO+vWgdeR13RoaKynGHXQ8KCf83rek9wt3q88EADKKZSe88EowtCKI4goC9QqxgOj5uXLlxofjG8ihNBG6QNGAEWIQ8nkuWJss9fh/Zfz6xRGAYDW1CXWdtrFFMEwx0ATJahRgwtvs73/iKHIGJwh5+Z0AHyoft67d1dt2dq6rXGnBBB1wXCW9XNZXvsJU/ZoiwBCAR+MFO6v6BfA+vxcuVCATAwh9hUobIDed+/faZ4od4kI6lypTWKsV21HGaefL2T8ACx57vRXZ8Gpo2yeCxYCiXPLiqBW2cRBIvVC8o0/Ew1AbMTlShIBCNWwj4ZjgCfvaIgKVkF7b4420DB6oWfTBpwHSSnwXGIeGYR538VgDj3UVFWim3OzZqD00YWBJtuV+AlQQqyLDSB5lTHiaJeMe4lUHGtuOifUAFWAs87AGGxuZ2og+r2UDYp4W8CSy2G4FIjP0URvUZhlL1jWueZI9jspyRLtDSUzZzH3jcJunBQjJdjpFIlAW9DFTtQAHe7tSCX0X+etxUE0CvWMJaUi5mThIo8z6xtaLfdB8AVnDcCRPhDRirNXDIbPl4ruci5pH6yzP5Rv5ib35zVRIA+cpwp9k3UoquE6UZw2RLGiZGrwvK+cPNYZfVpaXJJ+gpR3cchNMy/8PPmiH0QHua7UPauGKuwNRzyntQ+y1iS4t+v8aNoLHXN7e1uOH17HiUV+GnsogMolarChqKtqALWGouUdF0JnPbzFSfT2XZ0fUBbXRFkmeuiSGji6iESatso+zZhwr1CLWY92ylBD9lBAaev2bdXZY9/HUcVaJpLNGLLXQZmnH6xLxoDImIq7UyJlZlr7DXOT99CH2Fu0IYq9cVqO40QZMFgfHyWUw/kJ0AYs571xZCQVoHccm9Jp9hlriz7xt9iLOVf47FCzcX5+ONuIELJGEb569/5De/32nVTzAYQWxSobUzaTk2BwMBMl5Nlrbm1uSZBsee1WW7m10dZvAwDvtdt37rWN21t6fitray5CPwVN1AGDL33ZNHOZntHhfQMIbwDb39wITPyv/9WfXLIIE4aPFHqfVxFPDIs3of4oE+YQZ3MPAONvRDF8UEF7o+6W6UEsaA4B3hNPNp9LdKJXgpJhWp6neH6iThcjKe3hUHeugTeHwUuuzdB5C4lucsjJAD7HU+Q2OUp3VWyFa2kcCgwof6qK4fIakug2VPGW+zpsZAE8GTeuzSas6F0ZUGN5CUc5MFzyFS8aW0FyEUMbTQSJfUWAvb4DvgI4h7ZXYWqBwOTSFSAESCZ6F5DVF4TvqR4ZbwvAOKzXb869R8rv9RWzOSfKEeMp8yue6eufH0BjBuW6cmhhtNxH1+kiYUN7C1j6eullX6CiRL7qPhkinsbg+XbY2NAzkUCJxuAAmDBljfyRW2vtzu3NdvcOxcstmsKzJ+Ll4ryUA3A+Loc0gjJbtzfb48eP213ofpKvh1LtvCeLvZA75/wYEt4xqInIiB69tCTjim/RVMuZInopXuudHRlQccBwveQWZS3awTDmZyU/kc9RjkYRwkvktpdkOIsuqjwve2AD+CNMk5wb6jElAhVHiAzHAqb9FpeDOxGAMcdrLCsTih/vZY+gKHAAkZ1J7E12ujC3iK5F5ZD9DYOKtUH7qP/3/v2HtruzJwME44b+qGRCUVV5H0YohiXRjZQO6JkLifxlz5QBt7amSB0zLKCPvYhxDTCdmJyWIQYwjUIpUQeMRYArYwp91ZRRR/Ky1gKeAMo2Ig38GTPnAyI8gRDHtMAORh3RSufROTIMYAAUYsRiEFEyoaco21i1iA3foeKzz+U5ZD3HUZg5xP7GOHINO+mIHlKnD1XDmaI+GxCGstz3LU4Iaj/yDPjSnKtSBPwcRKhAmRPSInZk4JKIsoE7/whd36kPNqySN8j+G1aJohFFyeQ9GKYZS4y/RGBx/n3c/9guPhM1MF01UWqNR5cmIGB44VqGPitwth4ZBNc54bPCDrjhvMWgVe3NmUbaRtYVkRR/+wxmvWOsUxeTORxBIeYMEXCecWjKoVcyBmlHnpvpk0m1sFibAdmh9jSD6XH84+SUM2EQg3Mpj5TPSD4fbaVdfe6WIpQVVWN9su7IRxsFSDDsPwpYsNYZI6nySrDHlHHWm6jK5Vhm7DJXVdOx6ghu3dmS8AnOllBgaVPEW7gWQPCHH37QeB0efroi5BNF0OxPAltzc4ryJUI45IyW8433SGG4NTmfiD6yF4X++x43/TAAACAASURBVPTpU61xvpgjCJWYAm2nFyqXfd+TO8dPzg4YDrzOHH94nzp3Ziq4TIIpkzxT3i+wKCbWqe6TCDhnnMGdKe5mADh3UGPy7r3sisWFpQH44qCCRo/qsinV6z6ntL7nNP7cn2fKdcMQo9/OB3ZEHeDK3sd96XdPGcVh9uD+PTlEcrYkQJDosqJ2pYA7nPHlvEx6A++lL9kXGR/GI44h9k5sH9gMB1XvllITH3b3SjH/UHmFYcYpSshch6INe26CtACX79i4fafdISL48FG7i3Px7gMVnUdNFCC4sLjU5haX2lTVeR2MCP/SH4NXdBCuvPBX+MdNhPCvMGg3H2kT//N//u9fhhLFZsKCZmFlQfoQcU4AC8iLEUUzb8g2WB1dyGESjwy1hzh0Q1FIvoFoM6VMxaLlnhwwbKY6oCq/iIMagyWbeQz0sW0d4OjrEsVLW4VLQytgI6BeYUAbIA5AaEpKAb8OyKQsQoyfGD3x3rDJYYj2h01vvPXKo/oM3v0uTzCRwJRu+BLAyr39WuTfQwG0McTmlq/Rs3Q1J2+gSVbEURQPgdAx2jjSFAo4heIu9dGqO1geLFFNA7A6L/oIrm3E9huTjR73I+0xyBpzL0f8VzHKK1E/vyrgfjVoNwh2XfenwZTtLjGOU7f4v5zXPWQJ6vBV+UX1x79zaHFATE5cKkLBfL57Z6s9ebzd7t1dbyvLCy5c/vFAtehQocMAH+iNR8dtZXlR3uJnT5+YsrNMLbi5tlAUNudvoUpqoxGABgiK15RD6UyA8EwGmajc1EU6dtFnjEMO0OSt8LkcqDFAoc/0BndyLwCEh5Iyt5Il9CA+DxiM0yF0ap4fRgL7AfemlMS7D45syWMOgCzBmQFkV34r7080kOuHapXcnBi/WQe8N/QffscQST/VvipgjyGWchTJrwslkX0KwMU9lpeWdWjLI121RO2gccS+ZtxgsMdAsaHlumY//fTTUDcQbz45oQAKANR3332v3Bv2SAzB7e1Hug8REgxFPktbUzqC94h1cUr0wsqcGW/mQQrH99HJgLTsayfH3qd5D2yOWRWA9tgabO7JWE1pCudpmk41RNIKxLDvO3dvcoiExkk3OrxMq4+okCN/qCZyPmAwOkdd4gtHBpopCZCIHuPMvRNJ855qsbHsu3KoAaISIYQ6X2SFRJCRhnekxP03mBnz4THC0yf+HpEKoo0wY0K7z72ITqOcnUL3PqdQSE1dxqrZWvuo2lGF7cmX5Ys5zB6kMkeKOtjRoUhqgXhT3skj/CxAiJNpoZ6bc/zIY3KuugHqvObM7dubKoPCM+S5kAMFIIRNcPCJSJPz5gLsuGeeGz+TwmHxj0sBQaIjYdV4fzYoxpFK3/P8mROOLqIuS7THkX2+3F6vVeaV9qASA2LeJf+fdgV49U5i1mYMeSJyrDdTLPcGxc9QEh2xPBgACffmnjiBAIP37t0Z0lmYU5nv9BFgxBpkjSZi2oPknsnEs+WzOG5Y54x/ckYBuTw7jXXVacbhQ+kcHFCMEyBye/uhwAnsBKmenpxU2Rfvzd6b9vTcmDfYQskjZU8g4sjaZa7cv3dX0XvGgb0uUXfaDM1Y40r0kPlYgLBO9sE5oXtUSYfsZ4Bj7JowwfgpFhf1Dy8M8un7con4cX/mEuMZQBhngQGhz3izyU6192JPxHkH0IUyGkBI6gS2X8C7opS1f4W1YCfjWN8ztGL2Bl7DISomTgFu6LDe4ycr9eiznH+ogqIuuvcR2i9nwhgdtGPkk85YHMLK0ClgyBhvbNwWLXT78ZP25PlX7f7DJ23r/nZbXr3VlqBJLy61Wcr5zM23CZScU7LrCvD4eQTw9znab/DKzQj8dY/AxP/0n/17l2xWpqW5th+/x4jzYZYivqM6HH83BdPKnyx4NgR7qi1LfOfO1pCvFy49i9yROtcRU0ThkwVp4v2PcUnnQw3lvfGOx1s0UgOgMeG9tjKpDyN/c008sjLutFnYoICKEvnz/MQrZmqnDSC+EwHpud2mZJo2GjoQ7Uwe1PDeSVNdcm8t9NqwspllfO1htrDAFdRSdEkLDrjEg3KRaecURoUhXdQ+BUiT31YGrdLNK29uiCqW4WRBBRstlp7/ORg0G7NyCkv4YIy2AXTH3MMADRetH6Oe+XwXpKyDwvfTZvuFBOvrYK6P4BWTY0i9DpWzXzQM58+zE78sGDNE/yrylXwt5+pMtgkokLR1opnWogABgHBSdM9H2w/a1y+etzt3NtvC/Kw8qhykeKHxQHJIhebCfCciCG306ZMn9vauQc+BhkMJFUemnH8HCMM5ctrOP3v9BPxgxJ6d2GhXjuz8vNZhSidwPw7vCEpoPdRzIXpBO/q83RzSek2CJzbw4sSBIhSnQ6L2fCY0b9Eydz60l69f63NcO1Sx0ICypjAiMAy5B+8LcE2eG4YU9+XaWeu0PUYs12e/4X0BiqGx94XpMQ6J2vE5rhMGAZ9V/b0Z6qoCaACuY44H7eS6iZbxU9HJKuWQyMSf/dmfVYmM1h48eNC+/fZb7W/0j9cw0LknuYqUqwA4sVdhhEILjcFIP1NPkGvbMHfuYcYQhwIgMaD1+r4k4AHogvJ0fNymZhBcMVDOnp4oC+PMnhWjHQMyACZ0/URts5dmX00aQQBb2A884+zFjCWgizFmb3UZCpwMpnklyhODkc9mfbh/ALvse9mXJpTvzqqW0TzFPui8Nz2nw0MZ2oy95qyibIih2DB1nh5RO59fSR/QfckFF+XMJTcEgjqjc9zDnK/dJsb9zc5+VLUpjn4iRyZzKo4Q9lkAoSNZ5Eb6TCJyqtyiyoui5AEgFKMYQBghJ4sPOdpoBs6CooPQ0xP94N7sNcy3j0V7o1/MCZ/XpmzmPM/aD2WUNkUHIGeZP+9+ZAw99rYRwmJgjwKwoHbJV84B2poooWijs7MCNAA77sF1LVbjMegFkwBQqPmiwsx7osoJ+AnAiB2B3ULfTbH+LDDEWrx7945o2KGhMkdMqVwdHDrsFYApxiN76yiGszykn/BZ+kuUD7DJuCtvsdREGWOLh8zrPP7+++9dAmZ3R/ekP4Bb9iNYHccI8xweDnVaeS5xkGffXVha0ucAoBbVMiWY33FAArJZN8l7Zn1mv5MdNTfnOVlrws5X028DOnEi4hjjizHg+jgEoepmH4jOQ5z2nCkrS8tDaSTanqBAUhViI8YJ6L0BRU87KnM/+gQlFYcoEd05zrtJ16zk/imBxjxNUEFOzNrXYhMMBkUpuAIIWc/Os8UpNTnYAtht1End+3jQPlCIntIiiCcelGI1AJfnc4Do07FqOis9on1W2yivdHvrTnvw8JHA4Nff/Lo9ePys3bn/SGAQNVHWNt+kCPy/UUV7e+Xm95sR+Lc5AhP/23/9Dy9ZqCzmAEIWPRt0DAgayAJO0jYLni8+F6pHDKBEF80zH6Wd2cyjkBZAqAO6k43v6Rw5uHqQ1UcbEiWkrVKxO3TOhg7tgeZp5a0AMnnVS8RFVMvzFD9GSYqImWtjAYwwMmzA5vEkOucisgalLpJ63WgUsFSOyYy8ywOo7NBNAOHg8UYcpnIX7SFK1KzyZYbclwKFGn+rldJIlZ+oz8fYiBc65egjEKNSFIwREcKKzvXKpgMolKXm/idP0MDV3wEGqWEWQ0CKeRf2dveRwHT/6gZeTv6KRg65k4XifgYInd/t61a7xozG6ySML4NBG6DVryHK6b/l8OodAUQHVCxZZiRz6lK/QxklVjk3M92WFxfb48fb7Zuvn7fNjVsCi9B7Xr561d68fTPkJHC7CI2glAgofPjgQXv48IEOeGikXItD0WIR9sBrPahGyNXSIgGEzttyriBrMBL5rI8YXOlbnpO822UgJVLC+3VYK0nSIgBxxGjeV4Sb8UlUn/dEOEaG2Yf37eWr11pDpow7Ks864b1Zx/wbQ4OfHPYp44BxBkjCUAtQ7Pei0MppJwYCxpAonmWQ8ZlEIWhP6HXXaUfMZco/YFhITU+OL0eWYhgamJkOP+YC4ey6M+Qu/emf/mmjFiH94O8vXry4UhOQftAOO8nuymDEOLHHnzwjcnas7hrj3tRJR5NCHw41i898ycGW6OjhAfnTvi7gif6ZzeEob+j0YYNkfLh3vnoWxrjO/cwjCsPnea6JWBMZ4d8WvAGUmUbPtc5QH60ahEyuPirdz4k8U7MIHJGXE6uitnbaOZtajsvZGSmM8jvRFozzCO74HhZcSXQUMCjhlglHzWh79nCpfZLDV0XheT0GsYzCId/WLZiYHBkQ7L9m0Tgv6fPlhcY9VF32K6hyqccYY3x2bmFIQxBrg7xMchspt7IU2jjOBUdM+ZxB1mLbQLhq67YcFGHhsG6ITH38SMmDsc3uC9Rnl20K9TNjz/jQRuZbTwtlPUjUpwPPfh4G3KxF9qmZGdOxJUqXJ1TiUdgIobUCCK1YuTPsBzyDRLzz7JgHRMsBXwA79hHWYBxsAtMVXeR2zGki7XwDlng/4ItrIPDlfL5dXSMMJtYD/e/F5zIvA3a5DntMoun0lzbRH34PEMOZADhjDbG+mad/8Rd/IXAO04J7JZ8SkMY4H1YUK4Ip3DNRuoAqaIfsKYBi+kV+3wAIt26r/cmFDFUzZWiy9+7v7SlaxtxknoQpEWcOeZMpH8E6ok+cC7ZhXD4MEJ8cPa7LPQCRKbmSMyUU9jjwebZ2oJvlQi4mYja0mXlm4R2X0VldWVIuIyYNomvcT1T7W7eGepmhKmdtcn2n9OAYchQuwQlUnJ1zzTc2ksuBZZ5TJmJnb7+9fb/TPuzs6Xep/rIGLs61n5ylXAkK7tJ9gDpKLmkBwkeP2/MX37Rf/foP2/aT5+3Og+22sLzSWNdio0lDoyjrvyd38N8mALi5980I9CMw8X/+9//kkgUUQMiCzmKOERZPeSgBGAIcCmyebAzyFlH3porg+jV7D73RU+uHUPxBbUqOcESIwN5mK9d5oZvexKHrqJ+NANN4TBOwkdKsEiUFu2MZHBWE0yYgwNRF+RQVrHIRphg4d1CUK4kw2GuGsWHJZb6vgoQY3TPTNtJTj4+Eb+g2St4mqiJhAEccQncbKZq9wMy0hTAqGhHPHf1LP2V+CPCZrhNPtdtX6qjd6xgnqohXAhQx6ExNNUU21whozIYduoIij1eoqAFQVwFh7m/Kk403XVvg9CogdD9GMDcYnx0Y9H2vgrV+wvISODZgUODuLxFnviIYcy1c2OdJxggejWGjTuqiQQvloBIgxMgVKLzUQYNwzPoaggEP2vNnj9vK0mL7fHHeXr951V69fi2BEOijyjPVWiMyd1LRiAkdePfv32uPHlpUxAIzM4o64nlPLs/0LIIFdtTwxVyQJPap530cIVF8Yz3xnlAJAzoCzngdIYao8SU6o/XfRZaU4wLdUKe+C2DHEMl8zMHPIY5gCYptGOrsD2lvQJsjHK4XauPG1LJItmOgRdUuRh+vpx14wNlvQteKcFQcSrwv+X2KknVGUPoYA3dlGQXERRkLGAMYfqzpGI0xtAGuGNuMIQYROX/pw29+8xvlIXF/InzkhErZcGpKgBcDC4MnqogAp+RgRmQlYCNlc3g/0UDWagxGxsDCN/saN64bL3qMP9p+fATQ3NW9J6Ezz8+rPWFeRBkxDrrQ2YiixjAPDTUR2QB+zgDGIVL9/D3PQ4BU4jyIY5h6SB/itPNejpGZnDQDLsZDP6edY3iAoqMcEXYe8GxyPkE1ZX/1Pt0ahey5v0TRoA5KLMMKmAGjRCiVE4iqc+1JSXmg/WofeecqAXGq/Og4LRJVPj7CCWrQ7lxV9mdHJ9m7XTuvcgSVRzbVFpeXNE8BVBiitE1AfW+/nHFNhqNyznDElGoigBCKNgZycjsDCBkHO1ShIK63zdsuhB4gzrOBAglV/eTEglJxBoQ6m7EMHXx0rpoJ1LNevGeYcizju8A5uWSJ7oXBcHLi/o9gfmKIqAPM6AuUczEmdkdapMHoWFbDuW6XWkuhZzJ3mbfOf32r/Yd+8R6eCfel3z/99DutCdoKkCJtZX3dCsP5bBhMAanMlThYQkPtAUcYBXGuEbUMxTZ0ceAO+xf3hKbJnAUQolqJMFOEsPgplsLxiSiYfCcaGZEw0e4lznLQNm/fbg8ePtQ4MAcAhPSF+UL+OeshYE2sk2IZMN5ihaAQ+v79kAqU/vUMgwjp5DkohadUeOVsltAM+e8W7ElfyD0OlTPsnjClcu6Eqp4zh75Rs5qfci6V4A39wTmKQxQwiAMG544ihNiXy45GhgXG+soalXNajsZZpeTEXs3c5YyWUnAJOGEHHR6fiCb67v1ue/UGka0P7f3OrnIKuYfAo6LyZ6gRKSoopzAO2Snm9XLbunu3PXr8uL345tft13/4d9ujJ8/b3fvbbU4iZLBOHDQQXbTTN7iBIDcj8EsdgYn/+1/+JwKEMi6Lix8vTKIDLObQo5Lbkyhi+O0s2j7/wyIpY3JwKEaJIMa4i2EJoMKQGD2WFkiwJ7XyLQTuQmt0iIfoIFxwPHTy/pRXK2BWmwGHTam0aSNULltFmj4DKq3gxjVEjapSEwYL3ghC/RkA4cysuOESJIAue0iRV/eBeyTKkI0QI4YaXfZlGcTJsKiIC+/jIM5GnXEYwdz4WkCXwFBooZ1yaERw8vz8npSAiICN/5Z2JLYWlasc6ldzDAPoRoVQqZIqiGkPnEDkUNZhFOvJAhhoV92KqCDnINjSA8frC+f/C0AYTFhBsCEq2EdFEKvgEJiamBItTQZq5QxOcgAJDLY2Oz3V1hCH2dxUrsqDe0SOJqXCCA0G1TLlhFSuJ+vCSnmjci9GEp9/8uRRe/xouz159EgJ+4DCFNlmDqre25KT+EPRoYg1kW5FSIhOVBFk5ms8/cmvYm4HWOX9KKklchSvrSIvSPnL++/IkiIL3OPYogIBXdwjhz9zSRLi79+1N+/eWXEV9braPzC6Ek3EiOWaiRTQpygRxqBnLQXM9VGyiGCEsdAzF7JOE+EN9YrxyvtC/WTP2rp9R3LrePERWvnpp5daE/SZtof5ECpe8oiIWtAO7gc1jEgAXxiFRCYSrYuhmXwt+sj8Y93TZ/YdQF4MUH5ieCWPh+UUQOgxx3N+oPthGHN9xojxcRTMojK8h3kH8FxYMs2V9nL9FOLOXsVnMSChwfF8mCdRWmVO8Fn2edqhwtg//jiAQgAP48i3othF83e9QReitwOk6rVKiZk8K+eRxxmhKO3EpJyGlE0AZKhmH0WkJQBxKuNR4L/KUeAgUZ3F9XVHPVqTEYkxHZVZU0fnSsrekQrGCWVA5qBk6CsX9CMsFuUdnQ95czJoFXW3uqydklwDCiYiYU5BAAwS6VAUfGpS0aJVahneuqV5wd7O2O3sYNDvDkan6/r5nFO0v6I4UL9XV5dFl6OdOPKIvjF3mcvsB6trRN7WB0AYsA5IIUrMeSOV3OUVjZNLRrRBbINn6/3f97dDlzQLO/Mc0adun0tMMcY54+kvbbDjw2fy6alVR0MX5dqJDqZGJgDFUbVRdCpsoFAOedZ8lmtHVCVgKUItcRSxDpmXtJV+45gBNLEmmNOMD8IrrN9EEHktBeaZt6FpMre4VvamMApiG+WeLgTvclx//ud/3l6/euX9YnNTax86IQCFdbK7t6v5EVZD9m7KRnza3xcgzN5Hm+g3zzg01nsPHgy0WSlN73zQPsZ5tLFxq+3t7uo+id4Bcul3ACFz970Ehjw3c6/eHiPKR5H5OA65vuwu1e4cS4/xd54/84D5MKeahqO4GO/NecDv2bu9Zsxc4bxRDvGpU2yoA4jNoTxUUbQBy84xxsEzRHOVv24mAG1zHb/6qlzhCLfYme6cV+2LRDm1L+G0sQDg/sFRe7+z1968+9B+evW2vUFojCjoUDIFe+miSk2QG0pEeqpNS3l3ui0tL7e796gh/LR9/as/aH/wd/6d9ujJs3bn3sM2u7DYJifZj6bEsskawxa9+boZgV/yCEz8q//mH10mOhR6FJuFPX1jMrDAV0n7crAlQpiCoWyipjnZ0MU7CbBiQeOZDC0nNLM+Ajbkf5QBGLpWNqge9FyNjkFFslS3qQAGXGxSfIvugNocBkkl+kdNFJPev2NsAAZLvAYPaQG6qBayAUQ6P5GSeLlzaLDZpB8yQjulrMHrWkqi6c+wURQoVH5Lx+3HmDNhlE35Ql7lSDhHMTT5guFA9oDLEUQnUYv9Xnl92lCLGvszoFbhOV3H0i16S3IhJS5TpQ5+Bkj7sJ3vcIUyaqBXtI0uspfcv8LWQ4Qw1FBfyZROUX6v5QXyWumufHGtXaeHjudIIrXjpj1ewEn9KSMiDyHAUGqm0EdQF51qi/OODt6+vaGfa2sryjcwfcz1vIjCyZDCoONQ6gpWK3eWvI+lRYkEPH38uH311bO2hkLv4oIikIpEQIeEQrZow8yH73mbKLVXftfaO8JQc74P147HNtTrACauJ3Dd5QsnT0zRKkRgFJ10/ho/EezAYE2kqY8oBoARYcMr/ubdWxnb8pgXUwCjhffFS836ZC8JAOPv+VucUlkjMS4wrLg/PxPp4roxVuJA0ZytPOdEvQKEJCazvGzDqQDhwRGqn6/a99//Vnsbfca4Y1/jC4CBkcZ9aCfgSRGP2VkZogA47oMBy2uMM+MTNT/GVII0y8tFnXS+s51ApvXSJ/rJGGK8EmVjX4kR5+gC1FurqMZo5DqKsLHn1esAMvqJoAz3xNjMc+gBE30LcB/UD0vcwoDuWJ8lEsPn6T+UxL7wvWvI2Qi249Def+9ldgpZUt9RTwOaaY0f50fABm1xdNFzIvXi4vwARChSQY086IgLc20TVd/Ky+J502eAMuNngQucCpSkgPY9o5+OLN3WN32jnfRVUU9R4w411zMvDVicQ+R56Kj97Jxze1lHiE+QM8yXgYP7BiAcx+Wo7e4Qud2RYayi66pFW05LFcEuymiVOyG6xXWiaBrlRD7LfkC5Bl6PgybAB6Epdk0LpFgwiK2d+RYnRaLLoSrmDOsVrzm7U9KCZzae714HAL7UeJSaZYn2BBhw3zgUFG0tpxFzO+NrsGpqIvPKqsGOhCaqHmdG6OTcm+sSObMo3qWcJFYMdU079h6J7qzfGtYva5WvUEoZuzCfWHeZk6HZ9wdKInnZe5gv3333nUpBAOABiqx9lH155qwTVEP5QviHeWon0JnKLHzc29d+nQh79prQX1mn9+7f1zfXBoQjKkNficxtrN+SE4J+JwcyDpLMCcbhqCJ7cmYr1cVlJ7weT6QyDEsl57MYIsUs4Pc+6sf14ryS2nSXEhPbI3YB99M5U9HfRGLZa2ODcM7gDEI8jbx8VtPZqcGgS69w/sw7fy86CLChcGCUcJFsHEUGTfvnNdpIOgBja52L2VIeBYyeK3fwzfvd9vrt+/bT6zft9es37e37D+1A+b3OE1QKibzb/Jt1TXmlGTlrofLef/iwPX32lQHhH/5dFaPfvHOvzczy/FGanRIjSI7nTnjvi0bKzR9vRuAXMAIT/+N/+sfKIUx0JBz+JO/Sxni7k9/Be0JxSp0kJUord8lUIQ48gNUiRW2X7JnmK2CTa8WIjOHKa+LwK+cFr+6YbK8cDehxooW6vIMpDgEIKYdw6ZpU5bmCrsGGFkA4EgxtvLi4PPmT9mBjWFM7SvTAoizFAIgxLeGB2hjl/cL4Uz6iN0/lIhZ3NZthDL/rzzygTVLIBQYj2x7PKdeI1zXCMgM1s8vlG2ifya0TZdTUUW32qp4wir0EbF65vqTc3coAQtNPXYMxgFAbelcf0CDRH8z7x6hjXa8iiNQjUw5ODUbAXiKFPphG8OcDxgLtFtC5mhtokZefr6ZRIOfnJTIc/Q0teCyYq+c25C8ZiDF8AoREF6AQTzTlDS4uzLZVkv5v3ZI4DCIwiEEwnxif2dnpoTB16I14II9SowyPfJVIIT9h49Zae/T4UXvx1XPlUtxaxVBydBLnhABhFXimmcy5rF3mLsYFxoTW0KwPwBzmoQDSP9Ydhokoz5UjmChBXo+cKtePg4WB56AWIFxYGKT64zwKtagHhAFVtIe2cf3sNVkbtDf0S/6WvSd7hp02Vj4O9ZFDnn0IIy5qojEqs45yXfVzYkLvs6DFrq4jStnGbRnMRAgx4FAFZQ/gM0QfVDdwerqKJ78bRLMw0NjzGEeAGdemffwdI5X70ebkD/LvGH54xQN82BdYJ5KJL+ofxp2UInd2FUmJYWw1xkU52DD8AaH0hfHn3qZnuXzG8dGxDD4AIUqFXJtnwNiE7pnPJSeIvvKViFlEwlLPDYOY+eSabS5JEiArh4Hyuc+0/yci6jq008NzQjk1xn5ENiJMxnOOU60XUUm0irGAakikkM0DYZV7UK0fPxY4YJxSVw4xD4NWnBDUKnSdQtrJXLt7957yOQG6jAlziWeFYciYkn/EfA9VUutQNTHJl0X9l9xTR/AxQDHMiUx5bVkgifF0tMlljugb7SeHTufsMfTXKC8XBTyGsNppuXzGiWsCChl31IoBuzOzgGoLETGGcUAQ6VYu5BSvu/QTfWauAfoS/eX5JvpsWqRFbwIIGU+eOYAwYkvJEcPZxRlN+/jJGQlo9lkap/CJ2hXaq8BBiSUxFonU4YhIPh/PIPMr5zxjyNznPSkVwXNhfAMImbc4Anjur187Ws/eg7AdoFDMhXfv9LqjxjNaq6Geh/nUAyrul/2KtobBwLNkjuR+tHd+dlbPASo59gvARKVvoC63S/2d3EOuydok55gIIQ4AxjB1DeOU57PcA1oi12UMYVExx5jDeu4b62KEZF9LvnSeafZZzlfAW2iuPOuUiOB3wCxlfIboG4JPqMOuLA9ON8bzesSPCKFZCWaYOaI8nqm9fRfRH9RvPx2YKcJYsDdRK5X1xPmKcNtnlI21vl27EsfQBXZZFaHHFnQNw02tvAAAIABJREFUaRyezovEsYJdgdOVv89Oz+qMol8rOKwWqXF5rLqPOGV39j611+93DAhfketvQHh47Igl57EcwDTkEsooJW0mBlrrrY2N9vDR4/b0xYv29Td/0H71B3+nbd2939Y2tga6aMFJGS99bPAmTvgLQD43TfjiCEz8y3/y9xUhZFHJm4RqlkQBTBtgQ4zxyBWSfxBgFq8Zmw2v6VDBED21UbyyCuVlTflELAQfOj4MBXJUXJT8PddYEo2I2llVVBUEkNxEUdoqaR36gJPRQyNlQzAoc1Shcus+X8hIARhGbCWgMFLFpjMhzezooIxi5YiUEh1RzjlL52MQAHYTWXEOzJwQykDbk5fUwJWvAE+DOufg5TW1tUCbgZk/k8hIntoIAEdRmbyW916JpNY1eortkL+XPD+Jw3Q1sArkjbtXIokj9RekpvbXNfpIpfi6RUNVpGaAfS5bwf9SUmXTv6YWo02yCr4bjP481zAbaZ8GmOhgPHq+v0cm0SL+6bzKgMDkV5qK7PfnQxnVEbD6cABcIyRjqiilIRB9WF9bVWSQ3AdoZLzmOnDIeTuXZAAA1N+qiGEiKDrYoG61S10TVbwnjx9JaObO1lZJz88IaFJAHENGwhhF62LdsQaZe/LwIwZQ0THWMPM6zoTMz1CHMFwSSU80fphT8oiMojLZH5RDqIihQVaihJr/yhX+KIOOvEnahtGlIs9F64oXWeut1glrKJQw98M1zkIr5z5cEwDCNVPXLEIRGER8hf4XiqyiqhVR5HO0jffynQiDARbjd952dvek+pl7h+bGWs69EtWgT8mbTA4PY4kRiuHHF/uoaGO7u3oGkd/nmRM1tky88+oCCLkG/XSU8I1orHx2zLHE472ovoRaG1ps8nXOzyyEw+tzC/OKEDIOjIfydipnKgZ3KMNxQIUix0/eQ1/55issEcaEr0Sj+SzXlgDP/r4MVcCIjbp5ATPo0wJbJ6eadzag7wkwEWVy9NP0UqJtEfJI/xJlZP9lPfMM79671548faJ5xr8ZU4x+xt3AxzXPJqF+49Apqu76+kbb2LBCp+n6qL7uaJ59+LBrp8S5lTQVAavzgPeuKipH/TfEiJx/T3uh8ym6MAWV0tRDR0/tOGB8yCGkNATnH/cg5QHwpshGGdXcE4VRjOTk6Hu9eU7RR4ABVHbaEOcEczMOEjuLRkBo6jMsgpMrgBAAxLyk3crfPEBDwLQ8P1tovc57Yy7YNjjUc+LZMn5EKYmIApoB8lH0ZJ4lmsRProlR79xYj61LsWwPDiEDuteaJ6FCJ7eYNnBtXmM8o6ZJ37g269DOmQ+aCwixAAihjfKM+BxAjJ/M44Awnn3KPYSmytp3/qc9jYwt/Q07I4qngEKeB2c4UTYihJxPzFFH+Q8k7ETe4ddff60x5V7ff/e9VEY5dbgX45A9MOCJexBhZv0yVjgC6Bt7GVTie3fvaP7x3FJ7UlTPYkbk52qV/YjTPoJbnA98UUtQNW0rZYZxBxDCRglQDmuLNgpo8jnOHtJmKrqbc2Z0Xtv5nDnr+q/v2/7HfTkieW7USry1jgbFsupuwrrBc815q71D+euuuYougRyX5BRrnzAgFAMEQSSJjJ3I4Son0AwRbObmqgIT5AfLoXF80j7sfGyv3+621+8+tJflCHrHuj/F2W/l8NlpqOEGhLQL5W+YO0R7N3D8PX7cnj5/0Z6/+LZ9/e0ftNVbG21xea1NTTt/MMqisct6B/gNHrkZgV/iCEz883/8R7Kv403ikAogjEEQo5NNQZt6qfv1nukYpYCv4+NTeXAAN3hnVtduycMZI8lKa5+qLESkxW3mW1nRuUvaCPD6FPUt0cV4YV3j0EIzwI+oN5qO4EiXxFik+mnglToNos9cWGXUdFEXEU7ZB6uMIi6BEp1FD+QNm5ww1eIUSouLG+fAzKGqg16GeHEolcdIbrLzMgI6e1CYgvADqKvZMoAVUThHIKlnltqGoSNUAriuW1xSA7OhoOBA4QTQRWnUOZUFNLsEO0BK8igDrpwf2AHbEncws9T3Uh+qNIZoo4W3AgaGKOdASC0AV5HAQVSme91Q8+dfAmlT0DkN7NLX/C7HwAAIE/EbI4LDRSva6fbXzWrMBQiVs3A5AEKooqtVR3CDAsCLC+qpapQRWZidaaurKzJcMf6QsyayIUBYDpezmgtyHqj+WGvrt1ZVO+vZk6ft0fbDUnPDQWIQxjrNOmAukWyPl1XzuSjb8fT26yXrGyMgHnJRQQsUOtpuo1ROFeZ/5X7ksxl9RUrqO9FlXmMOxWDDG8+aCZ1wzHHz/IgKagxDXs/e0u8rju5NigqGwc6/Mbw2NjcHkIaKHsIkCEjI6CVSenykz2HAxDDnnteBnWeHozw8J0BHIosAlhhwUSg0Bc+FvLMf8lqiLUQVnz17pnHEUCS/MMI5icSxO/FsHNlEGbnJ+OSbMUuk7NWr143vRNuiwkpdv1D3eC1R3URCT46JArmeGXmgiJskOsjcS65owBw/8/x6Yy7R4US6Er3j3jE2+VzeF8MPw5zxsDHmCBWiX0T4Es3lnpHTD9sjgJQ+xXjkmowlc4a/c77IkVDlUG5v3W4Pt7dlUHNmJLpKtFfMkFOXZNHqLWdb8uLCbsnezvywOuuexjf3Nd2LnGI7Tok4bW1tCrAxDrQHgEbOcFIioPQtLVsUBvDJT973Sc/FKotEMqB2xnlIn0SVU26lc2oxlG2Eu06hAf1HzWNFMmamNI6Zj5njIyDEGbAkAEVqBP1KrTiuFbBvZ4HnTejlAtAFCpODHicT40G7UgsR0AUjgj4CXAI6emezwSDOVDsaGXeeWy/Swjrn2QX0hW7K/hCNA0W+K48tNOgAPueOmoZJPVBEumgb7RAQ+/77AXCGTpgIMXMnIDfsgD76lUgrYxJ2ghRKeRal5syzYI6y1zOH0RVgHwX0fvXVV+r3x/2P7Yff/tY18mZmBFxDQWctM8a0hfayfvm82ReeY7SDPj18cF+fp+8AXcaN5xtHjxwLCwvtbuUUMpa0m/Up4ZiTE9P35ygw73JFY2R/RsJiKXgvCuY8kXGLgbFpsb4BknbMj7RnrhFnX+jYEfUBEO593B8cJ6xBQC8OFitsk/OH3QUDZ6HNUbphZlrRep2RSXWQo9+g0LoC5Oafi+nBHs4c8/6/LDBIGQgHLI7aR57Nu7326s2uFEbfiG3xXvUIT8+dDjI3A6uAb5eaQOBNDuB1K/tubAEInwgQPn3+tUDh/OJym5tfbBOTiGuRP+ggS5k/w8/87ZcICG7a9Ld7BCb+h3/6Dy4D/ELXClUoXuCepsVwxaMW6iibBRsFX7pGUS+lkAdldGWlqEwYjORamPIST2QODQCWKTpWFJQ3qBTgoKjYkHEEkNdDkZJkvMAdSfEWuRjBFuvSdB8ZvaFNSib8c8MoFxg85XNjIWHu4QghkRnfS8CTHAhya4ryorygUhSMB5UDy/Q4A23JDnfCPYnapI2juIuBSowzChsPkcI+Ea7EbgZ6RgFOGfSKhKY+Vpm7HWDkL6IbFjhV3mKBGAG2yhm8SuMMqDRCEwgY6hKOC2gAbN0vZNxpXlQx+pA9dY0vAEIxNLroYHIkuWRPKQ3gNSBk447ybKKUFWWVI6AAZ42booICin4hfR4gbb3PbTZQE6yt3wGHRPMAhPfIU9ncGAGh6ohB35sVWFNxemheqB9+OpBhTIF55ohUz+Q4gX5roRpTgTbaV8+ftWfPnqoUBdRR8ha8JiYUBYxRz9wjEhPDNId6Hw1kDoVGmoN6MMK7GnfMy0SWMAYwRrgn7+2jRlmvuUbyUhi/GJyhUIZKGG9/RG0SRYiABOsr92BuWKV4UREdxgcqJ+U7MOrXbq2JUptIF0AOYQSMS9WXwihAoErCFFYkxbCmbabcfdKchwKdcYpKMX0IbQzjjnsHnNCnPmea94ZCybi78PS2IoRRRMQAxQDjPgGn0MN57o6AGRDKMCslVcaX979//0GGCm1gn3FJCgCjI3W8p38WtIf9EdABqKG9SyvLcsox/o5QWd0xzyPpAGYxeO/I/pE2RUWasUv+GfdVTliBBtrO61GH5X2ihJWgCXSu0BVpO/ePIE3mJ9cL7T601oCT7InMDZSiI26CgIc89hsbGsPkAvJ5751jagG0M0fhMCwtv9/nZ4bhQj+kNFj30Xlywblj8ItBSCSfOcX5wPscMbJ4B5RJ9gCYLhi1t29vCXixZ0JFFaW28gUBaQKeODTJiYJdQP23yqtK/i4RudTXJX/QqQlW9Exh90SXaT+A0MB3UYCQZ8Fcs6qtwQD35dkydqxhnsvOjtUkmc8+Xzx+cccZvDp6CCDm3lJG3rot0Q2XUtkdItj9/ATsyoBXOV7vSYwLEU5+59oAQtYbbUieL+3L/AoNPkJX9IG/BUTRt4B21iHgHfDEOPI+rp9oWiL8PPdQYRV9k+rz/SF/OKypjBVtDjgNcFP9yIo+Yxuw5wucVq1FHBeAPj4HICR6yGdwHKBKzL6B44pxcaTW5VPQERDLRKwBR4Z5pvTpAdHIy88aaxRNia4q/69TluX53L93T/X9UjcxjAbeK3YAoKvyQ/M37SXnZ8qB5Pp5jnEOMr9xmCFG0zv7ejZX1m6cFCrds+e5IRZZjY1A+MatdntjQ3mROD4pt8TaIXpJlJCzlwhhUBW5eTx7KcNj92DPXRCN9B5vDYtLOetxoFELMIDww+5ee/nqXfvdqw/tw+6+yk3QTxRGuQVAcG6WQINTUaCLLi1Y5Im5eufunbYeyuizF+3pVy/as6++bXPzC21mdr61iRkXViYDsQOEQ4TwRlzmbzfq+gX3fuJf/Ef/7mUOBy0wvLAVkUvUKB5xDBq+eB8HYJSt2FgNigyY8NQQQWNzQFY7ETQOPBlk+8iCU7rCUTwO5nxzMPQGpuS4JRxjsMc1OFHwmonuJmnfPv/OB37abnWoonvCRY8ITRkGbBpsKvw94MOgzKEyHc5Vg4l7AiTkZUeWudQIQ8dyhGSMAKk2XLVTtAbVf/Kh6AO+6KlVQ46NPJQIDFZFaiIM09FgBypkl6h8na5x1QsVNVGLyzgi4j6HphSqqqOLEZJxQPW6R2ukwhIV6gBh7XhXKZ0BXUZ5gwhORrgL+wX0ObKb6zpiJ4B+LUxIX6zCaUpnxqXSN4sqNn7+S565fm92NNWwMNFli/kQ9SNKQYSQQ2KiLc7Pt1ury237wQNRdxCTodEXZ2cuKg/lBhEOJMT39hq5E/wkUogoxqHyh0YRISKJDCaRAShYz589Uy4hpSjWb61ZdVRqn5aozxplbrP+aLBzeC34JMO5wGYokMkhyThpvpURw3WY18mNwRABTDC3Y6wlKpU1mty2iIJwPeciWWEyACN5bvIGr63JiIyR1TuVxrmIKAA5VEtahqFEYciIVl77jSNApsTaMN0qkSgbzAEd9IE2BoT2uYwBwdBFMd74shfYSn2MVfL1+BkQw3tCh8LApL/JH8S4w+iBvsZrjuZYVEYiHKUSK8O91JizpnqHUGrWsTfmvgaD3qMD7JLnJoYCdKgPSOy7SDd0s5W1sSyBC3ebjsu+nucbD38cBvzb+WMunZCcTdMVx5IBYY/E4KbfiUAYdBLlWtE8Y45a5c90UwNGF8QOsKRfAe6mJo5rxFuTnVFmohxrf0SxNBGy5GaSK8RagvpGiSAcCVkzPu+qMHxFPkLXE2PkzO2jTaIfa56dWFxiakqRaKiIKytjdIS22mDf0zpSvbJyQpoOvDY6+1TuqJQ8UZ4ux2Ho4+ySisDO+jw10Od52wGQPYszhHqHSekYnUIufI/AEOPPM/LzMRilfUmtSP5awOS7d44eMTdHJsCYy8/4cx8zebwnMR4AFNqFMwbQkkhiQLccQ2VfJHc78zB08l5MhfaFEgrwoP25JnOCPtG+ROoiGIXDmdegYQK0kkPoCOmpomiZn4wt9+EaYVNkTnLPUFFZ21w/+wLX5rNxfilvm5SbYklgG7Dv8xk5vCYnlY8H4OPfymd889a5tJOTYhQAXlODNGtAxeHLeWRnjO0mRWYB0psbou/CQAiQDrvBYj+O6uFgJP2A/Sz3997jcUQYBudZItWMlSK9B+433zlP4sBTDmYHCAPQwzZgjSWw0DMLyB8Ue0EU6x2tA+7HHCIn8tbaqkvJLC1KewIaKZoQn6scimyEYq/IsY0jq1JfeAAAQhSWcT7h8AekTU2jXzGh/Z17//TyVfvhd6/by9e7bR/mzuHRkNfPJCYwMStF0QKHM1NtbXVZYJU9fuvOnba8utru3n/QHj953p48BxB+3QHCootakiYWxWAo3UQIf8GI6G950yb+23/49y7tETWAy0GV3xmfGAU9IIxnjE2FzcAbEBGMKYHB4xJpEaVTC9L5h2y+8TILcJVkOtfgO4ulpy6FahjjIFQeAygiQ44kypQv4GWwxQEesYVR+jhceYMgPE3joRxj2WqeCD44T0beRPJcytOuSGQZVmyqAcoHBxb24LAIGEyeFv0IIBzbYCMj75G4TClocY/ReDddKR66GI6h7F337mcsBlg1qJ5WxK7LWdFnL7q6gx3KC8v2S+tEpTuqJmDBKL2tB4T95/rNMRHI69fvKapX2165lte8azIkCxDm/aHQ9WPVb8IDPXbIMyzRGiKHdRHTUOyVJ/cA7zaeQg4JKCUUjyd3kHy/R9sPVBMKg5FyE3g2E9EjMvj+w45y6viOJ5I1ki8MQc3XzxYzYZ09e/qkff3ieXv25IkOIq7HPMt1eX/yfL1WLMjB2oox28+NgKiAOeZSxoRoBP/msxFKQHJcdO8SIwnY5D1x3tDW5MXF6EzkJmCN9Y6xwudiUHGo8nr2AvoS+mXWOBHCxYWlwRMfI/X6PpVIA+0kkkA/7HixcERy/bh+9iz6wtygH/a8f5TsOM+Gz2EM4s0nSsC4JS8yNFj6zHvsADoY8pIwuKCa8VnuFWEI7sFXABaRV9a5c3gskc7vccwxhoyDjRpHcZJjyP6B06mPEDL2yQPjXq9fAURfCxByL4A9/aetRCb4Sg5lxDr4N+Nl77rBdAAsPwMYoraqHLvPnweAH0oqn02xbuZkInAyGCVqYyEv+pcIpPaMYhzEkBT1moh8sUS8v0Fp/ixmQbz9yNcDDsMoMYA7FX06jkxEePhc74RI7qbBjddW9lo8+3G0pD2Uw8AphOEPvQ0ABCB0agNUSdchBPzLyaF6r464EqWOABG57wheGIB7B+D8SoQOR1EchmxGRGk8563OmoihRVzIxQ5INGUvDl3m1fSUZffzbA0GfT5lDjCvrGJqcPXmzbvB2WtHqr/zjLLelqr8jaN87BMr2itdNmRvoNvmGcQZxXPx3mOwnXNbVL5yJtAOnksoqSkCn/VBW6LIyzqLUFTWN5HbFHOHfs93clzZ3zJ347wKjZm+Mb60lW/awFrkmXJtxirX9TN3viQ/l8oGELAswZMhh7vqVyaPlOu9ffNW6p+A5BcvXohOyv6RKHlol9gQzG/TfBFyshAQheShWKI6CsiN4ykCUIxZbADOI0Ah+c09CyyAUKyhKrWVfRGGBeNKvl9UX8MeyThtkD+6Si7tWOc0+0mcOny2t+VQ2KYvnIW0mWeAk5MI85rEX9jLllRSZW1l1dFBcpfL+SdHSZygsvWsgwCQw3l/RH1HhGOO7fQBEJLLJ3Xdg0OdxX/x3Xft+9++bK/ffWwHxyftpCjoaNRjL7qszFSbmZxoc7NTbRk14w2chJsChKQrzC0sto2tu+3h9tP25Nmz9uyrF22efPQ57jcCwi/ZTTd/uxmBX+oITPzTP/pKgDDeoZ4aEMM5C5CFzxcbyUiLJCxvTy8H7+QU1JPzktd3FK1N2HtGVIrDmvweqCum40GtAQwSSaQ8hUssCHApamePJN8xcA1WnZ8HICRKyKaCihyHzRBNPAdQ2fgJOJDBUMnTjiSZFoNRxiY/RvJ4n8Ut5DEih3B2RiBPIjgSwnEEr/8cG1GMNRvfM/JoOUfQBk1oUfSRNmR8DW5NHcIQUP9L9XKk5xkU8hWalw2PTjSnF2cZjA5HCSOiEm/74IG/qOhd5QdwQKDznJw6XUa0xoqiUQICQIi3+/eAQIM+h/VCR3V1ymYVV3m7RxEd3hp55gHA6W9W2ZTiV33pt9RyrPIQMSqH91QENfNHeURE4sr45B7Da/VeFXfnWwI/0GlNFateVDH6y0ai/p3NTUXxKEiPZ5OoAMVs52RI+Vly+FPfCHEQavMhuCF1QSKO5cyQEXeGEWugwiFI/uDzZ09FG8UTDAAVIFwkkZ91Qj6RI80p1M2/qcMWB0bmMvOR+YuBxWvx/GsOlWIv98XgSp0v5jX163LAM7amW1IjzhF9rpOcutAde5YB/cIwgMrEZ51vRE4PuX6OcmE00c4AiiHKeYFoCDQ3v6ePgGNkMK58xSPeC5/QBrETKrIWaiMGCP3jWjKqVlcHEI2hgOgJ16WdAYSK8lZOjwpClxOIzwaUR0mUfvHN52ljSk7wvuTzyKlWlFA5jVSkfaRKxpDC+GKPY//gmikbcT3PizG4CghP2u6Ove/0hT2LKBljQT9c39COpgiW0JfQ5yT6sL+v12OQB+zzOfqUiCjzpVeAzJpNGRDa5r11ashHzV7A2iICDJhgT8qZ4nPlcIiuJS+SZ+bICWkDOBxP/HvVjeXsUDTlFJXBE50zAXrMI0VPK2rhvEQ7AeOMY3y0pRRNkrQF5cUXzfHg4OOgcgjgoN1EMSKuJE3mOrd0lqq9tNE1JnGWStBmtlIiqoabWTXez0M1zBl1dl4lahS5Njh2n+aLros4lvuQCE6ABFFR98H1KfksjgS+kwPKM09+LeODIU1kOc8v6Rs+981w4dvR41FhEgEd2gQo5tkRxYpDQbRCKZHOW3tAKsiOOIb2zjUT4Uv9SF5njYZSGsGogGxe61kNifoBmmg3awaHDhFCvhkf5j/zm/vledMG1q+izRMTg2BVHEv8PftNHCT0KdFjrdOLCwEu20CzAyA0k+hkKIMQp8re7p7Louzvt5OjI+U68g3Y7GnTAEGxPyp/lnElP1PUc+p/rplpEXo198t+zL49gMrJSYEt9jS+ErELsOZ8pQ9xNsg5cHQ41NBNjnRotcwnzUNsNqmATg9BA/b37I2MHZ9hPmfPoU+s8fcfrJKcvZHSIIBBzj7WFw4G1tdE0WXjCMTOk5MC1XqcKl61An121lvpXkrm2Jbzi+1ygjxfi4a9ev2ufff99+37HwCEu+3oGL0LoowuWSY9gukJ0UYlHLdoJhDRUECrS8mst1lA9tbd9mD7SXv0+Gl7/AwF2SVTRpWzTH1mbNbR9L9hiv5SYdBNuwab+T/49f3LJO7zxysUjy6fJJSeAJFs5vw7XmBLjM9oQySPUPQgkoEjNBJKBQn1lcOQe4rLXlQqe8dNLYpHMlSEHHwBMs5xmGmL2ZxmZkrJjKT9Yx3MAmyVnGbjm3xBqKfJMbEcOe3nYE8eErkg3I8NEhogHm4MrPOzC3mVAL7ycBawoC9cP0A6EUxhqRrxiLnY+29qkpXc5gfQ20dBHOnEMEyCvw9TNhc+n+9QzkYvt2/ovxcR0iiq84Qb3Idiy2sCmwJMI8yToVc7W2Xo6dry2As8uRTEMKlKw8ZtcXHbUL1GalyUYD06AmcSybkaCRwipPy9BGLUiwJw+RmHwZdAYZwc6r4iDyMI9Wumm9roGfOoDAyJXrkeIRFAZLF5663V1Xb/7p327ddft+2H93V4ySi8OBelNGAsHuy3lbhOFAoqEMcPzhN5yjWXbDw6P2dKOR9PHjsf7Q7e02VoeyV3r5wKU0JjINEn0eiOjmQoJfk/aymRx4BBjVetxzhLeK/oTO/eSTCWyCHGx3V6ViIOMVB5T2jZAWNxymAMYPzQtwhEcKjmfcx12sT8T9SHMWN9sLYx7Pkse0P2gNBaAyQDSnqV0USgEuHk0Ufghd9jaNJO03r3FR3lm8/gTcegZBzZi6JQynUDlgJSoobJ5yJUwZ6a6IENaAsyMFY8/xRoZu/CaOc9XDvCLIwBcwOjHoM6FDC3pXJQoa0XIOS6jJ8irwfOo1GkpfLReGY8C4BiKIPJicJ45vnxlfwq5pPFKzaGOcDf6CsRiVAjU0qjp57GAPS+U+WAvGjrL3ZmYaRu3ib3zMIYAbG0j+cdJ0PWdsZUwK6rdcvYJY9JoKMUPJkvAWMs+TgodPZ8tnPL4mHTVbzaRiRUS8Y9zA/RCg+cd+eI32JbWaaUA3RUizGFum4Hk/fLGMTeAD0aADWet6m2gLVRrVey+GVAy2l6bLVv7ss12RcGp1DRxxGVGZ2YZvkwj+ZmAYN2IrG++MJQdvTEokABhFGfhE5H3moolJ6zSyVq48i7nbHsib4vfXfZCecgSkH8yM+PNQYICeVT4IpyGSUUlXnCNVjTcUYEnMUhwef5PX3jJ/NNgL3SV/pSKLSNe6usTNFZ+YyAyPv36nsUQ5kTzGfRfKt2IWuf32lf8pT5megZ46X9tl7nd3LJuR9rFQfdWID9VI7wOB7iXHoDIKw6hOwzMAsAU1kLiS4uLFkQiq8o2fJMcUjc3hhp67SPcYszkLER8KtSP4i/pM5oHA70kb5ofVUt1ETKiRCS75eapWF1Zb/Wflz5pfQtLDLuwb6S8aEfYUzRNzl+jpyaEHXolGmB/YJTH0DI9/wstXS99/I51pSYVOS0FrrinKKOZ0Ah5wbBBs7W6dm5tkDaQSMafd7evHvffvzpZfvtb3/XfvjdS9UhhMl2dp4oIw5Gl5eAMrqytCAwSDko5iB7IayZ5ZXVxnO5fede2378TOUnUBydnSVXEQCfAMDIArAJ1ttho71089vNCPxSRmDiH3y1qRzCeP5yELOhsKh7Ay+GfQ6CGNY5eBUNm5zWYQtgot6Lk37tyQ/lMbSyROpCA8jGl83li23XAAAgAElEQVQkbWITSJQvbQogFDVm2tQ1PFZ4kPAGAebYiOSZwllToER0JYmomOuIJyfXB5gBckL/YVzYd7hmKE+insigI0/JUTyiLPDc2ah6sHE9ChewYlBL9GnMY0nfQ3dLxDZeWYGSyknpAWHGgWv2ICnt8DMri6Rm3fg+U20dacQDbfpaXyNwAHlVNmKgVHblKgQKuxktcDfkPlIjyIYhY2uF0eQmjigyVNG+gGvfH6KDFpXJpjoC27wvfe5BYR8B1OcLDGa8BgHWtH+QOOWQALZVuYpOVIa2bK6vt+3799s337xoD+7fE5WT+kmnJ8fOJ5kw2N5T7bRdS+4DdBSdvqjxko6rIsJ4kqEDyUlweSlKGpL8j7a3231qUW2sS+mMw5MxSh97gJcoCHM06zdGcCJUeb+MyKpv2UcMmfPKEYM+U1TpGOahdWUexkDqqd79fhFnRWhDoY9FgCpDzt4Q+mYECI6kFDfWpesjlZHWt6NkWgAuBl4ibOwtiRQof+nz5/ab3/xG0QDaHfoXn2cWIvgDcKVwNcYNxhlGmgBc0SAxJuOkCqWMPgQkpg2MD+1IrmKimAHX+xXhtFiD87wS8UhekvP0zIDoc/1MU3NUIHlejuTMlSF/oqg9/afdqulKzbyqQRgZedqG0ZyoJv3g/RjHjBGfp4+JePJe+sU9eZ1nwO+JTvIMGNekGvRrMfnJEn/onBg8AwBD6IT0KbS/pBDghGO+s8ccVC4XxrYoyRIYm1S0gLFNHwMc40zznuZ9Y3CgqbZq1Uwr5oScQSKeOGKdZ0xfjo8MpBh/1iDRDNcENVCijezRoWjiZIqqpmrbVg480RgoowZ2i9pvA1bl0Km+EaEhHw6KHfdkb5bAmcRmmC9m1FAOKUCNZ2ZwOqmi3ADC5HbxN8Ag38nbDWhLTq/X1e4QReR1U8LXrtRSpD1ELLMHMQa0j5ITFn9zeRiAAWsIYzqU9D2Vk3DE0j4CC77x7HHGABJCaQ2oi1Onz/VLuQzayDzEiRWqrctt2JlhldbFAbzxPu6deUsfwmDg7+TzPX/+XPsKzzsCLMmJps3MjTgeGDPGgxw9SgWhGCrxoIqKqZxWJ/40OJc+7Cg6qOhigQ2eK+0JtZn+qGRMOdygh75589p079XV9uDBPeWq85mMTeyGAFquwcznfYwjc4V+sTYC5HBq4BxJeQ/eg0NCjJBur6Ltw1fNMwBc0hGsiut84zBF0l+uxRqlXZSFCA036wzBFnIGobfy7FDVxkZLfU+dNTBvZqBK27607YJavMVllI5DqtLZuSidCxIUMwOBFA1qDX7/w+/aT69et5ev3jaXmThvZ84M0pkNIJyfnWrzczNtfW2lba6vKYef8VYuOg6S5dW2tr7R7m8/ak+fvRAgvL+93SanqOtruqhcXyXHoAJWV2yXX4r5f9OOmxG4OgITf//5xqAyyksxJkMPjZGZiB3vSbQwnscBNJRnxDVhLrQIJdhC7bJOzZDNwvQfK03pQO1q58Rbnr8nIuHcg5G6ouhc5eBwcI35HKaqQR/xIZn8wtFLoyge/PMLG5XJl7DXH8oR1KRTHfJ925XvQ9QCsCvhHEecqLOYXCzToqqkBRLMnRGUQ1DgqDsQbRjQHtPdVCqjIjj8XYCIWniiWXrEB+DT8RJS729UCx1pljLSKmDoiJyjRLoOz6AAJ0d1QOdAc/Abh3uqrQGTRbGMepzaOADCeMtMT9S9+E9lL9iJB9LHlchlxinRK1FMvwAIMx5swb5SSnN0CqulKBrqp3fqUjMtJdF8ToC0oqhuaQcIS1iG92xtbrTHDx+2b7/5WoBwYX5W+YNHhwdFe3V/TR3cL3W1T0O+g+guFVllHCxEYHoNzx8jBhoS0uJ834VONDsjNdU+32N0ZjjSwGfjje5pmfwt6yg0PDkmKpeL1/g8n1EECadJV4w4Ebx40gMiA+ZilMbgjqMiEczQS0W9Lmp2v49w71BSEUYRcD5zniT3RK3S0Y5JeYAxFGyYkuPsOm8BLNCqiIbQ5uQB0o4///M/U24da/PWLfKBtnRdxmOPvJa3bwUK+RxgpQeEgEGAUAypALg4I9K/jG0EbBgX/taDYaLEEhpS/UTylhw9DKAJpQvxGBw1AUf0EaOHPDAMW+6RyCxjmrp7KC4HhCSHkLGjLcxHF2z/OBRPxxCU577AHtcWmKyyIRjWGK20kfkZeh7PpgeEvMZ14zA0IPN5kXWc6ASvxeBnbPLsaB/tCC05uaUGwhUZlay92RnQrgMIwzBJbipnAPfrha+8Q0ANcz542mUnnet7clzkHNSZA1g+PVaZANphYAZtmhQFF1vnPdDNDNYAYnNOkyi2C2wZMQAA+ROOiMuRUqrPWjcybM8tynTwqR0ckp/mPDtAl/KaqpSAjGaUh+ccXeV5OZJoB6cBIY4AOwsYT+YNUcBEXBhbni1Awc4elyoJrTSsgrU1lB9dWkBA/JQz2+eeHWsZ1aLZX1i9kudLtC0UQjkj9vaGOeEoqcchVHV+8vz4AlASdcu6CAWbscJhw5wEgDCurE07kA3YougLcOZZJfIeQBjl9ABCrsHnfvWrX7Vvv/12AIS8P/nLilKV/RMqqetqnqgUzoP79wUImV88RwPUC7EtGMvQQY8OD9v+3r7OepgnKevCs8t1lct7empnV1H9379/13766Xe6FhRL0gqgjspJXc8/7KIAMuYs98g+nbkSx4H2Y3Qeqh1Z44reyg5x+o7or1UfVnNV62BWQDN7V+7Bmhnn/XHNqQPNBwHtE8oweS2bhuscW0AXv+t6M9ONcYJWiwBNGBY4Wyk+r4ionPKk9oRCbiEZ+rawtNKWVAN7VSlLvO/Hn161777/QcXo377babv7n6T0fVHRe2wsyiAuLsy2pYW5dmdrs92FJorQzYIZXDMz87r27Tt32+Nnz9vzF9+0ew+3291793UfRR8qwcQ2RgHDG0B4g73+fzACE3/8zZ3LHmRd9/oHEOZwpU+mULqoNV+JCjj/z+H38wuKh9pzY/lfb/zx1ic3KF5XgZ4CJDECYmyZ9uP8wNCHxrF1VKv3zhts2sPlw8vRr0TA8BhxPxtNlp8HbOm+F5+dz4UhcYFK6liHkFxFqVUpT+VMBquApWgzphjRP2AE8uEy7ACWddgnKpV+mb4ZkGqgKwO6U/os6PcztU/l2w2Fww36uH4McHvo3efJZo9VDvDr7UjULeOvelsFPK/w3gsEmmLqnEWiaAaGpoYlOkielPs5qn8SdQoAjVMgYD0AsF8zfYQQEJayE1f+rqLTkEKG2KUuMY7xSFXrAWHAmNuPlLqNG+YCfbcHGzjoIrn6l4wgU1fIH3y8/bD96ttvBNjIqTllzn36JMCR58McpO6YIx+HMkKJvCUyJYW0C0q1nLTDYx+6zF+8thz2yNtz8KfmFG2RIaFaTQZXvfGcg57+J0rFT76S+5GcugDCsAIS4dGaRAW35nYonV4zBmFcf3SkWGAh36F2BRQmgtXft99Hct2UoxHNWKVRLhTRQPQl64tr2NggApeIjemktN/jvaeoLHsCHn8+yxylVheUSPpHjgr0JoqTs27JaSHXk8/2dDcMR54HhiHRM9rKXpSoRfZO7h3hEH4PJYox4fkkosH1jk5OnFuqiCPPMg4p9yFriP7xHS86/QkgTCSl3xe5J4bm0ZHz7BgnSv6sIUpU0YcI5NDP0LxCtWXsItDBPExkE9CAAY7hSvsSHQRE9JRR/o5hnjPB1D+XYAH00tY4AUP745q0I1HmgOE+kt2fFYpupGZqlztE/5RvVaVPQpm1AI/HIg5GOUx0fjkPli87Ah29DyDMfGVnIfpFmoHPKZcjMtW8dmipcrk8iKNqK4poKCJy5Fwq2m4GwIRArCjQEFW0d3pvpG9SdvyEND95pHaWAga5n6NbztkH7HA+2fnp65sy6FICgDgZ7RWNxChmPaUwO21LTm8i6/v7n4ZrKdKoyBKA0A6j2AF9SoFZHwatGZNEjXCs8Dtzhb3RAiXnQ5QekEBfIlak2n1F3wytm7nM55hbySdGyRfwxfwJIGQM6b/ntes3CjTPzgyUVNYc70nNT54HrADGmXb8+te/FihMhJD3BxBmXfIzjpXk15HjDUAFwDIpAPdpK+whQB335AuQhtI6U4ecOUcynfPHvbimbZdT1eijfAl9e/36Vfvhh99W5H5dCtQRzQoQ5Po9XZ/fZ2qOByRy3XzJFlBO/+SQpyyH4AXPaErF6Zk/WZdZv9xvpUr6MG58KRoZKmdFLVOPkrFQeRP2gGJvcS2XBPI3Yk1QYWF6cQbv77tEBWORfSbsizil9j8htuN9kvlNb9RuAOHKmtRAAWnkCv7448v2F9//2N6+/9A+7Oy3gyMLY0mLgvNM+YOTbXlpvq0sL7bt+/fk7KVNzGuxzSam29zCcnuw/UjKos+//rbduX+/bWxtiZo6gMFBdeCKRVNnZ/+3m99vRuCXMwIT//jvPRUg7KmH4aGH1hHvUzxEvJ+DIl75ABGXhwAEfhYQZFMkfE99GCfTG0SyCKFSEAkQJYZaXJHaLvDXD1EAG7kdMRQCDgEeGFQ6vCu5Xofb4YE8THhYaa+8usoTdN4W/T0+Nq1qNHADcM8lc4znF+lvCdbMuCg4hzlgECPD3ihTIK8A3kuMi3htySGwSIk23ipunI3TeXiMVRWGr46PgCZe2IBHv8FUVgNlDmIbNRVdVG4inluPF+On8qoF3lKgmQbptQJtQ9QHYF60xx4QRnAlc0UAtqOchhqmXKEybK/TJUISDW3Y4GmMYl597n2uYG21g1qqaalTyT28dokBNOqCBsrJVRwPQ4+ZajfWc7wCCBG8mTAdTGlByL7LITLZHt6/1756+lT1AhF9oXjtIZLaCHmUJ5/xDM0SUIMxlrHh0NIzU+1IKEZ4OTnUjkUfpTsYNPfvk0v4uD1+9EjAVLmMAql2yvROlKyJOAr6Q7z3CA/06zKEAyj7KB9eWChsWR/JE+wBSyJ8zME+4h8KZeZJvzZ4X3KWaW+ohqFlYgzNzpA/ZkMEMI0gTyKfyY1UXpfW99ngPeb9fSSAfiHWQNu5F8YmwC418jBW47X+6dVLGR+MQQxRjGVHViztrtphJSqTz/WGUIwz5h7AE0OT589+mnspv4Z8rromURv2zBibie7yGQwcjGfanwgj+0oiOfSdPicC5HzVnfZBeWBQbi/aKoqYlYNF35J/CaBMtCnjQ98SpeUnz5fxTq4hRhvtZJwCDGLQ016MZ0BzItM8a65hh4CdgaGUcp2Ap34OZy/gegFrmTOJFgvsim4/MhEinJPnkbwlOw2qZFHlbKtNRM8qL1XnUc112kcEDyAVgCnn2uX4jCxsYVq406uJLuIQOWmoiEJ7A5DwedYpz1FUUFH1fF7kmUmUKzVhdV6e+ew6OlKdQcbD69rldQzSUMIkCjmrwvRx/ESgCRofaRQzMz5vk7saZ0JyXrkuRnpKqDjy/knGNdcMGF1Y8Pqhn2EwIAaWOTvmN/KMLcwW5gJrP5Ev1rjA0MdPmgehSjKHaBNrLIAwTijaHidPyhRwbWidlJVg7jIfWWsBJIx9nBjcn8gtYDJrn89wb9YHazvKu8zzUEbjvAgg5H3M/zADWEd8Lo4ZAGGADWcizzvtpeyL6tfduTOoybJGsTGYH0RRaS/jlv1LThfuubo6fAZASISQdpIbSd0+AG8icsz9APc45WTDQLPsqKKer45gJlfx87mFrwL6Ob8R++NefPP3MADk1GitlE5NpUzgIA4q/h3nk+by+bn2VRzv0FDjwOCz7G3e45Yknhb6t87CE0f5aYtzehkj54LK0SrKLpH9ErybnG4T2C6UI0NkcGZWZdA+HRy1V2/etZ9evm7vP+y2vY8H7ejEdTw5UmHezHJuT0+0leWFtray1J5sb8sZe2v9luwkFEwRqJmbX2oPHz9pz1580549f9HWb2+11Vvrjg6WFsEIDH85xv5NS25G4C8bgYn/4o9/fcmGHe8+m2SihKLLFI2MRcmGHtpEHxHjPYm4KX+vImgk8qroOxsf4EUHlamRUtKselrcW56qSZJ5Z1VXynlS9tw62uXIZCIioUqxmk11NLecqCRAkENEOVnydE2Kk07ehzc9q04l4dlUEw4x8lWgUaaeghVGlR/YyfTDU3d0cWybaaUWpqEdJ8onM50hQCme3sh4O6cGAO0xCjCNQc+mPESuJFRS4gQS1XKei77Z8EvQxDRWR3E8Xu6v6EuAt8qhzMQwILRxE0VAolNjofd6Z9FKFQ3uaoOpDlD9W5HDjpLKRSMJ7UDowHU1Pers1AmOHSCMx5K/UfNPwqJDfcBSAexyFCPg8iVQKVBYFFLPMT/nfHMvRzep5wXwtqBNxh+VVQNCkYBVSJhxwSB7+uhR+waF0UcPJTBxBg3m4377uLenw8sRERv1NrKhwrmumu9VlFWtBWphnssYZExOzxzV5gA0IHwiUGhKi9vodeCoeYBgDyp4PUZujDseQZwIAyiuv/H+GHtaRxKGckI/bUmeXqImAYZxHrE3eM3ZkEyUH0MgoIW/pXC486Jc3Jg5zL8x2AA083NEJZzIz6H/008vZTByLYyHXDuGBkZFVEa5f0o+cH2iCBhqtDt5K7weGqeMmctLlcYgb4u/Y6BBF8VQZkwTzcOoDCDESMpexj35e6IhjC3X++6779TfGN70R/lUgL2KOuIoALxl7SfqaiPP4CF9M7XvWEXnk9MU6hv9sAH2ob3UeH3UeN1aX28btzc1bsy9npqXaGcMskQCYpTSpn5sE2nl3qHD0WfawLUw5gOCEw2jH3YEuqxFojj8LfRKnn2otQFKPQMlgDACH762VXqzVon4KeJWkYpE2h0pNYU295HhLIemS0YwThFv4bpW6LQD019OBrIcfRyE3GvMnIZSioAHDhvOAUQ8BAgHVeozgaGUOmKsAXU457inhKVKLEcR+nOiOKPCtvdnr3tHXBlTaK+mcQYUav8UiGQP95hzH4sOWawtc4dnE4OfceSscg03Xy/pHABLvuIwCuMm4+FC4kQtTXtOuxO1D5BUPdfLSymZJmKUyDNtwsjnm9f6fS3rlvckAvj1118LEHI/5jTR/4glEdHJGrZy+WfNy+QA02dej7MuNFLWGeueb65L/wMIeS+ADuDG2HNPcg+jisrzhj6pfVSgnhIe3i82t5yPTFST58E8UJ7usR1//J1cWq7LXE+OND+JLHL+2SmF6NUb5/2ur2u8AZSaocWwcl6q81r54rlynpO729P9x4jwfjskil4ifnHmYIORvxhqbpw5qakKzZQo+MryysDAiHMuTn/2WfaE2Hfsw9gpoiVXRDvrTOsBFtnc3EAbdaCBgILLMdGmOK1gc8CG2P9ImSUUyHH4zw05fCfYoeQUqtzEkeihH3b22tv3O21nd19/Ozk3kwcQOD/L53H0TLa15YW2vrbUnjx63J48eiQWCbbYweExK1L5idtPKDXxdXv89FlbXd9oC8tEIuXy76KE/Sk7muK/zwH+lxnrN6/fjMBf9whM/PN//EeX2bBziMfDFxAUSmhoSGw24XSzkOMVsufpQp6Ug0OKUx+0Q7yNJ47SDdExZ3pVXakL8dETQTNwrPIPXa28qIVKJEEKazaGARyOvVl4IMneHM4c0kSAOKRpJ3lZ8YKNgNBKpECHUPCiOonnyHVpTIWJMIGA7Mko98+hzkGgtgM4Jw1moY1K0bTKZxDhBFxqw6z8rbPT8ToZox60BEfJAC/1SgEU6uHJC4xCXvIPDbIDCKPAKtU71VscC9En7dCgyUAtintQTCIUMMgCdoBQIDCU0aqZmOhwHyUcFcBGMZgYFonM+ekV5dUnmxOwQ3cF8HdYUq0V/dfecj2W0DN6jeeiNXI9on8YO9A9I1rj6LfzDnEABHh7pAIacVIQGSRafKE6G3j/KUL/4tnT9s2LF+325rpAInQo8gdPjg9F8cFoY97I2Ds9kyFvozPRglMddC4ZQRvdL3fFEU0MLcRlJFbw4GGbmcGDSb4HwJAohqmnzDsDWwC/Pb3JuwkojNNjjEwbHANOEomhfXEI0a6TM+eE8VmMqNDyegAaOqPynhRdMLjhoPeB7vYkwo4hRfQMY4vrYGRFbCDy6Riy5PhhtLGHvHz5avDEc7/sS6x1+oChEbDF/WOI0A4MmnicE2EyldHGdYDwD7/7cajh+OjRI0UKUssLoxDD5jogpE98JYoa4Mm1iZQBCq0WOjGIt9BOPNg8F9OIiQZRfmIE9vHguz4d+UKuFQdwAzwCmnkuAdspHeC+77dXL18JNNKu5dUVgcIAwkQ2IsIRUJBoDdcE2NNfnnuUHjGWk0uEURjHYEQkGIdEH+MYyDxJdMn53s6f43MBuhiqAffMG+cVrShiwPsDCOlb6HTk5EWsLPs2jkFFKsp5mZxAi8rYaLbj81zqqxE3iTMjAGhulrPC6poGdaxjQCt0UjsJBcaifExuHYDw+KhyCSkv4TIT7DN2PFlQRzR+GdOu8ckzTq4sIjJETxjb0M6zL3Hv5Mc54g47gIiE+xQQF2rs9FSihOwFBrdi71Qqg0Bx5YgqclOAEEdCwLRpizhuxpqlds5aVTXrJ2U4UF11JAkxtkQ2x/zR5KATWeM+qZnH/eMoSk5evx6YH5kjprCuKvIPiKI9XC/OF+ZK6hACtBgjokzMZ/rDOITamT0rIIfxYK2x7rkP48DnaBu/c72UhqCdrHFTYM/kAIjiLGqx5MjxHjm9VMx8S/sZ/dJ1X78RCOM8oi9cm/nG86OdRBf1edJYis7M/ODb7KxZlTdiTvA6103EPw6zYd+Fwlp5gP1+3QtMnVGyqMZZZw8K08tLg8PAZ5kdJ/zOdTgLoXeGccKc6nOhU3onEcWIR5Efa5VgOz7j8KdfibRiqzF2sudOUA21M4YDmWdMDjlKqOwDiDSlnMvF59ZOzy7aR/I0P+GIPWzvd/fa+509/U5k8OOnQ9moZ59dU5hag4jILMzhRJlsq8uoiy61x9vUGN6u+rYzShUi8ji/sNK2nzxtT55/1R48etSWV9faXKmZXgWFo6BfT4K6AYR/3bDm5vp/1RGY+F/+yz+RqEyMJRZgvLiJAuQwFUWwcjFycEt5qWhLiRTC10Y44cOHXXlwWLg+5JwnGGCYRsdzm40tBmo8kgEybDyJTOY9ROmgW5q66IiPoizKB7HnGcqIPNILyALP6ND2RgONxypcohFxcEIrJUIpik4PPizCoogpylRVizAbGh6kbMqJhIoyK/BIZBUBBCuislGLJlqeYdo9gpChwsOQh2bxg5EyFKqSn49lzkXnVNTN0uMgHY1zgWvG2jUQDQqvf2mc6v0YMjZmHJXUhi1A6PE1BdYbeeaEVL5Qz5R662W7rEYao10VthFwkdBPxH6uvp4NU0ZBylB0DR6cC7SvyonIMVDtMYhOXqUPzEQIXf/QeQaqAyiwbCPHgQCLDZleqpJxUg8lisg78cqiMPr1V8/bt1+/aKvLS4KVyKmfnh6rluCc1P9c+1J9vzTdBsoY+Q5KqP90KMClua96aNOKWuBpn190CQZHcKAb3lIdJHlQ5+eUE6LItfIRvZ60RlAyJGek8goDvp37YAOudwrIe1yS5qFPhZrJM4Y2GoEHjLA4f7J+FXmXo2Vp8LaHtsa+4DlnxkHWPaAPQyrAkTy+RP2UO/Xxk6JJFDzG+AIsAYAsdnEwAvdyMLEnpJwFPwF7ycNh/JLrx/0T9ejbRBvp4w8//th2dndkpGCgUSz6OiDEOOSa7CV9hJBnyxxLyQnWN4ArdQ8TPUyBeWZXcoySxxyjKkYXfWVOQJ0N3dT0uUONB6/zXBPppJ+m0R6p6DXgib6gMEoeIc+IrwjHxEDm2fAMMK4Zbxtbn2Rkc71ECOlbasXxLOhTnn+ixlwb45r78llHi0ZhlbTX9QetcAr1zQXTUb880toEwBgErw3R41wboMvvquVZNDcifVprJTjmMi5eW+w/XI+5zxoQcDohD3Esh5FoiYtZU6OOkgmrDTEVRUAXFwY6N6wP1rsdhaNjSsrUJ7Tfc322opVxinBd9hTni85JhMQF4S3Fz3pIvlW2OrrEa97TDUhzBpI/qDzGaa99+hVQzb1Uqw2xkKqva5DgOrj9fsBzMDBlbE41b+L4jZCIox7eU2O8R/WU9uC04jnSHtqJsR6ncpxTcZ6wRzG3uE8ow8ytRMV4tsp7KxEW5lYAL/0LIGS+8mzoN+ssgFDgbNkqwQAwIkyAKACWIuYlVOO9ZSyJEOdSHN3cl3mRdcJ12Re4Jn0OC0FpNOU4AdzJoQJDqURY6Ac5vHEAMD+47od377Vfs1dfB4SMu/NIP+msjc2laNm5zwWrpCeX33UVY5PFARP2EJ/HBuG+rOeICKW+ImCRsy95t7wfO4n8wSgc59yIjca1pTCqNJyU7SJS7AAB43XdppSTsFGOBYVg22iMX76XFhfb+q31QUGXfoqt8HHfitewoaouY/YY9gAYJYgocW6QonRweNJ29z+2D5Qy+bDbXr/9oMggwYnDI8TbYOFY6XtmBkXe6bY4P9sW5mba7AyAcFGAECcszlj2KWqZIj4zNT3fFpdWRRnl++6DB1IznZmbL5sHNtYYPIjC+w0g/KtClJvP/U2OwMT/9S/+48t4hePtCu0kgDDeuhwINlStmhXaDxuBD93Jdnzqg+Xt2/cqBsrGFrqpjNCujIQAVglSBKjEmE9kMptRNmt+xttrlSkEMJyUb4+sN8p4WtntoFWyocRwYDMOz15ATvLJpixgzANE3I7KlSDhuLz4gNAeEI4HuA1sbVCqkYSwjAul4rUO0I5hjlFIFNHiL0X9EPXTUSPunSigDRAbG+GOCqABrASGDcakDCbl01HSu1DdAAY5ZAYlzRJTGYxkoiaIGAQQdmqmHEKDx7pEEGLwqC/VbhkNAxWhkCQAACAASURBVCCM+ucI2HyNqnNY6lsjgBvLZ9AO5c2kaHxFAEdBnaprhgBJgdW0L88kQkeZCxhZ/w97b/akWZZldx2f53mIObKysquqW93qB3gSD2DIDAFS6wHMBAIJSWY8IMBokOBvVatb6q4pKzMiMubJIzwGx357nd+9xz2jqnlCVVK4mZsP3/fde865Z9hr77XXTnTRiExApcAXSm2oTT3ZHEBYNSuJLrZKNseYAxD++Pe+ajsUz11olT9YhzU1unrkLuuGCG5qY2JMRgHxdYFCDsaaF0VhW6v6RuQr8G1+R2hSlCZYT87G9tZ0CAdwZix1nnAfHROuX8ZEg0GHAeNR7+slGcZ8khpD8i57rgnPZhRtEpBL3xoNDIwA7mvUj/uM78eQUiGT9SfQNBLE/9bWNkqCnChRMQ56TpO0PumK7D+zmmDoahrGAk72Je6v5908Iz6bNYpwzcv2i1/+sj347kEZYtBMiRBagBpPPW3mm2vxOYxR+sl4SpO1LRhR9tNC2BjeY46RubcBCKF+86VYBcB5BIRGH9lLjP5xb77chxOdedeeFGAMPdk6hIwzz4vxsS/ciz5g5GJgY0TTF4xzjHYpYCo483/GIiUxEpUow7CzNXh2XN/nzTgFpMbA5SfvdZxULxXQhIoaJx4gA+Od5+czwmAlojoZkueoQGffFqgwHqp1Zp58nCirtBcgWUBHARno/dRurOhISlmw57AGGY87t25XyRfy+l4RlXj1egJn7smJZED7P59z5xA/+tjVtM+SB4XTELC5sb5Ziop88zd7lPlZRpQv5yYyx8jDCs06QIoIJjL4EUwS1OrQJcpuZNS9LurXuZeMAealdeMSYQ4jgPswLpxzI/FCcBLgnvI2FOw+Pj6svYhxfPKEuZuaiQraMEfrOb95U5RR5sMI+gBszHnmHPcW+NE2vnRUOH9oN3sS/QYQQhnNOvwQxco9BEpwENGnpzWnr851gchoZ9BuI5/0BUDIuDAmUFRxnvC661vHyFbfZ2gnYBAnePUPJ19PVZEyzX2hO3K+4aRmv2H9SZ3XDqu9WpG5iSWT+co4vsMBWXUhk17AN+MmlV0nHO+FMZXoKeItOV/MF4a5hLNR4F1rmLlaSrphZGi/ybDimSwtzLacz1kmiFFmbTvaOLGzeoqM+4XAEScg9Xd1HjD+iH199/BBjWMJZO3t1XrOeZ5THrBWAlGLyxX5o4TQk+cvCgx+9/Bx5Q7ef/i4xLbIG8R+q/LR9dkeHVwn4omNuNT2tlmfO+3G9ev1XNinNja32+LSauUPbu3ut+s3b5W66PG16211faMtQocvmyeAcOZd0cK5vNborP7/09D/fK/PI/D/ZQQW/vQf/b2KELKZysGvKM+g1Cj1wKicmyAbjx5LaZxVTBo61HMKXM+AcKSjapzGoE20TtA3HuxGfNz0NOLcOKXgcWiVzmSJDOi1DZjTWC6KS4+occ+ZQtc3tRJnSY4j4h1GjThgavMrZbl4wuJpDf1GiuQ0Jl0WXENGOpLe54okDkXBZ8oERuucj+c4lMFlxHJSvxzAVYE0lT5DmZ03y+8Xoa/oXK9/qNqqUT6921Vwdihx4XOotvLdZ5ZtDIV0jtL2yVOgkNhnAowRx8n90+YC2xPwzkVHZwT5gbPiZ49U9oOxQF0BxSjbAgijfpq5a9tyX/826tfppoLeTMP6KjBewNaSGF1Q4gIDGKBDwvl2+9FXX1WEkKK1lStYFGUO3Ui/19rAubACdWwl0btSv025FX5WzmDPHV1dW29bHNYH++3gcL+i1wotQHlirHa2t+ubfFg8y9zHdpqvQ9v90rgZjTPnB+8xgqwhYFSl5k+9oVOJy5CNoqneZ17mb4wyjAwBpRFC88r0vCf3aW3KYaJvjMNE9xvqkmEwExnjkOeZChK4lmCAz9IWwZBGBH0RMBoV1WmhbD1/YzRqCCdC+Mt2/wFUtucFBChXAeij3aNyKfdRaIX2lPx5zyHketby4joqdnI/i9ZXLlcvLcNcBcxYNoMxxTDGwI2ADR7sqBDyefZY9hHodgJ7ruEeTH9xMGHUs+/UHs6+1aOoeu4FhBjljCF9tai2oI92cA+dCwWmOi14yiMaFG6dF6NxSrsEOgJJ5hz/FxQyXn6W9xrFZU7pLNBh6Wv0s+rFIgBTxbETZXNPj1DTrBoawzgON6KDpDMYPeQ1AWkUNsk7/9i2d7YrMo+Y0+nxSTt/96bA4OuKzAI0UxvQswTn38eLD5OACxE8z1Wi3jooAghDtUs0ZW2K8PMe5lqts0o76DlURdVDRTRMG+Y8gHBvH9pplCt53uYGVnRuAoSzwEvSBj5OJQQYV+nIjF1y6l7V9dxPFByrGm9dhCTlmEL9pQ8B75QuAfxTZodag6mfqbpuOSOgUr6ktAVKuAFMeZYfJ4ok907/GP/QN3UaJ2oeoMnccD9hrXz99dc1Bq5txoU5xt4JIKRNvMY8x8gH2DGfwiQKK0pntcCN+7GGdfjgOFFpVyeRkdCdLlxVe8IrUmXO4oSD3ln03pk+zFnw5uxNOfbYz1UZpQ3cS0dNrYuh5qz2TO372GxncY4YyR8p/TpYeQ2hM8ae6xuV1S6hjziw9/f2JsdZzdWFhQKEAjzeV5HDHmnnWlEjD1XV6KTPc6Tnxx6JEntFqqu+b74E4/SDsb1+em1K+6F278NH35X6M6BakG8us8rmUQuGvt9LEr1+3Z4+e1k00YePnxQYBByenZ2XvkX3tRcgJA2j6KIAwnUA4WLb3dlq+7u75eg4PY3gz+7eQdvY3Gmb27ttd/+wXbt+s51cv9H2jo7b8tpaWyBtZxCUKafYbFZ8/u3zCPxOjMDC//mP/6RyCEdDygUcT28oPCbIa9SPRudIGcAryUENVbQMomck8M5Ffd1ApRl5oAZszHXqeF+XBJm8YEWBwGO1uJSDvec44PHhf0ZEBHbYABqDpSXeE+7ntivZP5fQ6OihR9yIMpKn1CmlPaqQNkepawSE7DBQLZLjkbpfbHRR1AqN6lJphpSomcBwqKgRQShjjk25+pxcAcHTFAXrNM4RbM3Ujnn+eTjM4FNK5SxaI5AqoYAChI6nG3dKdPi+cXZX+fYCezMQmyT42uJUf1Cj7SoghIrLV8Wl+jOKDHSA6Rg9HAFjUVoVOygwHcBZ1xpqJtrWBC17KQ6LUhftNO+ouT1FCOcoYaKDF5UriCd1e2ujIoS//+Mft2unJ21rA+8qz5naSi8mgypRtfWKPhO5w1hnDlQplvcziOYDZShubrWdvZ22u7dTns6nz54WOHj+/FkZg5uIQ1DnDEBYarkYU8ktsuSBdGhpV64ZlQadA7W+uhqsUbUpyghIZawGerdgkJ86aPiduW7uS9Hxen4ehofz3zUvjZTPY1Bh+DjPdUYwVohgLC8nYoYQhjL1XEejSeeVBqSGiEDJvcBnT1sAQtxX6hhGod7vb779VUUI8fxjbArCBFGJTiV/RzBZHuxHj6rPUi/1YAsI+Qxt45olg0/piF6knHawTyCgEwW9Vm1ErIJvgDAGucIbvIexIPrHZ6doUDfI+Dxr9OWLWdrfCKGqqOxHqjkq0oHgBffgPezZFuPmvZf3FiJRgIbMcR17ng2uU6OhjJ2RnQiGPK791AjQSM8THBitc77yHp6pQjaCaChkWespbSPNcdoriCp1+jxv0+lFhJCi2+wVgouMW+YkYOX1mxSfJxft9s1b7fTkuPam87cBhQGEORdYf8mFQuSm1bOEbgpgY78zr1O6c0U0V6MMGbANayVg1WhK0fCoN1p7avbcUGpzjiYyT5mDw3IeJTIcqi/nUeicKJxGGVvgxlgxp6Rf8xlAF9/0nzOKdma9rvac4bRVBVL2IkAzZxKgNxREygYgWmPUCaVlisMH7PCTa1ZOWS88TzuYP0aQGXujhqwTaeC0zefjOmO+6Sxg7MntBRDSH76sa0fbcNBRl1RBGdoDKGTtGyHkc46ToIpnoSNIeqIlUugLDhPuq1Nqr9cD5JkJCCsNoAsAzTUvU2YEQEd0ENaH60enPPtKOb8762q2EbAfPhbIBpCfdeE82sqYqYDq3Cr2wtlZtRVAaESfcTdfsNRTEY85Op4A+uS8qHMmc8j1V8C2O96JEIZtMzvL6f8U7X5O3t7LciLzOXNycTTW3EfwrjuEGVMihKRG0CbqtD54cL89pBTQ8+c133E6WC4ktgQOk9CwKQeBicf6fnWWXMHHT1+0R0+et0dPnrYnT1FGBhBm3dZ3OT5wKq60DYSR1nBaCghDaY+ozmE7PDxtewfHBQwPDo/b8fXr7ej0WtveO2iLK6tEDOL87ukxpUfXrZrZ/rgihT4aUZ9//zwCvwUjsPC//8P/8oIDNd6nMouHiMplUMLBxQHFRjOCixhzUV/jPRg8bASPnjyeRBNqUyWSZ/2y2gyS/ybFCFDH64ABc6Mw+Ut8o/JFutontQArZ4I6TdlgJ4EQ6KwowaHA2L2sqHjKL9BTV2CrR/wS+Vwonj2S/wizpH+JFPHekvm3mHD3akbuON6veKe70EtF9cyfCSjUk5frRu1RSg/0JQyt4tafRwq5xqQbDaUkNu0lFl5Pzbz6XozxoEc5m2WZ2pPBfXWuxXCyNuHl6FsJlnQhnQjkBPzWc//g/ecrJtYXlU6/JpJEVxqNuumcDzHl6PVcsHwu4gsCt1B0Z0Ao2HO+TICwPOlc23qIcxsTKUxrBIOCoYCGnubXcyIrAtojmLYDURnKSqyWN5FivGvtyy++qAjhrZvXq3At5S/ipCCX8LzmcR2A5C/hPawcz/6MMFAvsUgw4lJge3l1pSinzEPzpshPhIZU87ByXZPjWn3CYbO2UgYOim+snQJmZ2fxTvdSLxrYExDsgJBr6M29BKLLCxKqJV96gTXQpYL6f9eAxoR0QSNVGt8a/hgpesKlaLmPEFVlPBLNgLmQ0g2C2xivb8rQYYyMyApAuOcICB0DchcxDHndKAPtZEyePnvSHj+Z6xCmlhyUPqKUMfr59v+8prAEr/M+gBWvMxa8BrBiLhgtUc0TsF+iBu/OO6DengAhfSLiEeEdAFmEcaRPsg+yT7gHa+RVfk537Okoq3p6a6tlWNouxtwIJO9jzFQ5hCKr0qNCGrIhKgJWUSRyNGPwKxlPTiD9d59IPxHw8n/vKu+RwtqWw3AvN4ptpNdooakI/B0aYvI7uUdFh9YDoLPnxQhN1C97cbVl2m+g2SVfifnJ2cGZFzAOlTb7JxEJ6LjMOQ191BwxRDlPoGyevXo9sRv4nCAodfiWC8js7GLkwyTplNEqb3TeRWWi5px9Kb/L1HCP2uiF5EMbzZ4ZZ1NSL9gTpVQCfkJZjfiGueNZK3HkEoGOymhyTC2VwHVVGR2jma5txiYG+HqM9D6naQcU9uwps4bA+/cpY0BbGT9eZ+4696osSl9/rG3WIM9NgMqapr3cEyAoBVInD2PGfKXvXJf2CQgRcDKS5/xLagnn79sp0sf/zOWVGSHIlk7JdaWCywDgPu4jtIMxhE7KOBewY6+o8g4BJa/fnJUdNO577O8yXnB04twDjIVtFADKODMmUz4ged+dEpx9OMqwjP+HrkrNs6ft0vR1rpUzGoGoBw9qbLgmX9yPMederBWoy0eHR0lH6fRcHC6lDUGazdJiOZkc32rbZhROZXkx9yfn2etX7bueQ/3g/v1przjYPyzl0trvFRrrJUp4LkVf3tsrRyj70MNHD2tMWMesJ/o80U47Oys+IezS0IorT/D1WXvx+k17/hJhGcDli/bsOUI22GEfyiwqpwm1fClHVnbgYltbWWwrS61tbYf1QmoIAPXo6LidXrvRTk5vtoPDo3Z4ctqOr91oBycnbWNnt8pbXCwACGebiz/irO7aGQO767fA7v/chM8j8MkRWPjf/vu/cxFwEo/lZNAbqen0N18zkij1bIw4eI2i+JAM/Px5Ha7J88OrCriaC5ZbKJ77R9Uyamajx6koBp1mqDHL36HdQaWLRa+BzGY9g9PFyukCcJVwjIqh/T5lZHYpdNpcxsKkfjUXnZ/kvnuEsjbVrmg6Rr3KYO+bHRuq+WuOlZEV2l8e3E770zPovSs6M0WwMl4Cm0TIAm4AGnjZBJbxggtSO9LpD1TPuT/n5zxE9fpoVr27mg8B6yMgLCn8WW09mikz5Ooe++Dvgumd3hUwGOPGvpRI3lS8Pi0y4mpUNuqu+dKIGgEdACjRydBFMQ4FNvOMVyQmzgYG0DEsWLUQIJootbUlZyW9jx/fFSDEaw8YQ5769o0b7csv7rbbt262k+OjtskBXUbZWXljaRMHqpTIindfxIM41k+LMZhSFAwmdBpyjzAmnDcRP4gSI06LEhPowgJEgMgjgvbHwY6DwEgdHnyoaSUhvrlVh7GgeI7Ktr6WzuIz0aDuzxRjivGsXJgulU8baJ/z3dqefLaM9srZJcE/wgJQZZnP8RBDoV1uKM0BbKqYdYn7QH+NIU8dQsYiRhI5l69qHIkcWgSZ15CSV+hFKqf7k8CAa6bG1XYva0EuydkUfZ9qXp2/bc9fPGtPnjydSrpgoFQOIs6iLoKgAU2OI0YhkTyeGeMMsCoxirfkSSXnkPszFuYPotwHZRGjRSNtiu4uLFSE6vHjR2XAvq06Wa1yGWlLQHYAoUY7kRqBMs6kRPBSFgIxI8DgRi/8zv8wtACEtA2DkM+SwwSYvXbt+nRvojVR5p1rltHe5B29rM8RGcJYglpJ23h/5QnWGokARFHeybnqFNqILxGR6bnFHRjx3qLb9gLzyO0TjQ9Yf9bu37s35XIxHjs7u+U44ePsK9m7My6JqiW/WiEtXqt19CZKv4Cl7e3kJDF/mfoVIYTKfBa6rRFwDP619TgGqrRE5U5Ck4MSC9h4Us+Zucz1iA5WHlc5uFLoPtRnz8DsqYq8uCfG6bGSPPZSsJ1p9oAs9gCdHYhLGRVijLiGEV3zDAHqij6FPpkInjRI1hhgl6hmgd1eh9DcVOZ6qMob/XOA+kcFTLmukbhEkRBUidop48y+DR0a2h2AlHOJ9fKwyhCkxFIieOdT6QZzVnf39kLXLhXxiyojVU4XgAhO2Y2Non1isPP5Uhn9+c9Dk764qAit5RfiNLxIDmsXt6s6kYgwoc7aQRN94L5ED5lf0mPHvGXGtSJg7wJi6Q/0dkAx+ytgD0YD9wEQ1tpfXa3ct/kcMP1kuRd23y76aFRU83xxnKtGXorE1G6s8jXkj64n6kqpl48567mPtFPGVQeZNOJHDx/WmSRgS9Q6KsQVyd3aKmeie6a0ZCN6ccoErLKOEvk9mFR6uaeOHfrNte/du18qy0RuBXsIxrBvCgYZE9oqRbiEd3Z2Km/w0eOHdR1LlmWPy3qPcjdrKWuIutdv3r6rcWdvZR6/OnvbXr7OzxevoGJDE0+pMNZLpQAtL7Z1UnzQjFiO4ujKYqvzdGNrs+1u71R5j9OT03bz9t1249bddnxyrfIGD09P2+7hUVvf2m4LSwGEl766w7ccqjiLBvD8GYt8HoHf1hFY+NN/9HcvFIRJTpI5Xr2UQgctBYL6oYNhIL1FimKAWEClSmYYRiTyUnZCeiWvp4A6ohahGsRLj1pavNAcVBwmKphKWxiBiYAwkbmoiELHMTJQYBP1xQ70AIMcsrMqJfXlEtlkY2SDkTIXXjvUTRQS53IZRhftsz/HyFU2/pWK7pXM92DYj97rSJ7Hw6YRazs+dMSl9y1AaaaRFq2zIrKp7ahXfWxXgHenYnajS0A1/hyjwqXAWRFHfnYFz35vKVdjZDgFGqIVGvA3q9GFcxhQWp/tNRDLQOrAUxBfmCzITOj3yfUygtoRFKa0hJFtQWcukffN41eVHapZoSSr/pX2RYjINYChiIHGhk4hZrApHsUqB3Gw166dnLSb106LNlpRwlSvn/IjuH4iaNS3TCSAdhrtKidLF1UiCu78Kypgl21Pziq5oedFt0IwpIz1d6HzLSwl1wNPph5inxEHPYY1BiZGCaCESC2fs34Vc636DFCHBj2IpGBQEy1nDItKRc7T6lo7qxwsBDSs10Y0HCM3OazMKSL8AEfAHPRJroVBUOPZ50rNYxR3+xqNquF59YO5X6I73ZnEOAIIMfbK2L64aL/4xS/L8IiDJfuIayYgGuP/7VQ6gffxN+NnNAnjkvFjXmJ0ESXCIJMCipFCX952QEEJB4xo2sh1UPSkbzwn8k3oE0Y3pR/u3b9XeyFG7MHhQbz4m1sxXFCaLRn8yOgDUBhnIhJcN/S/UK0wzPlsQFeiMIy3wCQ1/pYrt9AoDsYP16w9FEn8ldW6HyBaui5jwbgRbQkovFXPKvQ96j4mZygRqtddNfVJGVwBhLsltIFxDkDhWZPvI50yoIFaZdvVZ4VlBByuZ3MVAZhGUauuW1eqBYQgGuJzo72hIu7UeGMUpnxHqLSp3xhF5arxWvVwoYslSsienKhZCo0HUCUftEBDGY2ziFft+0sLNU8TXSaCsF2USeZoBHhSN3AuXp4cX9Y3Dg/ma3JNAzRzVvG8U/cv0a/UGISyz75Em2Ts5LzLfJYyCuCjDXyWMVT8hPuikGqeHWej9Ezeg9MDIEu/M7eob4moTkC1Z6o05+TRvp5y8Xgfz5a1mFqdiWQaceMeUjCN9PEaQJRaejyXAoQIBhUd9nUBbZ5P5dV1ynY5mLr4CW1ybvDMrp2eVjkVHUN/+Zd/mfzK1dUCobynzu+FADAcfQKkim4TMWUt4eRAuGtlpe5LniCA0HxOfjK+UiOZT1UuBrrm2Vnb3CS6v1lOD+YY1yJNBhEixu+AmoFHh9OehbAYey1tMgrF/95Dz64zKKWI8o1YHs6O1+05Sps96loiJ6Qp4Kzr9g8OQdaFjgye99QHoo69hjRjoHpsOd8qBSciKNof/F8GRb1eZXKS+sIa5LkDnGO/sDZSC5oxYo9hfj14kJqk7IMqm7JHpC5yzkX3a3+vHEGYF8+eVJSQZ8M5WIqn6yjAR4Ap+awpH4Og4MtXr0tIBtD3AmdbAcM37eXrswKEZ2/etfN3/QzvLK70+aL2ZgSBlhbZa1uihtB8UR1d36iI5Y0bN9vdu1+WqugJkcLrN9se+8/+flvd2GyLy6sFCj8FCOuMpkzLwMj5bQUDn9v1eQQW/sU/+ZOLKZ8Pw7kbjNjmVSS+J37XodM9gHWoVvH5ACnr7BVtoBdCj+e2F9yt2ngxeKvuUgeW0gykO3FdDyO8klJGAE8BkjFeuaeAUG8PidGhiQbU5jDAawndKzk+HLgay4m0hW7JZkf7+BK0pb2RzPfb16SwjOBZz5xUUK5bm/oACI1kjfdOBC2GdH2XOMFMcRwBt9HTjBsF6fN8ypM6FYiPQSQ4G/tk5ExwKTD0PVWUfcizc3mMn7v0GXP1pnVk9LcDu4GWmgTwWfRFEGjRh+BBlV17pKrTYCc5saFAve+dFEjTiSlaaDsLEAJaAXUT8DSHct4AfJbjM7XwcsYdVTWMOQQbyIfYLHGZw4P9doQy6O5O0UlxOnDwmRcS+fdOJwlq7tGu9UnBbZTJd95xCM6J+llL0K0wjjHYS3afiDvgvbzxsziFubJKnWP8cNDiAU8EtNignRr+cTrMa72860W6e6Sc9jD/o3K5XvQY1ml57LvUOXMwTpSZQi3VD+MJkMEYYkRILSxQ2mmHjDmGhDXmuBfzO/8nQviyU9+SW+SeRA4P0ZkY01GbNOqu4aNIB0aJ1DrFN2jj+sZ6pMxbK0AIoMHwoT+KSGhc8TnG1MgJBpe5SVxL5VHuTRQOg8goIH03x8ealOxjABM+JwODe9Nmqbf0xxqE9JFrz/looW0617gf3xje+I/MWQRYIbrANVV41QFWkZESUEheVUp/BJDyxZiyPxIVxNtPfzHGeD5EFe7cvVOAkHYUQH74XRcnezdFBnhmzI2KfvRzYGR0BMh8mOoTTvN2c7OeLW22piPvNUqbXKpEDTwPRuZK9sQoQru/FnX/w8fubIwyLfut4CAqvRR8R9ilO0h7/jnnX57ZVq0HKY+p6RhQV2O+Qd5dcnyd5/wu8GVMGXe+WBsCOcBgFVIvpoKRzjgCdcDSjzhHcj7ymYpcvsHQR/gjDlLLSSj2xmf4LO0XWAsIGe8Cw11sZzTYGR/+po3WrWOsp6hPz/EzlcR2CkyMfnNvy8HodJP9w2cEKc5HwU2BrC5oIrAwx5e/abc1P3VcXb9+raJetUcBslezP9Fu9iPzG2UFse/AUMBpxlrk2Upj5T2h3W6Vo6+URx9GeZRr7u3u1xpmEvIsYSwQ0WaNHx8ftWuUc7l+vTtW3rfn1Aft+Xzc6+T4OKCu6ltS9DZMFWjN5MKVyMyrl9VPHFOMe+2Py8upe1mF1ZenGok6kWizdgVzu9Jheo53mFVxTBSNFBZA5SZn3xEQMofKwV0le6gzm72B+x+fnExMl2JkdaaC+/h3Dx4WKGQ/Ta7wRvLzu04Ez9mzgH2Z31W8PXtD2Q6EeV7XmHMW8jwrKnqBTQdD7G07f0tE+rzqDT6rfetVe/riZXteoj6sB2pgUwv6Y0pGcH4D+spOjZo6zJ7trc1SFyUlBEpuKZtzpq6u1ZmJo+zuF1+223e+aKc3brXTm7fbNiq3sBQ4E1nrvwYQjnbO5wzCz4Drt30EFv7lP/uTCz3uGsM02twUDwReM5JV3tZhg6mwuCIDVfPpMo0xRctzKGOolKhC59dXlKsfVhpBUl70TgXcZDkJCPVmTfSd1RS0N+JW9JFBxUowpcFwFej5oASMjoXv4/MeqGVUdONXsFLAo9egok0LcMp7Ye4ylqeyDIKiUAeloUzRQxvSdw/HPBtLp9MuJz+k6FgdEM5ANvWqlBj3/1cBz6cmZjxZRtX++u1LNb/5WlcA4dSXnl495PdUf3qfxrYY+eN/VwF3MN9lCWcjwkYb7O/l/s2kVsdxfP0qCVh/+QAAIABJREFU4B3B5DxP8PS3+gYcVk5DSVWvtx1yQYo2RLmE1HlSWMPorTlf0tCU6eYZjp51RWIUgijKYqeEKc3OoVx1ripXMdS4N+cRdDkfPPyq9JmTgyHtOKW0RsZSYFf7AJ70Th3DwGGemxvFnGuV2zevd+nmOmkSIQxbgHYCIFjXUhONeGqUqCIouMIQS5QlUS2MNYCf0SYBIe3G+OA6GrDkOgkImTsasbQ3TpheJ6wrOZZRvQkdcL3GgdqpGDC0gesCCBlDnoX5nBiGjCPtZo+xkDbXx/hlPPidqBF0Ul6nz1AyNYAwFpMr3Or6ADH3Cunj0lq5XtXCm6KmUSH0uZhbSL///M//vP3bf/tvq/0B8XsVZSMKurgYMSD64VxkPGiTSrFE3Li2eVM4tRgjjC+uSX8Am1wHWi/PyPqF9B3DldwhRZC4tnPP9Uy7Qi8L/Y5nM99vYXq/IJh7cc8xsmk+LGNCv8vJ2M8X+ibgyFyPU9D/uW9n/wxtX7AaymXr6p+JjPA/ovFF4+7lkbw/xjT/Y50YceY1Ix8688Z0jDFXkjnKZxVICg10s6JFcVDO6tGeS6MhryNAQDWqjKrwGSXTqGfTHiOJrmHFkwSm/D/OlUSsjbg7L1nTOjkqAtYBodfW2ejeLSDlWUsnHZ2kPpfQEUNr5LqJQOW5Oj70gfsBFnn2jCsAjLXGPpPI6Va7ceN6OcD4Yn9mX2Y9ReH02VRH1D2CaxCJw3HG52kDew5rxQh90Ujf51kDQGkr7Ts6PG67O7s1tlwH1gL7CPOGdrLub925XaCGvjy4d79q1uKcPoVhcvNmyjegUdBzwxmrSrl58bzu9+Lli2q/jj/WFV9FzV1cqOjZnTt3ah/h+UrDrJzH5eWcL93Bp93mns/8YM/HwV/nSq8Daa4lP3GMPH/+tD0nMvryZaUe7B8cTgJ5AFX2GcYudNTnDUAI2+LFK+rKhsX0+iWRyjCxDAaMjilrk35sH2vNvXjxrOwmxo5IHd+1j71jb+e8IzAANfSsPXuRyCxF6B+XgnVef/eOXOIwmLAiAYVFFeX8rrJp61VKamdzo21trrVlkgg71Rs2zM7uXrt563a7e/cH7datu+309p12eut229rZbWubob9SrJ5z8erXaEFdTuD5lPX1+X+fR+Df/Qgs/Ok//q8ujL7pUWJD0msj3cTNuQ7ITluSlqUXlPfmIEleULzeWRYzIOziHyXjn42Cg6c83xRi7YabBwmfVTBEsOBByzV5X3HRF+awvN7iEQw51OZxeEizMfk1Hroj8PC+Gg4aBh5+lZ9IJLHXnZMK6v2NnrC5VdsrUpp+GyGsa3Wa5ghyBN9l0JIriXJZedeiAFabbc9tmKOEMYCvgsHkF1ryYRbz0ZMdcDsUizci138KJqbxMoI3Abs5wjeDqoJgk7e8xGeqZmQHdr0kxKwAGvDvuExAeVANvQrYRhA5iyNdgnzfW2le4yrA9I3jPdKDCLgwz6CPxvMc+mjlFa4st+3NjaoTiJHF4YxBgHNEJUJoyBWVgqaymXw4DmQ9t3PuTaiYvE/jkvYALqT7FW0b6tEy+XetvMnQmMi3QUgANUTmhl51DBra5eEM/Y15phGlgUU/y1v88mUZI0YIE/nYrAK8zoPxJ+2h/QJCro2BoRgIaxSApYiLnmjaxZjwN/fDIOFeZYgsrVR/J/GGTZTmUpuOfuiYoR1Zzxq9Us+zLt3XjBrSLo0mjBuihKzLKvnw4MEEuDBKud8YIaRt5tYYcZgcNUOBZgxPjFRzHO0nbanSBu9TPoA5AqiynSobWjfN9wCsBNnJLwx1kM8LQv/qr/6qImmMC/OujFtATxlkiUi5x+l0S5QpEVLaZGSE9xHJAiTGyHtWhvBUcmIpe9DodMCIRQiCSAIRBcbNHDb3o0QGAlAqjxDjt4tpEIl0vqpOyV5rZMm2jdeNsyQMC/dK52BFN4aC7Jej/ynazuc9zzSmoVAy1/m8jo4zcoO7E1RAKMA3hYL7zpG7tWqTwF5gdVU8BwPbtYCTiUhK5egWOJ2dNj630VHr2cnc1flh3xUZ0ak6Mmx0lgqwMMSl8+pokHHg3iqYExDyHM3N1VnMZ3Uy6Egrum0vKeO5zfOm34IPHTWC0USsU++vomVVXzC0bCP0On5ZX6wz5qVCO1D46X+1BYr/CtG0aA7QRucYc14qa0VvO3Dm/6wxn50OE1JgyDHlnrbnxo1b7fDgsAAI///mV7+q6B6v04aj46N21PtSLI+HD9urlyktQh4eoBDyYonWrYVd4ryTWk7eqykF7mU6uchXPaicy+yLrBH37GJY9UghDkDnI/3itQhk7ZWtJjhmjGB8QZmEAVD5tR8/tu++u18pC5V3DJDa2ooA3GLyaQXTlUf86nUxN9gPANHMlToPnr3o6QYR7fPZsgcw33S0LS4vtvcfP7QnT5+U44w5lJJLO20JAZeLqOWS6ws1lBJnj589L1D45Nnz9uT5y8pfr/rUH2YBNyOEzAeK0JczF/XS3e1i+RzsQctfq8P+HWrIS8ttfWOzHZ+etpu37rYbN++067cCCKlLONFFsb+UKu8GxKcA4F/vYv93Dwg+t+A/7BFY+Of/3d++MErlhs1CdWPXKJUWJiCU2sRBwXt5X8BjeN7korkRjB7c0VtvJE0jCUMC0ARUgAKKsQt4qHptFAzuoGuMBkW4Y6Vd9GLibC6/DhDymoBQY1j62WgsFQAwucwF/okIoVEHlcPCo0+UcorEjHRQ6y0W4J7V5TLuHwM4en5gHaLQjCr35W3RLZKPMqstcqgUnXaqWWUdQ4VRLnuYFZyZ6xDGkM6BPYqxGIWb6xiqBjsCJo08jYYRmE2vZTAzHkMx+/p9yv2bi9EXt7+PX12Dg+NS/cJZQbQMccsn+LyuPLeRbjq2fQT/Pu+xH/zPPoz9jDoqSrZJSkeAJyI8C1V+AvlxjH/AjwCINkApqzyjhdbWV9eiMEetrM2tEiEhR43nDNjHKFQhkLntfMIYw/taaoO9oH3RpFeWil5T0R2olyg6Pnw4eYs5+AEOfBtVSB5LwKkUvZoLHGysoe5RN98rtJ+ttrG1PdEbjbYwPhgZGm46lEpm/unTaofGJ+uV/pg3heHPfcfcFu4FoGEfEVhJLzXyynXGvcQxAmxBMw2gQZ4+hiH7h0IQ1iQrA3NvN6Ug3r2r6GDRPHtOF+OlzLmgHePQKCf90xDVgJbmK4giesFnld6P8R56IX2wLpqgzP5ikAraeE/UMJdrPKNAmvw/S2fQfgAb9EW+ArygM5Hjk31Cw5zx5nXHkuum4P3scOC9PG/AEfein0RN2PcryreYPDiNZcYJmlcot9RHezuJ3TBePqtEn1JKx72HsUqE6GwSmDBCODofpbRNTpVulHomCVq8V84GqHOh4RmNyvzM/qszkjYESKMUejA5axhX5jVRGvrHPcqh0yNJAaRz9NDIf1Q9oxyp8ctzEcwmsrnQSyelXIJKiuz55IclhzBOjZFhoON13M9ol1RQwYjCKo4z/ZZho0PEcXZsdTQIpo24MzbmkDEeRpj4KRjnJ/cySmoka3IgdtGocR0Kwt2Ds2Z3aw/V0SGA5TXFmYx2S6GnbZXX2MEkQKmec5UX6GJXHXgI6LlnRaiNmndHOONn1JrXa74T4apcvji5+B/P+NatO6XQSdSfNcsa8TOCrm3ykHtax3Ny41BNBuTs9FqoH9AzWCgQRrtVZaWP5WxAJZ0+6Ih/nVxZlMyPKKNxclJzh5QMGRmZT3HQ99yAWgfabdxnf++gj3PUgF1H/M76JFodoZx37f6335QKM5HGYkL1/Zn9pdgsCJhRaqgUf+PEqTx3wG6pzy+2F9T57DmzE331rfURN0skiFxrlLY58xnn7MULBWzJ9wO0E+tjjIkAvnx5VmDw8dNn7cWrV6UmirLoebHQUoBexc+VZRwEixUZ3N4KGOSb1I+To4PSBSCvNYAQO3ShLa+utv3Dw3btxu124+bddoMI4c07bQ3n6Op6W1heqWL0kxjBbwCE/2FDjc+9/10YgYV/+vf/VkUINXpHI8sIlB55PWry+qUfsfGziRnVe/8ulEUPExUD2Vj0Is5AJDQu+N4k2JeYC8bcaoq50i42Qg5JQVw83hiviskst/cfKIkQQRDaJ4VHkOvD0Ijlb67hwTxGpPT4j8DOw0MKJ9flfVUrr7zdGF6zkWHUTe+pbSrxkqLUkVzNxvYxwgfv4l2Fv45CqcCI9hYNqifiAzj1sqd9+BelVwZYCnY4IPKtCuf8uiqeUXdVydPI3GXQlfHQ5yVwnKVGHa+rINqDaCJ5Svfs4JCxSE4bGs2zeE95l6uoPRotMyD0d37W1wAIIxLz/TzEKdLXFXQdm3mMZjCqV9vn7rhpSDqHaD4AkG+UyfjmeUEhpUAxoiMlVX16UqppGxs4SWKQMo95L55IPJ6bWwEjlYfLQczB1+tPMa8KbFYe61IZj1L6uNYSUUo8yj2PCE8yr+Op/vabb6boHNczainFmDkI+OQ1a5FNUXNooX3eaYjyGnUStyht0SPSY06YThjXqFE/yxfQN/cHXtOLbeTLvcEIRRlqLyNiwLeRFcErn3Ovci9h/kmr5fmS20P0LQDuYsrr02grkHp4UBQo7guY+fbevfqda1pkXmeYESDuYykE7me+lrlGGIqMhyBK6pnzKSqLoWsCOgF8UmF5dgA+fmpcWyOQ8cPgg7pZBmEXhGHMBU48k4xH34u6Ew2jyuiCtGWvy/vx6HNfjFojqETJGO8omyb/ivvE0QcLBFCYPCS+oYwyhuzhzHejUwHk7HFzoXuiIbzOtbLHwTwhmpDrmXvm566CDinEfEbjXdqhe7PsEdQIvY7Ot6z1sFgEffQN4Kwgi3OsqMHPnhYolNY4MmdkgPBTgJxxC0XXyCLjz3jZbx0hAgj2BHMIs/7iOGD8jELSbj4vc8C5P+YGch/uL93cNWk7nSNGb7mWDpmRqqyKqREr+mKEUMDInjhG34wcWkRcMOw5yFiPgFCwZxu5pzUIBVH0ja+RKlyMIgDAM2rd5bnQJj5P3Uj6VvMKnYO3iTDyzACa7q+Tg6ByzAOWpdfqWC6nz4vnlRfo/uu9mKPXr91o+/uHE/inLWUX9BqtRdsExHStAPQMYGBwVpWi7Pp6AUREwwB10CIFw7NdxhmYPGtom5VzOjiUbt640e0ey2tE4bS+YOBMJY8+VtSOCKWgG4eSDq7RPtM5wQU4s1CHffbsaRdlCtMJ2wNQChjU+c+ewN4mFZR+8x6cUjgZAc6Mgc407ln5m/Xc99seJV56fu2zqnlJVDesqsq15OxpoZu/ffu+vTp7UzUGn754UXn1L1EUJReWZ181hScJ9LaxjqLqWjkNjqEeH+63TcRjVpeL2VO5hGsBeJSFKrba8nLb2dtv12/ebrfu/qDduPVFu3bzTuUOLlF/kP5eEYwxEvg5Ivi7AIE+t3EcgYX/4e/8RxccggGEEZwIWOjqURxAXcUOwFOHSpeDz8YUyXU87SXsUgd8jFsL7nJNNgHrZ7lhJs8tHqXkKLD4U5hdahvvLSoQgLDqEwYQVXSsU95ol0n4ekFp5wjijP7oKRaY6v0TFAmM/T+bcu2r/cBw0+R/gEEPd6gTletY5RaKBzlFtkJlCtW2gAhgFGUqNh4AbNEbcugVKARgVv29qKPVmJd8MR7PGDEC2WqbgjJ90/QwIJJl2/k5Hs4Bn1Lt0kdFdkz8ltZZY9fbplHLXOn4a4pg+b4uOxfFze8ViA+4nK8j+Mz/NWbzHqN0c6TT683gLEB1DhBepq0GEKamY6oqzNECwSLXEgwKivjb8RojCz6jqM8SCY/6KH+vV7Fm6KBbySPc32snx4ft+OiwDD3mC9ETo3PKlQvONVBZj4rRCI5dB6GGvaycJvIdoOoAKrk/URkOWmtkES3ibz6roTXmbQpgUnw31M1KuO8Un6oBSt5vd7SsriH5HlVGxkZAyJjQLv7WUOanRpvvG50ktX568WqpYTpvBFyPHqVWIYa+hraCLhhj1bZOJXP9WnSda2HQk6ODQBXP/pe/+EX7+c9/3r759tsOqFZLARDhAMbl+cuXFWHTQB8jHe4f9It5g3EGaANcmvsC6OZ3PgcYBLyN1DPnDqIIrlGL3DP+GIfmRNEOxkUwH/n/9dBa790rA5TnxHhoQLkmnPPMe4wxHGjWoKPdvJ/rpnxDAD5t/fbbe3V95wzjBqj2eSu2k/0XsaQ5yse9MZqhjCaHOTQwn4uAjLalGHTAj+OZ8ZgVeDWkR0DoOhQw0vYA1efTPDFKTXumaDgsk/PssTrmotIacKYTkdfoK7mXzjOuw/+JjgAImcuCF9kl4/5g7p7zkzETqHKf8bOsN8+pRD3JadqIAnCdi1HzTjQklEdBZcYvlHLmCe+T4u16D+06ZwXfYyTVCKFn6USN7QqhUvicd/RbZ5RRUqOjAiUBP3sNcwtHxwiWjQTzcwSXk3N1eTnKnAcH9ZPrGyWj3xUBRIlyb6/bC3EYWbuPPtFnxFxwdpVQzRtK9byZ9hra5HgVS6G1qSwE93P/EqwDSnASQcX2XrTF/ejw4Kho1XlGUfDUSaKT3LOkQH7fT5nriZavTTRt8mpxIFLqwJItzIWoZIcWPDrYaAPqoigET5HsFxEpGtcN6AaH4+jIFxCOQl/ML+0QwCpAj/q6iZjGMZfyR7HldEyQg+0aWltLqaX5bEUFe61smhLToj7jO5w4cS5kP1guBxCF6WF0VMmuxh6btfOaPMEXsF9QXiaqe9E+VLkJBAPfF1X0BfRUBNGwI88iuMZ7qi5nMasW297uVkUBEfLBaXBysN9WFy/awsX7XouQFBzyAUMBBXQjorazv19lJ+5++VU7vXm3HZ/eaksFclfaRTnTBzE800s+44zPI/A7OAIL/+A//+MSldH4naJwXdqd/wc8hGYkMJJiA81RA7gU+1akB5X5M1F1UnsrdXY0Bnkd8KcHlc0IMAkg8SCjPWyigKaAzOQ9leHeaZVVJ7CiZfMTcEOqqAxeqB6B4v9T1K2DRg9MIx8ahPbZg8/P2Y46lLukN16lqjtYEv5zVAvDHWNkBIS0EkBYIKVTNYoC2CmVBQYLbYS+VypglRmNbyyRNNs6AuAyLlJMbq6zd8V7ZWQsUa5QYQLcA5rilbWEQ5wEdb0+tJcB3uX7FLCa6KFzdPLTIM6uBRCOoCj01JnG6ty8Ci6/F5HsbRz/X3UNq68rfy0gHMGg3lmNPcdN8BiAQB8+VI1CHhW5CSqNErlDbfDmjevt7p3b7ejosMQNXr58XrQbrquHviS1SwAgzpQY+/Es4wAoF0MVuI3kdolYvH9XTgMO0N29naLl4EwxJ4n1iXGvQIqRBZw5GmBGWfASm7MjK4BDvYxlvLOd6ozTA0+vzgUdHFxbQDhGHeiHxrAUUXMNGV+uLyXTKBLX5DkDeu/ff9CNkLMyEAFc1tvCGOKa9EXDl88BqMzxwTCFtluiMQut/exnP2s//elPK8LGvkOOHNdDvp73GGUxD0uDTWDBPiEIoB8AM5Q3aQsG8Jdfflk/6ZeiMtL4JifWUvZa9oMSiuhGLOPPdQSRPDfGSMNc41KgKdVOKX6jHjybAIc45FBORFQGSfaqA/fw4ZRbap1Fxi3iPd9NwIrrIOqTqG5y8Rhv2l7tWgWMbNT/+eI1wOD9oswhLBSnnnu1wMDI8Pp6rl00sw6UrKnoHDSSLBgSPCX3abe+M88pkxFlVNuooRmHXijDXifjE4cE9+dL0MV7VX5VhIl58ejJo7r+eJaM50Xt6UtLU2kEabJxdEYwxX66z+hs1PlY63F7M9S4ErShpl/qj0rJ5v7eS7VVo5zmdzpv5jSOPD8BmWvMZ8dYyXyRiuyc5h5GEM3x5b287pod1UdpG/1gPgNWPH8DAkKxHsfbs5/30W7WI4CQZ6zTifHj80b4ADECxYCUgAztCnLzOIeY0xUd/DDnDbI++azCXGzisAjs5yVAeH5e0UFKniDWVOrOZ2cTgElZju22vkY0MqBdQOgYyICwZEkAfthAoeFnzbPeOUt0drjXUDSdczrOsqg4C9r4PGOMoIwR9MyVzLdywJcjfbF+mrdpnjbjzFgWrRSV5UFUxmgrkUJUtbkvfXMO8HvyyrMHAPYoe7Nd5Vi2espMnLXunwjMWAvybReEca5yLcaT8YLnCxijn9B5OQuqrut3D9vbd+/b23POyAA+wCH582f0tdRZz9vZW87X2DApFbVUgI/STDduXGvXSec4OW4HO9vt4v3b9v7Ny7ZQtmWc8VV/oiKRUEbX297hUbvzgx+0L3/vR+3o9HbbP7peVFFqREJftd6y1udnAZnfQST0uck1Agv/49/5jyuHcASEAQmzcpug8KrHV2qVdC5pJLlWL7Tdo1dVGLgXBS6qwQpiGwFn42GHZ0dAqDhLipon4iew8/f8vdBWyws60h8vR4MEtbRNYKfhdzUaaH/5v5HKMVpUB0831mba08eigmCoS/8LDWWOAHIYTAB7BRW75JHQZz3B9JUNkfo7FVHh736d8nZ1b9QICLmm0ZUZEGZcBI8zSOoRuYoCp9YWAjdlZECh6jLuRucChPrYD4umYo8dLF6KtE2lIQJMRzDo+2yLEaPxWRqJ8VYjCDSqMm283QNwFSgalZiuUYIwMQyNEArwAkbncXIufApwj/NiBoQR4iFSyMGJbDVRtqVlaK+tXb922u7evdPu3Lld0cKqt/U2xdqTT5SIIl5UDhK8oi+ev6hDdX19c3LC4GjgYOc5cyiTn4EzBgMHjzh10hAewBjgS5CmEaYzpgDj69dTDhuHMAYRhoV5QRrkHPTMZYBm5m602ri2xqDGaZw5kWhP7lbUU13bRuRpB20wl4r7Zy8IJYrXuXa82SlKb1TLXEjz+ASk/F/wgOHw4Lvvaq8pSiYUsc3NMloAggC4AMbU4IoRkugbvdPgF7BKe3QdGZkHWP/y668bQi60H+Pq93/yk5Jj5z1EFH7+s5+VAcQXOaNFwSs5/IvyZEvB5HUMUkHuCCBoRwzPrWovYwGwo++0SZENPu94Bxi0AmxEP7knuZXfffewciQZa6OEPC/ugQHJWBsl4BnwHpVbjdrOQHSnJPcZN754pkRLv71PfmOYHhq1Rgxce3jhiY57XgiWco5YTiHiGrSV8dCxwfy3z4kURQGVceFbaqUAI47FnDVjFIx9mf1XQCjAoI0bG6EtMqZ8sdYAA+SQ0Z7JWdKFMdyXjDCNkUMZJZ417jXuc+4/AZPcd7fqoiWiBy0yqq8CJ88Q50wVcO9KqbyPLx0ZAkLn7CzeMztXdSjaTvrC5zDMGQOVc1nHoxIpc1VA6R4DoKCfjA+fZW/StuC5+Iycc465z19ACChkvku5dZ1wT4AmTh5eY0x4jbZ538rv3AxdtHKFP36ofXlcQ+QBsk+Qn8ZYffHFF3Vd71ljXFSpODjZTwCFCmTpyEg/VnClXqKMck3Gj8hdRf5RoyUfsOdZOzd53rzvydOnpcxbOeZdodmzq8ojlKM2FHPuyThyDX53PDxTAaZFLeWMIA/1PaU3UuvVCCfrSeApPZXnbj4mY8dY8xxYj9AouV8pnz6FNo4jLnUhaRP3ZA5wbhVVeXOzxj9ss8VySKEHgbMoojeAf0pVzE4hcn3ZI2G71D7RGVkEEp4/z96Ck+3sDbUjifRToxEF0eylbyh/VnoT79ubc+Z3hODW1pbaztZG293ZbjeuX2u3b96ovEvKREEX/fjuTXt39qpR8QP7kTkNEHyPc35hqa2sb7SD49Oii9758st2eHKr7R1ex6Mfh/0nooNlz3wGGJ9H4HdwBBb+2Z/8rQs2EwHPaJCH6hgvPF/SeNzkjZSNnuD5tYA3E/r1YBHpA4BYZ0wag14+c+wsyVC0yU47HA19DfqKGFa0odeWGVRDR6CgQSdw8gA0WmLkcQQpIyC8+mzjJY/nNfSS84bXi/5wzRg/oWlGFOddgcXJACivewRDCqRasxBPYNfgFBCGskekcKEoHFdB0yWwOkUIk49YohKDfHj6cVXRNFRXAHgO+ZmuCVWlisl34OS92fBSVzB5myPYS0bi5VIP9Z8rqqTTta4KwfTBHoHmp6KMHoLefzTMxjEKcTaePK9ztc1XQeFosDF3jRQKti4bdMx1ir0jNEMSfWg+yMcD1m7fvtV+9Hs/bLdu3SxvdeW1nL9py0vJl1I+/8P7d+3p0+dVfB4aEoWziWLxVUXCKcL9Aan6Zz1CuFQeXnIVKT/x4WOUFpP/sVnPJrluT9vjx4+SX/eIsgpPJ5VLKEo3b90s4yXqnuSDZE4zN/XwI3pj9F6Q5Nrhvc75gIjkhtEWmQS8zv807jE4pNcZ4bBmofem3wAZPM8aQFIraZtRAYyQRFTO20OUPR9+N+XBYdQLpjAqqk4YhmIvykw7GKuUykmfpUKNUTfXGO/h2dMejERKPfAZDOA/+IM/qOfBGjIaibHL30Uh7iDj/YeLAoo8D6MfjAVtqdU5CFHRToudc2+MvYp8dAEUZfgx3lR1habKGgboAgiJEuLBJ+JKm2kTX1LbQtuclaDpW/bDKIl6PnB9zgP+Jt/n9OTaBKgwQO/dv9/u3b83ico4llx/dALhBIkjIKkKGq+uBcfCHDiMTenP9Ntx5NmaQzhSM2mj9EUMz0RAZvphAAR9jCCGETKBCY4Y80IZJ64FdRDxJ754Tnx7lgh0+WnUz/3Cs9PzY3bM9Z2453oxVoiMoBaJYZxC58m1Msp8FVxKn5ThozOFdSadlLns3isgZD9zHxMQem7RPsZdAOUzMDpkdJH/mxMsWCwRkF5jT0ql9+fzsghU6WVszF00ogt9XYXZyt18+nRygFT9u55zK5gUEHKtRI53yh7ws7CItjbX63laU5M9grlK1Jg+/PCHXxbIpF1Eo3jWXA8nHTl9UIWT20duAAAgAElEQVQBI+zLCH+5X5cGQDE6UihdNVyj+gBNolGMRTlriBR3e4q57/5H/dMC/edxpFx0XQGuzdkdReuwKVIj8Wldx/uoHp2i74t1rdRHfVcAk/XGNQsQAkp7lJNnaBSc8YTxwOf4YrxKFG0DpkpKs9TeTYS3130tR9ziUuV6U0qD+cV+w3VlKQgI8Y6y9zx6+LjGq2rjHuxP9TxZNwBE+jmd0Retnb1+U3UGH9wHED4oOigUUuwtcgSpKQoYZPzJ+YNG+u59TnzOy63NlXZ4sNuODw/arZs3252bNwscbtKvpYX28d3b9uH8rK0uU4cwDJByHmFzIeC3sdWOTq+3G7fvtpt37rT945tt5+Bau8DB3PUbpKZ9jgxetZI///27NgIL/+s/+NsXI3AaPYYsaik4HBQaehpFdFYANRrlMcwTdVHJzagCXpzkSkUingOmajEROTHHbqo1Fz9LjO/QGzVObHPonktd7XGOEI5gws9p4HLf0cgX7BgNNDqk0RQv86weqiGs5xWgVhSNs+R8JJJi3uEsGkMEp9pVFNyViMd09TEBIaCxvFO931UvrhcTJ6eLmkWCW8dGI7KeQc/FCcDpz6BHdGKMcO0UaVfIxSL2RKCkj6b9c+6eE3uKOF4BhKPhE9ro7Cab5Gh6/t5oHF0Ft58Cfo7lr/ucBplz8CrQ7CTaSXDU94+L9arnfmwXc4XvXwc4jbSSA8I3dDj6T/7Kzjb5NAftR7/3Vfvi7p3UmiIn5ALPdUqIOC9rLTx7Xt9QkTY3KUtBfmCoxeD41It6xpRrG5vr5YE+ONyvw598Xu6L4ZPIR6IirK+HDylqH9rNo4fUBkwkkTVNdPD2bWitR21nd7faVHHPXqJE6icHOWMQEBWq3TgHGTPpcPSJe5t35v5hLpKUPymDqnLSVkElbePgJ3IlEBH8+Qy5nxLz1GJUsALjhC9eM1KCcakIBe3z/4mQhaoqeDOHjLbw7I2CuJfwXqKN/+bf/Ju6D8bRD3/4wwKEjA+ROAwgaaEaf7Sf1cdYSkFkTDWwx/1UkM1njLJJ++T+3IccSSl20mWjgphxoY4WxhcGExFC2lQKgF0cRtowxiRf7otxhqXeaTm1zs+nKB3v298/aNdOr1e7BXXUIASMoxZKFIG+GG12P8aIxWhnfKXCAWB5XtyTyCFjJRXWqKi0OsZTIET/YqhGIVTKnmyLRCjjnGBPlhbJeyPiFQaI51DlxH/EgP4+IERUBjBAnzTM3Xf9vNFl+jruF+6ZnoHuZzI73Ffo+8H+XgBHLwZOzjFrSIfEeK5JOfQMMR2Dv81/NXLu+Iy0X8bW83TMB9YhIuDj3o6tZx/P3efEa6zbiqL2CL+gdAT1vI9xERAyXtyX/7v2ACGsIeY0cwInDtflcxaN5/M6m1hDUijNhS5Fzh6BZ49F6EsWAUqUjx6zFz6qMaWPOMOYz8xN/s837AvmGesLhy5t4P+AqZrzvTxPKJrpF23hfeZQ3r17tyJ43ANGAfVd61wnxaVHo3DYZj6iyDkLtcE24jOop9MHop4+U/JZiYr5/GkPe34ilsvVDhwoGdOlcjAwJmEAoAb9thhVfH7MdWX/YG8wb7lyQD9+KKA6pvVUBHl7u+7JeuG8Ksff27dtdy/lLxiTqOSmPjNlHKjR+OjR44riQS0t4M/+TGmMbvOlvNNSRV2rvu7b8xKJiVMTyi6AEDrsedFHuVY53Et4JjRSzC/OWMpC7e9tt+Ojg3ZyeFARwhvXrpWADWWiFj6+r/zBRai6lCepoMJK9ufilK+2ta2ddnL9ZpWbuHbjVtvaO27r24eXlUUHh/bnyOBoVX3+/XdtBBb+r3/8X1+4yXtQsfjNW3CzNVo25tvp7XRjryhYz1FK0n6AHz9Nfk+IHZneUFK5l4DQPEEPPX8aLZy98/PGGdoRUbCE6TWofBCCuRFM6tn1kNWotW8esLOnfM4d4r0aarwvAJoDCK8VFI14X8fC9EVRBVR0QFgAlE2PnCwihJ0ekfe9q81oVOak9EbVOgQUd2U8jQuNjclLXeAxeZ+Wb7DGX8bEGoAzVXI27CtDcYpACrBGIyS1+PId8DbLuV8FTBEv7eqfk2Lo5WhiPdtSFJ3rJuZsoH22JdfJ/4yQRl21jLIJuJrz2O86KI8ygnNN+1nIZu67pUZ0QuQVo0F6/HUeCCB5j9HlymVdRq6fHKDFAoRQSFEZ/eGXP2hf3LldxvD2Fgf4avJPV1a64BKH7nkpzuFYwBAnWodxGmrxYnv3ltpL5Km8qpxBcgf5xlA4ewvAi5CH0QFGnvmEYfX40aOKnlGSwsiUBhrGOYe/hdgFezxP+qmxYxTBXA+pcZ8CyoyJRqSRE9omSBRwlbHUvc/msPA+vxkTowsx1jcmI5axZ83Sf+YPDiUFLvgM9+X6UvzMoTLPx9eYF0+LChVhJ4vFmw/I5zAGMU6lQdJ3ogbkJFY0oddZxADk84AcDCzbQRvtExVkignRx9drary7vzivBMGMpyqkPBfGkLxFXucaePj5jqopEYidMrhC4aLO4tMCqkZVaDPt8vpS+N33BIQCHj9Hu5GsPzk5nSJsJWZE2YpSIkykgy8dBPaJ+0GLRInXyBbzMVEwotvQRtMmwbzRHs4JxmAsPcLc0SCXlqhzKs+X6GQi3Tzf2mOh9nfHnZFlo1cB2lE8DGiNCin5kUQIGXfbVvSynn9nfqLOxKsOpNGp6J4j0A69LpEc9gcMeKIbGO9SrkdQ6VkmM8c9yugdf1vLk98FT57P3F9qt+1ljMcoYUVsKLrd13/GLbn49Jt1KDA3QujzcV0KCumbtE+dHzpaRkDIfASA4aAC3FkEPvl1F7WujDazrqQIcz/XH/sYTtQqEUERemjhO7uJvi8kT44oFz+d50Vz7DTdyuF98mSiYwLqaDPvB2RxXyiQAunkrlJmJY43ACEqlrQDoIlADOOFI+/8zZvKVUYVGgpl0Uh7tJ7zgrITjEs5CEsh9V37CAWXvX57O89jcaEUgcmTk5qv84b1Srtsq3sjkWe+oB9Lqab0UWoerhWQk2bKMzYCT7Tv2fOndW7EWfKhWAP0jxIR7DEAV5kDjGfo96Hsame9JX/01at27979EoCixqBrvOj83enmmknePGdXIq9vqW34+qy9fJVcQb6TK5jC9OVML90GS3MhhAgQXq/IIKka1Bk8OTpsJ0dHVX9wGZbH+dtGHfq11aW2VukecdIjFAMnbpE86e3ddnLtZju9cbsdETHdOmirG3ufLDXhuv788/MI/K6OwML/88/+/gUL0QNHb6BS3lKTRrA0Hk5s1B44HoozJSXqZuarsPmUAd9FSwCAfAbKhFSKcSBnQDgXUY9QTcRlRpCKsEfJKw/0RQ2qMQ9I4HTVwPfANhLo4akxSx+uen5zKEANRZqZkhrvqm5iopkxFvBaTXTQgXoICAzMC7DCQJyAIwBn8JgVAANg98iq1Lbx52RkdEGHqo0z8dtH+mYihDMQmovGBwzONRR9zwwIA1NLAGbwigmsr0boBK0BjtYUjJKt1zH6m2hkpL99Q+o6jqBwjhbrjAAE5RmEVqtSrm1XoCb3nNVIE6i97M+7/OcEyae8Q/sxRiDHyGIishhj5P4ttw94fS/eF53z1s0b9U29o+PjCCdAXQEUmqhfBl1XRoPiKt1NKtDrlxSdf13rDQGn/cP9Apbkl6DAxn04/OMxXqtrYWQDMq0xx3rT+NWAYYz5DEYMIMi8Ptc885L3Sh9XzIJDnc/qBBIYJmKaYvPmNXEtDHQBocYk7eRzYx7xSE2XUsbBT94Ka5nrC9ZrjRMBuvhY7dDAtK0atuZZ8R5pnAI0nuvDhym3IOAwN4f3YAQCtABTetUBK4wpeYlGXRTiYBztpxFSI3zlBMPQu4hRLv2Q/vCaxpWRWCOpvK6BTGSSfuFh/9GPflTX4P2Wq6CPGIcVZYYGXBL8qa1mWQnaLCgIKI8ohs9SI5MogKAHo1Fq//bWTjs8jIAOX2Wgv35Vhh8S+vTFdeIc4X9ShXd3k3/Ec5EWicFqJNl+A2zYE8b8N3PMBHNjhJD3GW0SFCV/MM/dvQpHA33mSyCZCNtCAWkFjCpH6sP7evb0j77YB8HJOOdGEDVSSvmc59DoTJJSTbuqMP1GhEYAhFHmjvKjkdaRpePeKONlZPMYceY9IyAUBPE648MY8qUT2Egh7RkBL+/xPB1BO89JGrO5fO4b9pc5Zf4d1zHNQkDM5/jiugikwFYAEAIEWV/MD54pz8S2shb4P/0xH45caNYt93vV1ZYB2QrGMO7ufY7JOGb0T7EZ+oWDDFDHPaYSMigeb23WmqI0VjEHXryo13G4QOc83N9v169db9dOTysCV21+87YAISCrxn0FqmWcKNpH+9TBQ2W2creJEL6vCCGglpw3vmj3k4pWn0/PL+dzHJ6sMfYlwCv3oe/stZxtU17hhw/ldACcMibvAFZnZ9VP95UCvYsLpcjMfhMnU6jxB/sHVa5n4WKhopjjHE7ue/rA8632UCeQsXnxvOw8vmpfJrWA/QOFbNZjCfIVFKu9HkePrBReq/zAt3wnOsjrRA8/aC8VlZVUHorOb1TB+dOTowKC+zihdrfb/s5OjecirIc3Z1Wgfnd7PeWdSoMiojIfCWasrreNnb2ijB6d3mwHxydtbWu/rW7sVhuv1h6cjKrPv3wegd/REVj4v//pn1yMoM8NV0AY4yJ5QQKQMTqlseCh6IZbhdYXogiqR7E2uhJQSR0bFngZfKiEdS/pp8bxKkhh4/NwKi8pVFKEWPoGJDChvUYH9FRL09GLfLVP3N8+jR5X224UoQ7ISdQkUcPy+F8oUNLLVbSAPY0D6YelkNWppWWkdJpRHe5dlKckPDr4KiN7iA5qdNf4Vv9jJJfCX9FGxw1rBoQFvFQO/V7uXoDnCHim+n6WbOCzgtUKPeaJBWgrJDNH6PqLU17AGG3kNe+loWYkwUNDb7jz4lLbhjISYzTzUkRzyp8c6cczELwKCntvpj6ZC3n1mlfbMRu/5OCgtrtcBZE/fDhv796/LSoY3snT0+N25zY5ezfrfxxcGD4YtfSharstkT+UfNMAoEQIX714VeAuka+1KmyPeA3P8/XZq8pjBIxKH6r50KPwqjA6T7kXBgIRJw571iGGKAYEh/3uLvLuEXzBcK68w14r03w4c2k8+EcwwbzkmlIBXa8YuOwtfBZjyWjkzCyISqHATxoWAjPsKUbaeJ09w+LdHs4a9zF+Irwi8PFZu/Y10hknPNeWL6BdGJ/WMHSciBCqcCmljfETzPJcAIpKuXN9gJIOt6LWYTy+eFljasmJ5MIlEooxx5jxGV63RiRt1ygF+PGFcUaEUECIEcjn02eABXUjt7uCamriKc7C9UfQwPwg8iAoTCQoOYSuQSmX+exm293ZmyjvFX0lP6kKTUeZeFy7Aps4BqLAy/35NkJMbqxgTjqi82OMXjFeRooTnQqQN2rkc2VcaH+ig3EW6NRBlMIIrXNG6iLjdnAQRVvAMu/75t43NX4CVs+VMqh7fV3uY6RJkOa81rFI2/hdp4YAm+eZGoyrVTg70eK5TIbOC4GhjktBgtFPrz2+f3SUMNZcW8onnxeY0f8RIMmUMYrFPcf8WiPsFXV7hihK6kz6XPnJOPBcim7ZqaGeubadMeDa7AkAQiKE7DE6XKRd46yif/xtVNmII+83Ol/r7Nmz9uTJ47qmCr6MnWPBeKm6yfs5o3kmACMc1bIE+CwCVUTJoNsDaAoUHR7Uz+Q4Py/hmSePH9c1S83y2vWKDjJGNf/Ia3173kVXAFuLFU3nuowpjryT05MSFioaM2rrADRo1BvrbW9nN6Un+h4C88Oc40TjAF8pTcG44fhxP2cMWJOJtEZQKmso4i+AOvZ2VKspHUa/AEeMw9df/7JK9dBHwSJjQ9/44nOmytBP1htzj+dZZbWIDlfk9FlFNdmzI88drhK1dDEbZKuUHVF1Q6HgRl22ggDYRx8uSjDmbdmP0EljO/Ja7VcrS217E6XerYZy99721hQhPD7Yr1qDRA0B2URe+U7tYAIVuOdLaa8toAAPWN3YbJu7B+3o2vV2fHqj7R+fFhhcXt36BCCcHci/Hgt8JpT+juKk/2CavfAv/8nfu9BjrhFWHrau2MaGMYKq0TvvKAl2PJQ1KsAleui9tuUX6gAjebqDwlLXHFQjc+1EXAIIZ3GZMWqnt9HDS6qCHk7b7gFqW/WG2S4pIH6e9o2AkH7zmv9TqMUyCwUYStkqEa0CzcVjzSYgEJ2igO8/pthqjw6OgChGe0RpUn1iLtruYco9KqrZqT0+l4DP5HDm1nM+Y4AbgHBWbBXMZbQD5Gw/15wjbInyjZHVCdBV+Y8OpQSGqZaR3LcO3L63qgahmhGo8xn7pwfba/w6QDje5zeBNz9vg2dMPBXWmJqpYWsZj6m/nxD28bVEVhABIDIeo+7t29flldzboZDxafvhD3/Qvvrqh6V2hsw8QjIYYmXIkvO0vNrFRlJ8PCqwC40IIZ7mGPxRKL0oMRkM3ghe8H++ndcpVRFxF/N78lwXy5B+8OB+gUIMCKNSR8fH7eT0tF2/fq2uwzPHyOCB0j4MDIAPP8eICGsjB3iUDjW+xoiI1CRBGkYLz5h7BITEMMSQ4v/cFwAUYZmPk9gH7yFio4x5xn0WrRGocQ3ba3SF+0iBs/14m0tQ4tmzMmgxmACEfB7j028VLjGK6K95UxiCRSerOmjHk0Kj3nPmZHI5H7aHjx5XlJBrYeTyzWcVpTBSyRgDSnidcRlFY4y2YUAXZbbT8lQQxNgbAaH9U6BE8MpzYOwpOUEUTHDLM7ROH0ae48TnuDdS+0QgyyjslN/kgb/t+VEz5ZDPKPrC+wPYZlENngdjidPBfdvIqRS6cpZ0Bx/jFqEY1E2juipVmLOH60ubBtRm3046g/uIeyTX1HFB3xNxCh2SZywgvf/d/erDuM55JnzpxOK+lgehvbJMBGueMQJRPjs6DASE0MiXkN6HXdJZJVLBZdyMgNA5ZvTP9zDffb46HOirDlrWhe2syHWnjXpm0x8BXeZDyqDIQOB1Ps+a4Zsvxl1KL2MhnZR5H9phnqNOZSN1fs7oIPdgT2JOGiEFnAkIeY31NAJCc2mNWD57+qT2KSJ9zBnBvXYKa7bWbX/utIl7cU0jxPQFJw7qudyTceI1cx0ZMxxJv/rmm0RB37xpp8cn7cb161VTkLGueYDYHGIqFZlbg89U0UH2KcaUdl6/QTt3anzCFLlo66urlfNGhNBnQZkFImaCzbAhyPON3WYetWwGrk8b2Ktoz87OVjmteP7k4nmm+2yr9EOvLfvLX1K79Wf1WeavZUH4WXuBgBBRlx5h1CajRBEUzKo5SK4n6USmIfTayoBQ/ieTIvvJhxLoe/HiVdmHAYTQ7C/am8oXTEoNVFTLdZE2tLm+Xk7Ww/29tr5K3uVa2yfSe3xUZSZ2ieyurbTXr7jueTm/+XtzfSXlwqibDLtrZb0Kz69BuT84bMfXb7TjazfbwdFpW1rbbksr5M+PKSiaeb8JFH6WnPme/ff5H791I1CAkA1FA1wKEBvImL9Q4KMLq9ALIzKjkTxSZ/ToKiADhYkvaDCh67zvuXPxbBklK8/qUGLC0gwT4uhD6KFi5M/DdgQsviZYGts6Agt+vwooNBj1KHs48n/fay6dkYeLi54vV7lr1PWL4e1XRVJ6/6TNTkBwkDAPaJ2LV881+mZhHQ2rTwFCRW3S39zdfpQHrouPjLmFBcI6KBQwpCRFAG59bop0dmpuUuQDGrsEc4HA3pcYXbn3DMQurwEB9QjUfU6jJ9n2j8/N/31qVfmMZjAyF4+9GhX078v/N6pK2+eNfnzP1evYbg4njDsK1X/8+K6dv3tTkV7oYCS2//hHv9d+8pOftKPDKArqXU+0G2MwapIc8OYP8hyg1Xx4J3BKzciLBQ7HlL7IOEPJSsFjIjFSdyzMHQMz+R1lOD1/VqIA5ofRp63trTr4ATaAAZ5vAdaFxdBxegmFkcams0CjT7qZRqpzSHEWozgYjfyenK7kLKoySR8wmCjhwJ7BNY+Ojsu4ow0UQqdOGHsNY4EBRJ8wzMjvw/DjGhaOl6LIcxrzqdL2OKf4v4YUoJA2GXkDTGFESWfkNfdIgS5tlFJr4XQN7QKEKBzee1DUSj34jLXgeVRjlAqHoUvbNeoV0uB1DFOjZbTB9gPWzCFcW08UOsJCj+o9jLmlLugH4/z117+a8jUzl6I0yn1GhgjjB+Dc2ux0uK4GSZ+IEFJPsHJke9F0AWHmNMXf47gw0szrnAuMr2BOpwCvGZmkDYwZ41qU6AuKV6O6+myqoSbbhdcDOlTKjTCUexEMCiNeXF/Amqhy8lIFd2yMRHMct/EccU90P/Yz435ldNQ14l4nfVmgauS0ytYU2ELdOetax6Z5g0Zfub80Tx0qvlfqNffjPcwbo20KktBfo4L2ZcwrdZ/wHkb/dBRJC5caLrAzz7KUKZ89KzAlZXekkupE4nkzz4kOVoRqaanPya9re6dNAEL+L7hhPclgcty5tm169fJFPUNp8AIjnQdlg/TIoArUsiXMo0NkC6oj+4kAVGcB64d9iXlrvjBtvXZyWoBQcaCKIHf6JxRJ7AL+h5rpRBnd3GjUT4QyWs+2awZQgoScPSiPnKuMIeJZgKjsCbHTIgYXB4NAd7Q73BdZd7QfZxf5fo4B7x2pwKwdnvm9e9+2r3/1de2pROJ4rhUhPDws0TEAMM46op/YFTmvsPNYRzgQEmF/+z5rDFBoxI95TYTQOWZbPn5IvV2cWPTPHMEqRP/uXTsvARm0A6KHgAOFsxXgTOF5AOEq0U5A4UbyCK+fHJXzlTrB0InZbxhPmDwba7B5enSwykkst4ul5ba5u9/2j09KUObw2o22vXfUllc3OyCciFI1zL9GKH0wTT4Dwk/ZaZ//99s1AgUIR1qLymJsCEYVWNB86SXWoJIKpUdxpBRJozG6Z06dhyOfLYO6wEbyCmvj4IDq4g6CydFgv2qE62kcAcsE2DoYG8GQwNacQAGkh7zXGwHKVbA4Hfad8hjq6PcXPNfy4PYzFcHrKqxT/iAAcACEGg5XQbdAzSkk2AEUzu3m+iOYmamSjpHAoQBrp31WHzsorAKt/ZoCWo3mUKFC+VWepto1RXEDAPVsz8BsFqvJDhrKbQG8IYLKdUdAWEBCQAtgqHv1yKtlLPo1SkSnD84ICGfK8UzZ8PXRuJt/57eAqznK+n3v33iNcVkbJVxfW65aje8/UF+KXJCVUjkDDP7RH/2NdlgS8xjrzyv/tAALB2pb7DROjGdB+WK7oNjulCfZ27OIQFHycmgz6y60vPVJzW9cGxzyfrO+oUMV9aZHqEbal3WmQv9Z6KqoiexgGBqVM5qngS4trUaxK3ca6cVYwUA0EoSBwbXNYZIqaakFDC0oS7yf3BSETPT2P3n6pOhIgoDIxkN9fFwGHP83j8Z6W7ajqFI94s+cKyBeAlihmHIv8jQZo3vfflvgE0OCnLyd7ci/F+hFybWU8F6VLD0TkPGpKMn2du1lyM1Tw+vli5cFLL759l7l1dAW3+s6s1385PpGD5gbjIERFdrMHqbwDWMt7YpnE8rvfqnGrqyulSDON99827799ttau3wWw47x4QvQy+sC3IBzS0/MYhfuM0QfoYzyN/flOQHOibYACAE3GPGeGVKFuT5rCsNXo9tnTw6h/fUZ+znmjQA5JQQS2cRo1MlglEGgF4CT78v7Ueiw0ip5bWS3IBJGuwXCzE9ESnjWOkV1cNCGgNzsmVKand9cRyom45z9M46H0YHK/4n4Qxms/bzy09kLs86N9o2AUAAnoLPfttuIuPOctSEg9Hq0zRw+nW1GrgV9fM7P6gziHvTb2oRcg7XuM5JBoKOECNMMfBP9HyOb3BOQoUov48EaJn+NPnM9AGHRKXtOn44R/uc8FiCjcktUTvGbiHMRDZ7rIeKkJlrnZwExRKmltO/s7dY6Ij8bZwoiP9gp0PKZ/zwvRa+sr8czuH4aQMi9Afbl7Cq18IuiYgJkMt/CcNB+2tpKyR8F1HAMIiaDgAtnRQFCorjvAF9xEnB/6PSutXFOua4qV7GzHMh73Kscx2ttd293ig4ypjpbALr0g+fLHotyMP3LHI0CL+VRoLWS0265ER16ML+oSYhNgHORHG/czTVXuohOzerFqBDzOfqgUxDKaBx0EZRhDwUMnr/jO4CQ9F/GkhqJUET3dnYqunpYuYK7bZW6jcsRl9nf2W7Hh/ttG0C4Cvsm4jrZ9xfb2gr1l1faMlRR2oPg4cVi2zk4rPzBm3e/aPvH19va1l5bXtloSythJ1y1IX6zaf8ZEP52QZ/PrfnUCCz8i//p75bKqF7sUcrYQ1KapDQdPeMajx48FQHrXlgBkJEwDhsWuffRaEzpBQRYQj2KkQr9jQhb8g9HAORCFMh5MI8Hvvf2vePC9UD1YKEPvj5GFOdoWKKXn2pDAaueSzjSWn3vCOA0ytnIw3mP6Mv4/4qsKcDSI3Jj273e2D/uxaEz5xCmNuBlQDRHx/xs0VAFkl2ps0BQ5WcOJSsGyqsGloCw1D17PkzUQqO6KqBNTcnQOwA5Yz5igYmKQM6UWg7NopTw/k5rrOc7jItjMEVlO9VYcDxHa7sATlBe7j9s4lfB3Bh5zO+h6woIK+1hoL9enWNXAWHVJFzBsKP/5F1+LO/k6clxFTD/m3/zD9sRHuGN9aIqMg8xpDECaCvrIFSgWQ221Nc+Ek2B5pNoB6B+aSV0SQEhv2u4adTpXLgUiUJEpNfGHCMBozNEYyVrfLmtLC1NdEjGyZwigZZRKiPq3FfDm/dK5zLaghFYBnfVS4zapHl6GInSxgSERAh5nWtSHwygRXs1RAWEqcOVPDyMSZU0rzpouC+CUCKhXTEAACAASURBVFF03agcmpXVlZIfZw5iIP7yl19XHUeMnAJw+ylavrW5VfeFJvnq5avQbi8upgLLXJO9U6O4jO83Z+3+/e9KyZAxQNhBgG3Ui7Fj35P6Z7SLfmrA0w+prUZYqy9ck/pp+6iAnrStbfJMl9svf/mrKjmBSAdfeU9y8ZhHRhBH2i8OOcs2GJnRi0/08WD/sK7DPQGcRDswnomQh9I854KOOea8Tn6qUSRFZTCQMc6lpTGHFcLheTKvze/knEqUN+Cqaqz18gyOm8DL/KqR3YHxN1IqNZ6T7pAovM5DqP88Y8bZqJvnklG+2oc7pZLXBN01P3pdRB0rvDauQ9rNfQHJVUevIps9H7zvOXFSpLSAlLyR5skz9P5GZo3gez+jX84t3u98qr2kzzsBIfdi3WHIWyPU6DjPhj6oLGp+5jhGUri5L8/H/YJx53f3Cu4NyLAGoVE+AKFCTraJNtMfo52MO/1ljY9OJc4M7kEfpP3idFOACJo9c9g56DVxjACCqEGIMwWnCf0UfNJW+qXDlPWC4FVyu+M0Z48nNaDo8NBQsTF6egifC2i1RNXHOoerZjA0YVS734XBQfsBOqQWHB0dpq4sOY7dYc71LcsjXVZHfJwlZ1P0EocN+yv7Gv0+Pk6+IoJJtIX3sh+w9tg3mCPZr97UPV1bPBvzv5l/7tuvK+oW6ip1AWGdMBdQOWYsAYc41VRdrjO5zkjE+qg3mNqg2g6yxhi7AELKd1FjkG+crK1qJO7tbRVN9AjxnN2dSsvY3gT4LRfQW15caBvrK5VbuLlOfuNKOQqsDc2Yc06vrsCCWG+LK6vt4+JS+3Cx2PYOj9rx9Zvtxu0v2u7BaVtehy662hZ7iZ7PgPAzqPr3bQQW/o9/+F+U5axnGG/ORjdS2LjipQmvntA8X/xupK8OTURnugrnBDjI9+iCFBza5fEZ8hQKTE5J6pFx5j2hTL0pYwygWJS3SjQmIjXn4sUYmHNCJrrBoDRqWzT2jdh5oHpQBjMkf0kPuIBwAmydWjJGJD8FCMcJMkYzvU5AUoz8En65AlJCgxiKuM+1EionMSUapGX2qN4cypo8fgIAgZLt9n4aPDGQUxcvSX8BQdJJR4A1AcKitMK5D/hLlA8Q1YV0Oi11inp2hc8RVOMFpxjs1evrZRwBmn3RaLnaF5/fp/5fr12J3l4F1H7+Miic8zcFhZ8ChOP/LjsCFtpy5X/SgIvKCSJfAW/v7331w/aHf/g32rXTk6ICRTAFSe+lAoQcnvHqW8YltLGVpZV6PhgnJe3/4X2iWRscZpGI5zqsK0GYBpRODaNMlSOModrLA3D9HOgxRPhdgFHRYO5P5LFT/QRlGGPlCe81Qs3DMnLE39Lv+KnoAfsH98EI5Cd9MpdRWiZGHu0EaJlHFEMmQilFUeweZ2luXB/jlYiEXm8jJjwf9wANOqNqa0iM91peUu5oF0DkL//yL6ttXBfD1bw/qauMlbk7jJPGO8YOrwlSARUYIs+eEXGhEPV5lQ9h/Oirhiufk6khvU4Dj/vwzftVENRBF3Gi17WPIYpy7dr1KjnBXvqLX3xd1FuMbA1lxpm2MtciDJKcLNd0Sp+sVzTNZySogJJ6dBj6Ll8Y0jwn6HUYtzgPnBfOOfOz+D+1OY2mWR+SOX0VEPo8U1sxuYH0m3Fh/8/+MatHci+erRRb7omAjOeFjkTqwAqMdGTmvQGZ7gnl6FhoFZXhXjwb5wfjZHTRe/KazhD3WCMftJ3XPFs0qAU3JRS1Q7FvmA5ce3ZW6qh1XnDtMcroujWyKbiLoyjOVtvBM9eBIwto/Lxzy6i0YJB2SodW/VXxuVBtLzv47J/OLZkLvI+xM0rD3+wDoTEmf83SCaw7PsdciVpm8k0Fk4mGx7nAfRRkqrkygGhpouwZfDEuo1oybbG0DCVGRkBIW527XFcnCv1TmOb9uwBQzjXA28nxUa0tzmvsnpofpAR09c0ArOy13Iv9G3BivjdOKkBk0aopVbS9Ne2d7vGpwwn1/3VRx+lP1S7s4J7nTb8B1ax7niOiZRXdhzlQOdev2qvXyX9WWZmf9JPPFnDruZU6HXQ0OC7Sgp89jTgaTjr2PZxJVf+xl2cxmkzZCc0aKLSczwDbKcI41f3N+irxsEq3CfupCFALsCtwHu230+Ojdnp8XFHUnc2NtkEOPWkby4tUM2zLFS0k5WmxIoLl8KyahYi4defbykpbWVkrQLhYP9fawdFJqYseX6f+4FFbWt2sIMVCV+b9DAj/fYNDn/uz8M//2//sQk+h3hsOAjYb6T7mA2r0MWx6Pfndg5XNTWPbaxTH/fWbKQFYuhqGkZQoNg2MDjYJc2hC3wogFLiZf+dByLUEOB6y/BzB3KeMQOlZvtf32F+9VNx3vL7G5Aj0rkYIr04pN42pXRNl1LIHl8s8WBRiAlsFGweFzMKQ5vOFQjh+jdEdDTsjn5faPRQRL2809KQe8VRMRYA0jkFKQ3ysWkLjhpg2lEZp/VZxsSnvcC414VhzcK5VzaV5zozX8xnVta6UEvm1wK9TUL+3rKch+jRl1PfPgDD/oZwDIM38PMdhHI/xf+N1og4b2ml5IZeJLqxUnsMXd++2n/zkR+3O7VvlTdZQq/m1GKEgwR3OEXNuV5dX63lzsBOJQUjGCBgGOBQavoyuOoYCOtfnGInH0J2cFV0UAINHIINhpsQ77dre2pzy6EYlyDFiwvX4O1LsTyZaJAYdhhcAQIoZxodgA6MFYGF0U6NTTzfvg1KGdPv6RqJHXI97qcjJWLKHcG8jh84hjV4ZDbIEisq1lKLEGq1GYjBI/+zP/qyEbWj3KChBfyLMEIVL90+pe6Gova3PEUEDgAPi352nmDLfgnfzJhk72scYKN5BvxkDxtJngQHIN20wQiZo5f1EDK5fv1nAmS2CyOC330YYgy9Bp21E+AEDUAcSfag8wa3UP6NdfNayFURHj49Pe57pav2/6lw+Q+UU4BSnhI4GIxdcizajtitYKSBZKpUzxVew7VzlWWuQ5rxYLmOxaH+dvijbQ3DmWYNwhrRNKbkzFXtmabjvJ1KR/bnAC7Tgvk7KgF9NdJEvgRZ/jxFR2iL4dN6NANm1KMDn+Yb6GJrhVUDIZ5lrzAvXmvl/fNY9xIi++6zROPcpXi8jvUfamLOCK+eFDhzXB8+mHEhv3kSF+OCg7APGy+imDhv6JRCUZiql1THyGTAuAlfqD1LigX7SF+Y664af7ie0m8/ogOFcUHSJdkkv5vO0HVEXnQ6sDQAf4iZjpJm5SLss6WLplrWN9YoQymAQrDDX+IxOGNccZ1/VCa61Rw3L1Nl0jpTTZzulVvjsy5epg8hz4LlGoAuaZhxIBZbfv08tzsqHbTUW7CMcKqxr+sw8JUJJ7iVtBRAyf3zujJWOoOToLpUglAI7Wc9QOV/XNXgGgHPGnOdO+QmcSp7BgnltC543r1Fw/v79B9P+QL/4LOCT9wpOiTiev3/XPrxPmSkdKDr3+Zzz45JN1/MFo1mQIATnQDkSrqXgPOUliARSU5Dzdwm608WHtlAiemHp4PjWOco5OduuS22RgMDKalvf3G4bMCCOrrXDkxtt9/C0rW/vt6U1AhepoX313B9tq+/ZHzmV+/enX/38388j8NswAgUIWRQjyGJy6/mXEuSBo9dTI3I01mvad1DI5zjU8baGenAe/ntX7yxjqHtyc8gFEOaQ4zUoFMmNExBWGzGkiqaR+kyzEZ+NSeNXcDGCGtvHNceNzQeh11RQ6zXsqwbCCEi85hiFqs9JLxyjfUXNDJibPlcgJvRRvz5UTmWAbbW1vOBd9IWdroq4U1Kgl7pQOIZIn8IvnX7BdQWEIxB2XOp/9TkAIZtmbXWJq1WzOt20U115i4XgHaep4T0SWIqwV0pCVF3FHn0UWBNxqo10GKvqigXl+3hJt7kEdjrVtNrQGzCP4OVr2KW5/uFMob26CLOxJweTOci3f189BMb5MV6nxrvAHf8NhRfvJAnsqI3evHGjffXVl+2rH35Z4DBKrrkvgBBggnHA9fH+xmh83VaXk2/BQV2H+NlZp0thUGwX5Qxjh7IlGscahs5Zc9CmYsJFuU3ruTaGCwafEQhrWhWQAKyspcwLuSgYK9Idx2hLGQPr69VODBhpWyPAM7qDUSPgSb9eTMXkuc64LxUdC3U8ijSvrk0lGugb7eBafGl8mIfnYR06YDzoRlxcE+dv8v/RQKNPAFQAIf3AaCQ6KBizcLp72uhgcq7wGn3CGMUYIkrIkNc67eBvpALaZp4D+6L0PwxvjU/mA8YbERWMU/Y8XqetysMzFgA21hKRSHKgKCuh8c/9R4efc8z9PeCE0iA4BgN+mAOCUgRliNZikPF8eXaPAIxPHpcThPlL+/ky2sx8xQCELnp6elK/M+a0OdTDvK6Tg89rcJoSwPUERQIKzgmdlrzfCIa5cxjMRC4EhaE3ZtJ7DszPLiCQ84jrGNErB8wACq86pRQiKppgdwR4RgkIjcw5z7i/joQ4NpZKLr+opS1CO7yXe3FdvwXSUiTHXDydEe6x4zknWCyxkx61GUtGMHZSr5nbgkYBCmtHZ41RMiPsjB/X5X46KNg7dBxrJ3hm+Dd94Zqo5fJtxJp5pnqpKSuCKfcErjUKODkeXJv3AgjZK2A84ax4/OhRzTMomrSfuctex1hwP4DTN99+076jhl+nmrtnmY+MA4tSLzxTPvNXf/VXFYEDEG6uB/RB+yXPcHz+tAX1ZqKEfBYqelghy5Oi6fZWwDD9lq1B2wO8yWN8WHvAamdlZH0Qcb6ovmBvUevQ58hY8jt5w3yWNUCutDnf3IP/44iBfZQ95Vo9R9rB8wMM8u36oi0Ctuz5K1VLEDo91xJ0Z09bbytrEb5hbTMenGOl6tqdLrKyeGaeEyVmR3mRN2dFJS0WCM6ZJWrOxvFCbiKiODBu2I9vXr9eSqKbFZUFBxJhfV9gkBrV2DKAbdrBHsyZBzAmdxCnXERlltrC0krb2t1rO3sHBQYPj2+0zb3D5A8CCLt43qfthqv/Hf/+DAh/0+h8fu23YwQKELIpsyBZ9Cbm60UzV4ANYkyeN1rIpuYGEVs+By2Lm0MlHj3AYL7xYOkd1zuYg9I8woiWCL74eQkQvn1bwBIjx/Z4+HHfERB6aAtSRyBm+zU49AD6WEYgqef4KiAcQaeFz/1fr7mQ6EsHLbZjfPRpY75jREZgx9qFUtsKrJXQyQAcP1hLSwdUQDHflS+DAEkvaO/Gq+E/tj0Rxx7xi2s8uXNXyitMfRtArmPqQV996VRYi8arlNdhZqftBfAXDJrqGtYM6iA/42DB+vG5zABqBseKL8xjexn0mcuqEeg4fsqzl/YAxo0QBiCO/f9Ny7cOyioJwmENXTpe26KsLC61a9dO2w9+cLf95Mc/bj/+0VcFroju0dcAwkRXuGeoiM8LVCx1xUQBYYHEVQx36FT7ZYiQtwYNlMhi1GQxkK0hSt5OyhtQ860kuycaZSLVEW847RGQizrg9a6zBxA15TDHSWHEYoy46UzCqKedRP34MvI2zj+jFRqR0tb1GmvQj5Q7ABl9hLaj9Dz3VDxGA55r8Xnu4dyn34wn+4YU0xjXC+3lc2oDvq+5ac4hv2Pk/MVf/EWNA58dI4SK7khXH8GLkSMjlmVUo7CM/PwHKPAfK4qOp18QIXiizUaE6Bd/c29AqWUuBIQYgcxL+sR4EEkrY3h3rwrHcz9ock+eBGzrEAilK3RC28jccC9NNGeOENK3kTq4vQUgPK3x4DoFejsgZN4CCFWQ5Z4Y4ryHZ8E8PTlBwXbOJaN/0NekB9JvI2qCdtefIFnnV8nUd7qzTkajWylrlLIr5svxM6nHPQLYnXQ8s6yX5J1J8WQ9kVfG50Zn4XgeSPuVWSMV0/OUz9Emzx3npIwYnkHWCGVnlosuyHjUntDFaowauz7GyLT9NwrnveYxikiRr+v8FHQZrfLcxtGgM7bUIXvaCNcQcHPtMSoriKRdlkjRNuCneaQ+T+ae+X93795tfOuA1vHAvOFzPhvPYteqOYCMP/eViq5D2jFTVIXrCZhwLhkBZJ0jXvWrb78p8Mh1mYOMV4Dmm6KC/uAHP2h/+Ed/VNG7e/fvtz/7V/+q/fxnPy8qZkXlrwGoqH+5Mq1H2ko06+T4eIpsUxKDvReAWEXsr5223Z3toglHoCZnO2NNn548eVTrS8YF0Tcd26RqmA9MSYVy3MEy6GWBvnvwoM4QmAlcj7FiDLgu/dZBRhuOT47qPAI0GSFkj5L2y/P2u+ZT5WiGJYHAV+2TL18Wg4NcbNqoaFkiu6/bi+evyk5jn+AaOqyZP8w7KJ+AujqncBK+fFn7VKUYFa16Z4pS85xOT07ajdNrxbZB2XsBIbd3b9uH9xFzA8MBMllP5J0jEJUzY7sAZlFAUYgn5WVppW3v7bf9g+N2eHqjQOHGzkFb3dwpQJi5e8n1XG37lB1x2Ub4DAh/OyDP51b8phFY+F/+m//0IsbnXE9KQ8rNVNAn9UMv8kgT80DSo8mGxGavAXh+TjJwuODhcCdXxfdXxOvD98tZ+HkBa6mQ9kgj13NTZFMp8DUIwIygz3uNwMKNSO+zoJD+uVEFpMUrJkgcD7TZ45mo3bQx9L4VQFMNs28cvmcGg24WKq5GiXSKEJbLK6Akn824TSCueP4xbgSE0pWkw4WCG0qh7xnBnNfiujF0vg8IR5DsuIye33Fs6/cEBS99TbmJyTrsc0DRnojZBBTOc2FIo5xyG33PvDln/Kfo5gBmM7fMW+g1In8dvXQCqHjmQ/ccI4R/3ebv2sAgJm8B8ZeqeSR1dGm5oiM/+OJu+4Pf/0n7/Z/8uAzvigi25DQACqnTxrPgIEbWuyTPEaPolCIofng7lfaGoiTNLjWpzuGsdkCUg5m2oeTItUjwJ+LB+GG8COoAErQPEMm8TVTocX2O4sr0B6lxDCKNzjqsez1M6ZsYWhj5GBzmCmlIGk2UGmm0QhDF3zwvow9GgoxeMAnIJ5G+KCDEmODLiJmRAo17cxQZU3PVdIY9exIJe+7NdRhLrkP7f/rTn9aYMaaKLgBMua57oOBAw1dDfzTIIyj1sb16GS/5eS8Or9Kq7TZKaQSWPgkIzcMhIsC3Rjj3MepLu6IEeFQ11Ih4EB1UvMhIWUWiOsWPKBr7qvup3n9rENKm0Sjc24WulVpmzNOqfdZVX1P8OuPIdRgTo4u8l3MFiX1y5hh/GR+JICYyKf3S/ch1Nc6ZmZr4cgL6zjEBoYIyOjQFhhh/Y1SbawUokgMahV7VJ2nfd4++m8CGeyg/BdCq+mKYM0+lLypGwvX5ol3SkfmsdE/6aW1RAOGHAgZPp3NnpIwaaRQQjoInAlOjqI5tRVl6e0fnIHOGz9MW2mbZCMCN5wnX8Iwcz1HtAkGGEeEpX68b8rPD4VX113OX9jhXqT/IN/fXuWHbvPdV9g/3NfeW3y23QP+47liKQuo7baNfjCGRJfrJ9XFc/fTnP6t6nOyNOC2kPL9+TYT5Tbtx47T96EdftT/+4z+uNn79q1+1P//X/7r96utftY31zXb71q321VdfpT7sxceKHBIxx2ZJBHmnznFETaCMltN9a6sYIwJJzmH6MTor2HsfPUbl9E2EsrrCcUp9xOFHf+kXAKpyFsmh3NgotsnTJ09rz8ZZ6zzi3lJzeQ60jzWZ/NyVorazh9UeD/2/pw6YVx5AvlTRQdZLaNXvax/gPRV163RSqc0RwDlrz5+97LZNmAQpt7JR7A+eCXnqcIyePXlS+0blg3/8AOkzVOC9vam2JJHXA/K6Dw/aIWtvZblSNd6/Ow8gLMduHJKvzxA3et5evn5ZkT4ijItLK1V7sFTSF8kPJEK43/b2jtrhtZuVQ0hx+jUA4SoR18+A8DOk+vd3BBb+57//n1zoCWWz13jTi2auxBilGz3vHvjSI+TvezALfnqKWhmpGEYTMKwi7KlFiLpbDpzLA+4h5KHOT/IJuUaVLuhJ6uNhNXpvr9J7fJ/RgwKo/dvP2X4P/3i08jV6g2ZwBUCb6+2NVJ0JnA31+LyPQiz8HZB3GbCpQFZ5fdPABBwKxhhTDTn7Zn8CKolWzd5pjdTxgBVMB6BfjhDa57nN8ZDlXr0m4Sh+M0QxAyIdsxBri+QJeJYaO0UIO1jr4xyaaVcLlSKaG0/PYXwW1Z4pWGqkEQGDVodkAPucs3kV4M6zLuObficPcP77snfwqmdwAoR40pdTSwxAyDgRO11dXm6n107a3bt3ChD+wU9+0lUzAWDMZ1RjMVYB74n8aGAByN6cnU0Ke7ymEqR0MtZyOTB6aQFyLcYIC4d1qTq+irIpX6xx6TrW7GPesb44jDFeOGAxZMpwLtGAREsEQBrGGmmAFa5vzhttVdzFHKyRlp59JGwDvhgzle0YUz9THvMq8/D6EiA0h1CAU4IIrU2GPffGQLNeGO+njdyX9fD0ybOKfHIfjETGAeOV95N/Z86jSohjVM+9gjHweY2GtlEVBGTgLlGe4snTZ40C0xhCGGE6tMzjM4Jp3pRqm9L3rAU25oNpMOaa1Ao7KuP2/oMH7d69+1Wvb3R+jSwPjLVyIgwCWzIXdI6NoObw4Kidnl6rOWCkgXtBrcQAK8Ntd7f6JSAsFdaihqUGIYaz50vOgNSAFORybZ2QjO0YNTWqjLNEdVqjnqOjjznllsE9PKcwogW7IzuGiCL/51588xrPHoOcSKHROebZ/8veu/5Wlm1ZXsv28eMcv9/hsOOVGXmr7u3q/oiQkGgJkFCD4APV0LSAboGQoBpoUAMSX3gKIfjroD5Vqx73ZkZkxvvhsCPCbxv9xlhj7+WTvpV5q1uVqZadctrhc87ea6/nHHOOOWYi1wFTzDHGkmfgmflc8lzzHLyHsaV/uIZB6GUXQR+N5lyq4JTc0/d6/oDoROQDKAMIQwNOdDvlRALiA5S686JheATkx4FL2yVkUp0rHduknl05J3QGV/GP0K+5Bn9L7iDtC+1bec8Uga+iR2G+ZJ6TQ8g3lHo+hxMjYju5Z6JmjCf9Z8eClW75ijgR1w5AZ5zpl5YdkDEAfDDXeO27Z9+V33zzjZwmUAuJgMPaMJg9LsdHp+XOzmZ5+OhBefz4Kz0HFNOnT55oXVGM/qvHj8vv//7vC1BxDSKOr16/KkfHpihqzp6cCpwxrlD8V6gJmOjWsM+5jYOO+9MPys2d8hrguRmX5AOjjslcCpDOXpU+Pvp0JEZC9vg4+ukznj39mXEfjuZkV8kJLtvqUgrCKCM715f8WOcAcjgGNKIa6ki/S5Bk7sR2RNwJPYnPn3BkAsrNhEEcBoYLdNWd7TtW2D0/Kx8TITw8UO1FiRteXJaFxQXNFYlqQe9cGElddGlhUYCQVA3Oq/NzGDBE2N3G45MjgcLPx0dlYnJKwPqqTJZzlLxJT5qa1vfC4mpZXKYg/W7Z2EZQZq3MDGFqeP8ejxCO2wC9HdH+dhshvLlfbv/6c+qBiX/4d/4lRQizeWTTZUG34XwbaX3tJBY0r/PZePOTy8Bmls/G6IZGSMHfAcW6q8GaiACfh2eOURIMkEVGOwI+2vfn76pjWKObLWjjMzEM8mwBaQFEeYYWRPURHgtM5N43RcJ4rQdePSAM0Mxn40lN+1qwGkDIe3OPbLYZAxutppD4mkRXHWHVVwMI23umbZQriEBP+iCHeQuis4kHxPnijaBNpVj1EVIiHgHx/Th1Y96VbzDQq4mFfo7adCKYXamJKnSTZ8hCaa8XAJ7XxqO1N33GgBBVVD9Pu4Hn9+9v6onI5me/bG8Cge2i9rxzWQ0AIVE1ont8UQcJddF79/fK7331lSKEjirMyAtKb3MYAwg5GAO4ROcml/CjoyE9RQ4Kl42eRDwypuR+4MHl35kLoW1xwHJtXgvNLlTJKEcSwZKiKdGFmowvCjj5IFX+PKIYXId+aSOEMVIwOpJ/FGM2BqijQSN5me3wIcfOsuwBR3kvhzr3OTj8aAPl3TsBTu5Dm6OORxvjZcewTbSEmmYpWN8CQq75Yf9AFGsMSaJ/fI5rAwgRmqCveDa82DGWQ51KRIt2RAAnBnAiWvTtDJ7vqany6tWb8vrV6/L+4IMMvBi1jGGALJ/jM6Hs83faMy7uwXPQfuZHAEoAISU6oFsBCL/55onyCOmbANQ4yrz/wryAzup5Sl+zVtiLAvYTcTVNC1GbO50KLH1EoW3oYa7laHl6vphzoSZmT0M8hb6OamaildDtuH4idqG50rcpCB7KG9cFEAYIACQCtHJf05wtUBYQybXn5pyfmQhxgDx94P3bOYRJo/hw+EHzLCIlvAdQEMCW88ZA19Ga0HMjvGIwbMpb2snn+XIUG1XXWTm8cP4cHOx3USHuy1iHxsj9k5sZxwlzJiq4vD/zKWUjcg7FUG/PgIC6NlexjW5njwjLpGPpnBnE55lFHYR9IGq051oiUXFmZD6FCkufkQ/LN1R7nD2s0/RvnKVxrNIu+gHgq4hSLUES0SPmGHsilMBEOekDrse14jzCucNnudc3T57oW/vhYKqMhs5/FQ0VNebT07KxuVG2trflSOIZ2U/23+3rM1KO/tWvyi9/+cuOngizAFopuXCAGa6louhH1DO8dDtWVsrmuhUyp2ccVeN6YTVIORUl0E+flDeXuqP0qemeRPdMl6V/2a/Y+2LHacxPiRi6RmbWXPJIQ4Pmvtr/l1E1Xe7o0pzv7MmAQai0OF8MCO2swfHIZzlnoHOaGeFIZpwGtiuI2llQi7QhqNEAQdoEGGSv4lzcXF8vR0efu/NFyswnx3I0xclG5BPxG5WnofwP9TtHozLPOTJDusaEHCoBhABpMQYuz8rZOSUszsvE1KDMjkZimpycnku1dHJyWjUGAYRLS2tla+de2dzZK6Pl1TIzO4xk+C0gbI2d29//heqBmdmY/gAAIABJREFUif/03/6XJSrDggl1qzW628jTTYCQjQCDXobmkYVeWmpYQIaiVBQDRvWO3IOxDcOA0HXXYlwGGMTA9UbUFy4PvRCAyUHuKFD/+QCzNkLYXjMjKQ9XrQ8kyFCBTw6/fKb1sOaz/aFJpLOv5RRPMvduo6sBde5XNqGmVENXSLmWdajJ8VwLYNGPiyNzelbRSKE7VNDVUFxjAPA6OQ5cJ8+U1zpQ2eTyOd+u/wa9pQ/zU6CIEF+lr7bAkr5RcXuVDkmOZK0nWKmwAEJoGtdBaE/nbFdZ5iB/az3Wvk+v+NWOfUCkxk7A3bmcHstxcNeDxB7s0a9tpLBtURfn9B/pivzSOSKQvFaLLcLDIVQulZ+xsbEmmtAvHn9Zfu8XXwnIYACcXxCxuxIgVE3Cqb5/eG6KAGNQuOyES0RYgMaCTPkKUJkbkctiQBjjrzNiq8JPDBD6sY1AyHGQSAL0bjLeKs0bQEix9UQbaU/WhqMdzmvkp6IUeGQBbSj6VaBhqpBpVCjRAQgxgm0go0rnvK9EtFIigesDBokgxMijrRhKeI0T8cN4oH9CPaQdoYxiXKWenaILV0URwtZYTA5kACF9i/FC7h6GE4ZUxFAA9ImG0ScRxOB3Gzzk863J284eRY2ud+/3y7v99xo75c1A76o0roxVjELu3dLuuHeimPShgZFLRvAMfI6yE4i+QE3FkAMQYjAzT6IOG0cB96NPVAqjRqQEYEWRIi/ZDgVeo7/o650dR3Sgo6EuSBQ1gDC5t963+tx0xpN/O4LTi8fQXq7L5wJMXHCb3Efoyp8kTsYzb2yQQ9pHRFQDrtZbo19a+nHobeQEJjodxwjzLeU0sheavpnUADMJbOB+Vk4V+VJxMPBscYbkPgHMuVf2StrF+GVs6NsAFQnVKJcMpyzUtVIupURrAYwAqwjthKbM2Dm3zfVKuV7ol8y1rHvWZuZp9lp+hm2TOUObe7VLswq4bvL3uPZ4Xl2ox4xnnDUBJvRpnKvMr5SCUS50rX/LPbQOV1flaEF0hb2PfiUXTRHFWvA+56zz8a/Kxvq6cu+Yg6hw0k4cAwAX9hEpcWLEa+2ca01KyXVmptK+t6QEyvlLpO/rb74pT7/9tvahHTFy8IgebwXuhSX/nXbTPsRaiBwiJvMHf/DL8gd/41fl8ePHep05Q7ma5y9e6BrkD/O3T+TxymkyEF2UMiPQHvndrBDG/7IMR8MyN3TuHp9lvFYqAMYWAGByHmgtzQ6rY+R995yysWq+H0CMNlFWBzuBL34H+Drq77Oa8V2RQipF3F3rlWuwf2f8mEvsYbSRnEGigXwhHpNcw7DMsndLy6CmConiOphSZBRgzZzjXGBdLY7mJaqUVIDJqV5sjfw/pTrs72uN7+zcKasrqwaEo1FZRABLkXcURqHlAkrPXKdXJScoX0bK0nm5wr5DUZpcyfMLCR5KIX3CgHBxca0sr2yUrbt7ZfPOXhkuLJUBAj1d/uBfzhJqLYXG0rhVGb25Y27/+jPqgYn//N/9V67Y+EIbayNI8ciJNnBpI40DCvAWAAJXPJuPaUfOw2nzM3jd1DYDwhxI3YZRD6ijI6IDPbCKsZrDoKXoJPpHXwJIkRZHrCY0yBxGOXwMBK5zUXNAxlPcvt4CivyedgQFJM/Nz08E7zogDMiOwZHDnX8H5BgQGmA43wURknPR53gfmzLfAYM2vP0N0BAegQMvVVYDiBYAiPbRAEJ74gFIvSLr+Hz0a6aCJn/OINmKqOkPC8+Mg0dfDeOGAw4RlYCs7lBX8XnntzGvYpSo9mRfDd5CzRWcG4BaYIj8tdBJc+3O2BmjjObZUG519LkXh+kdD9dppAF4PV20XsUSqPrHtQjtGEW2A7CIugiwl3Kpen8k+0+X9dUVFS5+/MUXAoR4xl0k2BROr0ccNFbZTR9IIv7wo7ylJ8eOpPGe6amB6zMxZlemxeGlnVWOlhUiWbuJKGBMZG6KGlrFiQAAULagmfI6bbAgTXJTL3QPPMZ4ueW1PXAOUpRnbQzY6Bctb9Y0MgwxDD7lR9HuWsTbpRsWZNQEEDLPHLWywYtBwnuS0wNIIOqVSCn3Ie8RlUKrFVNMGwEVG8reA6aUPxIKK4YdAEN5zlcoaL6XF532YBDxustFvC4vX71UezGYMEARa/iwv9+p6gG8yL+hzxgjjEVJ9X/+LEPPeYdbAtWMC99EOU0Ds+x8QFEM/eTvtFEsj6sBAKAsIDQqppnPzgdaFyBkrLnP0ydPJSzB/XhuntFF3R0ZpL30AfflOlJzlWokUviObmCUMUd4jXwvvPRv3rwrL56/EOWOaxydkKtmpwb9zlh3haBr1MhlKZz/hQFKH+H1TxSKOcgzMq/oS+VNHh+VleWVsrYORdC0ykS4HRF21Jy5GgdcBISg1NEn/T5q0Q0rNHofbNkniYzyd56Ze9MnKE8yljGWE7VNXif9lHMn9LzQR71WrbzKXGaOEl0BEObcsOF8YXq2RDE4U8zAoK+iasucDnMgkTr6jnYlisq/Q9/MnM9ekvM3eYWK8ExT6oTSFgsdMwEBEEAp/cBcI4pDSQXmhYE4YNmAwI4DHMNQvU3XtsMTai000gOXLXn/3rZBLa2jyP7GhuYzxr0cX+RNf/jQ5a0lvURnoBMOyu7O3XL/3j3NQfoaFkNAC0CJvkUwRIXST07L/vv3ivQxz5i/OHbshLuQUujXX39Tnr94qefb3natU/pQEbR6rouOX640L9kX+CaxjT7/W3/zV+VXv/y98uDBAzvBjo6Ue4wQFHYJoI56fx8PDrUe7PgYSgGVCB+gVmdfZU+JTj03o+tgU7Gm2D/v7NwRCAuTAgcjeyd0bZ6xzSeNAz9O9MwJ5im/t85AxiRzJw4uxjlnhtIMDk35lX1ycaFSE3FEKZdwOKegAM+adSXHAMxSeq6WmWC9awzu7kiVVU7B+ZFSKmDSPH/xXM8yO+fyLuwVMEZIXWBPjgNwZWm5LC8tlYUFACEF6SnZQoTVawhWFWcZVH05ijR7LkwNxTE5mC4np2fl0zG0bJwxvHeuLC2vl5XVzbK1s1fWt3fK7GihDCgzUxXhIwD4u9nxt5TR362/bt/9U/TAxB/94d++4oBgU82hyUbBJo5Bg3dLAKBGVnx4AtoM3Byl0lrpcoCSm9RSTpNfx+LGKOGaObhzuGEoBeDw2Rxg8ZgnRyYeyXigA6SiXhrQJBXLqt4ZQNhGuAIO0s4cbAEZMcRbcOu2BLS2ip8AOEftuEeirokUJrKVBGuDrRyagDnTs+hXg0EDMgFfqKsBXrWOYSKGirSpPIK9YHmmGDnxAJqGaGEZ5wVQZaKneWbyBVgZgDoSyb17EDjR5W0GB+WeeSauJaAiPn9Tm7AREpKkzCSA0AI6LfhL2Yn2nmoXc62K9LSLJZGra+I9Hky3tUY5albgWPSzeiG7oexzHvPZREJrMqEABABo3IGQOdbNH6l8em24xqML1K+uLJXtrS0pjJJDSO7E4hIFmQ0eXbvQtFMcL3g4iQQqKvfpk6S4MeQ9zw10O0dIcS5JjL0oxoqupFpidro4Kmd100QL8CRzeAJ4Qh9lDPkCgCoiIKXFSxmrypE6NJVHxkW5EkWRdRxnkoy5ywsZYlAMDeqcR4rhv7G+YY/0aFFCBqqjVUt9YHSEMpT5zQFPhO31m9cdNQkjW5Sj7S153ukX2oRhauPHDIiAGvqBvQ4DCEOYtr56+apArV5dWxVgwhhSyY3XlnqnXySksum8Qymvvnmr92CkEeWdmZ4RAIvxy2vJpdvc2FRf0x8qNQCwozB9pd3HcdUa66Gb8ny0Mfk7jEfynxg7npV7RfyDa5k6uCFQgMroyxcvNfaKWFLAeXFRIIo+wuh7/x6A+059RP/fvbsroxhTLqUJOAugNErmfWdXRjX5U4A2FBBFkyWaVwuqM75y4qAwCSWVSBkRiUrLI0qBUQzIHM0TgbKQhw1XIpKmwWGIAj7oy9ATlZagNcIejwGOEiZROJfQCeXUIM3nTQxg5l+i1/RlzqGsZ0fHiFCbEkofM1/JXQK4OAfQxrpzpgBOzgvLmnQUNAqytaZurc3I3+3wQHnbrJooa7NfQpHDoEVZGnGp5LzFaRDw1VJS+VuokLTR4MxRs6RytHOsp/SZedKfqTgfQyE2C4HXyElFGRbRKdrPvMn8yVknaj7gpzICch4xbxAcQmAFR4oYRDAbBoOCUQ8gBAwSKTuue5cA3sGH8rZSFNkL2tq2lH744uEjrXnWHc4k5ZztMwc/d7RA5gRrTZHGy0vtbaxVnHCsRdSW//RP/6x89+xZ+fDhY1lfXy1373o90+/0nfZWwMzsjMAcax/a99s3+xqfpaWFcn9vtzx8+KDs7u5JTZp+4H2iMc94rnAvgA7jZiVSU/0Bg1CsB+SoyTHsXGbsJPJIuRbOveUVhKJWtecCZOg/6PbMRyj8AN7WzmAvFWuq02iwwz708jjYuZdp5ohpMb7k9QHUFhwhpP8+2xEFxVLiZijv1rqoAZg8J3sM7ZBjQ7bSmZ5vOIcAF3VsHREmwre3t+t6q7ym9YQC9kH57ttvxWpQAGHWgmeuTnWl8wBbic8QTZwnp3JIzda5MqsUH59NYihN+ewksu99xeJ7VnibKpeTU+Xk7LwcnVCiAif2TBmOiJJultW1rbKysVWW17bKLErPAysyk0N4Cwh/Cqhye8+/jh6Y+G/+3r92JepZlSM2Hccb2ge8/7VYsQ0yy4SzMB0pdN6KPYzTpuadX1SKD7VtJkWRC31FAKgCFw6L0HdysNnbaNqgaZwGhVZqtAocGwztSwSjj5xZSANQ6Chbr1wZz3m8t71hYG67ax46WZiNBGO8BYtWYXSULjSM5NYEYHYGcKW05hmST8mzB/iGUsE9EulUtEy5XokS1gKqUcs0/7CLFAYAGFT2+WMBJYm+GhD6q6XqpG6ihTl7KmUXaesUW6v6S6OQ2gK1GCcZh/Q1tBADwhohvEZBrR6E0quitmB8/Pp57ja6lzG86bV24bRe8bqjN5HCfo6oG5oPtpE5uzxcBzLva4GpA4f11fSlUKPBtM8gwKlFapYQNFlfLV8+eqQI4d69XamkAXZMsXVx+VySQw2nADWmZFRXA5KD2cYs32ddpDXOgPZnqGPMB56tza1rvcCsy9X1NRkeqUfIfZRLg/cXBxG9UQ3ONj+J+x3W/Ebmg+TGK+1TVK31TRlVYqtSW204FBjeXN9U9MfRYvKOHFlgdBwtd24x85eDPZEjIhg8d/KJoCBlHRlIuMwEz8s6jBGOAZ8cPfYRjHEAE/cIvRNjCIPHxt+rLjeSe/AZgSAKse/vy9vN31sRkuS10Q8BnzEAyd8UMGpUJ+P0atkQyZ3kJ3skgIt5Tx9wTxmCx3jOnVcaUMJzmja6qjnB34kOsr8RAVlcWlZtseT18Vmig+QY0p883+7eXo1kXakfiO5wHZ4FY9llL3Z0b66tshKV4icAVfOgaC/PZqPSAIv2Zc9KnwAMAeOmjlaqNPOu0iIBGYyPDGiiKrNzZZYoehXLaq9rwS2DmuQ7dfS5Wp/VDsc+ShJnlp2AiL0gkY88PmfJhYgBiRAmahvKZpRLva/3SteJEhKhxCgV6KqKvr0T9EjOFilDkuvEOieSen4qBxJrZHHR5Q9ylviscs1e+pS+p7+Zs4BBxid9ztjxvpw12a9z9oYN0jpBE1kyu8Q0XuZ35hzPkZqhmRPJIQy1mc/Rx3zRT9CjiewD8nQ24giZnrFC5OqaIz3z867VCfDA0fHpU9k/PDCwqNHBrBMi1DACEHPB8QAIABAefoDGeOzctqmBACZ7UNYaY5i9DYBGjt+f/tmf17l/XjY3oJ5TBmK7A4Rh9iRX8fXLV+X1a2ru7ZfhcLZQPxAwSx8FSAI+nA8MUK9lGYji7e9rTkIVdR5pUV84zabPIcw4KWfv/EwUUlH6h6xbKx472uw8vOz/YVHE8ayxJ39PCtWnXS7jIfnInz8L3EXYB+omY8DeDMAieiebSs6ck8rAsqOadZE8aV6PvUM0FmcKOedxsDC25EgK1BJpXl0TowMwP6tUJWzHCTmVXrx8rpxt9hvmj22vaYM6gGHORzQuyFWemRY45LWp6gwiPYNzBjApZ0W3djhHp+JxLVeTU+UM5ptsLmwxSnUslbX1O2Vt405ZWt0oi6trZXo4XyYrWLcGQTXGWkPjB3+/jRD+YBfdvuEn74GJf/wf/utXbCbx8rGhMOHxJCE1zCEfKg/1ZhThq3LZOuArTcafc5QrKmNsNmwCHN5EsUI3DAiKMd96OrOJ+PDjXik4DxizJ5UIhWiS1XAI2AHccbDK+1lBYViiuWcOUx+IicLhwTUgvO5JNtU1dFoDtt74bqONLR0yz5DIIvfmKwZpDhj+1tJrA8ZsvJg6WkNnLtHQlZsIndPzJ8ZV7pN2tpTcvC+g0AZAC3EqpVJipo2CaeRA61T9bWAtz58ZDSVIoLBGgwWkGrom9xah8trfTD1qjRNjLb8v18jr7TU72mlD38xn25/+jP5vlTT1qYWJxiN+Ng5tnAYu1o82lNGqyNosZR8YHMJn8vJzQxLdOcAwFOZRUpwflb29u+XLL76QIAEe0+G8y084MuhDh+iaKKzQxJj/Z+cCmgLgVZXTEcEYvz0dmffwGoZJjP8YRhhFqaNn77XrxLG+I8eOwICEAJKLojXlfBrWNoabqYbvnPCvXK8zeVFZMxh3B4fQ/U5UhH12zmIbAQuAwN27d8vOnTtlfXXD46u82USy6/xgplQD07lbHwVgkOXHc83fiDJijCWXqZWZz/7AvekT5RJVlcIYUK9fvdHeYrrlmihyAD6ME75pM69BUaPfDKLe6T2ASOXA1Nywdj+jjwLiQtNVTfQ6t8LMSJmKgKmME+u1BR48a6iBfDbR4OSp5b18LnVgEw2CmgaNFKMYAwvjFIOTn9C/+KZ/uMednR0Zikx95Wa9e6d+4zX6hwgLoJBoMJEi5gHgDQMye40odtV5GIdE8u1aJxb9w3UpWI/jjdeyT1ul19RWqwQjeIOxB5UMI9B7WBxfXKeLMOcsOLvoFD/7KGr2fO+fBod9HdhEzcPE4DWiSxjNPBf7dvo+YxeGC+2kH23QWpaf58IjZEemadQBdGenRCAtJMX6x6CF7lYUyQcQWhwlUfKcO/m8ZPkvLgQOWAOsX65Pu1LTLv2ZsyGAMDL67dmWZ090kHmgqHDN0eXaCJqwxvg9+Y20jzaFRpjnpy/IN3u3TxTZIiycZwhsLatswIrAB+A3QEZtOD8rJ0S4cIRy9l456sm+Igor83BzS84PJgd0TIAOtgtbO3liJwjhnZ52ZSiI8uIMwVENNfHJ06flN795IlsHE2Bzy84OFaxHOKg6uHhOre9ajxPmAA4U5qGEsnBwVeEfIt0wMBw5o7zBgn437fJQc4P2u+yKQXPvBLczLA6DCMS0DoGAyogMcd/k/jIHmGN8RYQl7Cyiz/QFexdOLuZG2sKaTgmP7AFe/5VSjUMeB58URO1IjQos70/76XvWq6PbrnlIBBhGDEJS1FpcXFjUT/pJTkDd46o8f/lCwj7sSVy7s42mXZeV9gD0WItn5M1OFJ2pgGSAJdFBs4UuRMVVXracRmZFaZ0rp3AgyijBCUDhVZkqp+c4bwdldjhf1jd2yubWblle2yiLK2tlSgXpbcON2xLNsf8Dv94Cwh/fV7fv/Kl6YOK//fv/xlWbB2DAN6WN4tNn8neO62Inx8CbDRt/DkGrynnBsoDZfLIRhUoQHrjz13rQlYdO5C0J7DlMA15sxPdgjM3S1BzTM013IVeqp6FCqXBO4XVjMuDCRpIjiTloAwDaqJcN0dAWDE7tde7rEuaabZQsHtnrxo2jf/HY8lzZ9LKJt1FIG9eV5lA7KwAq4CVtTj/k9TY6lPemLS2QbQEY+3wrKONbVjB0PY/aVQRrTl3AYBu1ZKN2fpvz4DKGHbBzdt338jozJ9rnuwkktnOn3ahzr9yvfS1AsgWXKVjf0k2z6bfOgfZ648BxfPH2c8x5DBxSKI5y+CO1TfHcucFAAhnQZn71y9+XnDmiAckdtHquxWCuoOwCpIh6E1XmNYQ+qjCT6aAuvM3748CgXREcAbhw0DJGzDkMAOfvzXe0INYtrxFliMJlnAoCgjXKzH2haCVfLsYFziPaKQogBtHZmRTy2CNQLCVxn79FnIT77yE3v3O3bG1syVPueVzLqCD0JGquGQwR68BYSNSKNreAkLFh3SSvS2uofrHOEzELHZN9i7589vxFOT2x4Zj8PEAQYBDxiNC4yBHCWDTN8r0AIQCBfuR5AuCyP7XzOUY4SssAsowTz6bC2ZXel/0vEZbUQGRe0T6MZ+7JveKgStSNn4kYKT+yUULm39QmRG6dXO6UsuAZLbizr/enP3kPXwAdxjpzK0qW5Cm6tAKCNIemftcabwG6fCYOCQzZsCNagMOYcU+MZBnXNS+9BS+JVsXwzDkUsQoVcK/39rnhs8CGNcZ4bWPNl22ddKFLOrps2mOodTF+uR9jTN8ZdBqoK3JevzkrLcBjh03vZJ1TlEI50lWAJePmM+9CdGVFDxWxxvF5RuJxGRGpqYAw+3b6pQWkzA3al0ge1+faUfgNME/UNOs65TdoF9dIZJEx43f+DvAAEOIE4D1ct1WzTN4t7YuTiHkT1hHPTZTu3fu35d27tzr/5CzGuTGaV7kAwCDUwkQA+al1wjwn0ogz5+pS9kjUQnk/YAPKKBFF6JiIHIUSPFtzBLEFJJiyQnR8SVEi+gOV0CdPnpZXr98IKOGIYu3Th4APxhCACR2T9rBnEo1i72Pd0wemvzonMqAl4jtiU4jKO+ocSCkJ4fZA0bTAUOuojbp0HHH8jM1Dm3h+vlpAmNIj2SO5nh0+XtOAT+rucS3mxKtXL5VnzZlEWwSAEVoZsEfWwvaocMpeIapvRxqfjd2V8z4OHfYX7Xug8QoI6UeUQxkn8gSheIYiy3x39PFYTsNnz5+Xp0+/Vc4u54RsI/L/qgCZU5qmOxVeTkgDQkcI+Xfq/apvpLJtZWqeI/08hWAbZw3pOIg5Tc+VkzMoyZNlMDMsG1s75c7O/bK8tqnyE5PTsy5e/8/0dQsI/5m67/bDfy09IECIYWCQY8PLh8OUFiXfAUVWwvNhGEAYgQrLGLu2UjxhEShgIbKYzQU3smgjOvHcBwzl8B+PRsXYi+Gb9tp7hmfZBl+8jEcnjijGyEkUM++x59kFtk0hshfJYgOVslnz/PJsXMsHtilfN0WrEmFrgRfvbUGtvKRVeCGGQ94T0Cg6LkIuFVDdNCPSR62xEGAaAzQgsX1v/6y9suflhY2Z6189ZTTt03PrP3+1gNCGMPQ+e7w5KJUsnwqEHaXSG+R1mZ/+elwn/ftbAWwTXWyBcQvQ8yztOOVvHqf6PXatv2xs89pN1+yvjZIu1C8AIWqgU6K3zI/myuz0VOF4gUoEbeZv/c0/KF/94rHquhFRJwdF9Otam001rChDASCbmFSfEiUkepdo1OGhiz4zdwJQaAuv4wnGeOE7ESuMm5RX4DmYKynzYO+112vmEj8DynSAV6oaku18pyAxQGdEgv/CoqKbkmzHqKCtKmNhtTjmPHvG7s5O2b27W7Y3t+XVBRB7bdhrzjVQhmPviWJoAGGiFKxrjD2ehzUTsY8wHzJH85M+4PkwGmL4PfnmqYAD/15DsGVxUQYVzwZg4hl4/i+++ELGDfsiBiigkf2Q69EG1ivU2kRHaHOM6KhSYuTKOJo3FZDndD++KgcfHUEIdZLfEwECZC/Mj0Tratd71ndoe5aGp709BY15QfsXF5dlFBMlYR+l/U+ePNG9ibraCEvxdLNBWicUz8n8wGGAAEnUSUWPw3lW6w9apbSnugrw1nywOMtiBAcQtkXGe2q+QV0AbyJsAct6nyhrVi9MDmLr+COqEUCYPN04B5gLyeOMU45oO39P1IU+oG9jgMexGUCo9yof0FF655jb0ZizSYqtNTUh511AoUVLEk1EMRNVyZMGEPbjzRw2pZN7OW0j52BbTkFsGeV/kd9IHqQjQ5zJipKeIQzCXkHkxaJGbWSJeRGHbkq6EH3kqwWE3Jt5r7lf6yompzhOF8AwY0gtRwSaaBMADiCHQidRUAz6GQlCmZ3C3kdeNWtxGrotkdOrq+qcYK+jFM6VaMacLgjJvMGp8fat8r3IrVOE/JK8MxQ6V6S8q5IxE34G1EVRx/1UKaXMnYBbxljgtqqT0pc8P5RHNmfmMmu2A/0zMwImrOnMY/qbZ4FWyhpmHwlI5D7s/XxzDTsjetXu7LvMFcYhrKso9fKZFhBKxKrS47P3pAwHY6ZSMVtbmispTxEVZF5LqZecu/SFxYMsZIVdEHpynB28R+utqREaVfGCLakI4awURddWVqtwFrmSdtjwZZD5UUyS589flGfPnitXVHuJ6J7T/u5EzqyTACjHesDRSrkJQCbqon52g1wcZ/ybec59BAgryIQCKufl3KjMjOZVeuL8ckIAkdqDd3cflhUooytrpQzIhe7rD46RkG4yy2742y0g/JEddfu2n7AHlEMouk+VxvYGZ2Uny2DY4Jc08ZTVmti8QisRf7zm9ti7iyKU1QGTMxLPcuimMcwCUBKhi8c7BkA2xRj7fI4NzfLg9prZI+bvHLQ5MPEmir6At7IW386B09PgnDTvWlUWKeD3GEE9MHGUi7YYLPYc+TbixHtaAJbPtJG79rkMtitFrkZP49kW6KwRwnHwMQ6WM4daA57rJFLRRtzaSGELtgSOkONsga727Z4yaQRnyk97z7Q5EUYOhuTEfB8Quk5Dn5XXr4CA5rR7HOjlucf7efx96Yf2uW9aZwGEXS7lmGJo+5nWMG7bMX5d3xsgA72SqN6ljNXhHBSphTJEQEAS+7PK6fobv/plefzV47J9h7ynMI1PAAAgAElEQVQVU2IixsJ1JCozjQfUsBraErm6GMLci3mC0YeRmDXBYZ6oAIYC4CkAivXJ6xhxEVARxbNKvMeoDhgI4I/hLEGZz591PYwifiYSR6kLjEzl3FYlRe0hArgo9BkQ0gYZdEipb24JEOLRpU/Uf1W05+SUnKLjTuQAQJIcQgweng0Qx7MAcuPF5j20PzTOREwSIcFgkMd/ONSe8vTbZ+o/y+sTsRiVw4+HAklv37yx0T0zXR7cfyAj1BFCPPDv5Iii3dTTYuwsxW7jhPuw75lKZ/GXRNEQcAAAM5e+++6ZJOqJqPLFGLT7HftSatwJOE9DqXdUJ3M9dDHTzLyveX5QXNttYmwAhNBGeSb2fgAhOVG0TyCtGqdSJ657Yhxm6Wt+0kb6h35gr8dgj4ppnjsR6uScxRE27uRJhJBnYIzbyBvXYH7FIdGCF/qVb3JzRVOvEZsY2I4Wu1QLbUxJDO7vdePi6RFu4fPk5ErdtpbJ4L20TxL5S0sdSI7jUW2ozlOUshUBqw4UA0I7V+TUqftL9ks7Yp0CwZiaTuqzjTwsRQgXAITK3NV7oxic/T3zL1Fq1pSdpxjCLg/j5/Fa4tpSflVUDAeOo9uiXpai9cmapm+4Tmp2AoiYB5k3vYqraZNxtLqfqUXpmos4H/g3pWK+++7b8vnoc4EmS19LcGSWepC2LfQl0a4riahsQAMnIlsF08inc7+TY1n0HsABFE7ygGk398UhJSVdlRU4dmR9aVGlCqAN0gc4yKRaqfQG55qxB9Fe9ib6LGJNPFvyrvmdvefVy5einirPkxzIWufPa8P7aZhE7JOsszhmiA5CTd3dvetHrmDQa65X8qaP+AzzN4525lCir9yL9ZKcZfqGL/oy+d1c28Jb63qN9cTY8fcwQeizMLR6R8ZMFQly2QvGlf2b84fnA2Az59jdI6BEhFsRfvKEcXgPpsqclFAtWsjr/dq3w5K2oJKKUwq2CdE4ooKaH4jFzNm2i7AMZVlwKBAdhG0jxx7CNFNuF3sxDj3qNmad82yye9jbqkVDIBNAODdaVPmJiyscWnMChDu7D8ry6kZZWF4rZWq65vTb5rkFhDdZUrd/+xehByb+0d/92wKEUUqzh8WLd3oGFUIXlo3X0/UEvXGzaefw86FpGhQblr2TBoWdd6YaFy24SZQs3qYYQTno20hcDnkWdwy7eGBlMNdcM9oK5Ucgt+YgxGsWwKFDsebpEQ0NSDJtAs96rSKnwuJ9zp6Bh4e+BVsBC+NAJZOkBZjte73BVIpcjVB2XlKJGRg8jfdZG+Fr2xLjvQWGAUW51/j9Am6sPOoW636pr6d6fDXG52S7bu5b5dJlKizAYHXS7wPCetbXyKgpkf1XG9WLsZRXWzpN17Ym5++m/ss4jwPCGKT9uATAN318w47PUXATrXR8E8jcxyuJZaNIKRFyRQeHZW1lSYV0AYhSXVuYL189/rI8+uKRAKEjZJakF6DEC1ojNroXkUxKP1S6Wpwp5GAkIqyDNPU+pfp33NEb40nmcxETiMx41nLoY9fXyllnNNMX0KjwruP1hj7FmpFRQH4a+VLVmQTtlUN4kjU1OehEUJInQu4HuYQbaxv2eI9slPLsMhY+I5jysYtKYdgFEEZBsQW3pjCiSnmk9kZohr5pc14AgxhkMsAldf5Se0aAAX/n/cmzo028Rg4hRhTXD201/U0/su5C3+IzAZ38PfmW3AenE+9PVIYaaABC9jb6P0CVfYpx4N6hVNI2vN+KCFaaH59Tjk2NxsSR1UeQXZdRURBUXRcXTYk7PBR1zuD6qLJDJgRweD0CXgJa0za+MCxDWX3x4qXk9+krnBgtIEx0o1XibPet1nFGu5OL1kYm8lmej/eElieHZaWCyQieMCuBKJPOBApRV9okSqhEIQT+pNjryCngwmcTOYx9jUH2NJR8oUBrv6j0R8YdsNWeUQGrokJL5MUUUu6dNRGHJdFT7sW+1zpUeW+5slAa3wJ6tWTNSKIl884gv2pqyzUMldwngJV5YkDo56MPwx7AmZN+4W/6bBUgcs7YleYpazqAmD4PFTWR61wzIMLnacCaje9E7mkPzAEAIaBIgJAIIXZGFfwY3+MDVlaJEFZ6H3uJnUWWVo7Dhbn37Nvv5Jx6+/a9BVFUZH1Za5ryOInypkYjYxjHlMq+4MQCTJDvWUvldBExBGrq8yTaH8ooYHBpcUn9wzhZ+dMOAANXgynWGGUoUmsTRyD7D9+ZQxw7oRTHEROGAXMqedGJSiavkJ9JCXBZCOeRG8B97Nf9MnUXHfGnTXEyxQEYRzv/DlOM/s484nWtQ+0DlI7YVj/DmApAHVYqfOvQZazQGu+YWEkbqg5+ng1AKKclZwmgcsYsBWlQDJ2LbPXgSp+FCTM7I8aEwN9opHOWiCQKroyF0gGqamvLOjuDSi4NiasyPTtUWYkz6l9PDMo0edZbu+XO3ftlcWW9jBZXJE5EDiF9F4bB+Ln/w/++jRD+cB/dvuOn7oGJP/rDf/UqBZ5Z8PYOzYpywUHBRm76jD2KqScYqlNygmzImPYSUMgizIGuQ29MAKUHIjZ6WcDcn69QFULb4W+5Z6g2obQkcikjtNIADQp7aqf44jU3JTX4UusvgxBwmkhmT+3By+6IIO+J6EU8tG00ahx89cDj+/X6AvzynjZyZ9vfRXhTUD1gqDWqAhTThoACft4EPMcji9c89SLf2AvWKWtWMKrPRQSm0jlT8sACLU4+D3h2Yfoa/RyjvKbNAoQVfAUQpv1xBPCWAJTucw0gzfOMG5ppTzu26dP0Yz828fz1gjbjYLUFhO0Y3wS2M+/IQ4cKhTw2B9fK0kJZXbYneRbhFKKEw9lyb29PuYQbW5u1GP2lVPUsnuRcHL7VR0R8Ts8UoeOwj5BBFIBjDMSTHyMtxakTKeF9XI/34fnGaDMAsMBHjF72hLAHAgYweqCNfv311wKFvVd+ocwvLqqt50rSr+Ip8vhSuHiouczYkpeHhx5PLx7klSXXo8PQwBDAuSAhko8Hqj+VotnsERg6Kf5O21RKYdmS7Fw7BpYEDZqoRvIKmSv8HXAXVsKbd6FZeh+iX5IjGMU7nj9Ki+xrGGE8O/dPmQ7un/2U3wFPqWlGuwGYgBPWiaJotTQDUuvUVmQMAFtcL04xxoO/JTJG/yLSAKCU4ffJUdc4BwIyuX+MWvqSsaUt5KoCCB21PKiU3wNFkFoGSIS5sm9zXfqZPkh+4rfffieaF8/F2PI8iToEsLU5UNlbx9d5QHBLX0skI3O2Mzrr+GT/DPjFwULtMoxSIjc8H5FRIpguh3LkPD7VOrUQTUokEP2VmNCic8wAhEQWWW9Wy55RaQQM/0Tlea72nFJtPrFjXEoioEj1PWd7kQvOonzOa+scfWuPH4Cwsk8QOSEajJNkgrqzFCSvKq3ZF7M3thHMiAm1lFaXc/l+niAbDP3KZxj7RGwAH7kX146ybOZgKLW0P4JB/J6/59npL+YbaxpjH5omNHKeUeqQc7MCGGGcdOcAFGeih9SWa2rm5cxQVG4BYZIlASX2Ieii1EW108C1LcldjHgKz8F6jJ2BU4t5OD+aVzSJdSyBkrlZRTCdr/jJIK0CvOTDRmWY+ndiOWxvO5KrPF/XvGR+hbHw7Nmz8vTpkxppZr9iLq2rPQjthO7JWMR+YjwYl4DwALzYWJ1jvkYs2a/ijKAf45BPtJrnM6ixQ4L3tLT1jHccS+l3OY7IpaScBFHFBWqrrqqsDXRfsT2q0yS5oK2tonqalbGga1aWi1RBIzr1+bPZGFDwYUzVCKFEYabN2AoglC15eSngx3lKOSByE2EJEFHnDFF6QeNc6ewpwDCq9RJkuyyD6dkyPTdSdLBMzypauL51t2xt75b5pZUynF+WOJEoprJVnM7wu3/dAsLfvc9uP/HX3QOijLLRxOPHwrPHeyQqCZsqmwwHqw7UqiCYTQOjwXkkSTa2dzubWuijyVFkQ4qHKw8bI5bPxDPVHrQBBzGMY8RxeBn0JLqTlQow9IEfYCTgoJykgJfIJ/fAKYAv3rmAU0dK+oLmRHFSrPsmUDgO8NrNqB3gRGAC5sYjXbxXClwVgGWTbd/XAsIWDMZD134m4Ommv/mgMOiLB7atP6iafJ0qaK/IaVDovmn7wuU7UNac6moBjoOz72Ur1mvkOdpDpQdvPVS7CQymr9On3wd/1ymx7r+eDpz+vAk86lBqy2fUGpyRP0x7FGnDSzs1UUajOQGdjfW1srm2KlAIQHR9xssyMz2QBPfW9pbzZZT3JX39GqXtS5NojDjQVHPLinUy8FdWZHAmhzZtT6Q1wCCKdVmLobwlPy9rP15pPt9GFwADGHgctEQo8fZj6ACYupw85W04ypGiihIbUZ7dSH+jPXzuJTk1RCmmBmV+OK9cE6mfLs6r/yhijXefKGHADnsH+1AinTxLIp20T4C5luOgTRhcAUg8fyJw/B0jjj6lre/3D7pcrOxdGH1QmPjGKKNtGMaJUgIGAbWRsU/drgBCrgt4Yny4JvdmzAAoyVcEANAnjm687XJAMXRDa7eYgvN1svajhMg8oog3n2X8YkTyXNwvRiTjSB/SFiKE7O3ssbSV8YMuShkP2inK19WVaMgRk2E98VoURkMRRAQCUIgxyv7KeZH9v6X+B1QyVlyftgbw8pz8m/YF2AdMcv+IlMVYzvjQppwnoTPPL1hBEnBIXplrNLo+ompo1o0koO70zCqw0DXXN9Z1f65PXwByU5QcYBZAyCUSERPgPjzUekiubPqN94mZQr3F4Uh1DFmnApw1km3nBfTQniVC39Mm0cxHBoQqc3NhQSZ+57nbqJppkgud4ySUW94vR4+ERSxERH/nzM69AvADInmujAv9zrpPKQY7fKzmzRxPncrkyMaxTJskUAXNdmpKcxTnAWCQf5uCWcXoarkOnpvXAWTKnW4UZzsnZymmu68girWgecw6ZLyZU6EzQw3F+SJnRZ2/3NN5b1Mu4VOBcui2Ep5ZXOwEg8Q0kGjUSM/JnsS6Tw0+qIrJsVR5kKosyxzinrSNvQoRF9gUvo8FbiI+w7Wov5czlDYFUAO8oLoq4khtzOMjRTFVqgG9hBqVpW04hhjPOEMD0Nkj2Gfk6OOMrToL/C7nF5FrAGSNbIeGGhotrx1+PFDeKecTewD7Gn3CfAq1mDaP6l7l9e4UHFRzcUjIeVptNdqEOJqc+9CAoXYffpQabavCbA2F6qSuoJCLcGKjVMq5Sm1DIs1QSTlvofzLcYGDo9brjf2QCLNUay/IzZ9R3uDl5KAMZodltLRS1jZ2yvrmThnOL5W50YIAIRFCn+86Xf8KdvotIPwrdNrtR/6ae2Din/zH/6bKTgQUssk7J2GoPBMO+NBOPn783EUQOHzg2udAcBJ6X3+KBckhw+vj9E9HIR2FiGHA7/k7P/lMNrQcPKHOsaFn80w0xl5iL7oUpB/3IOszqMCp4HpfWiHgKQdO2tLm9jWYrNYt7HN3xsFQxpDPd3kRXS5mT03M53K4Bry0B33ysNp5cRNwDBgLmGojV9eigGM5cuMRQ4HQquDaAse2wHwig20EMs+Sv0kUpFJgOFDar3gpGbGbrtGCuRiSmSv99R3NG4+qtu1PH/xlIM+lUPqcjd+2/nKt9M14G9u+YjxtrFo4hnyR3Z07ZWd7qywtjKS8inLmFUWfJ0pZWVspa+trOmhVoBham/Jmpsqlsu88Z1LCA8OAmlsYGhgveJvt9XZR9jb6ksi8nTqfOyOSa0achWvH+ZG8n0THeQ+f5boBhLSDPQNQB1jC4OJzol5VcSnlRVnyzXQ1DLLZYUfzEyB8+VKAEGg8nO1pafQX3mAML+hlx6eOuHBP2pG9KsZuInQupN7X6hQ9shqAAZIxtvIsPDvj9eGDKZUBRIw396edfNO/GEEYxfyePCvew98DFBMhpM/4IgrpcXXEgLZT3iHlMtTvk5MCZfHw0wbaF0AfMMj+l3mX0iCsS8RtFG1FmbGqxHLdULySD8fnFQWjdEKNtCbPqAWEAlyTkwJFaRP9H4DNMwUUAAgTIcSzz5mRKCCfyfxjPnHdCBbRN47gOaUgTJB2XHjWRFiYh4rU1Eh5AF0iY4yJKKfLztnkiyLoqE7KWK5iKlkf2XN93rltgBcp/c6aLsyYYHQDHrg+gJD+o8+5Du0PSFBqQnVOAvZTkkGGfT1LAQEBZQG6Pr8ofH5th+/OwtE8QiUAwgsZ1qenx25TVW/O3kb7kmPKs4geXUFdni9O3Dgm2D8AB7Q7jhHWR0BhaHZxhgAKcyYmKsv9EyVMHhvAkPfRJsaTucY8IPrz8uVr17kbeT2xZ8TBm9qc3BeAnXOfe3C/rH/ayzi0OcA8bxwEFrgb6PPMbzkraiRUrxHtqYIm0TlIjh1KqsyDOLJ5toDF9/vvRXtl3+K6vCZ10blhWVtbEXUxQCT7afr67VvqFr6R84jr8zNzwfm1ri3I77SXz9OmOzvbisZl/8DG4n6TE3b4hMGRvTBANJFa+iwOGsZYfVttK/oxdFFei7JsHIS8ls9+/nwoIMS/2XtwSPEVRoacFLVGamw7A8KBzrmLRgAJByxjwDmifb2m9Ryd+IwigodTz+ANiRk7SALI5GienCwry0tlc93Krzjoz05P5DyBjptxOD4xfbu1H2QPqYzEJIiwlKkZCcfMjBaUM7i2sV1W1++oBMXM3HwHCH0O60p/BVB4Cwh/m211+/efTw9M/A//4O9chV7AhpCNhZy8OdEn5iqH3FHCeKEFCIemgOXwjKhFEozZ0GKgtbSh9vFzQMfwD4iKBzaHQqKIjl4SDTEXXh6m6iUzKAJYItLiEP/3DGSBQbcgtediZLURrjYi4UL1fY08NqQkOGejifHWgqk8SxvFy7N3oKiKgsQbm37IBqiIVK0/OD5tAvTy9/Y5xgHh+Hvba7WAsTWovQFW0KXC6vR5rVco0Y/+Ki3AzsapnIj6+WvmTs0fJKnboi42Stzmnlrrz/R97ff5r45ARhX2eimTXMvX8+d5jtQfvN4WA8K8L/dsvYD5XHvd/vf6iQbzWqnV5SFG81BYRuXe7t2ye/dOWcIAmoSyc1rOEcO4ipremiIUSMzjebVM/UQ5VVF2G2wk5guMndrDzzdrEC85DpwYdQGE7VxMxL3L46hADQMkX8rFqtSf0IUU7awS+oBPjFo6EoMtYBCjhC8Z7LVsQE181QmqYtMCc0WHP3Md45HIlsUBBmU0N5KBh7HE8/OFIIY84OcWHuCb6AsUUgAMlFqeGQEJPoMBY2MHapMjWgEgPHeor1w7+Vb0LQY5e5v3GJdyQGpdxv67dwJb9DM1/KD2ck0DO0vPh+YYqmn2Jdq2vX2nM/4s7uLPcT8BJwDhxIT6g+8An4DbgPWwJ2LQcS+eF4OUSEdEIngfhjvXjnHf0vjk/a9RgZbySH8STYnBT5sk9rDf55fzPBj4GM2OIk9qDlCPTVGhmo8WQBjqbsBDcr5ag73NceN9zC/aTx8mdyn57aHKZU/n9ZwHRDyJpDBHFZWo+ZHMsf39A4Ej8npdFuKimwsYnNNSpaT4+qbGijQJDH7GNkgNg5MoX5QLGReej/EiqqH1qXPJQIQC7JyHODbCtmFMFX3FqdGI1nRKx9WZo7zNwYxAE3sHhc/7CGEFhKmrRpH3WlMzc517pK4oc0MR0LoWGDf6Lfmscl7V6GzOqUSVEz2j3Vybn+25koht+jOqltyb11pVVuiGr9/sl1ev3pfB9ERZWByqrqGuWZ0DojGKOeHdN2egFJUrkImzzSq3Bn5xOgf0Odd2Rm11hHi/prJYQZ39k0LrcSzhlJKzY21NedxQIaGKIqBC8XbmPPUJGW/G+uXLF3KWcF+cBbA8FMWH4VT1FWhLoujsV9BC6XNAMN/OZbTjItRSXpfa8KsXjvQvLGitIZwTOi9t4Bymg5xP1wvH8WzZN+wEssKs9CDkSKFP+xqfzGlH221LMW6s+fRj5+TDzrt0dJA+p+3QXWV7KU/SKrYIndmhRvTS9Wpppxz0tXyNnUSXnQCU0negb15cyPmHqBbAkH2fL9owWnAk0ucb5b6KIrGkYSwvLbrO4FUpF+enOgeIwCpKPGNRnFCwY8v4rBpIjXZikmL3M2UCQScA4cp6WQEQrm2LSjo9OzJdtKtDGKPnd6WO3gLCcfv19t8/vx6Y+B//4b91FWMpRpe96ORjwPF3bRkfzqafiBqAGheqZJ3h4BpT0F/YFMTHH3khsxBDf2ppRDGqYzCEBpMDPQBnHGTJEKplIuIpjgeYDYZDmU0pXrrc28ataX/ZBEMBjBEdUHgdEAYw1OKmpKBUj1UOyADCfJ6hDjU2B208VTGeDVKcU5WDjudpI1pRGb0OcvqJ1B2a9U8xlsYBYfoin7wp0pZrtc+Qvwl8iTLaF5PnGmlrD+i6O7gm0A11J3mH1WtraQXyHdsQrOip/VeUbqER8tWB1EpHVR+1BsRY5LHrz0QqmxITfFYHbO44dm+1taWJ1mZ9/3n9QoAx7VGOIDlNw5myt3u33L17p6wsLBgQ4hk9PSlXF+c6ZFGu3NjakHeTb2g81B+EIsQ1iUqo3tJ0VX5DsKkKp5Dvm4M9Y9e2OcYr6zOAMFF4DNq0u3UIZS3q3lXkJKIf5IRgRAFs+Hyi9NxbggASz+AQtYCGChofHauuKcIbzPVE/4l6WH7eeYChV3q+mi6Nxzg5kMnh4d8xdGlXPN0x8mg3fcJrKaERpgJrRIZGrTWWfGP2Bp47nvdEpzAoDQg3ysOHD2UQ8Z6orMaTznuy76XfFHWCojkaaQ+M84yxk+JeVb1LZCCS/TF2s24THYvxm71E9EuAxLnrotIWopURFYojIGCfPgG4qa5ldag5ivFRIDtOFsaN53fk0GCce/IciexwLfJ+eA9jynUBU22EsHUEGry71IfzRJ0TZ6BvRctECOPkow2JNCZSGmdh8vSUW0hRcDlTUBbEgUck2XXT9t9/kFPC54yVOjH4k3KA8wWwt7G5IRVK7mOa3yuyo7VRcT2cpABHzhb2NaIPzDeoiomsky/InAU45EzCWZOcfDlTahSOtdA7qjDwyWtij3NenyLfC/NlcWHkCGFHGQWI9IXqGWueO3OdzyrqVNuQ8yaKwnHIJKqs3M+qDsk8yxqjf5hfzN+ov2Y8M9dCL+fvyavj3i0AVfRJqsQfyus3B2UwXcri4rDs7u1q3AADdlq4kHuYQMq9nJkRCGC/pJxLzsmsaZ2fvH6WSO+0KdHkHirqxbw+6ASXmAOfyE3+4PGBZolzi+tl7vG8zBtRlT99EpWfqDhnBfOG/Gf2NO0/UrWtypnMrroW6VNSBXDmEv1LHqzqOW4DONYEsGh/opmMx7Pn35Xnz591/be1udUpJUN/BMjKOVC/s14ZY/o85T9CSeYZtearcnD2PX6GDRHneiK8odUHEHpNWRWbOQbrhe8AQs6x7OeDKfcFZ3W+GUfWDLm1Vrq1cBb7PnOdOS/nyif6+2P5XOsQ8h7VPN1cr0J/2JGUm3BuPvmCplNfaX0QiWwpo547FmjKGohDhj0C9V8oo5ODuTJRI4Tzq2uKDq6sbYlCSl1CicqIRdTbNrZDfheD/hYQ/i69dfven6YHBAhZ+DF+TIXAw14EBvk27ZHF6JwBNqPktbBo2RyThA6lgY2Ga8YzxQaRAz5eY67TgpYY7TFEW0M8Eay81h5efI5DInV6fDBAVaic+apkFRqMN1JLpvAz1IQ2OpiITLxSieZFEjoFXANOaEMAZUtruQkQxlAPUOYaAXHZ5AMqZFTWujnt3zrQ0QiyZPpcj7b5r61nbBwQtq/nfW3UNn8TMAQQ1ghrxq4Fr9fH0+p8+vzYzqm+r9HBLrJaQ3/t/dpnUt/UvDTeM06Z4r3jUdCujblQbcd1gEcEsebr1ffdBLIFWG/ob/Vf/VybvyF1UFHcOPgmlSe4vbUplVEUR4k8XJyf6XAn/wEvMF7ojc11/cQwwtDBu0x/YXgoKoTXE8n4E75PtD6J+FhQyQ2hb+JUSR/Ew972b6LroTXHIAhIzPyNEYFXXnlyNTctEa2WnkSNPd4/TTFfQEe50v7w4eCwvH77rhMz0BwjBwnxiMG0DHJ9U0y41pyS4ioCCBd9nrKjVva28ywCA43ICK+n/exDiaQpB6fSTgVeKm3d69YGVgSzQoMKEMKowigCaD169Eg/uRaAATpp+py2p5RHnCWm9C7rG6OpE8OpRqgihKXUSNsb7cP0e0Auz9eCvxhvARsaa5w11fHCnkv74oyLSmrof4oUaFxSQueygrIqKV9zV2k/wMURWeerpm3K86xAm/qXtIU2AqwkRFYN0JblEUdgokq8pwWkLZUXEN1S4dKXAZJtZDMAQUXdr505pjVjgO5/MB2PPmKMWZvOjW3UQIdD1+VcWZahSoSPUgZQu+W5oozI9ED5iQZxl3JuyBmCMFJH2RxpnySvECEbgBCfwSgONZLPae53tVZxNLoOnfdDg0Ib5AaF5BtTqB7VStNYreIZsaHkfcUhEUAAtTzskwA7+gzwRk4bv7OvBSAwPhE/iuGOAyTjnWhtAAjrK8yE1JrEhgjtOZRQImrv3n/Qt8DFcK5sbm2plAv7Q0piMPejGoz6MHX/Tk5PyonAhKP4bHR2OjDGp3KM0c+KdA7Ik10WiIJRcXKM0vknXZNn5PyCSowzh6ixQG8tOxJgTdtTJgVHAg6QBw8f6vP8++m3T/05wPLyckFYhi/241yTvRsHHu2DKqu2n59rbeJYIs+N+9B3AdVv3rwur14TcX8jMSFyL3kWreXKXMh8z7mdPZq/cy3GmHkWqirrtrUxFO3c3OxqJbaOb/YKorwRoIoTACDIfYi6eryRQPJhI4VxUeE/lU8fHV3klfPTc5/Xyl0lfYi+4H1WgeZNROi4v6i9hweKojJ3TronPa0AACAASURBVDkXS9FzS8xod6c7z5j/OJrpW5wzlHC6iFr8FXYpjj4LyggE13bSNy3LwurJMyozMZgeijI6PVooo5XVsrq+XVbWtgUIKVoPrdTAOyd9dAhiWPyYn7eA8Mf00u17ftoemPif/rN/R4CQjT5eajZvDiUOWAxO5x44bw/Ax2bDBiEKT1N/iL/zOosnB38oSC19KaAphjc/A4bSHa1xn00vFMwYvPGeBxDGSCI6ASDkueSturTRo1ymmgivwr3yyDrfK8Z8wELbtmy+ASI8W+7dedRrTmKuH88fbQ5oClhLlLWNrrWvBZDFyOLQTLva97VTZ/xa46/leQIQcr3xZ4vRkvv0YFKFA03vrIC666Mb53AtLj4euatRNIv7GJBnDHKvduwDftMn7XsC1NtnyGdbcJrmtePQRp3JJWhBYO6Ra3RzUwZljSj+FjAegCtAOMBYJ0p6JQGE9bXVsra6XJZQQZudcQS1Cu9gcK2urahQMXkjAAUoQQcHpnTG+BNF6vTMVBiia4AvCZY4vy4GBmu2jfS2zobxvskcjWomRgFf8dQnpyTRnRSmb0Uk4uhxe2xAsKYkOoWC3P5+efX6rfpZzILqTWfsB+Qs11ptiQL5pwVXzqu6YqJ/7FN8t4yCGD3JSWvXagyBAOBEhrI3CHDAiJD4x1CACWMGo55oAgYr9C0M2AcPHohWSB+8ev1a0QIMVBw3GkOKdKN2SsH0Wic1NQ+JqiJKQdt5bpQ++RxzhTqEiOxgcJLDJuU8jNi5Od2L8YOOlv5JVE3PXb3xrN1E8FKigqgDhj/jQ59g9PJ8KvtS2QkGX967E0HMa/ytFQ2hz1J4m/7irMi+yjwk4pPoDW0OO8Nng+nPMUIDbgVKaoQjUWKMRp5RNMIK/OOETO5hItr8m6LvOOpCK8XYUzS1GqG0ReeHALjpsMxLQDrXJ6rNuKZ+Iq8DcIg8qAC2VA97R0vAbsC6hUfmRd+GjgYwIErIHLID0SrBinjXtRtnJABSr3cKkC7fA+jDwJXDQ8Kol+X87LSWXJiS1H5bR47+DCDUs1dKK31Pe1NHj/sDOlDmpA2ZFxm3OIfpG66ZfuH5MNjDCgh4yzpiXkdQKfmDfAbjm8+IgkltRyiDg+mysrZqhlGtbwewY8+B8kckbXNjo2ysrysyKPojdVJrFD9nO5+R0MvbN3oW2sLnod7zHvZQIljpp+mpgdYf60I04ipKlfp4tIe+a4WhqIW4u7dXAeFRoUQMfcj1d+/eLVsbm9rHaR8U5fQ3Di32I68/1rDrrsIAibpn2BfkjRNJFJX+4KDLW+Q56EvmVNS8AVZtpJTX48SOojHti3BQcgYZzxSoBziGwpw9JWqx/KQfaSPjYQc8zs2BhVoE0F3HUPssz15p64wtEd3TEyifVrFWdHzOFPPk1xrYU6eQsmanLuHz/p2FnFjvM9NqK1F7HKTZj3gv7cBRsDg/UoQQ1W3GGScr9F2Aa0WrLt9S1bTtqJx2ziJpGJSZ4NyZnS+T1N4eLZT55dWyDCBc31L+4GB2VK4mYLklPUUnVzUpfqy4jMFg7I+f1uS/vfttD/z2Hpj4X/7LPxRl1Op37+Uh4nfVyhpMyyCxZ3FBiyIJ5Flk5G7w+YDFHPo5xBPJSYSCzTLRwbxG81oqVAzbGPdtxDEHQV6Lkack+lqwnrqCAEIOOFGqqqJdXnekwLmHAqdVLbKNHLXAaRxwhK7K32OUBlAkUhjDp41kteCm3RyuR6zcFwEWGFlsjtqGKugcB89pX4zicYO/B3XZJ6/n6aUtAdwt+OqBptNp2shurnszc+JmQKg2RtxHhwcqY96gu+s1eYd55oCb9HOAeDu1b/rbOBhMH+U5+tzQPkrYgsPcX31a8xaniChivHUeQ9+lHTe8+ADCyQLd7KIsjBB9WChrq9TcWy1rK8sChTm8TMeZL9t3tsrd3buNKMJ+R42UsV6FAci7gCLD/AA8IpHPGmMtcpCmBEMM1vRtCxLTX1kjUdXEWOJ5E2FLlI2frKmTWoqC+yXfKLRR5z462qG6bCiComT5fl+gEMOAiEPGAYNMNaqmXP8z0Uj6Q04Xp8t04gUxcpLr0vZ79pBQCcfnNf9OmxM1cb+4LAaCKAhDKMeulp1IrTIMSokp3Lmj97HfqG7Wmzd6L/2SXEIMqYBl+hjDi6gA7XKu4AcZh1KVnWF/upRiKwY6gJA9l/GLAc+9AP9z0y7pEBXEGJ6AViJBjBevkXfE5wEHGKPUQOMajInKC9QoIX1hWuhBdSY4OsPzM3+lmnnqfDPaHaGciJPw3AiNRZgjgLDLL6/gJ+wMPs894yzLOsu/I95BPyYKnMhHjFbmd2imETzCyESZEKOZ9ZR6uIAvlxhyfUQZtlX2HvoyETyLvziSESM597BQyYXqG5KvhLFpw9TnRuaQAC5RbZQ+5112RaqJBzbwfR5NSWk3+0kYMz4vcb5Y3dURE0cJAfq0VyB3AEXU4B8hKgxzgE9ooKEdZs1G+CZUPu4T0RnuTXSbecEYjwNCXk8kkNei/MrP2AjM78ztsBHoy4B40eCrcArP9+HDQddfEp8r5BEuCsQdkmN38FH0TIx9ABP5hay3rY0NlQABvOEYIcpL/wasHH76VL579qx88+QbPQvghOibomqiU8NEuqziW8tlcWFRNFHWLeuG/Yfnop+ZaxHfYm7QDzwbDh5AIX1Bntuz58+117PmH3/5uDy4f08sj+MjizB5L2TeTGrtaF0DhC8vuvUbJoQjVwZc7f2zhwMIo8Sa/YwoG9+0NayEls3B+zjDk5/LmEQ8ijZHFTlOozj8aHfYHlyPa8fOimo4Z/1ncrg/vFN/Mx68L20nP1P03mNHUA18ce757GDfoz05L7g+vxNF5fzB/pwhyjePGNtKWVpeUkmQBBQ4S3HasZ+uSWl2yYAQO+6CYATzY2CHHPWzlXPoOZMouERrzi/L5fmlAOFwtFAGM3Nldn6xzBOVXtsqS2ubZbiwUmaGi+WSE0rMidBG/yqiMtdZSLeg5LYHfo49MPF//uO/f+WD3fLMLEg2bygcTHs2VSnTLS3Jq8dGxOYSChILXuUp5ua0CeagC6gLIArIaCkPLVji7y31rI0CJjoSD086Mh7oGBzJNUkOIR7s0OGyoSSPKAI4eLNIGpZkf5PPF+M+9wrwayNQnYesUvTi8W7BSwsYc61x4Jl/J+LFc9EfMoamJi08cYMiZ/52088WCP02oJT75r05VMZBHxvhZS183kbzWgDXgcKOHmqaFd5vU7Vc2kFtFXhKeQDT9QJiWzDWPvNNEeRcMwdlG1kcB4o9sO1lubkmX1Earf+Q19qiQep0K50hKhQhmxwMDRU2fZl5jhGCqIyoXlcXZVaF6eeUBL+1sVa2kGNfXBAdjMMKAMQ3aqNb25uihtJmPONwUuOE0BWjwFYjgrSbSE2i8zEm+Hw8q/Lk1nk0Pqd5T6IGkVS3Z9fCJYnMpA2Sa69iM60RIYBCPpBYBKeKjrzbR1L9sBwdn4gmTO4MgIV7yunBdahZ2NBdAyiUY6NMQjswAmAwhLhv5kfWfd7Ddb0WiWg7ApLDnGsQqcDTzPvtASevblpACOMm9DLnz1llNZ519kL2CvcT5RrszQ+dVup21cHGa7QBahPGTcAoZSf42u7EWYqA24uXLyS9jgMo1FPaw55Mf2MYri6vlLXVVa2Z7JmvX70qL54/74xDjGnayWcB90QxU4tNFD4M5VqLLOAKow2nX6iqpvEhTHF8DZwxh9I//I46K9cWzUyKms7FigBJonk5F+KgEJ2rKVUTiqHKYiwvd9L+yS2MsyrAJ/Mu+zlOCABp2zZAGaDQdWodpdPnVC/PCqeAkDBW2qhJ2o2BydpdWVmSgwcw2J0hUD8rfZM92o4BnAmm+SaizdySUVzF0Hgtxjr9j5Hs9hkQSvjm/KLLCxXgnGIPZSsx6JkRNZJ8Y9N3+WyiqdkH2ZN7x5fzM5mf3DuAEKcN48DfW6pvntERN5eb4bt1GnNP1oWcPycnei0CU4qWr65qLdAGnCB8UTKBcRElcH5BoAK64Nt37yX+QxQW9cit7W2JvEAbhfYJZZQ2qfA7xcM3N+SYYW/59ddflz/5kz9R+QLGgX0VkJX9HWBGREmiVWvrAgsS3YGeeIoQiZVO2VdDtU3Oabf/zc25TMvhp/Lu/YF2pZmZqfLV48fli0eP5OwjHzq2UfYg5oCikWInnV2j+Lp8ledU1oXPj3PtJy5NYeVS+jprFfuMnF/+HZEn5/b1Cr/0daJ2UVplfLg+9ww9NvtdooyMZWyWMEdET57BRpowPfQTjpQPXXSdsg8AWs8D5znCOAggtF0B3RSAOeU1eOK8Q9N+z+Q0dI3WQxWlx7kS0I9TUOBOtFjKTSwqD/PO9lbZ2txQxNmlLZjL7Pd+v1Irzvp6oGJ21VIU5wi/XUKVhno6b1oo1O7RvADhygZ5hJuKGBIhLBNTshN7C+bHRge70/Y2QtgaZbe//yx7YOL/+e//wRUbREsZZfOWF4f6SBMT1VtNrTOopa4BxmJmcwEMsin5YLAnP15CnjjALsZpjH82jwBCNqAYN1w3VJUYAYlM5MCKMcQmGhDJJpMDQB7/AYaeqWt8JeLWbkY5LJ3fMSgXV5dWIGtyjQL62PDc3t7Lm02c9qet3KsHBZVSMSYRnvfcBHLi3QsgjMqogYth13h0se3TzLLxSFr+Pf7ZALF46XmO6wCN/CQrL6ZN/B4w2IKw9trVjJf6VwBp+zqAEMruTW1vV0ra11Ie0wed4fNbhGva97VgO+Pj+WKwEGEa6Cqtok0Lmts+vamNLdBnMSibghykcqF8wrnZaQFApLK3JWCxrG8DoDkZMRgzy6vLMnoARBeX9nAK4ISuW0VuMt/5iUc2hm2Mscz9gKesxfRFDv4ALQwXwAfrl7WeYtWJ0GduBhC2cz2eddG/Ko2QQtQvXr4sH8nvubwqC4tL5c7Ojrz/Gs9akubshDwsck4M0ENNhTopajde3vr8yb/SswN4eXaM6ppfKsGFGm2WwEMFz5lHiX4kKi3lVhWHd04Jzx1A6jwze+IDCDFS6C9yBzFgeA+GZqIhytGbmOjy7mgn/cfnaANjERl8aGgWbHDZCWhv7/c/1DwoG/uJ8rHPoTi5vrqmqAmfCeigqP3Xv/lNpwCYUhfsm9wL418lBqoojGhxjbqxr70odcUYYYD5CMokWkf7E4Wkn9gzeY0yGm1h+tRyC1BIjmH2S8Y4e37APNeNHD99zVy0GivpC6aU5rxIlC3ngCI5KIWOLEzEteRMwXFBZFUgjXwtIukHEhTBsJVRWhUNaVsAIfcJIJSy4mgouvdgAOWtL77O9UNT7I1oC3i0zsqZKioT4MG9MHwTfRY9VMrYUzJYJXwm9UUK1icHXBnc5YooyMTVjYCQfoojMyJdtCs59yl7AXhHzZIIoc7Nq6uOTZOzMvt9QJ+idVtbXbSY9nNdrhl6YoAPn2HvYP7yTLwu5dEB+9+SgBvmNONFvhhg4PXrt+Xt2/dlMJgQUwIwuLi4JGEWqK+pGch6BYDs7e3JuUSO9Z/+2Z+V//eP/1jXVekTATyPVZ6fXD8oqNC+8UwRJUzpCGkdVDuhA+oS/IGqT+1GO5fe7++X9/uH5eNHXrsqaKJ8+cUX5YtHD8v6+qrYG6Kh1jSUzKPoK+CEom8SxcUByJ4fdc/MbyLSPAPrQLmQ1ZFgoaPXViM+/KjoFyB9d3evrK+vlZUVA3BFo2theiucUnqDsjber6C24tzE7rFAjFWaOQexc2wPWXQqjsSF4ZzSH5gvOCkd5UPghei5C8GzfwIEY8PRjuQyM79DffV5ZUEmO08u5ZiJ8A707zhYUAi1ozHMgimV4di7i2r3Trm7c8dO21raAjDNN6Bftt6pBWzCFuN5jk9hqQF8p8rsDJFLhI2uyiXUUPL51zfL2uZO2dy+K+poIWAwNS010ltA+LPEMbeN+ufUAxP/9z/5T66pjJoeRF2cjzpQOfDs8V3U5phk5eSNKFegeirZUNgMs9EGZLSbVHuYxzBoI2sBeHktohGtcES8l/yM56j1PBuAAN4c+eMr922pOjGoMW7i1cXgxMBk8+5pZT5U5amlNpyky+2hD+hIdK0FdAE7AURthCbe8dZICuBIpCOUh+R53ATCWqDUR7y+X6OvBYQ3gcIA9HFAiAInlKcYCAEdPwTKUOcjSgYgzKHSRv9skAIIe09bC07zLJnnGb+8J31xE9Bt10ZA4zgg7PpND3K97ETr+2vv14LtzKm2zXUy9IBdz29AOOAAnp4ui/ND0UXXKxjkICdxHvGAuVnXHhxMU/cMFV/yG6zaxhegCSPxpi8OOOYj48PhhyERw/i6s8TqhBkTxpvDGaMFg46fXCPCDnkfayQAMPSttj843KXKV+vKnZ5auOLZi+fKEcK1u76+qagYhmUMTwRq8CifHJlKzpdYB+QtzyHigPqco0/q8y6qW6PO0EBr0eOsvcydjI36pRpp9F+3blP0miLsJxh5FuqImELyEekPjDMAiyizJyeigUVllfFLNCR9G+cJbWIcktPJZ5OjQ1+EliU1THKwDlFhJI/KiqvcD/BJpJK2ba6vyzuOscp8wDCjLU+/+aZTJgQQ0h7en7xw9mv6g7+pMDXRswqW6VeMScouRDnaAiH22CevKZ9PDiFzh7MCQMj72adoe/K1AoCTpzfuwKEv6GP6l/01iqz0dUoYxLmYyEXrXMo+SV9T/B0KItegXbxGP7OfUz5JDJDLq3pdcgNRJjQ7QY7B4vwuHJx80S7OseHQDoL1tZUyqCAjyq3QoXlmnwuuOcuZk3ZlHi4s+fxU/malLafMSKJ6EmHCwTEBLdTR86tzR7p9XQvZnJ0c8wZFCWEbdDXXqiOidXxiJPP5RIHoV+Yi91ZE+sULR+tqhDBOhuwjtIf50kYIpcwJfRNBq9lZzdGI0AAyo2qZCFfOdp5zdmZOYE7rnNIBlIlRQfJD1feDNghVgDYKZKByLmGYYwNC1eDz3obaL/sIipR/8Rd/Uf6/P/7jOv8GZaSyNVcSOVGEd25G6rGZX0SToIsmymaHs1U32SvDQLD90gMsHDZv3n4oHw4cVQVDPri3U+7d21HUHlZHHAH0oSO+3rdMXbZzDxuCuWDV5gWBc9W8lJKt2SLRYGid4OzPovlW5zcAG1C8ubmhZ1tbXRPI9jjChLByMABQecAH5HgeKjIK0OJ9PLtp6Eu1lJMd36aMV7V58vkWUcdGZdWAlzFU2QrSilSv0Krzx8dmFQAWub6dMV4bPBNr0NFB5xTTXkc/T3VO8K29s6bNKEXps+nu3I9+Q5ztwf37ZeeOo4SmgsAigWZdASF7fgWEbgfA3rYg10TDgDSBwYDSPYz7WTnjGpTuUOmJrbKze79s3tkt09Q5RJFUgHBc//zG4/iGP95SRn9sT92+76frgYn/67/7jyQqw4bdKo2Sk4TXhgM1ierI9OZ9yge5gAo3o0LHKtg7BXC41IETr3A8YvFStkAoB2Y8Y3RDAFuMNtNw5qp3KbSEXuY4m5M3WntZA3gokZAIUIBD67nN/dtNV5LgVT0u4IfPBhCq0GoVVxl/3Qe3PWtdhK/S+uJBbtvReXMbhU1ez9/VFwDTmufRRngCEtKf49HGNvo6DgZbYMbn8502Bsj6febO47GOoRDD/SZQ1oNaA0JFyr5XQH6i0nNbpVlXn+rrEraVmttSF5W+WQVe+qLyQnZdHUMvqdQqNEDunBHNM2ss6yY/DpTrJeQF7TSma74pz5X6kAIelm3saKW6Fs9/ea4oIXk/0LyQxV5ZXCgreNClLLpR7u3tlY31NQHGs3McEscyTMmfgD7F3KMJACcOOb6iKokn1SVUHAWPcR0KGO2I06SPoNvIjGBAZOYxStgD+AzGCsYenwmoydrCuw4obMGwDY4D5QwagBbtAy9fv1KuFoBwc2u7bG66BlfWyenxsXOEPlUFQSIHKMihFDc3pz0I0YiMTTvnst7a7fN69NdRJfqlpZW2Bjx9g3GCcchn6ZOoWUa0hM8nv412h3JHfwEaWkDYOr+4T/qYPYb1k5wu2o53PzRCR+QOyqejz9rv6CMMcfbmb775RoCLLyhSeMfpe+aCoj0Y94jb1L4jAstnuXciHjwnX7RDtSCrURegBSAkQhjFQ+5HhJeyEi0gTLTTEcIp0W8xMpWjSKmdWic2VMGWetjuSTHMIlDCazxzoospM5K8b835WmpBBuvYHks/Li1ZQRE1UJxNcUzOzrmuJX3A82g+1cUd7T+uTa4YBqoieIqsfFB0EKN9dXVZESAMXdokOijqqjUCzDkIwDFLxnUO+aIfllcQq1l29E+UaueSJmrLXIC2llIgnEGAH9QTedYInrCfnh5/Vl4cQGcZNsESjloDiDjzQk0mspa1nPxW3sPYAi6gPeucrUJPieZFAIh/RxwGsJxoYM69gAnWSep18twBO9wzZ5b3kNkyNzNrVgh1WqG5QkE8OnL0DadCdXhp3dSo6SlR2Qog4rB5+OCBcgz5/JOnT8s//ad/Uo188guHiii9f/dO/cReoujziguWs9+gNNrmO0alNXtonpF5kdwzAOvrNzhKXIIFH9WdbRw0G+obOa0VXTbYSSSQa+ec9pxgvA1s+QbkvXr1squdGtGtzHn6i+sR6cf5w5yVc7EqGMdZFZq4afEfO6VUnoHPJ5cwtNbMT67DNdqv2CB8lnuRQ8sYMu/zN/ZEAHoAF+22E82gzvPagI9vPs/cYr8Q0+PiwnVilbN8pfV0UHM3RT2t6vXvP3j/d0R6SQyTRw8elM2N9bK6vOwzqqp6i5lUlU8ZQyKEcWy43rBprQKYsAYoKVHQxiCaeFFwt85Cv11eLbv3H5W79x6U+aWVMjtaLFPTOEU5a6+Dwh9XfuIWEP50MOf2zj+2Byb+j//671052dfqZ940XKQYQ071sjjsEDeZNoWrBQYsdDyzoYfwOgddNtsAwij9xUPKveKhboFOPJwRn8liTsg/B3toCfKkdrlAVWq4Gvy0k8XrMhQ2gGNIROCA545h2RqTKohdeevcM200DY+kbeddBRzlQL7JWIkRG4Oaf7f3CiCL0dtG4/DSKXm7qTs17iXP5t0CtRhfLRjMpGg99fxt/P7t5FGxiRohTLvS5+2120hcno+NGU9jCsP3BiEGXZFDIYXu/ewBhKaS9l890HNE0XUk06+8rykx2OQj1qK4TbmJGCOdTlgtf+F71Y2+Vkau/oSmLAVRBdex7AChFFcjQ21paiuSTajo/NXlub7xTU4P8MjOqDg933j372xvlocPH4jyQxQRYLD/YV9FtilUv7NNEXCUIYsMGdYF9858SF6EkuRrxCNrLvMtazvzNQAvqoLJH050kGsmL85ryLl2ccwgYAIoFCipNdUSiUreFnOGIsNEvfi+uEJEhTqLBjpcj2dAoAZP/uePLl2Q9a6SN8M57UEYYpmjHmsD/DiAWidQuzfFmMvz24izel6M6Cjrkb/EZ2MEs18pwnRCCR5HLRRdq0XNA1josxjLLbU9QFB0tPqspls5Usf1MCIlwjMxUd5C6drfVzkR6umpIHXtp1//+teK5vDZ7c0teccvr1CRdGT3PSCn5hlikO7s7HQF2mPgpm/lpZeok/f7AH4iWICWRJbpd+hp3LeljNI/EfZiLPCspzh2hFXaqNA44yP7KJ9Nvhbv4e/JH6QNzl+0c8HRAUcu4uXPWRUAQX9iXG5ub4keyvMyJ0lxoL2JTGjcDg87B4NKFdTi4vQ348UchpJHtBYqHdERQCERCu6b3EB+8oXB77EHiFwo2hzRI48zeX6LzrGqDJQocvJ5mDf0vR0/UUA9KlCpAaEBhIoKnwI0L0VBd43CVgnS6RECBKxRUbUv1T6eLRTwrNXkleJUCp01Dl/T+SwsEjCJk6g9s+krXmecovzLvZOf1lLOc8aytSrni70xpZ8uL6rS6EcpinLmaY+rNWGZY4BbgJYA8sxs2d29K4cKWzGRu6dPn9ohAT17NBJd9PmL59qHaff25qb6mA8EEKsUxIWFXuIEitMwtM8AavpPOdFQu9+81bzkNUAmFEb6SNeYsROGOd1H3zz2fMZRLqLO3NMR0G+/fVpev37VORCyz2S/ypyTk+bNG/ULQAyQm7ZnD+Kz7AlEHXk/89D6D30OYsryZC+l3VwnYxs7orVXAOdySJycqpxHwCifZT5y/dybezLv4kzIdbgur8Gs4JlIz6BfOyVaSgp9sOAWSqrYaCiP8swczVwfFe779++Vh/fvS/kZYTbGCqg3VGQVZpjz7Pk7DnVHc223ZX1II04CUy6gcXyEY/C8nFxclgmcK8PZsvfgUdl7+EVZ39opC0urZYBSaqEfoofwu5SfuAWEPxaU3L7vp+uBif/1j/6uAGGM+BzS1JeS7Hr1CNmr7ro5vLeLbqnOjOkPpqhNdgplbIqhvMRAiseeDSEGagu22EhYyDEGYqSFQsFP7p9cwNDhAjgDyAJeWPiAQStduXRGf30DutaLGYAk6kiVSsd4ar3TiphVYJxNNF6w9v4Bfdl4WyDWRasa4MNztQdSqBN4O9OP44ZRPI85wDKVAr5y70Rz2ra0UcZ2CrbvVYQVrcwKNhKRzXtinN8MCE3LAjBhzLgPBzLAuC79mtp5LTDt6JztizcUm8+9x9s+3rYA7YAKAz0fDs7XcZS0w4RBl01uYjs2HSWxtin3lwFT14cjDz0g5NgB8A1nTb9ZXVoS9YUcCHIhKLL7+chS9wADhGX29nbLvXv3RJ/ikIuhQfiN9jDGAAqoL+4zP4f+3pRGCUiKcS0PbwU4rImseQ5r5nOi8qxrHdw1xyhMgUQIeW8oVqKa6zC3ocfTQzkHWBDlO7+8LPPKVbGMOvflGaBufYKe/qkvCRNQtrC8JOOcPSjrNpE+7uM9xlB2iAAAIABJREFUyd5nj+X1KHYM2nbs+ExbrD419sizwXNsA90Rl0TzEjHntUS8HFl0vjPPE1peDMtEYBNJ4xqhGgr0VvXm0HqJpBKR47oYSdA+BRinp8uf//mfK4oAMNtY3yj3792TYYlgztHnTwIvjB3UWQAhhmIifdmnuX8AMnOG6Eyej/mBsw9Awz15BvY+ACERiUQIs3fQhzK2FK12tJn74RhE6CMgNJTQlAPKXp49THSwGhHgGqnXGBXVjDXvD+WLvusdlwedQ46/QxUEJLhEUukAPf/m+QXG6ph18wmV2wq6qINJThcsF48zBcupazZSrhVrEEOVviY3C7AJ/W952YXQGVPAYPKo4rRYWDBYYL9T7tSRa7FFqZMoCv1OO6UYfIhqrMWMRPvMPuRZLscSqpZEbQCEtGGcnaK9AmrcxcW1SBXvizIwwIH7JS800W/aFUAY9VzGBMM9Y5KoUHJqledVmSyZ+9ljBHSzf0cwLXTlyh7ReqpCRjnTRQ+vwkM6Z6vDiOsTDaNNjCPPYbqpRfB4HYo1gJB1srRIVGlHAjXcB4AReitt7sRLxmrZ5sxnbLhf6N6sB899OwP4PCCUb4AaSqQAWznQRkPVVxVhpJYvCWBOnh71B7kmX7mn15od0bRZdPyqiqs9asZUXkXpWHvKQ3c5H84QaOa8n+eDWstrcUgxtnFSBbhFBCpnpIG3wZbGA8p9l+M930VbPbYGXPxOOzN3ksuevZkxzFiFsup1PejyCLE52Ytw4tPfAEJqM9IvPAPjuLdrBdrZ6YGEvkkDkNqpauBasbW6kE29vmZH2O5w/5pdA0/7+AhF7NNyRBoSEcaJUu7s3Su7Dx6Vu3sPy+rGdhkuLFXaaMRlNKt/ZIH6W0DY2mm3v/88e2Dif/4v/r2rUCZj8KR4qA6mGglwwrHVojpqCl4YJfSb1omns91E4l3nugGELZXoJkAYgNPmKvA3DtdEKOJBizHKdbhvIga5ho1ZS3rns4lq2Eixd7s1LAOSaLu81FWYIAa4vV2m6LVRzhYw5vALsAmAaCNqbcQjU2McdMiYu7yQR7+9fuspD+iM4RejbRx8jkdY2oNnHCy2BrC8apUi0d7rpmfKPSPRGXCrSGFxEjdgkAPAz9pHJ9MHLVAe76ObgF4H8m4Aj+mL9GvGRadIoobKB3XUTxRXlZQwWGz7MA6TDqzesJ7b8bUFBOA9F210Ai/lZClzM4OysrRYNtbWyt7dnXL/3p7KUGDcv3j1Qh5oohgPHt4vX375ZYEalehEl9siiozb57Ikzm0IlTmAMJGaNuc2c4d1yDriO4ZCPOYBWfyMJzx5fRzKGJr22NvANg3oQOBPfV0j6FLFwzii1EzN2WCviIHPe6nbBSDEgML7HAAKdY+yDFPTrmcog57rQWNXjq8l4R35d95WnExxjigXqSowpi94puQIBvRxTeVMH7ksQvaqAGmuGwdUDF+uZ3qzo5p8JsZhRCBoX4Cv+9j11GJMk3tNG/k3uZbUNeReGKA4AgIIyZGCNsrc4G9Qpkbk5pDTRk2wmmOlgt1V+ZHrtgA5XnLGD9BG/6Y0hqOWdpzF0CbSBa3wyZOnvYpoE2ln3Pk8OVajkUsMMF7kNDlHyIXEXX/O4Cd0s8xB+sSpBVB1e0DImGUseYbegDZVNNQ3jOhEPgN8Iu5Dn5oFctHlLiFgkn2SsdUeT5SPaLOomT5D2nVPuwIKA0YTVSY3i7UHCMXw53fOThW8F/XRFHL6Z3Zu2JUC4EzluWkf90VtE7ACoJyaRmSEPK9D068BWvUco/tROiUSMj8kH2+k79RHjKOWviO/FPVKGA1RR45zAlBrYRDoybOaDwFXETihfVmnUbDkZxy1OY/5W/a9lsWTfTK5/+1Zed0ZjHNqVhFDRMayx+nzFQR2+3jDDgD8o1gakM2cyPsMPA5Ew4yjQSI0q6tax6nNGUcF/cIX7Wod2AG0fA4nC23KnM0+xXozg2pawG++qrjST3FSmz3k3HD+Rj/xzRw8Pv6s9RF11vQb887lKKweG/qzATnOHQu2iF5fHWy0XSDq3Tvnh55aYRPnEntenFjJ/+Ta9FUc+u28z7OLck4t1q5+5ED57oj+RBo6jg+uF1ZFIsuA1uxDobIC8hTNrbm+zFXWDGJknBfkM2JL0v73++/L6zevNRd5ht3dHeVQIxLESUPOIECV/MaUcVK/VSE/DsrcX45h2Fn17MbRPTGBLTJVjinl8emofGJfY/86Pyvrd3ZEGb334MuyfXevLK1uqJD9xGRyCRXvrvPuhwz8W0D4Qz10+/pP3wMT/9s/+vc7DY0AKTzlLFAOJCn4VY+Kyzn4OxG4yFabUuZaM+3BlAhaAFUHJqu4w7in34bWpQ7MfIe2FooKGyBtjSHLIcK/W5BD1/pzNnRaQBhjwIYj9C1Lz8c441ocmOTHHB0fibLpfLQojVqEBGMjz8e92+94xVpQeN1TZTDUAqE2knUNeHTRtf7+Aa4ZsxYQcs3QNAKCxgEh9+oAXG1E2nMdZPWAMPcKYDR502Dd36nTY0BlwGfaqAsK931oUN3nL9747M3rLWjO/dLHAZExCMb7+XvLrAGEiRBikIgK2kQFxwFugEmETcZdg9cBIdFRiu8C3i5EGUVfYHYwqdxBKEwPH9wvD+/vyYiA4vWbJ7/p6r199YvH5auvvhIwSBRARhVzsfaLxhknjaJ95HI4Xy5gljmQyFSATEBgnCCs23iB8558PmsxIIp1J8ohuYrVmE/UMnlHrrXmQxhnikQCovw56RprPEfo2x8PDhQdBAwqIl6FcXimlSqSgLiMn4NcPyJ5FqDJenPEnmilgRuCUHzxrFCzYljF2EsE0GwFqJMAExvyXDuOpfQLkSIDHO8zjnabmhTHhsA5tehErTeLIX8LGI2TSW2fQuyD6I6dIy9evZThw3sSIYxiJtHBUDcxwPH4Ly8uibqlItBEs05ORVcbzs6V0bwjBYnQ0faAU9HYlpY6QKiSIA0gTISQPQ9q1/PnLzqvfxxzPE9yE+l79n3auk5tsPX1a8rPcRiEItmfJRYgc6Ql4iVLncKsx9EAzuO4oGfiM1HoTG3FzPNQnbOPOzpgw1Pxeu23BvFpv6PirFHXL1OO2mikWmei+87YccLvPD99ChBVvbmTE+UNAqKhy3J1zgycGyqI3QHCBX0etjvnSfo8VFmNycKyrkFimmmbNpCVQwltlv2zFuwGEI7mZsrSwrzYBlGrZFwAe1wXQzlF3LVPSvW4lvyp/U4fL68sl5XVFc2PgImA1TiNAjp4ho6lUPNVQ1mMKiZ9HWcBfdvSpel3WmBHrJ21vF+UXpg7lz5PdZZLLAphEJflaB2y0GgzNmEpeE8wQyACV1ZCteIp+yjjxLUZP6KEeU6ipMxLqZRWdgX7KfMAWqLFXxyNDLhQOxt9AFgbUkBdWOhYBK09QH3M4cjCJjmbnY9aRVTqvicwf24HN+PKF+OkWqQ1qspzpk/CTshenSgmz84X14F+nrEL4M4a4X6hdiZXMnsX11S0n/2FskE1vQbGCk7KOOa0z1FahRqhrOeJ0qkum8lg4aY8BzmBfIb78ayfPn5W2RHsTZwCUHuJmkvY6fDACrUz06b+bm+VjY31soSjb4oKti5tRYknSrNwP77J6c0+DMMqa01jrZ6hHBbOfaKJE0qBcJrUZ4HCY4TE1tfLxp27Ze/+I0UKt3buldnhvEBhKaGg3gLCnx7G3Lbgn1cPTPzv/9V/cOVNyMZYgAg5SVKCbDYh28umqmWRy/tfqRw+OEbdhhePWrxpASoBAt3mX5XUQnPj9fZQCYUkgNC8dXv02khiwGU23FyfRR/PXAASzxoAEUOuBYSOGhxWL/O5+O4RWOmv7wOC74ABXstBMH6ABEi1g3dThKsFZnh3oSEG7AakBBDm/jksYrS1oCnPnHvltRYQ3gwGwTOAtj6JOtfQs9QaceP38vOZNKn3y9vbR7XSfy1IzVi01++AZ40Q5z0tGO6ev0bNvif+0nS2nqLSRVVeQsCq0kYjFtPJvNujl+iiSxJ6vK8BzpQCceO6z0gK+5LcBoDwVZlCREHCMj0gfFQBIflAyIL/xW9+LSoa1//yqy/Ll19+UXbu7Mjow6DIffUclUrF3MCQBPgQrYnzhLfESIgwB3Mk4gntoR8jh3XWfj7P3xramt9QxqthLhnzKqDB8+ueVeAGAIcKoMpDoLSHQXzkyFJqpHEQIxiB8SfxnqrwyFojcjJa4NvKjzEosh9kaOmX7F8xeHgtAhQxdOLMipHaziN76w388sX+giHRRrzs7XeUM9fLvGydLO1ay3t9D9NMGQsViK/z5/XbN6JHcS+Ma0BfagLi8U+JC/ZYFZaGpjgcdvRM2orxuqj8yBlFlVBnDYUrDjFF2xYWFI1KhJD+tCFshVX2QfZ1G85vu+he9jm9XiOE7A30iVQlER5ZXf3eWcKzAqAAmKEcZk+KkRnaWyi3iWrzesaRPuXvAZfM60QncrZgRFsZMut3UqyEjspdIwZWmTx0HUIEXBAUUvR4VNZWV5T3l8Ld9BnPrBpsR0d6jrdv3ojOjBGMqBrzG2NYkebPR/q36q8SARyO1N/KVao0WZwljDXvQSF1foSoDMaqV8EpeYAChLXmZgChHK8zioYsLy2U1WXXqfNzO6KvSL8cR2bmxJHXnvHZS1CoXFtf1XhjePNsfD6Rcke/bFwzR8YBYQRNEPMBcDEejA/XAXRl/7QN4HzylhmUSBSniQG7QWL6m/qDvD/zJGsv6zB2SBzUPL+jnB8FPAGEOF6IqhPVYh4IaCCAhQAKzuTinFoAK85jgTeB9MWyJHVYK5BWf+G1c03rtwo8ef7Md7ZRd7YX1H1RGrYjO/uVS5i4NAbPkb3m/Py0E7KJDZV9ifvhsAf481qb/xdnGj/jMGPuEsGmv7JXc5+MC/3FPsPYmeVlKn97PuD4Oj+1IzKOJQBXymmgRM6z880IUi5oA3GnwZRUR/mKYxKHHmqnCD/RdtoCXf/Fi5flM5H1yysBQgB5x2A4PiqzyrtcKJub6y5JQorSNPekRidpKFrYNWJ3Jepux84485rwfj1twhN5/hPVeXlxVcvRoML6sXyugHDInoba6L375cGXX5V7Dx+XhaWVMjdaKhMTUGXNFKMEyQ8Ly9xGCFu79/b3n2cPSFQmdJ7rkbaBZXlrYVlTplAPvB7Vijwwj+fN3cXgY2yFVtZGClvAlG6JZy4GUrzpbNo5EGLUhCsfb2Dq1/DvFjgZLNjozyETwBZgm/eHJpbNOcIBXdSkUhx5fF+jj4TkcM21WuqqPI8VcAegxoDMRplDLUZSO1VSmP76Bt0Uea8gJf2ba9wECNvrXo9mXadutiBVIioq+eZDojXkBJLEwuj/3oGWWsqB9yd6qRIUTfSyBYTt9QPyAr5y/fagSt8p+gStFkBYp2bw63jp2MBatzuV5+1jbEHetb6reZ0tYG7HyfdyIft8dUADqihAkMgoiffUrpqaFGUUERkoo3s7d2RUfvp4WL575rpgfP7uruv1bayvi6Jj2iiHH7RbR1c1nziWlBdnNdLMsRZYZ/0EJMVIzJyKIZF+b8el95jb4JQ3uKo8hrrH+ounnwhHRAF03QurGBokOvKvnMKGhomxgcMghifXTQ1UjOW50VDPTruyHvOcrcc+RgfvCUBIRFQRBRWhN6DLGHnM7OQKYEvkKsZvGAWMTRthba8X+lP6LmCSdoZ6F0NQFDGAJ2u3rt8Ph1BuD/V89EOKiPN7DEXur5yuxSU5CaA4xkvPfRC4WMaYmpmWoXlw4ILxAZmJ8ErIphrGXJO248jDcNbcKKVRJDzsDLPsr7TBtEOD5zwfyrgp25BobPZbwAEqidnP+VzOgTjrQn0LTS4OygDCGMcYonxHuKUHCZxZphCrGH11pOEQTB6eBHUqsMu5lz7EaKcQOPXqoAiSG0g0BMMVQ5IxZe6+fvVKZRKYwzyD+kORqSPl3X/+ZDEXrdfpaZVPEC2yOjUYeyh4qAm7KL37HwMTg5ixIVp2dHTSqTG2eyfGODVNV1cWVcIGwMJ36N9aP8d21DKe2a9yDjEPs143Nr2/oLwKiAO4d3TIul6yVhLlyeuMF4CQfSo5rzw3lExy9IhqB5x4XdAD3rf4CnWSn9QABpQFcACs2DSIwup56r7Ynu/tWZ5zRmMExVFOl6p0WUERQIPzNGtTzhnR2TngPB8Z5wBCQDrsjXav6Jw+1UEY5crz0zOdba2zyWcyEc/LjrbbUqGJjvGd65vibOCcOZ0xa53OKiVRC7/T/6HC0teJQGa/5NqhnkeoKbTfzHuuAWhMf+acsL0153IaF44wc/bkfaGxEqeT86OuN1RD1zc3ZBe4xI7PR50XRPwOD9THyUnlOi9fvlZ0/eTsvCqTTnscT+wQABByBtJOIoSoi2reU8QeZwVnoqLL7m87cablFIFWzzOrPvX0oDqHqD08Wc7PWGenZV91Gt8rd1fOmovzMjuaL4ura2V7d688fPyL8uj/Z+/dfzvLsuu+w/f7TVYVWe/q6u7pmYkVBDD8Q2QEEeBEgSE7UWDHNqIAVmBECRwggBBAQYL8o5JmNDP9qPeDrCKLZJEMPmvtde8hu0aZ32ZaQ84Q7CLv9z7OPWefvfZee+3PvlB/wrWNG21yEgEo9qSUl2iV9S7Wlf++BoR/z+Bc/+l3ZAQm/t+/+O8vUrDMgvVmYfpnak0GCosEANIgtFosdGIfbgY/OlwYhBihOKWJlmejimPfZ2NEU6jofKLpMVLJcGB8OM4F/iWqUFm/OHx2FqGhWFAh95aMQYx3nP1krrhWsgKJZsqZg5Jydi6nnGjukAGryGYPLuMgBhDmPHI/O3DVRzj77NMA2CZd09ZnBgOQMnZXAVTmVj+mV+fbpwBjD3pGQEGGb7znRBb1dxXKj189kEw2NRu1Mk+lEKqIfQEtjwffMZgVrS0luoRltREPWdoShLlwBnsINtStyEanE0QuUI5/nKNEozWWXPv7A+TySQ2ygwqDkmnmfOmLju+jNgca60pJ9swZQpUaQBs9V4ZweRGnfqXtbG20G1ubkranFiHZQeYhIha0nQAY0GqA9hRItjN3RTOEiKoaU2dqXbdmCmQEfK7OJzseHhzWBcclq4DDxfvjWULrTuY/oDDNsxG0SLaALBIZrNDLcGbV5+7EYjT8G1orl6U3YailyezjkF1QAzJhiXsCSso+VYN7Bg8Aw7pPXRw2SNL83TfPyvPxuz4LxfPk3npKZ2xEnFPObRq4Ba0SEILWZSBn1bpE0Yl+94Cwz3pzL9RnpaUCU8gZBmcy0x+P++V3AjofLZFO0A0HCgBhe2U2RtR1RWVbWmwLcyjeQVF030j+fqOyNETOqSvc33f7H66J08f4OoOLLXO9FuNjMZd1ReZj63HayHblPfE8/A2Hmr0hwiuKzlfGVD00iwI4jpMpsd89edK+/fYbOX06T5xvtWuYlUiG6mEBc8xjHOliXnCuUPbyfnAio5KZJa6+aLOzyg7glDIO0zSU1lr0OCeTBFjoM8DMyzip6QHJmK2trkoIibnBeEkUQ+04Xg2lFLx7AKEpzRab4Vq8P9fVeU9Ulryoc9kXWSfcH+8VO6T621KBBRyizmuGxZnWCcfyjIhQue3Ecs2XGTnvCV4AOMl89ntFbB9zLiB8bX1VYjyAOJ4LYagAxqib9vuLAYrXtluxuKaV79R+AvwBg999990QDA0gzE/GLHXJqqdjz68+ffwbEAMQmZqYVPYmNXbZPxMQyhrkfHm/tgsnYh0AAKKKyXltzg1KEwjLdXMu5iJjwvWxszluYAVUa6t+f4VWSaCBecvneN9kirFFBAX5H/fH77KObEPSqsqZU/r3horO+ftAb+5ZbRuOTzS/AggTaAmFlJ9cjy+OCTgL86nP9KbPpJ/hTP6G+9CuVZ3ivPbuqUnX00IPzfmYZwpsicZq9oz6qK4Dvqf0/O7F6CycAjlH7wehIwmPqdeps3NkxVkv+AND8O/irPpPQpffUbsJKQJT6jNNc/k5rXWHdlmqFwKJoopXRppz2U2baDS+J0hEAEZBnH3W9AutaQFCQOjHAMKNtrO72+4/etzuP3zcdu8+bDd374s2SrN6FEe9xkxH//WZwmtA+DuCea5v4+8ZgYn/63/+FxdZqCxMbxauvYH+Q72JeekoIL7Rf3NMQJUiUeUgKypbzkGiXnGsetpHajKyQSWDxHnj0MXZ6ylsPWU0EbBEi9msE7lMlMzAko3f9NAhkl3KYAGEocplswnYDIjL/ckRPbGIDsYuQh49AOP5AzwDhvpnwXj0kc3RQRnrJ4YopMCKTU0AYe6xB2bZNOJc9veT47+Pdy5n/Hpnoc8uVSvBAcT2DkYyhJ/6rLNmzmQGFGfDyLMEgApIF0hmC8vzZEPrx6OP1iY7FIclmM/9AW38x+c3hTX3k2ub5pjelYa3+egAdgGyRZfO+0gPwkvjqt3A71fjVBFx3DxU2iZwFmasNLpADRBy8CvLbXMDp5MshKOvfDu6bUVMJNbv3b8riuDiPMComliXY48zlfnA2GUOZvz6OZlARyLurMUIgPAszN04Ez2wMih06xkcbjZc1iZOJM5fMvBkCOOUJtoPXQ5giMOce7pM+0M10RL2OPKsF2zSs2cvXL87OTGInXBOqHmHR6NwiZyucpT7AEyi68yZZB9DUcu/A4QtuGHwgtPk1jkEwAxesrZCHwxI5jyZn3JAav5G2j9OTZw7Z9Ysd58ehALOU5Y/78e8X7sJaMWRRwaeDBVOTJ6fdhOAQuYNGcJ3+2+tEHh+PgBCzsn4SSzr9FSAhc/RlB6apNRiqZF7M2YXRfMtR5b3qHo4gSsi8a4r5RmYswRB0qYgAJRn/dXXv2p/94tfaB+J0Ev2gZ6SmPnP2iGowpimB6SBnRkX3CdZx4zvx7NTBV6ooRSQqx6OBvrjnATMJHPE+QYA9eHDJeVdKUfSGmZ9vYAO6qKHbvD99q2+e7snW3R25rpzagg7qmsffPM4nQ0BB+YCx4rmOj0jJ9N1+xdqoeB9pllc5sTUyWRMqSFEWfH09FhAnf57mX846qJiV9uYPiDKMQHuiOEgdsJYspbJcLK/KZuca9cccsAFWrl7WppquNVu3LgpijPzgvcBIOwzhNlHs/YxpgAh3lMEnljnx6fuTce1laGlDcrS0kDv7IFpaK3J2CfgksCQGqufOvsddkD29eynQzCmso+Zhxlfjo9tjEiM6o+v+DiuX0Zg60jHY6exj+rrijhP1csnGOR1Nzu0bpDtxm4Q1Jpy4/pPfY1lNARnnP0UVXt9XfORe+h7E+YcjDHjOqzt16+HQBHPzOcZ73f7B77fKZRzVxWEjCKz5t3snIJGiPlwbVFQqauuIMdA80aVmjGYc+CQ5yFrJ7XiA3oQHg/11giRHVB3+wGKOrbnrWhHg+CcNl56086p5yY1hABCAqoATbebmJfqLuBwSnvoWGIzisq4xpxxm1TdNp8k2HCgYAiUfeY/gJBgGkGChaXltrK+0XZu3Wy37z9QHeHDz37U7j38ss3OU0tIjWcUR///agmvAeEnJ/X1L3+nRmDiL//sjy9YyIkE26G0Yt7q2rqyhBh5osU09eVYvhTNV/TTTlTvePvfpuG5wagV53AEMA4pUs/m6IXq+qVEwiUCcO5MYYCE6xmcJTEwQPzFRrgHjtmofV4LEyR7F2Mf9UGO5dlDM8vG2W8+qb0wdeukAIOd9xF0OMs1RBGnTdXhK9SncUP07/P8Q4arE3qJEyH1y8rDDSCmzttn5HoQl+sEeAUs5H5y7vw+45vz2xh3NNICQ/5cDJujYo6L+b+ywV4+z1hnmXvsHaT8N86fhR/Gfno5jzNevnbAnq915dwVifV1FK+riKFKyOt3zniqNnKoFxzpLpYHr5iuovMlfKNaQGgmn6LHhjZbNYRkdTMuorOetckLsmAXbXZ6os2y6dMPb362ra8utVs3b6gf4SaNsRcQsrBsusQF5uba3u6umtfjaES1j/sS4KksIWCGe0tWr88o95nwzGU+y9jzt2Qr+CxrLMqBiYxn/eAIYRvYgPlcgBsbKaMm0SWab1MP8+FYIDDZPX7P+klkX6JV1Om+O9B7xNmANhfaG4BFasfv37f3R0dyOAEsXDeZmKg1Epm3uNGksimqBxqEd0bbxLy4Cg4ToLEdM/CLoJTrkAw2ndEaawcDCBMYizPJ5/mMamXevHad2gEg4Ug0WN4XX3weOqxVm4vKNOEslLKWlbLmPfMe7MQ7QIAjzdjTvxFHns8w5tCLoVTRwxLr6BKAM53KtELX1ZDFwDHieXEWd27cGIQcaHlC3SDn5b/fI/hzOtYsRW3atsRiMLwTgytqLmnDQYbOc8T271wZwm+++VagStS2okmSfWNceTaJTlUPz/k5aJGu3eJ8ZMScTUGG/6S9ffO2PX323L1y6bfHc6pGd0ZZvT7LR20kX95LvB4D0OOk857yfvVuSg1SDrGUeN1uItkqBSCrRMHZedvF6IQFdAiEDKJaJTw2MTEAy2R2HKxcbAuLS6JXOyjFZ8+svknGr9qiwFAh80UbG+jofCO3T40acycg2Vkb132Zlup2L8mKqz5ddG6agr9XfaTqGsWmsXIvY6X3pVpli8kpc0sWaXFJc3Frc0sBG943gJhWJc44vtI4co3s717/UEMnB7EWxpjx5PrMY55ja2tboi4JPmQv4P7CCmJNJfufd8C9q3as5j8KrMx9BxO8lrh3slyAaGxUvy/zWdWfUfN5blvAvXFd1WpqzV5VyXZmrM86AirevnkjQZbZBImnqKlzn0XeIYq81F56X/H8lGK7GryjRIuKLf1aTZdXz9E3rxUY4Fq81/hSAcjpH5tG83yOd89zH757P7RMUaCoMsXeVyziwv0ylvTIhZpJppR3KEA8M6PEm7NBAAAgAElEQVQ+shyP3XLrlcN2/pE5od1UY4mNQ8gFxgABo6y1N29emTXx8VTviHt/qwDLgYAZGcID6MEIjAHc6LeImu4KNg/gu6b6XmjcCMpoIz8/M62be6qMK+9c/pWd0iFhgc2D4UUzeqie2OO3b/Yl5kUQgzmLuNsp4kcEvlBkXllt65sb7ebe7bZ7+257+PhH7dHnP27rmzttYWmtTUyO/Q2jODo4fsN/2Lfpg+nfP+b6N9cj8NsfgYn//X/4owsmamr9UicyO2vxAeTJ+wyhDKoWqp1THL4+gk7UOF9sjlEVzMY3RCaL0sD5ElnCIPIV5yubeJzIOGFxcLmPUND6bFKM87Axdn0Ek2VkE0qWMTWInG/IdHQiIrnHZFc+lvELGO4BsR1MO84DqCsqxaXMWzmsfXYv0fF8ThtyfY/gDzRTIKxTmwx5cwCXUrhztMzg04qftpERXChBFd2fz6sMmNs/1ef8HyMYtFPjcxZYqixmDwg/9awDwOMiXe1dDxADxPP5sul1fdN9XHdVIi9137o2ff8CBi9RRkdAqAYYgDz75VU7glNFZq7ALvXpAYMBF/LPRtEYPUsG6Uq/wmH+V3YUtVH3IbxoM5NN4jKTF0Q2p9vG2kK7e/t2e3Dvbrt7e0/O/PzCXHv79s3QouDGzg31XmLTjuMDCFJmW3UqF6ZlkskSgHV/R/cng8Zt584NxE2hjlPMXCWyjfPBPGdtEWW2OpzFnXBgcNTliFYrBY5LpiP9rrhGskXq6cdaKMffTokdGc5rhT0rLlKfEpVfjs9z8QxElN/s77edHQDhuhy50Iy8bq0SmSx+ghsWYnKtL0GGsAW4xyFzWYCDe3Zwx9nsrHPXLplqFIpo1k/OgbPJexkUWNMe4x2tA966r+TrNwIw0FypeTU1jXYhgClL1uN0MebJ6PXBGu4nmQ+ADjVD2FMi/mQhAiJDHyPaTx2hHXnU98iQmlKIwxj7mJYR65ubg0otEXr6IT5/jsgNgPad7xunbxAVA5jZvgjMTcGYmFQW6+gDlC9L7PN7rgWgAWTS11AtGc49TxANgoliMAXTa9w7pGS47AABYGdWzp4ppTyXI/svND8AhQKErLGpaQlOSPV0C6CyNai5OquJ4IYFOcLcSBuJ2LkED7MXMOfdf9A04ARKGBfmQYKLmRPDnlg2ks+mbIFz4bhyHt5fKLS8b97N8soqoZWB1nh8cto+8E2G9gQxEOjoFrKARoohIzsCiEJdNoBwZFnQimRGgSVEUlz/eSowi9M+gJiiUHp/FxYtGqCVQaO2Oqwv9X1z/ztaADD3WGsIhNAkHjDI3OHvDh65ryNB2rMz7/OuQVzRZwUIq98ov+e9RSCId85c5b1YQRS6MKIw7/W7gAsDX89zngFQxlyECpy1Hf9GLJ6iFWLXsyYUCFCQY1Z2Q+1wsLOnp0Pz+t7fyZwB/GhOlSIo8/OIEhwatFdww4EFB775AvTu7u3KX2A/FBgnYL64KLsBfZfAPPOJcycrnv6MYX6kzrjPHjOXejbNGeqzJWgVexF7HUZT2BJckwzh+gbiLjAnpjTuHLdd74Xf8Yz8ns2YcZ8l8EJfQEp5Dt/LPmAbHRA4bW/evJbQFfMOijTv+c3bfbERsDvQRWF+AMIZCzKrzA+A6ebmhlkiAFQCE+qLiNDNmeqpsRcWtnFGUn6Ea120LwqUgh9LdR6bdHho4SzqgZ8+eaK2P2QIzymlQA8D2w6bbHmlbe3stJ2bt9rDz3/UHn/5k3Zz725bXd9pU1Oux04pRvyw74O/kaE0OMjX/3E9Ar9jIzDxv/x3f3jBovdmmYyco+1ueu1MgNUBXSyPoVEPnEXz7Fl0pnq6fseGqDI6FTlLdqDfbJOtyLWziTFGqfEJyOCYROpjwDjGWTv3RMu99ca/p8xkw8YQxWDKeL13BD8ZE8Yj5+gdh0QKhXkLPCYyfDnL5/5o+VvONYK6sd1CNliO4fgx0jyKhvTgLIAHw5NG5JlT2L7eISaqK8pR1Sn1m/mAhiqz52tULrIrDBx4959o0h5QaKmAolt2rSKuPu8w96sQOwAxwMzPFFCX3oDV1kLJOW/cAYM6f3fPqtMYwG/C7LbVZAj9hDg6rnnIZu555Uh7DLnOW9lBNhG9chXPi8Hop436aQoH9LPohWpj4bXiaOaZHN5JAAkbzlRrSwUI793ea589uK82FNvbm3KQDt7tK4OG4wZtjUa86mfGWq26yThzgEJoMJo7k47S8q2+ajMzVgWt9Z0IfxRB+Qxrx8ETsoaTcoj4HOuFKHCyfYDmab4r4m1qq21Gn4lnaAAQEmqovo4C/cUaYFyk8HfojARjiUPBO+F5leVUlmLOrSveH4q6HjslW1O1fqGKA0B5jtyHbFexF3KPUudTVseRdZzVZPZC94wtMpUQWqVpbFl3tkO2T6nX4b3gkPM719bR347+XdTGuEWBKF0Ag3Oyg1nnUwJSvh8rWfZZ/bzf2E7GMHTI9PdThL5so0DW4qJU+MjQMT9xkMi2UZPKd+jAykZMueZ7RvafjLNBDyALZw+ne1/12W5/IFCjgIAzYikVSGAEAYijw/eq4XEmlgyh2/NwLsbCLJEZqceSHeRbWQXm0AkZZIM199jjfmGhTJVar4M22CSxVko8BIol74lsKE4hIi6MAwEEwPPq6vqgOEjwA4czcyJzP05y9oDYNtXvqRZ9FAcTICxVbp6TMU0ZQYRSskfxd1OXDawcWEl7CIMgZ2sdZGUuHX2A0lvqtsxrjY2prlpFCqap2lC2iOypM0PUE2LnzqvnJeuLWjPX4BLoMUUc4G6gY3VN1yHjqHMt1Ssq4+p7VTABwLm4WCIxfkdk9XlHiByxlhgj3jEU8gifcF9ckyCVW33Q/9eCL8x3geDlFdke11OSzaaNiUWyHNRxYJP1xT0nkEQQi+PdZ9jAJdlQxoA5xdzh/vl9AFJsfOxYMtlkY2XjxWzAblqnIMFmB20sPpVvsZYk6GPlXZ4fIMh/s//OQcFXjRv1btN6j8wdzsk6vbW7W+1Gih3AWp6aVKAHm0GvUjJVfJGd5vdqd6G6U7OlzJrw+/S6Q9yvapClwGnmRMBoz/zgvHw+mVwF/NQn0c+knZ0scfUrdP9B1p/VfgkC4QMyb3mXCayJndAmJEw4ZghfOwBChpRA5exMe/Xa9HTbmOP2oXrbiol2cSGbxTVRw4Uq6rpS9hf+fq4sOaBRgFClGg58i5VVVHxsloL0M7NtanpWc/3DB9Ro3xkQPn85tP2BdcH4z8KCmaO+2XYZJWEyuvcffd4+++LH7c79zyQwMzuPqj7Bf7LGYx3hNSD8HUM617fzG43AxF/86T+9SBsHjJ+dKlM3tZCKAoaxVnT3ikIYkUdFgUsEhuNGYDOKh7BA5eh1YiKhg+Z3fYYphp2/9YCRf/c0rUTzQ5lItol7CLiIQe8BX+pbuGYKrPN3152MbQYMdu00SwSDSHk5xtxnImAcx/lMHbWDHgcvzxAQdAkMdUIzGYs4g0Yzl3v29aDJ1+spu6MATDbBHlRnLAKG+lmS40awOEDNS3RJ/7YoogM9s0ORffbQ3M0BQFW+sYBdwbkgXkmPFyBUhK+SlgKjDvapTUQPOivTmDu1k/r9hveGc6khBGxfBoQKJNZ1fGyeL5nIjKtjgRGhUdZwGMSJdqGeeEV7lVqcHZKLcxrUE9G/EGV0fm6qrS7Ntc315Xbn1s328N7d9uD+XRXNQ9dx7a3FklifREfJerDpqj9XUaEFxs4+DmvVoGQUQAnQiQMTcJPADD9zfP42ZEampweKnI6fnGozU3au+kx6gibKSNV6CEjJ2uDf/b2lF5ucrxmU/eaVpeR5BdqmDLjUJ/CjmydzLiLPDvI0HQed8RgHWkIwOMCujcMu9TXC7jN4JMeGzJwk5VftdCpDWHU7DrJEfGQEuv34xYniveRboCD9zLCFZDyoRdw3EDrY39dzWMyoaMdFI2IMqCEN4LftgvpHXdIou88cBUDh2NsBdO+1vEuPv1UFob2p1+HCvOqw1tZWNHewnXmWBC9OJTBDTSb2rXrQQtelvkc0SVQ93zngJofR8vm9Y8zfJIoD5ZW5rjoxO4MAfddiWWJfGYj19WqBsmBnFWn4cqR5bmVei+Jqh9a9Gy1sZFB4emagxHXdhL3WmzKJ7ltGIAHAQnCEkSfAwfewRmutDiI2OPEogla2R89YGb6sD4FBgFNRkEVRLAMlJ71TtGVOJGCiNVFKjbHz/R7obPFc2z+wUJpBG7TwMXMqGyV7A+1yQplgaquwDcwL1585m6Qs1dGHqgv2XMURDx3bTjvbC4FD7IDfYeoEydAEDAI2DfqwPQ6+kHlcqfnIuVMHZhqz52ZqbrV2qzYXUM7c5R0lqJK9h/kREaEEhbNn8bewdQKAOG+AXY7n+Q3koVX6GfrAT79fBkRqRCtoxr3kvvsATXyRfk0uLJm1wetH1RfqIfOFObu+uqps9SI1dwDSZiZWvrE/UEaZL1Mz0/ItCKoAilTPub+v3p4wtbg2c4LgEs8GuExbGsYxirk8QwLftDshUEW9Mc8UxlR8tWQqw5oCbAVIRgiGdcX7TsCCeUYWNLW0nENBgdU1Afv4HPb1WK/01nQpgzPirstmwDjnc5Rt3+xrnqu8qBTZsy6YVyiK0m6CTCH0WwAhNsZtnCzAJsqolKjNAhgCiwUGCZhitwB42HhaXOyTnXwNI+JVe/L0iTKFiJmxF8wV+w3/l/tkjJZXVtqd+w/bo8+/ag8ef9lu7d1rSyvrqiUkU+i5EpG8q/73dYbwN0Ik1wf9Vkdg4j/+6//yAsPiKKgFD0zrODeloupAWNBEcBJlikNIJD7OQcCkHRTXeyQql0hbqBlxQuMo5rhs1K4rcc1OHI9QSsXlVxTLioTKNui+rZQYh7WngeW8ythUoXmc12QWWPj8LjUxiWz1mxDXUw+bKYvHxAAme+jNKzVpYyP5jO9VIJgNJ8+fjTHXlAJmBwjjlAQUXs5yjb3z4iReBdtXP5fZF2BgwD8ar2yeur/w8SsbOADTijBfjYqN4NepOWND5xKHJu8F7twyAkBop3nMhF4GuxqfAMcC0s5GaySGrIWufek8BfhU54CS6QhgE0TwGcqgD7WRptUO0LiTEQuIlIpofVGbgDJgxgbqnAEhYNBtKBbmptvq4lzbWFtuO5vr7eY2LShuiTKqvmCbGxYFeecIJvPVTXlvKuOhAMVxORaif50qQBFaV+ZOT2NMUKMHfZkjufcEexJlZn6ziQ/Zc2hB0xEKcK8wvnpAmSxXAhWMLZ/n+qaOnWrNcl5+suHzbHyrRub1a4ES5r2CNmVHECjguV53dcyiJ9Gw/uhIdXpEn1MPTNQ+WULAIJSkUNIsmLUuqpscQuxMCcLETgzZ1wpk9ePHM7m2zVmT1OZxrt4W8tw4de6LZiDreZG1YFYAn8OZ51ty+yUuE/XnPqBldgP22sG13k7mGhaCQPwCcQhTTGl1Qratz+oyr3HCAH2MDVFzNTaHovjhWM4R38oU7ltwDPAA2Oa42Lw+8wAl1llVi14EwGTe4XBa5n7T9ViV2caBo36H6/AeY8MT0HDdmW0u68kZ7EkBSQEbNYK37U8gjvdCttC0NYOJ/YO3ohzylWCEjq+egQEXUNKo2XN2j2CmGRtkz7hXft+DEdmz6i2Z7HrARiiHWl/d/pRn4zy5Z0C6xrvk79mHybT0GUfzbxB/Q6lzXkJCOMvMH86FE089FGuJ98t9OEACQEcoxQEUSfEz/xUUmZbddYDVgRUyZADOpWUohKaF8l55HuYa9NxkCBljZZcrAOKMqNdJgBp/456genJ+B4Jc25r9j3uV813Ze/6d+dUHITKfMsbZ15kTBhOmEDuz6HP26zTgLntUwGDWKNdPT87cW+xqlHv5rJgL87MK3jHmZEcByoie7N26JYolwj9qoV508qgYR02VbDn0RLKzUCrf7h+0Fy9fyB5S38s1uIfQjDkPLA4CP5yDMYi4HmPFv7ET62vrAlOMM88XvQUHZ1wiINsD7ZcgUl+jriwbgXAHCAIyGROEZ6iP5H1yXgcjyBKb/p01aHVd2jOYoWKhLgf8Yl+fPHsu24xNhEEBIOwD2Ngx3sXW5oa+ybjOTBt40cIJQKia5crekjXUHKWlh2qxq3SAQFb1A2UtEyg52Kcmc7+9ePVK7y2AkFpZ2G/qE1sZfvYH5ure3Xvt0eMvRBulL+HaxnabneNY3kNYYZ9SG70GhL9VpHN98d9oBCb+8s/+mwsoGlHKikPFgiXFnnoI/n146OJqjE6caPOnE11zdsebm9P0fcSIcwQYxmGOIe8zY4ly9Z9NlJVrxXCZ/mJAmPtiI89GE/EZGfLKYIpuEdVBKVOleN5ZHYECZUNGuiWGJRlCIuBs0D0g5PhQV5O9UK1HZxwDhONw9k5AgGlvCK2Omkia67mujt8IUkypyXnGqKYNZ74GADdk5Ma/ZYPMGIxZjFF8JYAv8Kg/35CpLDEXn3nMDiozEkD4vbrIFCyO4jQDJbYTrikcOojYdHdfEccReGqc1brCR7nuxn9X5rFLaEIX7b8U5fNMyCWHc1xdVT7v+HkAYeocPZdKEEeVQVD4moRkdjbX2u7NnXb71o22sjjf1ktCHud9a2tD6wjHjEhxnM87d+4IFOKIBVi5hhCRB4s+4IARoWa+huJE1lVZxcqiRLjJEdwK3ojWalYA2ZSsaTlvUJFqY1WWsChGyfiJ3lNCKaENJYPJvbFG+cnnEnSSY3B6qrUcRcc4PChaSmgG6qpaEbjODkfi1ctXdmZKZY9nk1Kd+tKZPqn3TTBKLRGgvVohmWvyd2WOVlb0M0IbolZ3KpaDPanxjQOTgFMczFCt4pjGLsZehNqZ5+U8sosSUakavMpm6X5Kgl8CJgIG+wNVXs6yam/cysCZjzlld/jSNU5ORe9THdS0lRwRY1iguXaJv9j5PVfNjqih+/slvDUlJ4qAIGOpb8D2O4NtBWk0qaG3uQY04yKqISJPFdgRpVFApzLr6sc5KaEQenCiFqj6pLKTjFeUWd+8MWBLFsGsgMs1sabFzcpZBVzY3DiQJFIFoL0yhXJKh5YPpmJmjyHQoI+i6lltPpjrOZ8AQtW9yv6q9q7WXKcYnYCfqKNVsxQb7yyjxdH8WGPj7wQ9+Qy3znsBDLIGLJZEreZI0x5YDBf07aRecrHt7d7SePKeOTfripYPOLgKYGptOkDL4JyehglEfze36MBAZm0a6B9pTLje7JzVLHH8U5YgQRcBQgdzWEeusXR2k7kQlensfaxTQAQgg7EI00dB53p3jANrK2CMd+faQ1O3TQ13n1HOr+BAZXFYC+49VzXxotQS5HWdocGpW7nkHeXeHHQeBYd4XoI9CfIEMMbuxr4xf1gVpnhCiXwniuPe7p5qw7c3LLZzjk0WtdkBMY5TfTVUXurG5+flo1A3iOKlAnEfPqjBe+p+0zKCTJibtO/oufgiUAZIY24zHkvLS21zfUNAL0Gg+ErKPtOOBhootaX1bgPODeApz6gWRhMWwdJ3Ka+m1yNrA3ZHxtaBnJmhDhMbrLKFycm2/869Q3kuZ5pP27PnL1RHCN2YfYbsqEWY7EsClHn+7c0NUUbJVFOTCT0TZXIoo9g2UUmrZII1wFjLJqk9VtU7cx9T1L6fK+hIoBDwjVgiqrisF/VNxM4uEoz0nhAqLr7wrd29dv/ho/b5Vz+VwMzN3bttYXGlTc/CEEl/22tAeNVPuv73D2MEJv7qz//lBQYLY5vIH4aDBasi/pIOZhE5wjRuqAY3owrmKFbiTJsBoUFhNsw+U5gocDj8yQRybA+m+EwPCGO4MKKJekFjSKYvReYx6Hw2UTkDNosa9BFDXleMPH9P5D1AKTQPORMSVzDVLUYjGYQxC5Ax8ObTA0LTKS7/nWMuZyesBBhEZ0BY3PiiOWWKZaz66HgPUi4DlrHWL58fM3nlUPWUTxGQLtNSrx5/OevJRhKNzcGv0jmc9Ru/7cP110xJtu9Rm3BlH8c2D5fBWxUIVs3qCAgtNFLZGByijnJa2FTXCKDrKakZl2QdnTUs57bueTxmzGAm8xNAqCCHntu1PtOTTW0ndrbW297ujfbo/t324O5tUUhnplzDCP2LDCEbLM4uUWfADmvy3r17DVAoBwHaS9WPqR6wBFwCupiPV52eRNWvgpvQJrnf0Lj4POePIzZmsMfaFdZInEj+zrrDaexrWlgvyez3dib0pag54lCyRg2giCITkDLVS8CB+hscJgE735dqk1pTFvXtvjOAAavSJylHQIBQipmuHUtmj88nK5d1zHvtg0yhVSUYk6ySxB6KIRCb0me1Yk+5p4hW5ZlxcsjYDCyLmZmhJxvnVH2csmXu2zUAx2kD/ti3gNnYqIBO2bWqW4JOtbLs2h7miINOtiVqRi5Hdl92mmcic87YBmAffjiW45Qm9KLwnrkpvQQlBLSgfNr5igqpaZ12jACFqkWj1QD9N3d2BGJw3s0MoCbpg0A7zhk/aVRu+q40K5R1z/gq4yX7jWImjrb7KSaDFNAVsNXbq6zb7DGMZ9ZDjjeAMgizeIUVqAIKrgb1uHbOkTXX72HZ82Lv8nn+nYwkn9PYnn60DP9x1G3peWsVVon3lAAKNX6zMwCDRTEL9vZ2BbQ5jnN8/fXXynqgxOv9JkwT7tWUaAVHyEqvLMvORsGTd8E3QRdnomkxYUXR9M1TwGl6RoAwVOToDLCOHXTyuAQEJeOcsckayvhlX8z8Ds0zey/rjLXJd7KzChoVIHSgeN7B3BLeCeMj77bfd/O57N38TMBHfe6qb2HvlwTIDKyiSTc+f/7seTs8ei9gi41+/OhRu3fnjkAZ93BCAKXsddY326TEflYMCAFECDpBX0RxlfGAMgpoj28GDZ2sLCUEt27dkg3iuNcvX7U3yggfa+6mVUt6EDLmOkeBcr8jFF1dq7uIcif2hQyc1Nxd80h7DGqQex+G88hHFJXaKsZW/PYaTW0o1HzVpBeF+p16y1oVWGN+eirxIQAhrARsjcBiV7fJ+4VODxgk6LG1ud6WVFPpenyCrNDiAba9HwT9Vvb2jKBKaD+TAofsLcfHZkFAhSdDCdWXsad+mgfivRBk5bNKgFRpA2rXd+/da4+/+mn7/Kv/pN29/1i00bl5RHzCiLtcPmObc50h/GFAot/vu5z4q3//32rXllw7tFAMbtEvsaqK8KguYeS/S743hdUluOCN0N9ytCv6HapLNsEAJo5RQbYyADZqicrHme2j7hjqALb+3AKKJSaRe8KIpLaHcwQQxmFKdDhR/mwMMfLKjnbCGdxrvxFAbVCfKDaiolLGWcjz4cQ4UzqqcvbHJHocOk0cmhE4pxl1FEXteJm+NBa6Z6x76kwPAOMcJSodp+TX/ZTDKEGUvkZwBG1DZvhSViwaz3Wv1XRhMIuVWbgECH0DQ72f/lniNMlEkOHDQfW/SeuValgMPLOyBGoGYKj7D5hMP8Kx5i/XiYmWSEznQEiwpmzCSAklwmjQ1Y9bTMfVDCE1WcraxQFn4ypAODvd2s7WWruzd7P96PNH7fNHDwQGaUtx9vG0rayw2W/IAeMc2qhevBDouXv3rpwNnAGcw2TekpVPg/Crzutl0O3aLzZl5lHWUtZhnDHWCvSugEhHme2w5hgBsqKZxUFTQ+lS0+P+OA/nyHrv53nvWGedYgPkMKhB8tj8XfaB9jjVIJ17iVIwwOZ1iTCQ7SBDlmAVPxHoIBtmKvwYjOHZcZh0nuotyv1Z/MIZzADC2JYAX9djuQdVRF/4d8amB2lXe6UulrhLbEyCU8k2ZtwS7Moaz7VFhSx6V0/bDQ3MVEl6RVpsw5Rl5lfstrOAz9R77pWAcqicUoClpQXtPqDif8D5c7udvDvGEIeLOhzZK4KJp1YhBbA4wEDtTQIp1LpNy3Fbp7/Z9na7eYN+idMCWwEiBsHOIogAWmDQ56cuUZIfbk/BmqF+t7JB/b0xXv3ekbXI7xIwiB3LvpKsYT6bfUvNxiuIGJsdO351/eed83fOm2BHHygIqAkNMucMIOTvOM60uUhAFUBoZ9OiVoBg6HzTUwjRzLa9Wzfb3bt31BzeGfrJ9nd/93ftF7/4hTIw3k8doGV/JkPoWtamWk7WAGuL+lzGHjBIFo6sJt/Ua4XG6SCqa0MlKrO4NNTb4WQn8BplVZ6HsdXvCShXBouxScA2YCWBo4CKBDgdxPCYJvMeYKdgUdUth34uVc95K9Iy79M3MZTPBAgCZOX3qAbZAQ7ePWPCPebeJH5VAnkB/w4SWXxKgkkSyplu9+7ea589etTu7t1uaysrDrZTnwtFtyiIBHt4mcnQ8gzcA1TR754+Hewltp5nJXOod/PhQ9u9dUsZSMAJn+P5EEOxKrLF9RL0VuaO8amgNICSa4d1gh3h72LOUNbQ3OqBTJwVYGFSWJk4vkl+WgjKddb2Cd0KI4BQQmEXiATRSmm2HX04sk2pWm7eBwEgAKFsNDXkFYTsW7pwfcDg7b3dtr21oYzgGXWNUu6elMqoaqY76rVqMSWUdqZgdIr7mPao9qql0TtntLE5ZHj5BhBCexfrokpkuE8xZ2Zntffu7t1uX3z14/blT/6gPfz8q7a2vt0WlqD1JkP460DF1WD2rzvu+vfXI/DbGYGJv/yzP7mwwfRkdS+p1GWww7PBWxLd0T7T0ZKxi4NlcGSBFW/A5u6r4W4n6R5jFQcxtLZkGnpKar+RxmHsnTRvona+o7zIf/cRdI7JuROZSoQyG3YPCLNRx3kIYPPY+NkxXmpwmgbkRQHiGG8Szk7F6egzNQGWPSDsnZM4yYmODyIpFYn38/oavUPi6JgBeSiQUQ61VLlBjWiQ+kOBpdDAugyeFClrU8n9ZBOVNEvV3IwgE9PsrKDPfPnrexnFITMYwZbxE1YJNdqkl5MAACAASURBVAhUewRl+UIFK0kaBR64BiozMbKV+RzEgEqF9e9ZVxZ4KNXHCiICQJUBVlCD6d/3KByv1VNOx99mDZ0po8FnUytpdVIrjG6uL7W9m5vty88ftS8fPxJllHqIs48n2owl+V30rzR4JlMIGBRt9MZNbbKaj6XwmcBDMtv8vLpGmdNxgAN44gBzfF9ng9MAEA0gND2UKLNrARN06TPb/HcagvO5iEgk8p7MPj+TFQgbIa8pTp8cSqfih55iylZ2Nbpra4DPWTlj3CvfRHZFgR+EYTxGBhShXqffaRsCR6E1cV8W9DGQ1fVwREtYKnYhdPSMJ+skjlDaEORcaQgd4EhfLdWoyD6aRREaGw4MDibjEtuWd8AY2bZRt2iFQbe38ZqJfdM4zzlLiFOMXaB3WbIrEq/4cDxkB3mnfIb7llCPBMSOHBw8trMX8ZoALzUSL1Xp9PcSvVGqj6bxuX7Ldml+1n3ymNtb6+ua36wPnhdacpSeTVekhhQntgS7GBM1Zbfyr5Qx1TKh2hSFDl67mPaNoqnJbpeKJzRdhDbIODBPpL4rQR33wNOYf6zax8qoWnHTDIlkdGPDA9T7YJyy6qWcCz2W+q9QohljrkGgJTV8zBt9JSgrivVxO6WGXy1jeIdkPwwIz88/KgB6cvLBdYQzU+3mzR0pFD98+FAOPO/8b//2b9vf/uxn7bvvnuh9BlyyBpjLAu9qQG4xmqNjZ3xtF2iz4F5w/LdVIVGXde84bJTWP3TvBQNCMxPMIjKd0EEEgaFSBpVyamX2Vfc1v6BnYg5kbmY8smcKBHeB1QRF41sQ7DAV9mKkny8utCWpoi7InwGI6WcFqHh/vE+CV2naHlvF73mWtMvgfgJos4+NbAlqLqnHOywwiRjNnID5wwcP2u1buxJ00nxBHKjq+7CH2AQo/ksIAZVOA5RaeuI9ffZsCNBQQsAYsg+oBvr8oj14cL/dvX1H98/9Bqxmn1RQDXBYirF9FlVUdMDo0H6HfcRtTXhPfEnIhZq9LSinzI/lwRYNezGiTogLqc+03zXfCYpJxV3B+LPBHnw4sSiffKwSPiM7B22TwBO1zGQQyY4zZsxj5sjS0oLE1nZv3VQfQrXUOSETil2ZbWury6rTNO7zHiyxsRJe0worH40thUAWvQ8BoxLOOng/MjIybgTFO2FB2X2utbbWbty82T7/8kftq5/+p+3xj37atm/sqZaQwM3EhNsX9V9j7PwaEP52YM71VX/TEZj43/71P7vAUApQYFiJQGoDPrYzrqbGNvh9hC6gkN9h0OBwx1DagbESZ4z55SyKnfcAvkTN2EwCCPP3OJ/8xJC66H1sRB8DlewNn+s/E8czkcU+Q5locQBrwKAiQlcynAGfip6/OxTXXc9UhibAkfthgzNd0c+ZzU3OSXHnbaNMG+3Hht8bNFtY3M9X7RJUSxMFtQJKfKAcFvdeM/hzKc/l+j8BuGTiLvUw9HTJWApcR30vgDv1L4rQRz21sp9Vg2fw+n0BlgEQXlEfdW3QucCTbyAKoT5PwLX66mnAKkdQfRQN27osY4cNBWQHsPvp5cBtAwihs+WjqS90djAZjnFcY9wD1PsqwwG8p0ZRnnrmAcDivF2cXbTlxdm2tb7QHj24owwhtYRsatREEGHGqcARwBkKIATs4GgACG/dvDWIjyST06+nRMqzlpjXvLOs4QRIQgfNPMTZS4CGbA0R00ScnQ0z3SzXCmWRORxHjmsnaxVQGXqShA4EBtZ1DtbzoDrX0ecCsixy4gh0xAi0tpX1mi1RBWqX3qvH3dOnT2x3YCmU4AyfHTI2c/PatG0DHGTomQCMEe9QY1o9xLImWPc4MwnkZM32YCGtLMguxAmLMBBjmaj88io1V1ZNDZjIfI+d4tj8LUEwqzaa/WDQZWGVrMfU9cgpmwUUdkqr1My8x/GhPo1+X86CWpDFNWZ8rm9JAAiT4nQpo+YYBQGwc2duH6I5ojfqgJOfK+qOCBEhBuMG4QhYqJ0EtVelVJpMaAKOvJ8par30jPSDs6JsMhM6nv5wou9bqEVtY6YmRXNj7LMfcQ0cTNXDUcO4vCRaNlRJjlEGufphMn6sGRzZiMc4MDRK+QfUMW68n4CkBFtevXzp3prn5yWes922txGKohXIgpzxb7/9tii5FhrSftkxLqzy3arGbKktLS5XHz5qowgWsE9CKSSLONFu7Gy3Rw/vty+/+ELZHL7+5m//pv3sZz9vT58+1zW8fifbGQ25TwykuWccd+aT6rdEFbViq9p/ENhEZVIBY4NiB1E9B/UuF10/SP2e1BurP6bbCDC3vB8CFhxgOJY/wfwn0MyXQblVgsMC8v44lmaE8pm9NMEr1kGC0N73ZwUOAP3QaWllguALwI17Y/yz7rGxgGHGJ4JWXDfBsdjLAMIEBbh29nsrQb8rXQV8j2lTovf22t6Nm5rrer+pbYZpdXysoABBoc3tLb1njqHfKoCQ4B/3RR9NbCXr65tvvtHYcN2H9x+0vd1djXsyzr3AFQAYe5NSg4iL8Wz8jgAa6wTKL6CUFjkA1ABlwDBK15tbZqoArJNl78EwQabQbaNSnJIDzoH/wu+z/x8j9BJBmQoU0PoBWjO2BkAIKE7gT+KBChzMtY1qSg/9fQ4BJNU/zmp86U3If4umXH4NgFPKwVpXtUsP9v1QrSaos+X6aauDTZRtIeHBGogPAXguxhjvhfX86PHn7auf/KP2xY//Udu7c7/t7N5pE5PUKps14vWSAHbooteA8NOe2PVvf1dGYOLf/8kfXmAoA85Y0HyFXoUhiKMY4BZHM8ApmbaAClNqRkEPfu8MlguTMRB9phBDm+xbHMB8Jg4bP3MMm3EcvTiiUT80tW9U28w9YRwMMJxR5B7UV63qD7IxGUhAWKp+RFJadfPlj+eps0TE5sTFyvWdZ8t53MjZz5lNLOA0GRNveuM5DDDLnCjzhTpXZQPl5I6UxTxDfsYxjXOYCRZjPGbzRuDXg7d+Qvr9eZw0Zh89Jj6+Gt53YN87d+7beUJBz87+ub5upH+68bsBYehLIyDsMoRDX8IChKqXqwbyfrke5xKTKFtcNFPf01UzHKEL1d0pAl39B6VgamA6gMHu/ei4nK3eRS/aE/GLS1fVxd3L6eLiY7tgI5uZbMsLM+3Wza12786eaglv3dgWFSaqeDgCRMFxHBCW4ScOAqIyZAjZmFh3EWroM/X8jc8neMImxxdrO3MxFMhkn5gfcXQ4NrTJCIc4cBHhi5ECKue7aFvJnmWec89QXnFCmPOcH2eJ2pcck7/l/gJIJYFfVLNs2MyVKAwDChEzYP1yj64/e1X0VN4pDemhmReFqkHPsmppDxJDS+uDMqnfy9rib86cnVghV/UyXg/8Lc5YMkF2wKzGmswDThif4X5X11YGWmtsQKh1EcgK04GxHVkD/nwyrAGRcVStFGonHKVDaFQJ5hHJ5164DxwfO/62URqrWusImgSkK7BVQMqlA8n8WWyB+Z7xdXsiQOJoX5VRm7EyqLLt9OzjnkrwhnVhEHi5vQdZBfdCqyySAg4+lneASihzgkxZGBOsTWWxqhcjgMXZa0CKgQZfOJdu8eHABcf0FN1kSTIeArdVuxladdYOGcCoUXIfjP+zp081xvwbwAGtD3DAuiUryVr++c9/PvSZCxOjzI7u0Qqd7gO8srrW1tc23EtOvfx4x27bAFjDTm1urre7d2+3R48eydEH/PzyV79UdpBxcj84lCYBZ+43mf2VucR1yKhc3nsr3CZA59YDDiw5g8b40c5jddniK2RyWLMBXcpy1nWUBT5y1hvgKRpjAbkE9JxpMyBVv8ViZoxBY2deeMdcP0DWgkGmwWc/Y84BEHjXZJIB0Tj40C0JhlAnx+fpLcd8BKSmjQLAjcBqginch3uhvtfYpmVKAg6vXr9Uw3WJ95Q2AXRoABsKo9S7BUxxLuy/a9f2FZQg2yTa5/mZMvZkBwn+Yb+ZO2Sk+Dy/8/ydbzd3dgaFZGiYNFNXMErtH1YHtgD3xDuTWnNRVakzJGih7LNo8pMKrpCZC91Tqs/VA3RKGX77bcn8J5ATmimZ5ADCQSSslOvfv3fm8ViZZlPWeR5sEHsX7xxfkzlKBvl9NaXHdnMfi0vOSJONXl5cKHEs1Iub3pHqH4sWn3pkxpl5hi2aINNflFneK9dGsOnJk2ft7/7uF6ofJEgWto3EB8nAo5RcgDBrhTnLvNnc2mr3799vP/rxT9uPfvIH7d7Dx23v3iMDwglECu1xAAhDm7+uIew9zOv//l0dgYl/91/94wuMXRY8BgfjgRFPNKevtcumnGxaXzcTAJTMjqI0lSnL+dkMYlD6aOAAPgq0xVFKFD0ZukSk8lk5wg1ndkE1M3YCXNfC34bsWTn2AToCkiXG0Uf7c92AmkuAVHVM1EOwsWHEyvXv1OYSrezBZ59V4PcxihJh6EEhmSpqMQNjLuyIqs/cFX56wFUPcGO44vTnmDxTJmEPIvuJGdA4OKDULAYQdhk3ge5Sku2zn3Fq4iiPY2kVP2X6CnQZEBats+dfVtYwGZz8zH32AFq/C720zmHIOn4pwl/RZt8PWcFqQq9nSDP6EWwPtU9qRF8QcACAlwG878eZTdFD8+4G4Ohr0oeQ74mLU4nLzE5PtvWVpXbzxpZoowhDUAtBxJ/joeqwAYfig5MO0NtYh8rjyDHOiZQ59/cH2hDzFScigDA0MN5pMhqpVevXK7cdwJhMDGsMsOUapIhSOKIfJycZkgg0BejhjADQyHCmxQTX3d3dVZaT++T6OGICWlVzxfmSYUwGEdETO+oTog+pzxstL8giQ+n6cKIos9UN/QbILOEoErhRMIOaZRqqAwjLWTAYcnChD46E4pnAjemyXrcf5VQbxGS9JeuJs4Ad6mnyyT7xnHlGWl6IzlZN2Lnn1E7242Gnd6lzKsYAEp8JFc/Pa6DrDOOJ6oJwdjkHTlrGMnRFZyAN8PjmczjtgJnUGDkbbDAhxemZsYVAAk8KrFWmDFvhPnanol5y47GfyZLEEaUdi+xuapNKwdPqyh81twOwkwXinDjvPEMovapjqv6LZGcAhGlj4sz1heqEUiOoLGKB1F60JEHG3p7G1ogtUu0TwiYBoAH4NtbXdT3WGY42Qi6pvSUrCBDEeWTeMxZPnj5tf/3Xf61AiZqMl1HKHFQgVSUX7oW2sb7ZNje3lONgviAKIsGXjzSQdxub1VVa0tzQuqKc4GD/rYAF8xjrR1sJ3uHHU+Yt87hosALRCKNNmsZXzrqAAUFQtQ1xzeLhkemkDnBODIBwfdW9UT3HXIvHHHbJRPWLPHX2JyAR6i57CEwk7bOl5OgAFgqkZ0OwlmBsslKiEU6bIRAxqLATer9A9drVyF6BveaehGEYyanf3Bwy7Qax7k+ZwJqAsgIZU6I080w8oyiDN6yQy9ez50/b8+fPZHuYy9AZqfG7vbvb1lbX2kIdFzuD7VGP0g8fBN44l4Ld0EKfQxd9KvCX4B/H8FnGleO0LhYXdJ3YT+Ybvg8BCmWi5+eH4Cv3mKAS53gJtf7580s1towL8z/MEsZH9ZfV4J0xGTKyZNUriJO1cEa7CJUZHeuZoEnbvp1r7Ul9tvrHpuUEdkYK2mRP1VZlTuvYvRidVXR9N4I3+HYOLvHcCjJBF4W2jN/H76Cod32fAcr4aGIaVJsaxkKA8OhD+/bbJ+1v/uZv2suXr/Xu5X+Wj+MSgxPVEg5gvs7t7OlGu337dvviR1+1r376B+3h4y/bvUdftMlphGjQw3Awv+Ql4iUmnv+JEPXvKjy4vq/ftxGY+B//+J8oQ5goc6Kmpnl4c08GMHUzDFJoTKGipQA70VMByo42GRonx2FgegGZ0CbHTdEbVv+dxRyQ2mewZPRmTUFRtK2a5+JYxGGx4+PsZKLSic5ayntsE5EspoCNwINbUOCQYGSIIOncWepXsnxR8UutnzaDAh498DUll1ozNwYWGNRxVujzsTZUfU/HANgAt2R5rgLCjFmAWSZ3AGGc56tgK0AtRtLZ3tTyGVUZSI2COT1F9XuAcKC8FgjsztWDVmcILzeEv/T3As8DJbanuV4BgXrmAoMYZm8WrqMcAGFX+9kvfNcNIl/Rgb3BrJvGJIpajYHGWZlOKyKK6ls0FW0NINILAhfnkLbazOSFBCGWF2hMv9Ie3LvTbu/eapvrKNtRA0dmwBnAZI5YLxEfwdGIGAqbp4UgLOUeyo5oYCXQgjOTCHof3OnpPzxDny3LOomjmGxL35PRzqFbJ8R5j3MXIRXARbJenDNOMvfBsaE5MofzfBFsUST58HCI4DKyoo6VAIx6xRWNHDCTxufKTMnOnMsZUT8q6q0AhJNTpscVfS1OfyhgPA8OFs4648fXZds2Og4JVqVHG7V90Cr5yvhFrIKfskXT024DsbgoJ1X2slqCcE9E+/UuLy40pqlHJJrvLM9Yx41qYeiJiuLjaJf4F88BbZRrMVd4j7wLnLCIz4R26gCgbZvVRdMz0aqh3DOAkHfm/cF2NOt8GO/z2PWxX23UmN2SwnXVceqTcQAY5D1GIGzIukKPhe444WwkTucwZ7THmN7uzNW0aoqYP6HJ8WxkIPic5zK0NfcQzNyNneyDAj1QVmBA69hzPRmy7a2ttlb0YMYMQMi84f7i0OLYow5MVpzrAQSp7wOwIYYkYF2Kpl7rBmaMG33TlIVbXS26LAEag8FYGGwQ1Ej3m1zXZwGNqO5iGxhrAfrZWQVO3LbBe5fZCBZGC/WX+2aftMrkjGwccw46qeew36FqTpeW25r6z5k2auVZ0+4AmmTw3evyuL3Zd+DHquTuH6p5XiJP2pNLwIcxsQovbQ6c6VdApmjUBIM0F6uMJcEa0fwQNpkcqfdqtj7rgIfVU4+VIV5f35Ct5VpusWLqYNa0Ka2mozood6D1yBhvb+/oc5zz7ds3yhC+3X8jQIhw0q2bNwUIodTOS2lzbDMioZ4KqMUn0rlOT9vT56V0ub8/MCkMztxHEJYSz7Ow4JYyzAOCZVyfdc9xzBXmfwAt63UAhO/fC2wSpOOaCdInuER9LRm3peVlrafTj64P5L2k3yrzJX6BG8FXw3vVGV8ILElpmjo/2jvUeiUbGOVPxo0WD989+U7ZNECb7KFEgxzUYo64PRDfS6ICGwBChZ9RE3qCXqa++mf2L54t2Uca0msM5ufNGPl41o6Oj9t33z0VIHS/zrdmfFRwhsDL0LIi+34FDhkHAoCs588ef96+/OrHaj/x4PFXbXZhSe0nzs/tedhPC3U0ged4Jr9vUOP6eX8IIzDx5//in16kxocbFpWj5KJT6M3vWIypGUo9X5xMNjQWpLJZFX3HMKf5twx8pyiazT9R2dTyYWx6Zyrgb8hYVcRmAA0DtdFtJBKZ7+mncXT7zAMbSOgU/HdvHDlPageuRosNNE9V8J/MZ4y978kRfIM5shdkUsYshIEDfwt9NX0bARdTUjFJ9i3AMeIyokmWKMx4TUewfJ+Wc+E8g9hNqJQDcK1Mluhuo4rpCAh9/9bR8DPo/AOAG58x95D0mKl0qX0cKaMej8sN469mKCN+o59yHEucpvo4DMC7AKHmSN10nLhLx3TP6zpBnFCLXATI8bt8XfosQA8nWPTQvnZz7HHGuxDVtJxK3zZAobXzM0F8qyQqC23lRfixExPnbWYKZbSLNg3lZXa6rS4vtNu7N9vtWzfb9tam6ptWqDEjClzR5T4wwlyl2XayIHbkTefiuMxfNseRcmn1OY5NJk/Aqpp4J8CQtZJ1eDX7nEBHot19tj29/TinKZymUaUGMWvHTtWGbAnHAkDijEaoJnTYOJNQ5BIgGYIY0MwLDIpuJof/tOqZHd0H4EAltYM90RaW3FfswxEZxXdyGsQiKNonn2GOcO8vXrwc5O25V65vSp3rDydKwInzBrjhAPPC86zK4EkkxYE1fW6iKbvBOV2TaaVCK7ia1hk6J1H29GPj3DipnDuCJBZEcHSb54ojmOwlv8N5AbT0gJD3wmdS58h7V9azaLEJLqQeU/Z9xk6bg4IOunHOiIcJNCtzQC2aJd99H9T2uel5gkr8m0xq6L95dmqfjkU1hFZYwkXUp6FYWkIRmlPlpLK/SACLbNTQ2gIA4P657FkWj/FacL3te2V8vDYd7AslLoBPIKKo0MwRAdDKWnAsa0g1XpubcqAz5/dLCVL0wdb07jiObAJUaeYKDvkvfvlLAXMy+6JE1p6T/o/aVyujHXDbZ+0lCDJQZKcFCA2AoYvSXy0BIouc4HDzDhU0OaTc4qP2EsYowdjUmwl4DICQrMsUxN6BTqra6gSBFpdEGWXtM16Ic0Tpkvm6tGSFTdamatQqa8g7U0aaXnhkkoe9w3slcykKpIxZn/1L4Dr3nQB0HxQVZVTUYIvLQMUH8JEBZO3w/txCw+UxvXZBgt9S3ywWA8/E+KhuEpbGRvrEem0z3gBCzPzy0mK7eeOGsoTLrJcAwtq7Yr8UhKlMG7aF+QUgVP/BoyNlDgEdyWIr8A5dnEzgkm0nmUaCPHwmge+esRG7JH+mgmtkCAGEGUfGgntijCUStOggFO/5w0nZro8fBRLds7PoMDBKGB8ybgSQeLdtQm0y1tWvknIXA7CMX9qOcN9Pnj1r33z7jTLhzEPaXth2FrNLNrnUThHh0r1Bi11QjSh1hGHvOMBrAAZIxL6wbglOYKcFCKm3FIOBWvDT9vTps/azn//M/QefvxyYJVBMFYCgxKP2f/kwFeQLIGQ9P3j4sD3+4sv26PGP2sPPf9yWVtfb7MJyOz8nAhzFffb9y95Jv9/+EEDC9T3+/ozAxH/8t38sQJgNPM4ezkuK/VlsbKyhhmB0YqTlUFWNYF8LIopg1eElixgnNBQFNk4+z4KNc8Cxcb7YNEINvZotjIPoDcFS8jgqiWAFTDrieVkOXlHUElQwdcqfixOQiNoAAEuYQpHIEsxJw/MAkgC3S9k7UQjJMpoGanzjmjk3O3ZUKtHqgCyDMkdFw6ZUSw+RH0famJoxdIDQGQjz/ZNFSzH7AH6qJYPH05Qwf41Gy9THMUObTSziNv09BMAPDns1kXZZYeoIRzpmjhuAXF12qDHsCrl/XQn298BfHZh6vpRwC4xpk6AHmhsS4zgi3oLaZwx+VUZqQ1dwIC0mqk7KAYkar0R7u6xwgL4dVI6DtmyQqCHQy3eGcG5msk1PXTTcrIXZqbayuNB2b263vd2bqg2hkJ+2E0RY+6xVqFFDhkVqmqYGJeIcZyrvZKQQOjvCv5P5yJwL7SfvJQ5vAg2X5pvmjimCnqN2JDh36EacH7tB5DXAJM6VKF+lUBpqOg5N1mIcaGfFEJFyHzT1cZx0wAFpe9kcqJtFAzs6Mh1NCqizCIrMKbgCXYmMDPaB+1pdQ0p+rh0dHcuRevP2jQAI8526PqhozhBSj0gm7Vj/xgnMswbYQT01GLH9ckTeNLKA9ATUuK8xcGMg5gAVGYhxTSdQlUBZzsu8tdqeBSqSdfS4UR/q7ECAJuMV6iGgEuoo7ygCNwNALqcXpy2O9WVnJZkNgxbVkhcgBIQzvj3FjhV1Xm0GNE6drRrBW+/0WzCF9eFnd3YJh5HfoVDKveP8MeeU5am6QdvNSc+Bj6cl2lEAT4G1yeqxRh3SklQeke7f338rYKB57ck92H/mCM+YLAvjL/rwazJApi1njek4+sd1irmir1arEtZT3h/OIyCCsYUqh5iFhDRKwCaAEDDHmPIulH2vpt4BLlnXCkTRcgJRjUXfL2CQa6f2N4FOgBEBKsbfSq4EAywEh2BH1n8CM/6cbaaCi+JcxuKONXwKQCwstJUl1xDyrG/e7A/ZW9YZGXMriNJSwC0doHKrjQhtLobgx+WaxtCFY/NUe1jqlMlKJ/DaB405XmByATDKegEoe/68ekWLFQv+cFwyyAGcYTtgexjPBKwCXFk78RG4v6xzMyfO2vt3B9pfoO+SOb6xs9NWlpYVnEhZQ+6ZnwoiVIN65jA1ddjMZOcRLuFbdrrKFrBrqmFcW9F+1tPRHcxynWUC3NiDIbiG3YDW/OqVghIZK+xw7A6BxtTFEjA4OXV2EPu4SDCtdBxUY08WdsZBINaGggxtom3v7ChDiN/hIBB9XR2MeXuwL6DG++RdAAoVMJqcct+/CffizN6EEJVB+JJrPnk3ZAyhkc4788pGq/p8fqpdGAF9Wly4XpVFbtro7EBJJSjy/MXL9qtvvlad7ZMnT8vXItBnOnN6EIbnqYDM2dnQ35F3c//Bg/bZ518IED76/MdtZX2rzS+twGNJoYr6JV4Dwt8fQPVDf9KJ//PP//SCCBcbEQXrkbdmJSUSbUNuWlgilhjKfAcw9E6FaXWjgmbvgIaymaxFIoIRAggNgU3AReYRPxjFYuJg+R7scAUQ9qCMc2UTD02N80WAgc+HOjE6aq5zDHDNPSQjwkYNshgzlSPNUdcuqoAzR2NTd9WZXcly5l4DBkfglvo6A5eImeS/8znuoc/kCAySCStHU6Bk2M/rPrvefrpu4GAd5wyd/zEC8TpNp1yaex3qAZNVHJ65p0kU7Iy66dBbMEC5MoMRkSmH7SooHF0Tb0qAO1N+L4vYiFJVKqEENKgtokDeYjEGioHBnFNOVqkjJtqY51crirqvAKR+4QtM6dndQBvKyPkF32wGvh4CEBMXKKNNtdnpCWUIF+em29ryoprUQxl1492NtrGJoAzUSK+fBGkCotlAk1XX3yo6msCGQGI5lZlvCW6MAQzX2iUAkwwE/x6ApmqzHGAYgxQWNtE8q7YvrI84v/yezZ/IK9fk3zgIrO3emctaxOGOY5gso2sIyQzwedd88a7JpOHQqvaoMuLU1/rzUOnORFNDPIa1hpw5zncAIbV7/J1zQAGLE8yzr22s6rl5JtVlvn0rR4axlWLexagQ2ZBrUgAAIABJREFUjJNEsCvteeyEmKHAM0I3iu207TC1NqA7AbJka+PwJ/sXB5jj8p2slM5f2RWOyxgzZq5hJEtpO2Pg50hU79jyLjkeUQsc9z4DExpn5olqCKdnBiGQvHs5o+XccS2uK+GTuq4CcbPuVycgLyqYm9c7a4hCJ/0SrZjKfUJRQ/EQx1VBgAnqn2ZEA+V+E3DkHLLZUKpphVJATMFDzXszJiR8srqq+cc1XU/rxtjOzBoIZx0kc4SzF6oegQMyxs54O1OdbE2ER7I+GOp+r8p65B44H+Mg9d7Xrx3oLAGTZNxMbbVgWuo3yezhiI/BQlO7WRMIlqxWw3isc4Ir7Od8kSlhT8ORJUsnsE0WvVrMuPWJzx2qcGjS1DJjZ8SkkDiGbSznS8uTleUVZQhTSgL1jvNwHVGNp5yxxDnn+jjqAlMTTe9tWCOVUWUclOEiiLGwMDCVEpjWuovgW+1xPeNGgeV5t5tYWrQ65Yxo1BcCWwAh1j22RJnTsmsJVPGOUn/Nf/O8qcHGJiT4kaBaAnacn6z24uJ829raVF0pDekBLtA8YU1ljskuV0si3r98Jlr0HB0qeJU6aAIIZPflK6HmeXIsOwTYJGDIsx4cvJWdYsyXlx2ciA/GT9OIN7S+5PMAyirAESYJzxA/h2w35wFI8+wn1KmaJmC2ykQ1aa/aYKv0UqPLO3fmeWWFuQ5grvkzPTMA3zf7tvW8R+Yq64AAH+vCgHasFzVoxvbyTlaVeYWCC9gn80q2kL1fwBOGBeNagBDgTG1igvfe8KHlflR7lf23BwKEKLoCSp9893RQMc56Y+81oB39IO6T4BLjKir4/fvt0ePHqiH87POftNWNrbawvNbaBJnnUEbVvKLcBYeqLwfdfugQ4vr+/yGNwMT/87/+24s4QBiWPivB5pTNM1G1Qaa6wJrpTa7VCzBJnYUakw6ZLi+KRLH47wCt1D1xbv7OuRIFD70poLR3RHvA5iyhpfXjtMShz2cxonFQ+qxoNu44takZ4vwBjnGw5eggXjNlUQxH4g0Y/IBWA80G2mfCekCYSfQp4xAQJseuMm79swSUJOLYA8Leicxn+vPFKe2v34PLOJPjJL9M9xwdRR8RZU1vzF3PwE6C/tIzFg0058+9GUiRVisuf2dCP7XgUhc4U2qnOO51yepfYTEZvxKimYCYqH85y9p/JapqRyifTC0YdNAeina1jhUJPSP769tXZsQK2P4Mp0Pprp1/bAtz1DkZFFJDuLG23O7e3m13bu+KakTNFxFgbZDTjvj2YDT3jKMhOhHfNeezdhNwuRqEye+Tdc+cDXhIRo/NP/Mkzg9rxGIqlrDPWkngJKCV+2OzDyDkWDbPiCPkvFHKxEEJZbRXbEwvT45bWjLIUQNm+gOy1qtBOU2zI1XOucmkzc9Tj9KUEQIQ8lxQk6hfBIS45YJ7h1ko46ytrRsQ8pyxe2ozAUUX57Si1wlA4VyQ5eHzDkTZ7ijaLhrZ2Nyee3ftnecVx8Se9tTfZE1im7Ku+QzjkDFMRD/vK1nX0PKdtXD2Ulm3Q1SRCxAcHw+9DDc2N/Vsrq9yFjm1RwE2vjZ95/wOMqdw8kOnxDYmCzysObIw5VRzn6rTOnQ2M1F3xm1m2uwQ0doaWYwjOa4RTAH4QPnjmMxfVlX2DN6zHL1qLJ7gAsfymVD8Mqe5lwQaec+pp2Tu8C6Yq1D1QtWN+uSbN6/szKqHX+1lReMb9pwC/YxRv49mTLOfMG80liWDn3ENQP14UmqM2A4BQteyxWS5PxuOsbMm1FmxNl68QNHXtXABmcwJ5iPXpP0GdjpKkCkB4VieEz/A5SPspU1ZKO/XJZVVNL5k8tfX1huiMhzDvaPYCODiHBEHYo1FhA0AKvVkAgBkoCqwwbgmWNSXlsSnCCCMn5EAL+Pez/XQJQHK1GFLM4AM8smxwODLl7RioDl8awsLbnkR+xqhGe4v7Shiy1IPHQo8v2fsHCiqNjyTCIFRW3ZDFG2yx0sLi9qSWH+8P+6XZ0mNXCjyABdEVxAk6luWcH5RUqGs7h8oWHj33h3RjzkXWU81U9/fF1AEoKdunOtg7whuMBcZO97vO2qE370b9gyehc/wbAAdvkVnBxAiJgbwruCfGRr0/3MmNv6UM5VQckdxQtskAj4L7f3RkbKIZMdFpy6RHO6bz6V/YfaU2B4FE1eLmr28KDCoLP7cnJg12qdhQ1TtqYAltauz82a2qla1SRwGCihMCGjTz56/aC9evqw2Hy/b02fPh9IG+YK1n6pX4rkZcFmjAELsMGN799699ujxZwUIfypAuAggnDTzw+wPB4XHr4G/1P/y+r+vR+B3YgQm/u+/+DcXLEy+MRiJHKkGp3MiWGzJ5GE8E1VOzQCLOIvGxoIInB2kfCcyHXpDHNMYy2zaHJ/oIQak3yyyCaSGJeIQRFdZgDFUMVYyCp3aqJyyakgc2mYAnOpJEA3AsSs63FAHVVlKnnFKaqajQA3qbUMLiq4vWOiYoRu6rtCO2uXMz+X+fS68twKprYmj7FezVHEw8zd+9hnHHghmtn3qd1fBkY6pDwwtAnuxF/6mA3yUMoTVe+9TqqB6jCsmUZ/uom/m6LvHYs5sddAuolbZTJVsd9m8gGCN2nBfpWQTQDhLPcyQCx3mat6DaVKOiPPfjH7GW+Nbzep9ekcOI/gTOpyurXpJq+vZsTK9i6bEF+enoozOzU6qEH5lab5tra+0+3dvS2V0Z3tb9YPUBFGvERAREJUsn7NCdgqh+EiEpZy3ZCk4Rs5kiVYIIHSN7BXg6GjLAoXl7CojUe+rj4YrS3bmerV86/1XDRvvgfMC8ojIh5rIBprMVd5V2AAcG0c0VLHelpgqudhOT+20uMm0GQN2Vi8E8LKmTMWcaxcTKPPRBPzNIG3OPYiKqlpg1wOjRocz7UbZFk0ZAHIFuiQoRSaqMjimIznjxTm4HtkPHHzsFk4xz4VNTVbF1C3XNnqdkg1xVo9vnk1qfO9cU4mTpKbgpWbKc7m2J1RdZ8JGIO556+wRc8dZS4Pb93JKXUNn2X2cPgBhf07uKxmjsDeS/XPWOOvR9U/U8u0fHOgaQ5YMMFR9aem750yvASHPZVub6LnbuAy1jGQJaV4tCX9qkgz80kIg2Q/TPB2U0DqtAGJAYcBtgHKvWJqAJMcOSoc173HyAIQAggQHGDPPT7d7kENcdYfcX2iEeS+sMf47ILfPsKfWNzTHAMCIm8Xmsi6VAcd2SEDJQh7OTro9DOdfwOEW/XhWDu3r16+GDOOgCKvekm6bwJzFMY6wVDLU3GPqUZ2hMm10fs7CLROTY7DPmWorLW5tbLo5etXNWqnTVFjuhz6iyWBBv2Y+0OpBlMxiDDAvmUMGAVEmxbaOa9RA8LyohdSIzonu6rVqNoTrTkPdRpHSypNuSH9Y90GPO2dIEWbJGmNsWZ8ArdVVQNGqMl3ck2mm9o2yT8YXUqsNCRQRTLDgDI3TRXOeRZCH7CR15Q5OMA/JNGuMLy6G1hLYo4P379SfMuA4GUKBLezJ69dijty9e6eAKFnPZ3rn2BnUbKndy7vmPNtb26pFTIbQlGEHiOSDFcMjvlyUW8M6EXMG6nAJeSX4x7/JDkIZDthkLb144V6rHOfnXWrzCyhhvxc9P8IyjJ8ZBtg6ggdnfl8V3JRCMS025mbb1vaW6jEBg9g0xptR5b+nq+ey2D3lTyg4h99ZGgkEmrUXVyu1g/eH7dvvvmvffvdEwPDtwUE7gPpeNYMJpKTNGL/nywFj5s28xh/beefu3fboswKEX5Ah3G4Ly6ttYoI1A4PGwZRrQPg7gXWub+I3GIGJv/oP/2oAhBiMGFUMP4Y2xfgWEPBGF/pLItqhuSTLwmej+IkjNdREFCUkjle/McYxx1gk89dH5EInCSBMpNd1OsfVKN6Uk2x4Bm0+X0CpM4ymuyXqmnqbbLiJeMZQ2gEdo6Rs0Cx4RTBVf1OAsByyXMMZPANSbfrFQ8epHjN5PibqjQFsAcEBRMkWJKszAEpFybxh9xm6AJchoxdq6NWG9B1ltK8mHIGg+wrqvsiEVlZwBJiGbwGEul4+/AkQ2IPD4R4LMBa8HD4V0ZaMQWJr+hmlT4l72Bnuwaif26BaEWXRDkcQq/uonpVQU+zklZiM6uYpiu9BuKlu/sJhuZC4kKKIUtPl/fpzZKMiGOJaKBRqT5QhBMPMzkyo7cTK0kLbXl9t9+8VINzZFjVmQXQnqI8o7ZnSxfM4o+F6GmWYStyCjbyvIclcyXrso+g9qOwzUDxV1qPGpoB4AKFofcqAjNnvzEXuLVkSbELULBUJp/6kGqkHOIbeyLkTjML2xGnK9ZNF4/eAmg9HboKe+4xzTySbr2T6OW+bmBLwOzw0y4F+WHboDCDyLo9PrNrYZz2zgVsZ02tLdVBSI3wvAIpSoxx2ZRCpoaJWi8bP7+RESjTk7VvZQd4PYAO7SdQ8a9uOKc79YqmphsZqp9rfppsxvlDhAjwiIsX1Y2PjUMdGO8MAGDBNMlmgUAaTCeF9ZJ7l/HHqmSNx1LIwUwrAMIZ2OzAoBlohokgj9TcBvti9tCRgLAjEWAjLtpL3oWbzlVXxnoQzaJAQh1UR+Mq6juM1CtrwLAFkjEWyH5yP90jWCCecz3IsgICMCseaxpqyicOhDx8gWPdTgYMAwgQR+DtfEfixSJuDJmTq+JnASfY5UyENALXuinIvKjg0OrLzRTHNuidTMTOF/L73MgCR2z3YgWWewR7gXaEQCiCnJQgKipnrea+cs58fAl9Tk5b0n4NV4zXgTLAFdZR92tpuG2vruh7PgqhMhGLShgAABFjgb9SJUcdLGw2YENy36dv7pf7quvqTau3EzwREEgBLRj2AO34AdoF35kCwFVQZG9oHHB06EBI6LMdArwSYcb9cE6AKQ0OKwWtrCrQB4GE6HOzvC8Aw5gKhnRDdx1NKTiZFFV1fM12S+ksFFaslFvcF3ZF7JwvIeGArAGt3795tx4zdO9PbzTiY1DxkjAWcUBJ9/Vosht3dW5rTPMuLF8+lcspn0rNQASBs1PtDBTcCCLN/qJb85MQZ7OqvmtpX1QiXCjxzz+rC7sNM6xK+mF+xH2RiFZS5uFD2lVq8MMqYI4vUUM4vaF4KCFefVAXijo6UFbUSfJNYTphdHt8J0ULdx3PXfSGnJmXPqFN2D2Hq8d2KAhtyAU2nvkTHhTouU4+PwDo4FgD81dfftF/86lcChbSgYP/Q3sDaq2DPNMJZop5XBlj9L6FgU5+66NYTAMLHn6mG8LMvftJWyBAuQRl1EKfPro+u0HWG8DfAJdeH/JZGYOL/+LM/uejpIizwOGYsEgxA6gscDXdUO39L1Im/9TQVU2Yc2cyisgMEnQMKkvnuI+hyIX1+x+8TEc7GHqeTsQrNKRuP6V1WgMPBSlG4AWaa7rIZOoKOs2LOumuB4mhaJthReCte+b4GUJKiMPHXC+wBCLAng2JdjIGBnnvvmFqaRvOjY2Rnv8/cDSCuaEUa66o1yFjK2a/sjyBKQGHA51XgdwnOXJltXUbw6jwEAAgElmy877M/yoB2+OqRZP0ywC/HXCZr+sMa31L2zFgLpAm48+1Pm8A6ApaAen7nuWYgyP9TVggNNHVovUCCWktwDWXxLKKQz5jyGUCoER4ixAL5zCsolFKcdb9NXxanbtqZQjl2dk6c8YDqiCz6uXoRQhndWl9t9+7uKUNIQ2MJISx6fVDnYvl1zyc221Cw2BCTNYrKX7I0YzbBNWgBlJljCbrkuIx3v+byt955hCqdtgoGSa5h47+zrvl3HAD+zthwn6acfpT9EN0N1TrVwRgE8R0KVQ9Qwlh4985OGZPNdoFItOdEanJSa+XfTpZaHEAaUQNTtSRUU83YRVNUj0K/w9Qr5rw8K5dI1hOaERlHIsrMD+yMHJ/FAnpFl33+/IUypDh+/A3nYWfnhjIrfMYlLX43ktafshBParljUw3KRhDBuHie1xyvwIjbMTDWduSpA+Ka1BpxjmRgRRl7d6UB9fLyUHsYZzB2N7Y5cyHrrp8T3Lczm6Z+Qc8CHAuQqJeZwUKCDw6WVTCuKqNlu0rJOKwINQivWkcJQs1MO/hW78nZahy+y+2Jcp0Ao+wpBtR5X4tyoqnZ+vrrr4cASwBhX7qgdyDFVBrBl8BGZXsC7pKBUYD03TvZe2WJKuMc4S9R8Cooyv1xvOmVDmgk+GClxKhOW10a8SPey/TUzJAhxKZ4nFyfmow878cCcIvKMFp59FDZcAIgyabHXnDtnkYrtsT0lDKQvEO11CllbAAh5yYzSJ0ctFHeE3ul24G45t+ZuzMBAYIjrBuA7dLyUtva2tbnA2zIijMGrE1n9BzEIZunZ552vWl6wDmDa7VbrxWyt27LQ+ZonK/nqr9z0/sj2WyAhVkEs6phA4wCQACCZNkQRQGI8Z6wScnacX8CjMqIQlP2fbIfkcm6sbOtgI2Eyaqc/ez0VPckKnwJ7/zyV78SzZPf37x1q925e0dAhWsBPhPsg7bMfDw+cnYXkMf5AYWMDWPGvfPszKP0pQ39k5/K4m5uObgRplTtnQJQ5UdJGT5zsBRglQVk/kqplxIZxFZMCFfWfn5eap9hPAQQpsRHwZfFJYl8ERhTOxbdt0G4lIhPjgcRmNwjrbiwYbzHlSXmimmvjDH3DADnXgGFEjtkfFULO9VOPtjOaC0kUKss57Tug+u/ev1GgPDnv/xV++U33zhIc+FgYkSUwmBwLbLtkILFRdUWIEyGMIDwy5+2lfXNtrC0Cm/gGhBedSSv//2DGIGJ//Cnf6TG9Klb6WmhirQr6j0KMCQ6FEpm+P0YoGQkHJXFiR3bSAQsxnHk83E4hqLxLpN3NVOWSG+yHTF8ROpFxVGUZ1JR0QBCDAibrAAh9C5tLi60F92hahCG4nZFcImwjpmgOF+jYmav0WJpZW1AhUDy3NyvMogFLNUvq/oyxpFwxmIUVXEurr4ELpzh4nd8Js5OsoMZ7zj8OSZGsQeWceauzspPAdER31W3q74/YCidQ5Ylcjemtyb+1Z9XKmvdha/SRx3oHwU0khkcAWGfuzQ467/6MQrl1FnE6idYDg7Uzb4eZug3GOrJFfAkgKmMZ12tuw291y5DaCfE73KiQbksWlyVTHHpyUkO+KhehFMTF21pYbZtrC61O3u32p3be+3WzRtteQUH3S0nJIpQNBrm00iJc9aIzTDS4gFRBgxdQ90rPTLjjGeODNOtHEqDJjtiiQYHxBFIkaBSgaTUa3FsIve8dzZ8wFBsSurLOG8c8/QaDCWPn3Iyuh5yWSfcMw6QFDW7ti3fK9CvABb3o6L+9A9VSwdo6GYTQJ3jSxnFGer/XKvp9VJCDx+dGXM2x9Sxb777rj179rzt779TZgp6Gc6jMoT0OKRn2eGhnF/aVkCTWl5aaZtbW3LuDB5d++IWKKPQTOrZFDl/Rx3YSL3rA2r9+42zkuAY/8a+qSXC1pYcqdRppbaId2NaqbMpUYfNuPc0/mSw5JBK6KUEVYpyymcYa56Z+jFogdhYg3jXtnJP3ANf7hVY6rlq3eIxAAQYEDhSzzP42VwCkHq8OPqxrVxLjl/RNIdAUj1f5mlfB5/+nexpgHYyNglmJisTGm2yT+wf1DTKAUWMB3EL9ZEcWSPcA8+J88tYZ3x7kP2pgGqCKs7yub7RGdAKfVWESoBQKsHUZll0RWIaak4ftovHExBnIZvlNj07N8wBACHfDn5azCN7RtY775hgqSjUs4CuUpusvVk09aVFjYH6oS6v6JrYCtZFsq2mrM4IEDLOgG/ez+LyssALc5TPhWWU9x+gzO97Vk+CRaH1xv+IKBXHx04FHAPi4ycIvE1M6LqhKLOmsVOMQQDh3t6e1irnA8R88803Q9brzh3X7zEfY+MQrVEma2dHojIqGCibf44Nqd6AAs2np+2Xv/ylapt5fzdu3Wy7e3tDdvblK1Mu+QyAEACK4u6J6OOnYoxAdQ2r4vAoLWrcTohSF5439ptnUqP6Cipi3tS3r9qNDFlDPlMKvlwPf0p+XtlirhtxmQSD1NKl/CfmDjYPUJi1ZKXeJanKvn7zpj1/iaCPW2RAHVUgsTLpUG/Dyvp4cqr5Z6VY6vVWVI/J76AAM75qb8M9qteqASF+1+F70/8VjIi/VfRygpn7B+/a85cv29ffftd+8fU37esnT1xXW8rZZBvxGdNZQ75EZesRpAsgXF5ZGmoIP/v8sVVGyRCubbS5RauMmoV2TRn9QaCg65scRmDi3/yzf3zRG5EY1ais2Rlzvyscg0RtQy+IM9LX+nF2U81GIYXQuUIX5TqJkCaCHUqHnYcxuxEnNg5UNk5RVdU/K2pxZHqcJaRegXvI5pCod5oih8bGOUUpewcV7FBRaEkVJ0o7esyXotHW/Zx04XJFt33fowKj+9lYAj79dS6DtAKEn5iQyfgpg5H6vaoj6QFhxiYObTbR3lm5BJ46QnsPunsAF10sPV+Hvfr78DkN/3oSRJyyPqtwlULac+oTfVPAAAcdZbui3KiRfFdDmLG7+lOAs1MBzfzpASHntPBqUUmlKupaxH5+ZRwDBgctmSugNs7UR4kmdXRdmtJeoGbqViaS4r+gqTAUFxFJ29TEmdtOzM201ZWFtnvrRruzt9tu3bopQRkySVa8nXX9RmVVmO+sEeaSAM3k5FCD1m/ymQP9XAv1Mw52wEScuayPUAXjVAwBlNp0CVFkTfWBJBwtHBDulXWNoxVBpgh0BBDGdvB+nPG0k5rMYXqQGdgZqBEJP/7gWkHPbdrJWPRiiAgXxd30dsQQsEFuqm7FQ0SiqF2xI8W5yMZKmn5ursCLsxP83ZlN2xDqTYjuI1OOvD7nJlsA8EoNoVQvRVM9aq9evRZ9FJrZ+saGRB/o5SWq27TnOveeoFgf2Y+9jV3Oe+RdZTwC3BV06tQyRU8rQIgzGFAXRzv1fgFZYXxE0IfzMr7JejEWOM7QKzlHMlwJROjdfPjQXhcgZG4m+Cd6XdULaU+Q3D9tQdz/LnMyz64McGUg3LPRJQCx+7F7eufV3Dz7T28n7EgSqR+zu8nEBRAmawFg4Z1xjV5QJPftd3CiGiXmCZ9PrVXWWcY/855rZf/gGfl7AE+UTEPx5vdcKwGfqFnKvuh/NsBkKbnPKTKEAoQGpHon2neiBux9U6BrdVUZniEoABVTJRZ8Uw9pRdOAQT7HO8P+QH8UHZB2FYcRijl13bLaOdATbqktLSwNgJAm6Wr9oqwY/QlXZAfIfAGsCNBwT6xv16SOSt5h6FwNYmbPybwLyHF2/0IAI2I/oUo7Y4nQkEWfonPAOfh8GAsAPj7fA0IonLu7u/J5ALHJEDLOAEKyiNw7f2ddUIoAzZ8MIbTQ2Zlx/6JbR+p1mRMcz/n4rGoWb9xoOzdv6N9qg1PZStZHMoQntMWpdUfWbHZuxtTv9xYAIssmeycWz+XymKiMsra5Z/luMyixWpzFdvVI84F5nsAPc4J9J0wxAKFbOFidWMHKXkFYGU6e4UDX4N24dceiRKPIxNJjERvCfwMIdS7apqCOKlVoym/cxzr9VzNPoIszJtTLMgZ4XQT4pxGLIxteol+aBydk8fG3ipkmP5Ls5pRs1NPnL9q3T562b58+bc9evnb/2goosQZnS8BJdvYSICR4OK39gjp/7P79B/fbZ59/LlGZR5//pC2nD+EFQDAq+9c1hNd464czAhN/+l/8wUWcdxalFkUt+lDVejpJosRRTuOziW6HPhZAODtrGfd+I+fciRJzPJ8NIAx1pgeDBgymGcX5iROlzbRUOLUpiy7pvoNXI8vZPBMdd52jo9XJvGBQ4oTy+WQIPhVFlcNJrViFA8dG9WMbANUGFpVzrPMZKZcDlbIXTqnM1pDtg6rTRaIFwzoQcxUwsXlEpCB/SwbtU9My/YKSxdMGPBwI1XH8lP42KIn2asoFCgvpKQ/XUVZzConESI76ckbQANDvOKIuAYMjHr9MqzU/s85c9YLOzhV1d8g4QkX1WfxkY1Rf41ig8Oo4CpAL0I8D0IPmARxXuwn/26IyUEanKjDg+kocPuYx2wSA8NyN6eemJSxzY3ur3d671W7v7Yrmh3iAHUYHHLIGvA6tCMnmyTXTqiE1NTxnDxByn5n3WdMClOWU41DEIQtlO8ArTiLnl9JmZcRZewFz3E9qtFgzoY0GMCYbmAwJ5woQjUw9n8FJCvUpYJH7T/sQsiGAwoDZ1GmJPggYrF57dqrVAXRQCV1cXNYcABTSjgLnxXWL821pGUlz0+DtPL+X42zQBOBscmyRKCfzRz0UvyfoBOCLohyMA4CMsx6H7fDDsXu1oTpYvc2k7DiDfbLtgZGQseQz2EPGBAfRWRJYDVFO9gpiPsWR6+ubnT0yQwKnHmGM2Mw+UKR1VsqQjAnvLMwN/h3nm88wRjj0fCfTlywvwMvPAGhwS4MhWFH7COcI+OZeoH4R/U9QgHP1gcFkhaGqO9tlxz+ZB+47GR6EvAIIk9nkM5lHoSnj+Me2JyDJvwEDfGcMoNjxnRp5rTe1gaD/4IQc6WQHuYeAKe45GUIFN4oaqrEvMSeN/8ePAkPM8V7NNWOuLG6EP8jkQY9THZSzIrpPtW5wPRrgkOeFZncmkSQCKN4vlaFZWlKAlHYeDp7SlNuiPQaDKaVwL9G8d8RRtre3lCHkGQ7eWQmYz7nm1QwGxmMeRUfVEJoqzrrj72sokK5vKEMYQMh9Mb4ADAUc2P+lyEuNpul+PR05tgyQwDgSAJNAEM9OVrLaeHheYgu7vnu1RkJZTfY8Ylb8O4Efrsk7oV4NMEgWMIEQ9YwUHfp4qOvj+RgL1ij7Bz3xAHA3drYEpNMKQXWwNYc5lkwp98P9ir68utqWV1cEkFSLS7uOUhRGYIyADoAwQkUAccAI659zvDuEfuket0fSAAAgAElEQVTekiopqSx1/DDUThnvXtSLcXdAxsHKZB9j95OZ1ZwsQRkrwppVAXU3mf0wnLg2tdrYr9TZwXRB/IfaPRRG3XfwqVt/HBw4cE8Wem5BKrres5y5lpLnyqrad/DMspVVE4p9ozZUPiYBDOjEZLInTKuO0BdJAvYq9yp1axroogT2vnv2vD15/qK9erMv7QmOjVAUCYOA6/geQ/AK8L9C/eB6297Zbg/oQ/jF5+3+oy/ag0c/agsra212fkl9iO10RGV0LHPppNB/OCjh+k5/b0Zg4l/+4U8vmPADeLjSqLcHYokksngDuNgwQkcy598qU3ZOLOOecydynMhwotbZbHpA2AOfAMJ+401kVeIuE2yKZ+b1H5/ICSQanSiswcCoasniJ5qPYeQn0VfXwry3JLTk673xYbhEeyoqRu4xfZa4PgZTjjJ1ZL5xffdCK6NDVv32CswEYI+AxPLieVb66VB3+OtA4PcAYVezmc/0s9kOdqiq6UtYyp49iBO4CpLqQOLQpP3yGsk5deaiu9ZoeEiiDMq7qdopgRPR+sb+khaBHZVFEzF20MK0TFfq/Rrxmio2z5wxsDRIUp2SVL/8/OlfaEx/+ZoBhGkfEWDVR7CH/9Y98b6dK52cBMzZWQsgpMm2gHDVEM6g4jc73ZYX59r25roa09+5c7vt7Gy3re3NgcYILS7vMY6zBCKqfi/Ob5qSc2zmDv+t56gMRLJCyTT1GRrW8BCEqDqMzJVkCXk2aLIcxzoI1RrnKFkZ1g1/T7SZtR3Fxh4Qcu5kVFJrqLqkzc2BjmcJdtf2JcJ9+B4VRL9DUzCpybO6qc5Hny3Jmx+rHQHONNQ5nFNTGC/am7cHojfhnBHxRSEQRw46lZ5L1DpTzEJLRVAG6pNl9REhKTn2asfhhsp2UnUvOOgfR3XBRLtFxSPCXiqyFihy/ZX7eVmllAbq6a9KxNyqzaG2Mr5kVl0/xJqw+uSCnCypMKpO21kBrZiyN32wLUEAOVeoK1eALPL93BfvD1oljnHqg7iP0Hv5CRAmIq9nlsqg11NPGc21oHhBsePdJSjnbA7S9a4lswl1gIhvgf2iUnJOi/PMqYl0gop9Fii9B3P9HhBmDXC+tFviGth65h4ONP/Nl66rGj8LquGYBsgmuxvnWw510axdozret/ZNAjjn57p3gaKqY4tt5Px5FpVoaC4cak8DFCYo5Cw6NDraA9DDcVbZkqP3znxjFnnGZIWweAjJCPx9PFXQhOyg35PXcQK+XIP7Iih148aOWgbwMul39x5Rpw4QihILLZiAQCnw8g5YL64xpI+eAWEybfgMZFZw6lXzVc3pk+FjXScrlb6lyXAnGJFgdYIEEYXhmfPeGSOMPvf7rGjBAWbJfCdIwfhzLd59akh5P7FNgFnAHNdJdpjz577Oz07lRxDMuw3t/8aOlHKZNz0Lg8ADYEi1jGdWep1hHGZm2n7V9iZTrXdAH8K1NdUQpr4P9dPtnS2VEvDu3h6MCs2xf2aQuK5bgLDouYwbXwkMag9QmYBr7oZqiNovhnmtQLttq9eAM7vKVofF1QwYU8epd0gLMbKQBItkO1+3756g7Plcwi7ch3UeAKbueYjvyHdqRaHMQhcFZLoGH1YNDAP6S0LvxM+DNjqrvsuoveOnieVySssIeplOtSMymO/ftZevXgsQAgafv3zV3hy8k81Ci8YCNVMSatJeTwBG2gLOvJPpnZmdbqtr0PE3242bN9qDhw8blNF7Dx63uw++aHPLK21mbolRHthTFxcEcsY+nteA8PcGW/0gH3TiX/3Rf3ZhatvlrxjQUF/iaF6l6LD5R47dgLHqGlT/YScmjkxAXuorcs5QFgLyRJeprFii2Yn2hnoz/L0UP3HEFG08+mCHoiJzAR38LpFW/HcWfxRJI6GuiCGUqRLCiCPLuUUdqvoqgQcZECsvYjgEHIwebFAGjcs45WOfxkFmPGpyXcYv3fOGrOT5x0uAMBnXOHlx2uP49dneTwHCvIN8PsdrfDrapbNtRQbtMnHJhF0Wlvn03Fd2awCCE1IEw5BDmcPIq5C8BGM8Zl31YoEZCbuENptMaZ1YkbzuRvS8MeJdhhCD7Ll1VrWeBQB1b1aEu9KWUA80tNO4IqgzglIrleoZqr+a74HIKEqXBV5FQa7M6MTHNj1x0agpJEMIINzaWGt7CAwACG9st+3tzTEo0LVzYX6qoS8F+vRvQkxgbU2ODN+hQwUEMvezxrKOAmyTicm6SiDkKvANUBZNT2I6YxCBNZFMVS8IE7CXdZ2gEI6QItTV55B3YmEEaj8+XnLo+LfpXAaErkOcKnEN0+wGSlMFnhhtACFgD/oakXfucWkZVcQtN8VuE+3t/jvVvOCsJjtIJJq5yfPiOOOIc79eX1YslRDCcbJgFtyCbjQKW1kkRE4qIG1qeqiJjGosPfXIGgKKBGqoFTs38MLpJtqfDCH2hjkINQ+Bhz44R4ZH9ZBdzZCUDAW0oKV6beV9JnMU1gNjZSBgulgywqHd4dTz2VDdyG7E2QyA5P5Tq4bjJPESOcIEIUZxLgXUSh2WMVZzadHYLO4RwOdMkVUHRfEm0NepTnNd5g/zHIfTQNQsE+YRPwPuUhLAZwB+XD9ZIuYj/83vWUt88Sx9NoXrcC5lCE+OKxhlxznBJtcplYhFgUHtC6qhnBlAQzLwAEKyaoxZAGHWl1gVRQG1eJRLGGikzToPIOT9kPldW10fxIzIjBwwp1+9uVTSMYNM/9AfmPn7Qd8IFQWwJ8iU9e/xRQl0Q4ELvlCp5TOMNdcnqCGmDxn0ltpHMxd4Z4y9Wg7ML2gNh3LMZ6nTTNYn741jwsxJGxbWS7LLyVr1AeUAIM6R+Ri2BGPLF0CAawNIw0zS7yv4EPYDgajehhKsYO4zP5j3sVEW6nG9W+YlbRDIUu0CCHfJEu60o/fv2sH+24FizbUd6NkvIH7Rpnk3ZM8BxUXb5JphaGHXEVVBLRQ7wN94J7t7tzT+BDbf7rtelbHgfSajH2CJPQBQxQe7On4cz5bLXgy4D3ukpzgro6w543ugDAiAypzL+UQtlniUqddhEDAXAFxhgdEInobw2GjsHnRm1/sh0GYwiP/I+uB90GIDUKvgyzHA+ES2k2+y19gIAKHANa1Zzi60XkUPV+DSgSV6cL54TSN6spTP2vMXr9qLV6/b24P3DbgWurU1C3i3Z8q4CzyX0ipBDIJ4axtrbWtnS9ThBw8fqDH9nXuP2t7dz9qsanbZYy4DQnyY0W/rC2x+kJjh+qb/AY/AxL/7r/+JAGGcyIACL3ZvbDhicUZwQlhwVh4zTc4GxBFQNQCV8YAmVzU8df44J3EK45z0FNBsnqYe2UDGUJkOAL2NKLKjsBK5mJhSHR8OCTLCduKIlI73b++crIQdvbGf0+JAq1KdkhwsCyP0lNE4NDG+drBpP2FAOGQDS4jEQGVc/Pxb/eoqkvz9iP3YmyvgTA4Cxuli7DeW7E7eVwBhDE4PCHvwN2TwCnwGEMYRvAQEBlzm7q4GXgY3/twnO0t8cpkA0ET3gMYrugrvxP9tQGjVRD0ngK3PUg5ArLKDRNrqfnKx/r4C7pxZcC0H5w9AsfPmyB8PBYwLUIp4bP8Qec6MqX+66bzEA0ql1NczMPQ6YT1R5xSqCBFIHEkCEaaLAgipIVxeQml0TYIyyGtvb5u2htS75kw5dGSgiLLioDx9+szOxfGxIu4IIaS+xc2SHXwItY5nynOGTuoMgddQP5d6gJ3PZa64DYPBdA/6sAdZ0wGhcSoSWY7jm0wUn+ceQhfnONUllfoo60wKgAUIc5+sfxwS/m6q46LEXQwYpwUCX71+1V6+eKWIMPQkQBIqn8tLy1qviF8ACHFEifiuri7L+bVIgt8bcxFbYSeowJWyr6F8o0583A6liOjszJvXb1QjA9DELiG53ju4pnMCCBelOsh/K3uta1Vk+/jENdvvDtpHgSO37UiEPyIqPcUr6qHJsJI9IkPNMf52holsEs5TxhKKVkRsov7H+CcTkixYeipm7nDOOK/MPwAaY0Qwzj3lxr51mVu8X943dC/XoVltugeEFlixQmVsfhzvHhRwPYmDABoqWJcsToBOamoF8KtOzxkOlwIkK9vXRnLOUEJ5b9zfSUevDEtEa6kLtmScuRfWgajEJTqToImcVIQwKjOiAAHUvZL/z5rSujo9daZDNX9Qj0dlUIPwtba+tmFAODsv55wAyMsXL/WepQ6Jgz/j/cnK1oj/vBPIZEzjtOf+Yg945wA2xDyop8Lmsy+mH5t7OroGECecvSE+QXoBp0YPK5menGS/3euP1g70JZ3T3Aul03syCrkW7AmgTrAi7zVgPIHhABV+n8y2soDUrn44HgRYQqnHnjCfuW6yVJtbmxJwifATdoK9A7Ek7K2yz8eubSPIzUM76AEN+LQhLMPnAYObG2vt3cF+23/zphRSLfIURoWAL2txdlZ1gAQkIooX4KZsJ3Nxaam9J/BXvZjJTO3d3lWmmqwdolV5l17XE3q2BN4AhGqfUa1remX1ZNS5pu2R6d+8A54rmgewJdKyg/MS+FSJ0KHb+LCWwtJI66yMK/cGlVTZVFo+VHDg5etXNQZz7meKEuyp6fH4jbQkgb57//49Ud8VmKI+8MMH/XtZ8976FDwzz4kiLgF55iL2+FxsHQeVqM387tl37cnTZ6offPHyTXv15m07IKONuBV2v0SuVKZRbC/qE93PlWd07ezK2krb2Npot27eavcfPmgPP3vU9u48aDdvP2izC0sjIKw6FQWhrwHhP2AI9Q/r0Sb+p3/+n1+wsOLAKWpU4igY1v+PvTf7sXTLtrtW9O2Ovo/sTusq7uUBiU7G8ICwZJCbayRL1wZLXMMDIAQPmOYBnniAfxABdp1TJ0+ezIzIJiIy+jYD/cZY4/tW7sp7fcsP5Tq3Ikq7Ik/svb9vrfWtZo45xxwzuUzsgizwHCBsSHh2jBAMFXKoQZfA25NNvAWc2azsabSXPNRRru18RG8i8fy5ZIAVtGJYWLodwx4DblSA0FLQ111bQonj+/GWx6NO20J7soFEXo695dyjBwq9iMbnIpeqzdaApOTk2TvV0hAdccpBFsPbB1xotb1oRAdCJCvQUw4yxmlLCwhb4z4R1EzXtGU4UuSoro0wU738PAFeHQSs/04U7ZPUvWiyVqntAMYALCIH2lgxRiddZDrzis024EV0EUp8pC30OvTULt5aIVYTFfwUEBrgta+AGRuULuYdfowOgRrBdjT108Xta/e0S495QBEgL4DS1zEoRxobQNGMnyKRODdKoTTbJJ5N5SRN1uL0i8o/gaYFdXFxAQU+R6HxpEKDJvLyeu91+enVy/J6b7+cApZubuvB+bR89dVXAoUYywFbMbjjVGE9BEiEppkosg2BXsAozoRE900hct/zt369Xnw2bzf3yjoWvbAaHdlvWtppqKmhdREpMd2mr3eX9cO1bdTOlbU1K3jy31A9ibC9e38gY+7dwYHe4wAn90gGwmFVuzs5Ub4m3ngd/FWkRg4eOY+IzDhvBmEaXq2Th3thLGGAoLIJJerVq9fKmeKz1OGKiIn2O6kETus3Xm55+kXbswON8cdAwtgiKmMHBvd30XsErwQWqhpnwBJREO6JQYvnen2NYtSIdlkaHyOJdjM+yd+044X9/LKThcc4TS4o4NKef0cJedbOF3TOeACaI9OUEBgVKEa4od9LHLUILVGAEPVCvO2i5LveJtfqWSIu0RM6aSLcOSP4HUEbnit7KuOBgZs5nfme1Zz9gGvxXQxYPhsDNd+LcUvfefHsFHEgWifxI1O1O4dmjXQrP686KTD0iV7i1EkkKRFfSlLgEIzBrPOvqQEZ8GwGidci0ZlzKMy1PAXPgAjh8tJKjQRbnI3i5YAcDHaXqqlKspyvNUL74fhIUWjGI5HgRAgT6eQ9wJrUcBWhvVMb4px1bupA46ii9fellkGgppwdKHYkOHIexVzus7y8Ura3d8rKCtFNl/5IBC/f6+jAlUIbh9Kww0lrpTo84tRsnzOABucwbWLfD8jks0dHh6Jv8oOwCZE3Sv5srLkO4WBhIAoh7SO6CGADJMQxEzAYY59xgHLKvk3k/wzK77GjnqEix3aiPbI95mY7FVNRjatCcM4RImMGhCfl8uJS6469anNzQ1sQtF9UST0fXGaG53bw/kBnqKnFFrHCWcL4Ou/U0U3GnfkMwB2Igjyozl47c2gjcwibSCk9iNdUNoL3J88j1gzPDBsmdYAzv+nrhw/Q/nFsO2cThxm0Uc41bD9E2dinrGJMJG2kLC4tiinz6NGOIuqs7wvKuVxfiUoLIFTZjGoHrK6slMEcwLGUq0ucXDAFxssIDK6R0fL+6LC8fP1S6qI//fSqHB4i4HNSTi8vCnnIYsjB6BghCFLTWKoAD+sTURvmvfLA5ywqQ8mQp8+elWdfflG2dp6U9e0nFRBCNydIYWPiARD+1QJMf9V7M/KP/5O/fm+6gTfY5BKxwK10iBfbOXF8Joe3onWdp9jRxIAVDtBQGdgsJyf78hOJXGDIZcNiw7Cnui9/4Vws1+nywiKnw3Qtgx2jFEv/e8PRv7u6MaaqZoMNMEi72EzoW9RU+VxLgctm0wKwRNliLEtWWMZjNf5reYbUHMw93X5vtCl2nmsYqKXWngFkwJ76aUdXBy5bT3IOwr49jvbkZ/jfrfHfGR9VtdEU0SYa2EYJ+ys21+7bFJntth3pF8/QNNFxA8MaIXQ9KKsQioIitbSeutZGCn1d3zoCOZ+8P1Rz0fPG0elECEUFVkmRINja3xoxjdrob45dBYRdRLwHzn1UsFVDJSTJYcVzhKLKXPWLKOE0UUGETMijmp0uCxI0mS2rUqxcKctLC/KgRwIH1QJT8S7L9z/8WH713Q/lxxcvdahBx3m0s1a+/fJx+cUvfqGcBiI2jBFrJdGQRFtaqlObt5N1HodC7xTyOPIsHSHvBY4yf0Ldah0Onu82aPmJAyDPhHbEmAs7IJ5+Pt9GMUULUgF7C62cnEC7svpo1u/iEsYQ4hZVFEaUsNNydPxB32GfITLhqE2RAig0ItY7xiCAkPmZfL5E4Wh/DB7KSgDy7Dmn/ltR3gvzSqqih4eqaffTTy8/AYQYalxfNLqZ6SqoYiDEvnhdC8d3UdqmxioMhFAXGZOIb5CbGCcXfyfH78WLH5VbBjUWpURAA/sK38Eoj9gL18uPvOE1BxwwCICW2EUtPN466wTmqsBLnGY8Ywxhxpd/I+uOcEPool1Us+YIApwUyVEtSp8tiQTlXInjISI3HSOiGpRcgwiYIlXKHyV/2+dSGwlMdJP+he1Be3LmhMIXNdwonNImwGCikALUFwFkpp3qTKvqpzH0A2iVP4eq7NpaJ9zDWhMorCUpGP9EypXHToSi5odKiKTmv5MPCpWOqB4OB+iDRP04OzHiLWtfFEl2rc0zsVbieNF6m7ATSKDx5FjXYt9yNG22gnX3y05Wl2GZmMBJSbQEOp/pgezdGMXMZ/JuGU8AKO0yLdeRezmkcEZAKT/32HF/yq/s7OxKlIPny3eYuyiQMo8dnZzr5lnmaRxFw2d1xjysnZy37i+5kdeKwMbxy3kD6EidVM4b2sp+a2fKRhUymeuil6wJxlSRc5xOk5O6Lk4cR8zuNR/oE6CBNU4hewrG835osowHUX/yLXkmCMqk9InmbqV9pg+K0s/PV1GjG5k7Un9dXrKT4NzKpPSNPQYHEyCWvzFeAErmCbRhxpnnm9xY7se8Zx3zfe7DfGop4TlDtS4pBl/tQ9ZY6o7SVuaAKdBEKJ0XSr/pI1FVbDpqYbJOobgiyvXmrSm87DOwpgB8fM6sstEyPUMUnGjyms5JgBr75N3ttZ4Bba7Z3bouAjRECGkj5y7zdnwcOv54ub67E0X0x5evVIz+hx9f6F5n1K6sQQvApcXuqs3IGqj7FIAUNgNzZHmZ2oozZX5hXjmEj588LY+fPSvrW4/L6uZuGZ+cKaPj0JXt4Pc5aNaTncXJ1Mzvbit++MfDCPxejMDIf/a3/l1ZbSkkG09kvIji43Mw1M/EgHP+ij3bGCehIrHxRFCCDQZZZjzCXgumwZFbwGalXJDZWRlYbFocevG2xoikHY40OFGadiaawcaDQYa6nbyqMvYt9uCCz/3CjMEVTy73dN6T6T0xTJy/cd4lZrdPqY2u6VaKTvbR0WzmXLstRRCAF8XKALP+2hEjcXSr+zzRWglW9YBDhne9J/2PZ9ecTofpPrm+KI69cR4vqsBpFxl0FKZmwnUe/hhjn85UP0N+RMvURmfAxl/lne+int4ElfxdlQ15LpLirtES2oHnEY/n5RViB37OdVS7TTSAI1tpxsiAz7TQgBCB0I7ya1VGAcJPqBv+Tt8XCtT3IUIzZCtFtsKzXL9ry1Dioa81UibGcKKQW8P6IL/jVsCQCCQH1zI5OstLZWkwVxbn55QovziYF90IwwLKjOhIkp63B/Xy6qb8v//s1+X//n++K99997zsv/9QLq5uy9PdpfJH3+yWP/7jPypff/ONqEsYfNQoi9EZUBFnAusJYyQGQCIuAQvxYmcc6SZrXXTupsh4AEIcExmfPAt7mb03JNqU6E07xxOljuHK+uNeMr6r4jGgy8IMb2uuio1HUfs6YRkX+7aoAGNmiX1EZSiGLYrh7Z2ih0T3AmicpzIiSl8ilomIcX3lZlIra3yisghulK8CnZfnQ3sPDw5VlgJQKCMS2fZZgOhaWVleEXjxXkMOjIVliDCfnh6Xw8ODbi2OjHn9O7oArZScFCICjmiFORFRLz6LQf39999rPQIEv/zySxm4fFdqmjW/Ls818z6UYp4zBiLREP6G8QugaemctCdMD0dd7FyJgiF/O/pwXCOEzplh7HjefDZnQuZUIoB5P4Aw140Ij7z3rD9y/mrpI3L0kv8dYaj0qV3PpqCGWux9PnlgyWvCgE4Uiz7QnoBBDGjnWfrFT/YV2pXoJ9+L4m7y0aC8ca1E4Oi/xY6c0pAoTJw2OatYM4pU1nnHngVt9O2bd6KFipKKumfNsfOzcFkj+oph7vpvlKuxqFXObKLORIT5wYFLdCiOmRitvRPNUSLRp++of8g6nipLC4sCTdRiU0qFnA6OGGWPUFpErStpOqmZNzgPqLsXUR3GnvXyww8/qB2ZM/SR8WkZA6GTh47alsLis9m74jihLYyLBW4ckRSQGPF6jYgTtQr5DPOd6Dqf5V6m5u+X9+/faU2hIqqo+QQAq3d4i0EwOVmWlxZFPSfqHUpqACH9VnSs5qsGxDmC5jzAOOKzL4a+/Gnk1o4Q9owIUNF2ro+Hir2NcxQKKCql7Hdj42MC7NpLp5yvy/NgLjBnpLKs8iHeK2hH7Jze9vK6YI7QHvqPg45rJveWIvTMpwgEkpoRoRm1Y2K8q0cZxxPtJsKP/cY1+/QAHBYTYsssDBjTWZ1n5FrTXii6tIX5KQfTBHvpuPoPhVrzfwJhoXFFiffevCvPf9ov3//wQ/n++fNyeXVerlE0JRWHM0pMISKDthftwIbNNKV9m+fKuby8vFBm5+fKYHFBbJ7dR4/LzpNnZXVjpyyv75SRMZgc7Fc9+LMT2nnobUDh98L6f2jEwwgMjYBEZUJNYgMd5uzL6IMuqkPM6lK82OjjqcdzGA+9N2Q2Fhtc5IwBCu0h8d3ZOOy1s1pcNnG8+vEw2eBxYn8iBintwDX0t5s7cc+jJiiZ+apYmRyy0DEBBT44bczQl9BQkiTP36M2GuDoFlt0xBslCx7AYk9U0FAWezZNCmEHsAVbhFbbeot6I7oXKwhwtqfd4bEOFFY4qLy7AMLkqlUupAFaP94BTAaxjrwqB7Spn6e/V4qrNlsitALUNir87Poi9Fwz4FIwasTqqVHr8v0NZJXbh4T1qL1weJ9NG7OsuYriSjzBFB8BwkQohXEr9baiv742o/vjH89PflqKZJdDWAsxf24HaCOpuZeuW5F3J2rTiAClbxnTXFeH1AhRGCLqgEG8nowfVKoRrQdKHCwtDAQC+T0/M6PfHIA6BBeg73g8iVZRvuDs4qp89/2L8v/9sx/Kr75/XvbfHpaz8+uyvTkoX3+xWf74X/uj8u2335Sd7e0yNTkuOXRU0TjcTPHsAbO9vH0tvohAJO+KvrTRT8bHQAtvsQsf27FjFeHMeX7nv3sqso2GRCfjeY4BHAdQIgTcO6Uo+FvWKGsXQ4ZInI3HMe0fs8iSQz2qVEsXn7+k+ofmEW3FoFtdo06YaVHkFsbpI/rb7GwVdnEpguQ1cu/I0U8odwgP/InyYjRnqicEj7nph46yvT8gl2tUBpmiTbX2mmh6s7OqWzY7M1XGRkYEBjE8Y/iNTU5Y/Y/oglRDcZh5X5Lqqsa4jwLxXgAhBh57K2qHREQBa6JbVbphnk9AcyK2PBM75I46QIix1ubaOfpkWnT7w9zhOowzlFFKemQNZn7wHOJo47MB+YlIBwDzXLkH4x5qMW2WQzBAnzw8KVw6x7sVlmq/y79jnLaMgYAp2shZl/xLxpYf7hvQyPXlBKnRx0QYA8ZbunOiVYAdwAWR+lC0GTtHt0+6vLIAWKdkhAVjxx3zOeUVTOu9EpjgfJQBXN/PudhG5hQ9HCzU/GyUS3uhI+XfVuAlA3isp5C3TjTvqYm6uhTA1LSpgVDziCiRUwXA4BoC8wJ9NUobvnwxnVQlWM7PysIilMctAW76DW3xxYsXetkucASX/rXtoc+8ZxvDZ78KnFdVWt7PewY8jkiSyxrFyogYMZ6AJjudUFZ2FI/nhhNFVNnR0bK3v1fevrGgDO2F6so6Zt5RYkWlMMh7HBsRcIDdQQQPWygF2LNP0hfayjOkrWYsrOtZtDnUcQ7kdxxuOWsyd6F6Ru+AMxRmAIDwI5TyWtJidWVVUTp+TL0vZTG+f5EAACAASURBVEYMCUAjtHoAoetKir4+PdPVuowDkbl4AV306tIO/8rscMT7tMshFH2YZ1bngiO2sFTQk7iVmirfZW8Ujf/dgYAd45roPpFknA84j6m1iMOY6KD2StXAxfaijmJfezaOlY6Ec28VVADkyOiE8ggvrq7L3tuD8uKnvfL9jz8qQnh+eVZu7m5kU8m2IU9ckXGfl6KJ4pShfA+R4cVBWVpeLItL80o7oP4slNGdR49FF11c3SiDpfUKCM3A6COEdm7HHvqc/fHwt4cR+H0ZgZE/+ff/+D7KbhGIiYEc8GBKpg3KvLL5Y/hms45hyGbFZiOaSRUS6YwJDFXEXgCKUoryoeTcwQt5eTB6nM9DUrwplAE/pgVYLlkyw7emrho0qcBdN7bcM/dtrxEvdAyFNoLB4ZuEazbXdnEHaAQgtYAQ0MN4yYivEc0kZvdgwTUK7blNblry92xMtwaXgVkFhBVcJcpjAZ9ejbUFKH0yYN2YmtqCxpduZ/IdW6+6wKo+Y6qe2pP8QMCdR6SOSwV9tQQEwInnpahh97kKCmsCOEADDx/AyBQehHZcB4sD2pSxPqLZjr/a3fQ577Wet3gN8+z1+eoMQBjB0Uf/tCC+jf7FQ5rPtfcMCP5kvBugrb+jMkZkVoIoRBWI/JYyNu5oKXWr5mdnyiK5H4DABX4v6jceUehYqUGIiuXJ6Xk5Pj0vz398XX71/Yvy3a9/LHv778vp6WVZWZ4pj3ZXyi9/8Yvy1779tjx98rgM5mdETZWAjyjXKV5uIMcY49XPWDufd9bqiBVA8hxxEOTQ5bMBhKxVxiRCDTHSWFcx5troSQz/Nh8ouWwx6rhPpPJTbJq1GANYdKQbhBQQTbBgVfKQ8T5jFONlljjKxYWjFxWsxih0rtu4cq1Cv1TkAEB5e10+HB3JSM392Rci2kN08Ob2o0ATY2dBoTHdA/optQmlAltr2+GaYP1wb0Rtos5IEWVyg6anJ6VFRy4TxapFtSv3ikTiPHGExHtgomfsj6L0TUL3m5FRzfcoCfH8+XOrm368V5sxOBU5qOqDPI9EnwLOOofN6Gh3jwhzAJRpP+1gPOg3PwF0cWqFUizQSjTo0gqWMeKzXwWcBQxynwD2OA+4fmjAmacBr8yF7FNhISSPKGuX8UgOGv9Wbbfz8y6amf6HqhpHZEBhon95PxG+AELmSspS8NlEqVoV0+Qf0o5ENzlPEoWkDY5UZQ/1Ggu4YywmKEtSo4BymAG2T1yShHEPIMz4JRIKXS6UX4AJ9wAE5v7Z+2zwWzU4fQuosoqmnYBeSyi/Xmm+4agikoSRDhDhDOd7tM+5+XdS3GrPMRwotJ02AlTXEHean1c/Up+Q+ctYJa8x0eM4BjJPua73IQuUuMxFX0eTf8eWSIQwa5+2J6p6fe06jPSRdgBOeG7kosF24lnQJtamgOwCQHZTYBi7pB/vezndEBthzfFbYjSVIpxxz/ziN88uOX+Zf8lhFeCuwkZZN/Qpjo6sHfaqrIvsj3DhTeu8EbhjnmZfZt5gd3CuKOe2lvtgrBgTwA85/tgD7Pkt1ZtIIgAaIMRel+/y9965Y7CoYlCVjaQSPOQPX9/qXOEAhKpPxJXfqJXSX897n/8sCcZ/MPAc4/wyzd7/nphi3va6DHYU+Vy6u6GWIM4klItnlBpwc3svQLj/7qC8eLkv2uiLV6/K6cVZuSXqLUeMy1lgszilZVIsHs4E9mkoqgDCxeWFMlgEHC6Klr+1s1O2d5+Utc3dMr+4UmYGy2V0NBHCPsUljp9he+H3BQA8tONhBNoRGPk7f/2X9ywog79e4CSGIAv2qha9bY1pG/CuORVqRzageN64pvOT+mL0fbQIY8okRStNXZfrK6if4VyPKbIUMRsBOql6WY0SMChQWOvLYThxPZKEYyDEsG+jFsOAIkaIDMhqGEVEIYAw4CGAMBRJH+o1esj9I5Ne65AZxDYApBE84ZoZY28afYQwm0gHzIcAR/fdSmlMPSBH/iLG0tREHAKEynuMGmoDvgR2ANEdvdPRpZYZ6SeWhL5KX60CFZ4f986nrkJDNb5X5xeGYq33ozwV521BBcEp4RxR56B8ErWrDch4tfMwhmkMrC5qWce6cyRUUJRITJwd7XOQx7fpew7lzJl8Z/ierWGt9yhMq+eLUQ9tknFFhMaRQglrIO++MFDu4NrqSllfWVF0kANwDu87xXbJH7wFBJ2Wg6OT8tOr/fLrH34q3/36RQWEF2V2dqKsrc2Xb77+uvzyF9+Wr7/6UnUNl6ScSaSlCnvUHE3a5eLpjsTKaaM1aiPV/TfQDyDM8xD1rOaQsDZCOYzRyvi1ipgBhTHiIkQQg5Z74TUPrY/ICoaM6rCdnMgg5ScGLG0GEGJ4IJrS5T6OW8QCoIZ3nvvgDadfMcAxPjDs2KswJhOZFOUUQHhzXQ4OLM4C+OEaoU5iDGLgYFxwfQxS7o8HHiMEYRkVZldhcUdDoJRKgn9+TsYUkUFFxauxD2uCWldQYMmjChWUz5OnxA99iuBCog2i+hE5rAI9PEO87kQJoRTSr7Qb2iLGGGNgr73348751pXV8HpWdKpSdBPB5fqMB69EcRMVjPOq28dsYneAIJGvRDiZM7Qbw5/7hGqZZ0H7onJKe/k8gM5gw7Q15kLmJvMzQMoA2gIbAcsxxNvcwlBNQ/kMOGbPb8sKpG+h83GNCITkHqljGGVH2tUWAc9elHWQHMqARd7nvTYKiXNTa7AapzlTA0IC3HpwU4vO16i9jXSX8wggZT6yngLUw+bh/FSOZBXKoX8WZ3LutaNwzPdL1bckj8oRQsqgWLiGayZSCi1ueso5acwJxs5lG3xv1FGXV1a7XDbmPS+AV6jKAig1tzT7LGOUPTgMpTAcuG5YBAHWfmbOeWauEokyIIwTwjmApt9Cz3Wx8dXlFY097+3tvZZziPlB1HV5eVWRNCJJsKNoj+frXFlcokzHSnVwmpXA90I75XdLic3aDZU3VG7aCTBVbl0VY4oTI+rLpsbiQLATnT7LvhEgxD66VZ2+XCPAEdsI6jxHd9ZWbB+tdcpP1PXF3KF/XneOELOf4uQy9ftMv7HreFZWXrWTOTYRN6JfjBWRQwApDjvUnU2d9R6u56rnS94h0e/Jsra6XFaWFwTY2C/J4xMgpFRHSkfV/VG6D+eUpLhTGTDV/x3BeUgZsptyenFV9t++Ly9f7Ze9d65BKECo/aSWghrFUesSEyjrcj/lDirajojSXFlYGuhFHuzG5mbZ2n2k6ODK+naZmV8qU7Pk9AJYHZWNzfQ5O+YBgjyMwO/rCIz8p//Bv34PDczRMkvsxuvbGSSiKDgfgx8+a2EBjEp72ZRfUnM9tIGjulCKPZ1VTdSHuZaLgYPLi7vsgDxFfZ6gg05WNbTapKOEyZVQDagaTWQTkuEjxc8+kpkDOYCwjTy14CL5iq0HMp7TNloagQsDwlZIxGDOdbPuFbFMbocLVmeHcLJda0gFDDIqMcKsOGgVQIu9eIzteeUVL1kFWOMpDeJ8HR+azi3pwVUvNhOg4zEI+OIejqhqc+wUZkm47iROakF4A+FsfBpXSZsbzOvASt5iVerk46KMAgQpRwLwHAdeuoZFB9yaCGA79llAMQwCCltw1gKz/DvXDYUwczjzONfNOLVOhIDMdt60QDLvfwIIax6iqaeMKfXoHLiGPgq1h5ITgO4l6i0htLC1WbbW15WHgtGCGisGF8/j6uamvD/8UN6+PyovX78pP/z4qvzw48vy5u1hOT29KBPjGCXT5fHjnfLtN1+WX/y1b8ru9mbZ3lwvs9PUCiMH90aAh8M9cyylCHCkcKCzfvpn4GhShHbSZ9acoxV4ja22mLmcKE8LCDOmAkqijp11UarkCRGt43MYyQAYPO35bAChc9eKhHUw0nBazM0NDEjJN5JSp8FTIoQCHZV6JiqQFDahTN3L0I2zR3X0yGP+eKsI4ds3b/Q+bUj+IMIzeDmIUNIHRDy6KNKoCx+Tk8jLdetgFrDOKT1BtAcAZwEVDBuMDZ4/YiWAUAxitWdkRGITGN+0mT0XIyr01uzRRAgz9ox71DLpOwYYbcO4xEjVXl6Bh8B/U/cvtPgAhUQb2vy4PiJw1hm1MWjbSJCcKYjgMJdqlLmNfCUVIFFd2hE2RnJGaQfzB+M3QCmRXK6VCB7/ZvcJIMxeTf/4fp5NgC/v6zsjI31UuUa2eJ6hewboBcgG1OR92sx8YVz5nZIdLo9C1NrURe4Tml5YFvwteantGAQ8BODwmZFaail5ce3+09IJM0YBdQEdcdD2gNBrLxGdFhAmt5O2M3b0y6reI44s1ggRhrpETRYXy+KAOYougB0NucbU1ExZmB8I1NAP1vbe3n63lgYLlAtZ0ByMI4P1HHGUOBoyf9o936wbMxz4yX6T5xpwHbDj8lJWq3WusZ0QcdQBQOgTgA6hFnJ911ZWdeYSESOflvYztjjLAFMAJn5c9oo9fEyKpALKg4HOeb6btgAEA3oZ39RJpH95ZvwOqJUAVRU0Mpjqc2D5e8Cyy0I4KssPZ6lBFecwaTqmHDPvQ59lwYhaXx0tfC8UXUXaSaGplEnayrV8VuLgdcQfgaNQXHESWFzJzn6lSHx0cADwGYq/nIC1VjTjhnOAZ+4yZU7T975GoXqihlMq37G6siR7QSBVdqnLSN0KEPo7jBGMBPY8RQjHrALNdQUGz6+kJvp6/63OzvcfPpSDD8eFUhpECDmHXRKrL0qvSHUHCNmLSEuYUXSQF1TR3UdPys6jJ2Vz50lZWt0q07ODMjE9p9rDfYpNH8n8fTX+H9r1MALDIzDyD//mv3lvzyWKZJYlT7SMRctiS+J9DtYAwtAyDAyqqlIjxMGmgioT3qVcl8/G49c3JvW9qhKnQI2TpFsAELCT/LwOFLCo2ewrxS3XD1iI0Zp20tYAzHi92fCyEcZQSrQq7eSQjFf0c0DE1zWdNV7peBKVh2kI9QlVMdeO0d22TQZ1jeCxUeWVtrZUkuSixOtowO48h78o4uYD0qAwwB7AJhoJdbLqIWhwXhUzA/Iq7RUwSNJ3xp3PSqkxqp41ITCAGi+clL3MRtWpkDa0bW0jgZlfAfJtpK8du2Gg3s01csoq8GyB5udAXca3BYT/oq2jA1AVEJpSiAOgVxk1j5Qkc2gqpSwvLJTN9fXy9PEjFTVeWVrqaJ6T06ikQdG5KW8PDuXl/OnVm/L8xevy4uVeeff+gwASyw1a6PraQvnqi8fll7/8Rfnyiyfly6ePlIMxOTFW7m6uy8c7jCmLL2SeW8WyVzmUt1W5QBaeALSEttUZCcrfOZaRF3CZOcvzCljIWmNOxTDnO4x9qIihfnEdAAw0R4yiliIZsMJehIrl3v6+2oyEfe5F8W6LEVGHygIWkt6v0aR+fuDIIhJ40IlWSC6+qrpi7BweHBTKA2BImT7piJacSiP05UrRv+mqDsnfVZz+2vlo2SMztu2aDTCFLszzJ+qG0dkB1BEk15fK3Lxr4Dk38VhtYS8yuINZYdU+xltG0YVzohxpSzkO597ISdas7xZkJDIno7KC5m5MLywUwiv7YdajnEZ1Pwow5TPswdMzVomMUZz9KPsgYxnAFrCZcQtgDZ00kcVE/zIXda06P1tQxL/Zs/K5RJOyjzNmqXNHn5NDyG8+EwXSzwHC0DVpP/MUx0XoiYxR9k/6QL94tml3IumMBe8zxmkHn02kketwH6KDypMkR7KeaXzPES07C/L8aUP7/Pk77yd/kzHJ+gsd2MDIquGJxHP9RAihm7JXex1eyIBGERdgRRQNURlyCg2eLmtU/ryWwyC6s6w5TdRaZRuurjVeqhc62wsNOS/SVNhEbrPPDp9ZiVjRv9gnAYYBh5lrtDuquji5w1KiXz63HcHBScPa38KBtrUtIALQgg6Jkwa7xyAbB+mkzimAV55jItKAQcbb+9lhJ6LF2qb/vHg/jgTa0PbdzirTPHmxFyY6zpzg/aj5Suiosj0U5appOZ3NU6IgO9M5LOScrqkSPEv2Cq7JHFRkk/kAQ0mF2fvyQwaNzEPo8rdyeJ2dnXQ0Y84dXlovOMPvzTbB6et5bfEZ71mUmHKE0VTcCzHCiCoztlDpFxdny+LSjARxlpeWBdiSyo/zRzoFrP0agFB+9BUlcChXhf0C3df218XFtQrPv3l/UF6+3tfr+OyinHDfm0s5ANlDJsdHy/SEHdTj1VGNyBvjLAGw+dkyNTNV5qGxDmYFBp998XXZffxF2dp9WhZWNsrU9HyZmKLcRFKBHD1u7c5/kf3w8P7DCPw+jMDIf/+P/uN787eJ3qAIOqVFjVdGVM6raxVAPcYIrPUFFQWrKmIpA5GyCjIaQvEr91bKm7URwMYRYRdRmPifNiHAARRRq5o5YmhA2B3qFXDob1LxBISEFkl0jdovFpLA8Gf3aRN5+yiOgSsbpOintUi93ieMUyOTEXZJnTt7smzkK78qOUS1ILmorRVwqCTHTQ+QfKhbiqb7SaS0D9zVw6ovYyGsRB8lx+woB5szh1y8qDLklCtmkYBQRDhkSQZH7loRR41JjWxGtbQTazEoy7OAzibQpoKttMfft0FYq9KHEnrvwtpQVdoIU/L1eg+uvYw2JAGEHMy1880YtAC19YwHgA8Dwhbkfw6kD0eFDWz7qGg/Bx2BZQzaPAU9L/XVtN5PIq5D7XauJTSUOk8EQqE4Q9ezMA9uAcREwIrkrGxvbhoQbm0pQojhxfed63Gj/LS37450sO29OSiv9t/pNzTS8wtHPnhGc7MTZXdno3z7zRflqy+elm++eiba6Pws0SjWB17QADx7gDnA4ggSsKn14Jg7XDeAMCBSDpm7u2rEXXZzkHGPURZjLQayPMt1r4iThPeSZ4NByHcwTDAa8YQPR4tt7NyLlkntLdosjz2eaUVjzqRUx3UjKqNIfJ1vAQlcQ8I0FRDmvkRFJLZwcS4wmPbGcy9luxpFpQh41pQLnpraqZpr5/5ugAcFrhUtvzVwIxLrcgkzaisGYyiu+h5FlhcXO8qjyo0gYFFVPcV4gCUw5mhuIgBhVthJYoptnBmwP/gczyHRpayhOIxaxkIAG9M+EbA8W+2blYGQaFMUmnWGYDhPupwE76d9KekQwBdHE9eyE8IiIMOOGjmWqtBMC/S6KD7gq+Z8J5qSiFxrjGUPYkyiTMv85zvJF+c+idxxjUSksib4bCKQzBeM9tyjdYRljOhTQHD2ND4XQ9EGJzlnUBAvBSABUSobUMtaMI4BfgHsOUdzTdrZ0loT5Q3w1zlQ6ySqlMHAkXXVbLu61j15Za4HcEJz58dqx46IkyNHhJC8Ks4IHIQBLqwL1qSE4iYnFQVCQRSHBuPvtb1c5uYH+m++x/xPfmHo37Qjc1t7UC1Fwfvps9tlG4C1EedngG8iiWE/OCeRc8dUeDsmLc4DKNrYWCtbW5sChKS70CbX6buodFRUXaGV3+plm8HnRZwPXBflTyL+oT3zOZ4rUcKAx9T3TG1KfgeIBzAyL7L2QrNP7Ue/d16ub2yzucbvhJ02N7c6C0LJTzTQDlqcVn7erbgNNH0JxtREEMkJVfq1WUKO+AEIGRvGGHvEInu2VaCv2tE9JsAPwFNBe+XOngsssjewT4o2egAl3w4s8l6JwOIMXV9fKmtr1OFdEEC0o9kv6TnDrGmi5wKplKO442z2/QkWsD+fnl+WwyOig2/Ki1evy6u9NwKEZ7RfjCscJ0QgR8tkjUIybwGDKWlD9BOBGxg+lMKYnZ8pT55+Wb76+hfl0dOvFCFcWF4rk9NV1bTRhfA8M3304edhBH4uIzDyv/83f3ovcNYIAYQXHg80NXWcxF3zOTD+oXBUxVE2IhVXbXLmZJBQfLsWoLeRYvpab3A5XwnBBrwziTjEe2mPnxOOow6aGn+5V0CKQ/WOArUgIQ9CJEe8g7bvK6CsddVqjl0PGvvi5vl+b1QYIQgQVhEYDgeorVFhdZudDxnlyw6I1AtGLEa7XP5WwWXXjhoFIEOa8bEQjym9AMBQPPHIZfw4KDicEQNgw2XsTCXpxyVFzyX+gpGpsiKmVPFvrh3AKZVOjIIOVFaehzFkI4gAuA4I7iO7eRZtVFPXlqf2UxprO9YxWmMkyhhuoh3DUeb22fURoT43atiYCFDMZxPxyHVy33Yht21q32+92fLQjxnwCQxA76mAkL/hc6AEBwYJdNHd7e3y5NFu2d7alMCMDuARlOEuyvHJcTk4OBJd9N3Bh/L+6Li8ff+hHByelOPTy3JxdaMIMs8I7Zj1tUVFBr/68mn59usvyurKYlleHIiCSq6MFH/lULBjxr4bDsYJOYNiXBoQRmCgpyeq1qeU8axQGqAY+k4XxapRjRzeAXiMU/6NURJAhEESZUYMpvZZ5fPsCZdX1+VQ4iY2IhS1KwBF9iXLzCefCeDKwIimWfP2mK9E+LhvmAF45K3qWlT4GBpnWAnM54jXoBgqmiPldnipZqYp7ni6XaT+TH9jXyBKgvGsMWU9nl+IOopRjsHBD+0wzdPUMNbinJQKk8/sHJxPInMTk9ovQzXk+zGcvdZM309k6OT0VIZZOw6tQc2/E81jr4iYCWPGNUSRrfs87UhULFEojF+uTXsw/GhbolMBXLRxeJ3x/cyH7FPDNEA70hxRDiBMjqPmXqVmAqIyhsNsEOZImA/8O4Z1wCoGeYBx5kn6k9zFfJbvB8iFmhoAmnkaIN7OeZ9fTrfI3Mq9uF6AQ3I1ibTKKVuBfcYgzzD7YAuKsh+GVktbuWf6x2cTffI9rdqbe2Ye9I7GPhcUg9hUXuofOh+WPQSwmKgcxr7q3o1PaE8iKgYgtADTaF3fa4WaoZm73HsYEKbdmde0BzAZZdLYJAHBcYC29GOPtXPU8rzYV8kZY092nUXvhbCXKPOzvrZa1lZXRasXU6CqGeNAsArzbLm5su0SW0D7T3WU8nfsJERT2MNSh5L+IRrFGKREBOtDAlTHx3oxJ+mf6glW1d68H2dKO+9cMsJ1ZqOImTWEhQOQQVgmc1Fjylo+PxPQhcrKe9yLsSUIIBugRt6ZCwGV2BY4qmSzqezQlRyWOARQdOdMMLAjwugamcxfggf04eLiSrYRooT8+/SE+omIPRF5RpzsvsxMERVcLdvb62VrgzGYUb8+su+Qw6gIJ6DwXoql2QscIbyqReAdnbu+gtV2XY5Pz8r7A9Is9lWQHtoogJAzk1zFyUle42UKx8AEjKipMjs9I6cHebL8lgrpyH25/XhdJqdNL376xdflm2//qOw+CSBcLRPUHxRdNboQ2NNRpP+5QIGHdj6MQCkj/+f/+GeKfzCBTY0w6LAXMXVnTp2bI+EEgwzn8Lk+IMaRaDcSBkEtL7zw8TI14yRxDE62Y4FIPofhpEXjqJFoMgizqBZMn2xvrn3oj84lbA3LFIoO8ND3BXJ+k5oZUJZDObmJXVSx0pCithhqTj9RHFlKgXOJ4sj7heFS1eIqXVT12iLcEuDUCLgEEGrT7kossAEZ2Jq+4Wuy25rr7ihhjBx9MKUdap+V56Visn4m/DsRMacy9kBWIK0CrRhf3M/CMrXkhPIZrfzag6Ce4mmjhOfpnM6AoxYkxZvaefY7oZqqotpQjrOptteJMTkMCIeBWAsK2zFKu/M7hlQ8+C0FbhiUZl617Rr+zHA7iMiNjjjx/+7e+bShKeUwpc7S5vpGebSzU3Z3tsvW+ppEZvD4slAoYYBn+dXrPQHCoxPyea5Mezm9LKfn1zrckp7KPZcX58ruznr58unj8s3Xz8rmOmI1S4pIkUODYI0ikIra9TmfUBCl6Fu988wbA01ERmyYRhWXOe18J4syxIkTAy3PuKUUtuMdox/aEEYjRiH7DfmDiLfwWx7tmutiwOp9gRy+lJ0w1cgUsMu6/1wBzKohkvUnL3qVrCfHiWuHpsY+hjFmkIYy3V05rwAoQgfcQyIgADHlTrtECt+Noc93iORK0bLmkmFc4vFPBIwxm52l1uSKrke723bIiKWm2cxMB9BkNF2Yvpt2UIaCF/tiqIbx6FdfWGViOPoGgMaZlwhh6K/aYxoV5uR5JsLEuCTninuFkhqQFEAYRUgZyZXOyn5P//hOBIJiRAec5dnRDq4Zqm/Ab9Zy1l+eY1Q0HdVwiRKM90RR+VyAa0AO/ZDXv9b2A8SmzAbfjdMsEVR+Zw4G8DitwoAwn0vfs254hm3EqI1ghWaYqGhALm3h+1GkdM6Vz7CMAb8drTEzpAWWAYJZJ1l3uQ/9FFgvRaCDF33AEGd+JTLZjnPHhNF9yYN17iTASQqM07B9oBb2DB7Ga3oKEDKqMwdxpgBC2sS63treUdkJ1mjKMACIenq2x5ZxZM7GUc13oenSBvrFvEo0Nc+HzyaXMZFYHF3kPdJnnDHkoTniDFOCs9ROVgAiipLsv/SDa6YMSVQ/ldcKo6ieca2D0gCXOpOHmouALNrMM6GdlNXg8xF7Mh3cdGz6AoAEDPJ+GBWZD2EcxIHAb4lWfbRgDmAO8JT1ia2gyGjjCJMAEXU8T0+0HwAK6SfzCfAjh3ZDww4Y7MSjiBBS3ks2xYXGyyqzk/JnKxpeRbS09sfGutw+24c35fzCqUeoMatECU5zwDV5nlNTZW0NtsxG2dpYU8kJnJfEH5P7Tv4ibQSYae8Yc349Ql+203BQFN337OxS5W/evj8sr17tlZd7e+XNu/fl9JzPUwYJejQKppNlnrxZ8gSnZwT4yIGdH9jpcXF1Xs4vzvSbvO7llZXy7Itvylff/FHZfvxl2dh+VAaLK2V8gki+80ttC4QJ8BAhfABZP68RGPm//umf3Xtzs2CJN0vED2pO3kfUwgzKAvygkYYmCMDDAw49EU8O/y1QQc6DxDGm5dWR4VhrsyXKJ+Ch+nSWb9dBRAHPMiqAwX2pT4O36eqyRrqq1WP6v64b2gAAIABJREFUmgEpClMuil4FMiKd39Xiw0jw4WUqp9sYcNmXh+jz6HKw0g+DJatGikLTqvNVkruAYUcZqIXpu9w40ypDr41xZBBegWulYEq6mQgkEdsGEPK5qH/G89cB2yqYkI09tK4YSQFCLbDKgZbfrVHT1zBUeLAbpz6eF2BcxX4UCYXaQcurZFD9MNeN4dlG7uSrvXdx6/Qnv7OxZim1hlELFGM8tp8fBp89iO1VXQNQWk9vPOPDgLQ1lNp/D7ejH+Oi3Af6RkFn1TCs0cLQbFCbBKSRP7i7s1N2tjbKxtqa6hJykPMDGHz+/Mfy6+c/6mA7Obssl1e35fzqtpxdXJeLSw5aQnxmaAMIF+any8bqQnn6ZLd8+/UzXXdrY7UM5vDum6oIIGSdO+rjSK7LJ6ReYY1iKPrlnKyARVG5VVPOFL8+imzBDHuK+4LBcS4FyAcMMj8xnDBM+M11AE87OzsypGhTgBRzB2OOz7B23x8eVoErl7jAg206E9QxF6UXhawqoiZqadl86p9NyoCJd56/YwhgkDGOUEbl2VYJB98DIYw4h0TNqnucx9A5RwI+x6fat9Kf5AJBtaJtGJerK2uKSrC+YVzQlu6aeMDxjFdAjHgP0Vh+MM4wHOcHC2V2bl7fi5hMaJWhyCfix99RZeVzjKnH0pHOgKSAH/rcRhtTAoS+BHymrQEfiWB1a05Kz55HzIOAc5fDqBnUFeCHNsp386zliKg0waz9rFXmTNocgQ3qhwV0tusxIIHv8EMfDGiWulysjJ0FLhz1acFqHErZS2kb75s9Y4dpBGRa50CEP2LYx2kQmmGi8BnDRFP5u/paRbWivJ125blln84ZlH0ngD+gketljgRYqQTKvCPQrH3Wccph5JzzuNvpKSA6iUOE/DaDFgChbQOcNqZrqi/UxqT+WxmRsBLOnhcvfhLo4dqs693dR2Vn91EXHUseHdeI+AvjyvMAqPJ3xgSARcSNPSJRa54bn8m4MQ4Ro0p/6WdKPLgcicFmtABMh7QwDrlwiInEMcqcB/hIdEoRozk5sklTkW1TARftYX0THaQ97Csp+0Lb+Ru5lJmDqe/J/AtVmr+lnAn9SLQz+bu0KfOO66D8yvOhbyif8jy6CGFl/NBG3ksZlgBCGAMS64qNNj7R5SKzJ+F0TkQ0zg/GyXRR6MfQaHnWiAW63IQoydfYVR4bzVGlFd3KiUd90sMjqKpQhBHlsr0GXQaSEAwWaKJrq0tSyB5IBGhWgjLYapQJ0dnx0XVpiUyyR17e4PjmHGI+WmQGobXjE9dDfff+sLze2y/7b9+Vw6PjcnF1V67viH6OlbnZyTKYny0rCAqtrpR5FEVZH3NzcpggBvbh+LB8ODlSIXtKB21u75Qnz74tX3z1y7JRFUbn5hYd7CDCWgX1cgZGL6K1a35e8OChtX9oIzDyf/wP//l9aC9ezKazEanoFnctgJ7ok9VFDYxy+Mpz3FCL8HAqJI8niZySToUzmXSmi8obmjIGFU7cf2STtsqWZcGdB5E8ODZ05SICCJWvRxQGFa2qBla9qS3ooZ3xQscACChsKVEBMDFyAkb8WR+UPY2tBve6ovVOsBZ9VZz2KrRTqVZ9XmFvNKeNASJ9rh5RJgNZgGjrMU+7A/gS6eJarSEVIynfbcejvV6ATqIykun6JGeuXxb3I1E/7dVcc5928QDqWwO1jbb60CWH0wVshwFhDuUWQH4OqMUYynj4jHHUOQZda4i2xmX+3gLIdvxaIJnxaT+b9sRD70PAxpQg/Uer4nHicYB5pvg54gHl8NlYXys7W1tla2O9bKwhujDQ4c6n8a5///2vy6+++0H5g+RESEr7+mM5v7wpF9cfy82tabuhjM7PTpSVxZnyVIqjX5THj7alNjqYc4HfAELTslwSxeNAXqwjbon4URuSNeixTPSQNYdIRV8GIJ8PdStzkpGI0RQKZNYZY5YoAQYTY4Jxs7W1JcMxxmyojvZUTwj0AQitcmo1Te4Bndlz144eRUdQ2KuS+sw9lwxYFaWJNgaQ0n6igxsb645qnVpQAmOVOWrhCcpV9EIp6Zvn7UdFFaFBYfAAROV5r/XEGMOsXwApbXA+VAWEtVyF5hG5wtT+q4Dw6Agwd6xllWLWFPcGELIv0gciMZ1RXnOLu72kRnMxAgO2aFuUPBMt4t6pqWe6XV9vkM+H+pn7BMQw1omuOYI1WcaqlHyATwBRnG8BQsmF47/bPEKeQUBq6IEBXIlK0m6NYbev3nSAPVTZlobKNTHsMdQtbrIgQx1QwSsAv2UMBNjRPv5OGzIuzCWVK5me7uZSjPsI03DPnDkt2MqZmT0le1zWikRDatkCnAwBkrlu9uhEjrL+wnJIuxNJC+DVvlMFfdI259uafZOILZ9z+R9HFfn7/GCurKwYEFKHUGVa7gCDPp/5jMZklmjTmAAhtET2MAASexTjvvvoUdndfdyt/dQDpU+J4PLsaU9bGialI7gGz4J7Rp20fWYBhJmndvbMK7Jp4ReznnzGO0rIUU3USw6T6qC1fWEHhEAXeZFT04qQAQiZ5wHXfI9nf3DwritXA8DjlX4AjrlWKLvcPzmK9J1+tYCQuRtnCn3hh/keO408RZ6PHEQpm1MdCm3kHdqoSmWQDsAaPzuVJgTRPs3J6sDO3k0qQ5gImStxRFxfw1YwIFSEkPqAYk70dVIvLyxi53kzKVBIJPAdbJf9NypILwcXpcooG0QtVQrB8+/JKTk0FwdTYlFAuQegY4twzy4SDkgkdxV7DpB6da09E6kF5vOHDyd6IUB2cHhU9t+8Ke8Pj+VQva0O6/FJVKpnVOaJs/fRzrYipRlLjfPYaDk4eidQeHN7XZZXV8vjx8/Ko2fflidf/KKsbmyVhaW1MjUN28PnYwBh7JnMtdau+EMDGA/9/XmNwMj/9l//A0UIBRBq24lEtSBxOBqSxRkDu/NudsDROYmSJEbwRDLWNcePUggV+CVCJsGVCrYUiUOpU563Gx0uPtxvuu9ZbrwCQiJ+txayQeEOb342sYAC2mJwiYqb6V4xHOUBrpHNNuLWggAZWJX+2YGKxuMNZVQqVRFikUCOc968URT1J5GASP4r6iearMETP7m+DzonbDupugFi6nst01GjlR2ArdRRXaw+045C21Bp5aGrUdIYa6bzRtrbIb4WVNrjVaFNLSuRTa8FddkcDVZS285jwljxP+4po6Me0MPfD2DN31sjdxisDbczwLdvh8EahnkvgmRvpl8uo9G3QYPX1F/s+2CAhDfw02eVwwCA0CXDf7wro+R3UnOuKrRyPw46ABqHHqAQmgwRwpUlG7qsPwyqFz+9LD88f1H237wrhx9OBASR0uaFt/OWOtBV54flNTM1Wgaz4+Xxo63yzddflC+ePiqPdjZEiVkYzOmeNhhGujqE7rMBYXIzDBhvyvWVJdE9FjZwAVpW9HTdN/pD32OosraUb1IVFWVQzs+rX9knMt9iMLEG+RyGEYZUnEzJacP4lmT5yakOeBxErP+engSV3cqCiX5FFS9qqBiVgDG8/dwfQzUlL+gHBhk5RtfVmGX8MZxMO6slLqq6Y4BJ5PlxShmg4U12xCTtYLXwOQtHIOqxYJVXcrigN52aOqZ1JFYFxY1tkAIIuSbjRl/bCCGGIkYzkeTWAIbi2+7XtCfGZSKJocmaSjfdRV3SDr4fMBOgw3fbiAt9tEfeyqoCJiSbUZ6j5sz11D3Pk+zHrbOG6zJ2SjmoNfgSeWQVJkKXtgfcWyrfzkWuHWcG/x0DN4IqXIN+pmQE/Y5oR0pGZO/N3AzAyt7SArAAaq7JvXAgmEZ9ZRpfVQLNOLbrJPsa/ckY837yyGgjObHHJyeao3FeJtKT7yViGUdbnGDMEzscTMXFsUH/eb+9BtFpnBhxAPBs+yi4adGexxOq04caJy8odhQxJ2pDThr9VhR9fiDlXwx7xgQQRGSM91mr3Httbb2srq2rT4le8m/aRr95tRGy7BcdMJ332uX6jM2w0nGEqrg2c4J7ptQDTh8Aoc/cKm5WSxnA5pCad1XttRPnXs8xdFPWlVgDmkszWouI5NAWqJj7+3taC7QveaqJrON88P6zovZw7QBa2poIKP2n3Tw3p+g4ss7feDbZZ09OTKflWlAbE9mMMyXnnqLYNddaolk41asQX551nC1yeNSzOHRTvm9gSIkY7CbW6I1YGYitAJKJsLL3YldRDzDzFRCNaxTA9ubtO6U+vHv3vpyfXYheCZicX1gQI2a8pirMzUyVxYXZsrWBwI9zG3kmmosSanNkEFVngUGlxjh3nH0OR6H3zONyenZejj6wxx9ZWfT6TuVcAI9jE1CELZBE7uLW5oZKqTCWnL0KNNxy7fNy+/FG82B1faNsbj8qO4+/KruPvykL1KWcXxRdtC3BlfXd2k2xfVtb5ucFEx5a+4cyAiP/9L/4O/cBg6bx9dErRfAE5GIc978DnhxhcA5iH7mqRpGk353M7RqFNhw/BRk2ahN183s2tlO+IUCqfyjJX3BBc4GnUSsPStq6ekJjeHDNRCT4HW95D9Cc+9gaHwEdMXhjKAhIVnAYoRoZJBJ6mSjjDcUuhzT9YdPCqxVjWYZMVXYFFPJy3x3tYONGWcvqnanPaIqfx6qn/IkyWCM5Lcgx4K5FxodAT2odttHRXDPRQY+36aEBdnrOEu/pNVP7e/peMa4yhk6w7oV65HUH1DZ1pVoAmOu1izBzJvMugH0YMA7/vW9DX9Ik1+ocIVHFbcBpu4mn76FItnOidY54rO6UDG/KFZ7QCVGmDQitmodhQrRuYTAvdbXN9bWyubFe1lbsFeU+GGtvKaj7+lV5vfdW9JfjUw65s/Lh9Fzg8OaWPtUoocpPQL8pyiP8+sunKkPx5NF2WVoYlGUK6w6co0J/Wnqe82CtuhdQCBi6usRz7rqSfAZvL0YFczlGWoz2rJ0YuSkxwf0iltCuoRg4GHZx0LiA9ILaFjBh+tKcxgPD+9XensAhkQgZvhTQVh6S2yUjaW6u3DXUK+5lyuWy9gief4zHeLSd1zeiEh3vEF5480Z9ZawiIBKaI/cNBY1rYyTKSD05cU2sqibJd5n3qJQCBLkOqssZMwQQ6D/AToAJgYPpGf2mjUQHMXDYs7iWBC7m5qXkxzgTQQK4cm+301Gr1hEiT3rNN8znImARoMseEDZG6J4YpBGgCLjnOSbXkz7wneSAcU8iArwSneMzjFmbd5cIBnMhkcHkP8X4jcGetgwbV9rXtYcY6PAMQpXk36bxWRwkQC2R0URpcv8Y3RmzzOPPOUH5TABpgB/3SQFz+h0qKf3ONXMOMR78m/dCC+QZcs2IKgEamEfM6Qiu0KaMYSKMAYS5dgB3Io0B7IAR+kK74pihncwrItq8xzWy9rlO6IFcQ84M9ioUi1lbM7M66y4uoRifqI0BTpsbW10EnvWDmErWA32cm6fI92IH6vgu93f0fkUgKyyeRGRpg/ccO40CinhuzMs4D3g/yp0ZmwCzrFWAjQRlENcCiKCmPelcQoAH+WrJ6+O+tIv5AvCh/edn5/ocz94lIlbVNuiir1/TVz//MBcSseSayR/ku/QBoM6LtR+KKb95FrFV+H4L1BkTjQ/7stgL04oA8uJ7jtI75YD5HWqzzquqDM/pTF/iNMhajS2kvatGhlUUXnU9JyW4RR4fzk6iZ+M1F52+qF2KNrt93Ht+fkEOLs4MooMvX+1pnVxeXIniSb3VpZUV13Ykynp+VmZmpqS0TcSOyJ2UbCXadeVcT8SroClzNnFPWCAVjAIGTQMnj/NDOTtHQfi8nJ6jyEowAfqzxZoAhcwJACGUUdS+F2vpEPaUyysEb86lLgrDbWl5uaxtbJXVje2ytUO5iS/L7GCxTE7PdoXoOe8/74ju61U/AMI/FFj18+3nyH/7D/7DewmwNJElG8CRznfkytS+no5nQPGx3Kv+iw9KC098VK4hmwab38gYEvoGOfL8XzkHJ1SPPjfPlMwY3xGxSNF6A88KURSRMBgMIESKHYMIw6ulxrQHCAeG8otqfb5EIgJGuUcAWwuMBWAaQRj9u6qW5iBOVHVszAnP6YeNGgNeF8+2GEWu3wvYIKHfg2Y+L1pllV422PCYm7ZqYNi3s5ZN6PISk58YGqmBdk8FdZ6jgbD5/30f+89mzA3YaiTT4bY6LyxSgxEbEBXHQK7njdJRAoGwRELlHLBIUMar3VTV2nqf4WsG+OWe7dz4/HLsx+/TPvVKpD14tDcyILV7xlWxMO1qnSL5twDhHSVVMLScR4uToJ0PeN1Jmp+dwbM+K7oo+YR4K/HAY4BwvbOzi/Lu4KC83ntT9vbflqMPJ6K/HBwdK0/i/PKq4ywrqV9Kb0XS3U8er5evnj1WlHB9fVV5EsuLi67lVA3meJSdO4zAgnOjRMMkd6Pm8EQpNyqjBsE2JLO+4qhgPgVsxaiLYEL7nBUlk9DBp6Ua2DP4Pu/RFoOoGYnsvHnztrx9906b0cyM65nxOfLk8BAzVfR5FZoPjdR0OEd1iPQ5IpZ9IM/c1zJb4OTYeXeATN7nGcZpFoBjMOXcaDltiK7XPGEVXa7ztsvJnkL63gZbDIPbG+cYAXQT5Zqem+1URomEOo/QYyQwobJAiIIYUEUFVO2EelVBPZ/lR8blqXMcMdb44XlggDMmtKeN7qZ9XBc6KlEeniPtQ9gDWi/iP1yf77XXvbm9U85QC/BaKiTPMdEz2t9K6/PvRKsYnxZYZS1mzatvNSo9HCXk+vxwrdTPZZxChQs9rx2/nC1Z7zJCG9GgnFeJ1GQt05+McQzqFqDG+dI6uzgnmUOMb0qO0DYAYcCqFWtdTD4GewvYaE8cOtw/+9OnqR+wAAyK4xAJ1Za/AQZ5xXkRwMln5Qy68txnX7dDAzA3L0q71F0vEAwyaFWEcLBQdrZ3CqVWaB9gh/ljh6PPKeYnaR3ZM+hfIpf0n/YlWswzoC284sTNOUybGZcAQu4REBWQyRjbOYSYkMt7xKGH4jJOOZUSoNYcIK2CkuQBJhoOSIUlwJGHjgGnhYWNiGgOujrNRAhpF0AjoCyCPfSJvrF2IiIEOyHUdJxgPHvWl/azI8oynOn5MV95Nq3TJvX/sB0cBfSeHSdb7JkoBnfOjtu7rpQQ3wvYDs2fOaXUn5sbMZ74vqjKs7Pl9ha1T6u9i+Gl1BE7WWVDUDf6znReUnis0jlebu7uytu375TLx3zjPXJNGb/FpUU8y+UOp9XFmeYXZ+DO1mZZW12pdR/trNe5pEjlVbm+vZHDj98Xl1aefn9wWI4OoYEDtI9kZ8o2BArW8022FnVKEZmiDTBnFgYChjgIsExwhhAdpNTKzNxMWVgclKWV1bK2sV1W1rcFBjd2nqnuILTXFuRlnQ/bIu36//lChYeW/yGMwMg//lv/1v1wvbHQ63IAt4ZcDjQZ+7WcQb6fDRsPDoCQTYEFKa8Om42Eaa5rwXmDAN8rdWRMofTGnSKfyd3rKYw9cDPIZCNC7lyc+TnT0+KhlbeYel5SHzyrOYc3Xf4hZRpkzAOwJKPNNckXMSAmWd4qov0G6InxadkJi77UeoqiTpmaEsCCOpmpTBa+gPpgD6xVXXkFaLhPBs02LAHd/XSM8T3sOW8BTLs5fQ5M5Rrt71zvc+AqRlBb2zE0S4sDNYCQ2GYApuPLFi7paj26yD3AKX3k+omoDrc97Uo/Mh9754Gpqe37LejzuDq34Tf/3iumDgPFFsSlfzkA2nv1wNCRW/IeCMiq9hUHtQo9M6974Sai5hSNn52eLKsry2Vrfb1sbqyJekUuA8CFkYP6AhgEFEIbfXdwqGjh2/cHStQXLRcD+Ibx9BpZGEyVjbVBefZkV4BwZ8d5inhCDVhNX3a0w+UbEAMRoKheVHnMq+Mm4EZzRVF+r7nO0Kh5IzHEo+CYSB/GUJQ122hyQEGM0uTJROEvku8YJhgTOuyPjjSWOH8UDYL+eULZAQtQ0AcJs1SBDtreC1ZMW620qXkXo917Ckp6l+UUgZgTQJip7xNTEwKKAGQ+j4FGn7Jm+Q6CE8iZs+7xXVksKgwLe+wzn6DV0Qf6DY0K2mfAxjSS66qbhtiDa1EyHomIyLiRgWrPc4zrnqJrRU1FLgHcZ2cCtwFu/C0RQsbXAiPeR2N40RYMbGh/RHly7dSKxHgN5QzDPHROzY0703GZA31uowul9yUA3P5ELp0n7ohPwFny9AJaA3wCfgTaalmdvu8G/nyGsU2EkOcdQBjglbnHuOSeAQzci+8EiPDvPD+efwzoqIwOMw2yl7XGYgvcuAZtS7kM7suYKqJVaZGckwHWjFNyAxMlS5toV9ZUHDTZUwMiDNhc2oDrcF/WE3Q6nUUfTelkzB1hdc05xpBrE7lBeTGAkH38/NztZ24FPK2vb8rQllPl5ETAJs5QOy/lRe1ARJ4LoCNOo26eV9o1bW+duIngBijTPv7N/UKzjAOI9jo3cbZbL9gbqKay70lVcgGV4YEcOical/eK0FJrkTbBKoiDAGo4aQ+t6ApzgTY75/i+qy3J2BO9ZwxoX0Sz6CttZtwAhLxMJx8I/PFZgHTYCQht8Z1E0wHqCLBAecyeEUcT/93SbBOtNGCz9oEK2Vd7g/kZlg7/bp0Q/Hdo1qa5en8kn+/mxtHC3lGiE177HfsmNg59GmUPKiN1j9vXexBOqEVpuuuccwPVvhvl9Kn8x9qqBNYAoFZ7tnOQs1S1lZmXY6Oijp5fXJb9t2/L/v7bzskBs4IWYbvBuOjtQTQrxgUsnfPqvHrXPIxI0mW5H/lYRsdHvE+urhgQbu6W1fXdsr79tKxuPtZ1ogQcO/kvAgzDYPEPAVw89PHnNwIjf/I3fnlP2D4HcIwcPEI5KDPh48WWBwyA9JFXz3HncxhobBaAKOWnfIzAg4VhpNSlSGBPIzT4ct0WeRFFuzQgNGDpo1fONew9uBFqkcJo5cyHZsEGzYYdz1cM1HjQEg1sQVEolGlT8h87b1g1flPEXflnytWrEbRO5asqpzZRlGvUWMmJvLiSh4tNLbSOYUBooxtFtERlPUa8aEuig5/bjIYBVRsBzTNtAW76FkDagp72bz0A66nDjFNLW1Jkt9KDO4BZC7brutWIVW3DGgXlc61REwOrBagtKGwdFK3R9ZugvV+QAYSt1z6GUw+8PwWMaVNrKLZLvAVKnkPM7VuJwqT48RhCLQ2lzfmKjlaiIjs9NVFWlxZNG91cl7dyaYHizwsWMri5FQDc339Xjk5Oy3sS5aFOvn6tvAwpu36kOPqN80NQbZsaLQvzk2Vnm6L3u+XJ492yvb2lKKEisnI0AJ4sBhE6L1Se1pmScc4cUGkRqM81Ryz95xkkOpEIYUQh+G8Of4yojH3mbNZn5mQcSqlbh+fc0X5k2l3C4BiFPGptTdrpwzM6v8TZEyq4nxDrK0Y4xi4GF2AwtQppS3KNQzOEioXT6ENVCyTXhXvMzrvMw8mHDx11LaDIwMNU0a7Oozz3NkToI+OF0RgDe2FArqgFSZJrpbZC+6JmZK3dSh/Z1yJBz7gAuCSg1ZXSsCoj1+eHz7uvzuXDaCeCGnDB80j5hYjKJELI79Bi+XeM1gD20CRjgCYSEsqhSnOMT4gaFgVJ2sYYhNaZKGEikzF0A764Fz85j1LnkL8lYqQINpHo09MqdOGi8QEC/Js5FfphIkm0PxFC/hZQFlCVftGfAMJcw1Fxs1QSRUkEO5TigLWsi/4s6XOps3dz3fSZ+2VsJdhTHR15ZrRF9MCanyhDfshZkzUVcJ8zjf8O4GDOBhACBqGNJhIVp03YARj/ee5E1AYLpGMsmNI+Oqo5f1SVNU2hnpczCyM8AM4MgVqOSargPsvb/UPrq9b5C/ij7YqGN+Wv+Fsbyc7Y0Eb+HXDNc6WPzpMdCAyKqaS0ADOLKD8BKFxepvbfkoAuYO/o8FClIyj8vrFJqYuNsrS47HxHFE1rXjTlY+K8YtxpV/IH44jmbzhTUs9Qojq7u51jzKDctFHGPG1mj6NMRUBQvhMADIuB9ALOidZJGUYAudPMfzn2ZEeN6RkrAg/LYLTmT6YWcKWH4kTTeqjAmn6FCkzuKGcETgKiwqHVRniIsZwY514THcVdzoWJSSmJvn33XoCNecH+RO4g+x+2ns7+kSJ66NLCgiicKGKjxH0jER9TWF0PcUy5gzjT2ScvcZbhMN3b0wvRGsAgZwVgj/m4SAoRtRERu5Jw170ctJ29S9QQJ49y368VHQQMTk6Pl6WlFYnJAAjXNx+VtY0nZWljtyysbnUOhr8sGPzLfO7nBx8eWvxXbQRG/va/87UihBy8bPjhljuBOCUkesGNABRDIJm2ridYD2FRtaAgquq16w5KAv46cu1s9o4CSoSlClPkv+Xhr7QqHQK1tiHGKP+dSJ4O29RSQ7hBRre/G8PTNE3n7eVwbkFA/tYCpvw7oCrtiyde0YU6C3pwEVqtvWTeqJ3ADHCUqAzAFP6/IqXXBdNCHr4mQhhjwe2ykqtAieguVn/lupYFj8iMjY2aBveJOIoopzqEe9qO88FSRsPRx5ZKmsTygIA/b8L3QKxG/ypYTYJ1jCJ9PwXSGpEaGSxSUO0N925uNTUkc/98rgUhbZRkOGL3m+2346I9RFtHwHA/PxcdbD8zDER7QIgXttaRVOTN0TfyVUyrJlrEXEbqfLTMTE1KapsI3vbWRlleXNJhL+rz9KwANPRQZLM5/A6Pj5Wk//zHF3rJULgyDVmAA8+6rksph0Vd8/HuTtnZ3pKADXNIALCT/7fIjL3NNiJi1PQOAFOeNeeoJdqUXshnEq3ivYiYJOLT5vS6/58K0sTrH6MvOUAYcrSFNc3+gTeYSL+KICNzX/MtFU0RA4D3PJ/wIsszfnenvQ3BC9PhbuW1p78BRtyHz4nqevyh7O/tybtPTjARm6WVJUUUheZaAAAgAElEQVQHJWRBHtH9vfZK12L7KKCK557PS31PhrsBYYx3xiTAQ9TVSdOCE4XTvlQNn1B3YzQxHhi9AYREWVpKJePMPGBvSH4Qf6M/6lON1sUQD5hMVCYRtUSN89+h4SXiNRydCkgLtSz5jTF0aW+ofdl3Y/yG2ikGRyNEFCdEmCj0M8Zu5qbaUSmnCH1ERCSgMGsz9+SaofomxzR0W55p+vFpHp3zofIKyMmc4jsGQhYuCdDNvpN++bnYkReabQBlaKm8lwgg12TPSL3PrOuMW6J4WW/ZwzLvuV/yImkL1zZdGrXNJd0nhdeJEmI889x5L3RHnxt9Wgd5dnMUpR/Mq04bYOPsnJytIwEe2ky7JiamdD5fVvqvIlJVbE0OAIFBA3GeGT9xSsWJG4cA7W6dpYl+5XkkIpi1EYcL16S/jvwh4uTcRwu0QTW9kBAK1wYMokA6Ozuts/nw8KBSsG9UAgdACLAksvX2zVuBBvZNwK/Xpm0Nxj7OZu7PfegfkT76StuJEG5vb+u+fJ51yT7EK5FzfuOEQZ01gIycXZ4Z/Q5AZy8n1y736mwaKJyVEUGEExok80QMg7NzATqzdTwfAfYB3rRL1PKad0sbea4R+6FuLvPk+BgngnNz4+CCdmsV5nH1h76TK4269s3dR1FGYXfwGeiizDOzHCyWo7WJ0wHHnSjzE2WcciBicsC2sbAZrKIrRAT5G0D34kLCMQiNvdl/owgh0UnOKdgwqyurojDDyOBePnfvZXORG6g9iDGrYnof7+/K2LgZIZPTE2Vxabksr66XtfXNsrH9VIBwZnG1TM0vdlTRYRZAbITP/f3P++xfNVDx0J+f7wiM/O1/+yuJyrBpxmNMd5LTYW9d1DJDYfRBk0hO1SGUB0b19tj4KRtR64EJIFY62/BGD4hTovc4+TWWVg7dCW9eaywErPk3UUODGSItbFhs0Fw/h3ILBIejYAFf7TUFOJtcwRgKOXxN+TSVBuPN/Y/ojkFz8rFMw/MLbBxAmP5QyF4bYgUKkpuv9w8lSVEtFZLH+93nQLTGgJPIkrjsPM+k+KVvNmKQk+8TnPsp21QXtFrMJ2PYArI2YteqcJoaZ8roZzc9J4p+QunE4JHToP4Mg7VcZxh4tZ9vDb9ETFsjMO0NWHbUri+n4vH2XGp/LBaUZ+l80LYdvM8z6eZarc/nA+eujKu2Zh1r0YetNMpc4HlZOfZGlNG52emysbZSdrc2yvbWlvL88JRCieRQZX3gCSVJHlXKDyenAoQ/PH9evv/1DzqgXYaB4sDcm3ky1l0bOioGxO72ljzLUKXIn1EbK8039RHtUOHlukpZ4wJYKm7tXONESxi/AMI4X7JGEhni/YC6GE9dTkhdr/w366qNbuR7ic56L/CeQoSM+Za8JxxOBoREyTzu/I1cLP6GUQdVcHKyj8rxGQxH8uEARtw7Rc5/fP5DefXyJ+1H7Inrm+sdYDxSfsp1mZmFfuroR4RLaKuNUTvW4qFPJNTAalzKf4wzP1DGXr9+7YgP5WXkSIpQCnsj+ZzOebRQD9PJohDZ7xI5iZHKdRM1YVxC68x+GICXnLU4AWPgxdAMYEl0L1HH1FDjugFF9HlxaakMFpa6YudxDCTKllxExkVGYc1zbGlurROCdrRrrwUIrEEM9ETaPncEp92JYLbPJICQZ5e5lvmk+RMBj6rSmihL+hDgHbCVKFfOHoMPz7+caYk8BrxkvnO/AHxFlYk61chXT8tzBLSNsLZRwEQv89zzLEOXzrzkv+lLKNi0ke+63l7y33pFa9o2PgGodKkNHFb8m/2GvQcAQLs0h+6tXgxI9xlmYRPn3A0cnb+8Eoh0OQoXR1dUtKYdxCEQOyGRUa7DWGROKfJ9dNSBS+5HW0MNDhWU9cuLfZcIEGAGtxafAwwS/QLwAmKPjg60zvgBELJnMN5EUvf33sgpxLwz48G0/mHnM20MFZpIOddjbACEXK91tqQWasS0mCesLSKLfC7UdP6edvFv9nPolWE/yWlQhe5oe+inOMkBUx11utLq+YxZLL0gE+MBvZxX2Aa0OyqtnBmcW1Z35TNWRqY9XsuI4pUqMnVZoL5DIYeGCi2eMYR+i6OTchOOHJsJoLzv6Sm/piaUozoyci8aKT8EG3S+QG3nt1gS94pmIgBGWQt+fzikhBHOlRmdpZvrGyppYTAIM8YOTYFQ5RNOaA+h1jW21tj4aJmdmy5TM1N6bwBldA110cdla+dZWd14XMZn5svIpHOHP2ej/EVQ4AEQ/nyB0h9Ky0f+/t/45T2LjRB7PJ1M3Hgx2eBsOELf7A+KGJM6APN36JzyUuHJIVJwqUUcg1uy6tUjJGMJ8FfVMXu6jg32KIwGQCWap0L0ilz6EcnDVQulKjG4SrbnsE2UMwd1QEJ+D4PANrLVGid8LsauPO01v+JTQGjaaw43+os33wYhNRNJynb7taGUCqQIKVXhmjZaSQkDKYVUFVFHdwxQ0p9sTMlZMnjvSwH4YPYzSH9Mx3Wpj4i6+Dm6XF6AQDsWfQSur33nJxAg/KmDoN0wNdYVaOc6nieNME3rYOjDnR3IbJ9bjMSMQwtQPvd8OVw8z8YEhAJcU/PRxlSAce3PkNBSzWD1UxNIDwBOwXv6aCEgP4sRFaSHdshLtGLRRV3+gjqF0EWpEbizvVGe7O6URztb8sCTh8NcBsBMUEagjJTbWuj37OJcCfSUpPjxxYuyt79f3uzvywPMc3aknO+Oi8KIetr6BvUONwUIFxcGZTCo9M0asU1NLjtnUiLGbc1hmsh4QF0/7+wECGCJBz+Gc2vExhhi/oeuGcdMook8i+Q1uR+msUra/PJKII9nQFtjwEMjIjrIi+8oEgjAO0WG/EjXQH0Yo5f+hMZFX6ByER3hB0OI93568WN59fKlmA9E81Y31jR3GN8P0OxOAWam3koG/epSjrAYUIoeqpaV9zczIRrja3xC1C3GAUAI3SmRkYnpPiIW4ax2j1JO6gTGmSOgei51HSUymYgF/WG82ly4OE54Fik/EQDLuMXZ1H4nYIXvtFRLxjZ7sIDRYEGvNueL+RBxFFPGTAVsKfJcg2snGshnWudYQELOiK6dFSgnV5G2ByTRzwCV5C8yX/KZgDXGKEAikWzak/Mjn0tOJNdtgWbmaABhC3IzDvk8feZ55VpxLnINzl5FCWsZEOZvnCTZ07h26KmJNmbdpA/tOmQs2uhTIv8WfUKsyFEeftocwmgIaF9UjV0Aq/PuIs9/d4cTxsI3cXQwpzlniLYxf3gBnJhfrDHmM0XKI7bCWMSJknUbYEubQslNVDQAKIArOYytQyZRrYA9q4Eud4BQQKaYkqoyGvOoC5Mze1aOPxxVx1fpRJfom+id7w90RFByI+qlOOxSNirshjiWkrfL+MZpwve4XlgUWWNRWKUdFvw5UPvS/6y7/A0nH3t7aLJy+FYHK+1gjogejNOoKVdxo9I8LmPVMoFynuJs40X7uFe/bnBgOec5FGPTRWtZEuXtsmbtHOMa6svZuUTRopRMxBWnEVR459/Z0aB1r/QJIoW0eUz/Hboo+3DKdmFXoi4KK+SQPExy6aH6Vlo8OhLQfLc2N8vq8nK5l3AeYmHkg5vJZme9Rfdkj12jVkt/JyUkgwMExDy/sFRW17fK7pOvysbWk7KwsllGp+bKyKSVnPPzlwV6f9nPdRd++MfDCPyOR2DkT/+jf+OejRkaSLyPqsVShQbYHGJAtwAhoCEbYQ4WUSRrROHi4koLOZGEGAM52NNX0RcUIQTQGfC0ipzOE7SiKO3BCxkjAnoB3ityGxzZqDRVwFcVKei8zBjpiQLaMq9GbxM5q+G1dvHGyPC9qU/jTdOfIWfO9NlQtjAEu+hRzaHQplQpbBpHRGXcC18DSososR4vF7MWOdQ8+zFEa6CPQvejTECKnZsuymEsamkFKoDyjKFUEIn0Jh9xHJW+vo5eF6kTcDPITvsD+npA6Kjs8IYYwRiPSKKnPXAdjtxhSPexyf7zw9cdBuV+bBEk6sV+YuhmjsagVPmHYsqYQWH/rIfBY0BOe8/cr4829pSbgPP+OlFMtSxvJcMKEDLGolfrIBQBpkxNjpeFwWx5+minfPH0saidOGamlKPr3EyDQpwnk7oekXck6QGCL1+9Ls+fPy/Pf3iu6JYof8wBgBQe0PHxMj83U5ZXXO+Q1+oKlNSBAErUXlk3GHxSEOzUgiP2ZAoUB3DWccanB48GU4miCIhcXHRGBYZQjPEAmQDCdk0EjERVM8Yixipg7+zcRibrC+98Igt4oR0Jcx047oXgAEYZ1E8b0hTXXhGQjMAK98ZQxWDlXhiaqu33+lXZ33ut/ExECZZWnHuF0XByAq30uJxKdMZF5x09RVAi9cmWTBeXM8By5wEbipZipN2hInsmQEgbxcQYHyuz8/PaB5lTGOwY7rQzgAmVRpwEySvkNz/21DtXswXebR3CRAqzfjDEeDaMC1GKKCByv5STaPPX6EsiXxj1GK48j4AkcnWgjWYdMe6JxAXchGbHZzIXEg1KhIr/zp4b54BBR+8Q085SlUZDdc38ieMu1NjegJ/poiotHZTvMX55RgGNtCERKdF1by0yFICXM4+mtDn4cZBkbgcAM4doG/MveVjcIyCmWxM1GhJnZvYXxiWCQQH9oVenr4lQhdIXMM+1c1ZbydN1OwPo03f61lJGNVdGXUtTkd0Z173DUalapbXkic7wMai8pk9GKEhqknVuUYIg5QGyBgOGQxnt2TEWaElpFMa0jTRzX/qYaCPPibbTT9Y0c9o5ggjD4PBB8OhWJRtoO/ufi86TX0gJlXPRxcNs4Dp5jilnQbRpbtbU2/67BjZcI4roWRuMA+PXRrbjWM7z4R44pRzFdH5qlGHDrOAzcqLViB1CKJxr7BtdtFk5mk6RyRhQjkI2HTRkQBVU//oaji7LMVdBZZwL3vOijIyTxHoMrVMp0X7GIPmhCPXJ2XVwoDz37GGwMQCEE5Mu45EoO/shhgfiReR84uDv6ozioMYhCrWcIAOiX6LBn0lg7O3BgfZjzgDaRf79+tpGWUe1djAo6DYgZgirAxtJuYiyCHBI1/zEEdIHECScKVMzRBTJQb8rg8WVsrqxU548+7asbj4qM/NLZXRqVoAwe9xvY68/AMLfZrQePvuvYgRG/snf/ffu2Whz0GkTwJipSmtODK+woFHOjCc0IInPhYLAirIaoUEQizkHemhUgKfeGCSq4jo68bgB+kJZSjHx/l4WKrDHzJ5LX9clDRC1ycGSAy+gsAUmWdTZnGSsN7Ei3s8hmlwOwBVe9wBC6Gu8TDMcLRO17ER4m7znKEhfJiKgxcBQregihIpa1UL0YqNWqqVofV05EOeB+Xt+No5+jXflH1x3yKqmHITkdoiKVvM3k19o7yIew74IfUv9DHXQGNa0z3YzlMFQaypqw5PATi+iMAyoOvA0NM55Ptk0Y7S2tMV8N8Ak87JtV/sZRw5dD3BahZdN2ewcBE1OY67V9r29VgtCA4g+1zYDeT8X1Qh0SrwiVoB0HBgC9iMYWaNlMDddvnz2pHz1xdPy5NFOmSUvjgiJjDXoWpOiGAJMKF9BBj6eeXIyyJ347lfflX/+z38lIEMtKOWh1aiUcn8qhXF1dbmsLLvuEoCQQzfgFK/sLGsIJbdxyp/0NUUxcmRoIMNfcwezVyTiwPMIdS8GDUYRn+uMk1p/K0A9Xn++l7Wc6GOU+ViXUUck14kXa48xwTsfavnh0aEA4e2tFTR5AWABzinpACAkj1C5MlW1k3tzfYAQf2dNY6i9f/e2HLx/L6EJgB1FlPWanZVBhAFC+Qu1XXnOdlBhzKCQR95PcsEoxWAakwEsxrQKe19dKX+Q9mWsAI6Ly0tV6GdMKpDOi7HHXRFRaqJNTOo7GMMYj/wEPKcWYaJoqUMYEBIjNc8wQiupg5doBHS3lOnhvrziFEqkIJS35KzRNs3TRkQpADKRn+QO0o5EkWLIt5L97d7bOiIC1lJIPPt5AAXtT1QydMXQIfnvADzunwhee/bpuVW2Ar8DbPge/W8Bbb7PHpooEOOUNgTQZfzou/OwXK6BZ5drpu+a05U90TpS2zbynay30HYDSBnvgCXuFWoxayvnqaPKjv7T1tAss54N9GL4Q2N2PU1R0XHcso/CXKk/ft44OqA3O4cwDgAi8xF1URmVUwuc0O60j/VKG/jhPTtYTM0E0CUa2uakZp46X/VQ40kbGWO+wzoEaCWH0Hn3gKZb5eNjN/Be1I+lLnx6/MmciDMjqrnz7CFLLg+R8lae16aCZ26yF7M+8/wZnzhZeT70kWvyN55b5id95jvcN5HnOGa5z4DxAFBNQCG9FLMgjgrV5atzmmceEM7+Rm4ee06Uo8nNi9MkDhfmlMtHGaglpzXnIXOC54JNkTUXR46cUIrq28mLounFJSrFb8uLl6+6fEOeywJKtzMurZT5ZoX2EdXJJbKL/SlAKJE0O88Bq0QHofwefqD00pFe7w8OBAY5XxGHWVleLRsSA1rU2XeDbsPFlYChmDvQT7FLYU1VpoposQvs8Qg6EdBwOsvi8npZ33pcHj39piyvbpWJGaKDMw+A8F8FUnm45+9kBEb+uz/9m/fJF2RTUJ5FpY75YLjRwlF+CzlvikC4kHo8aKKXVvpH8lowhBOlYrEKtNREcdGpoB9V0Cf6pXIVKiAcMTWJTQ7DSVFGQv8Ribnmeo62KLKhgrMuD5EcrdQ+UvSso1kmouRcwQAbKAxcw4ItBoH+MdWTw9EbpwFRDjt9VptVQBLjYyGZqKvZiMrr01y1NuqEH4ztlP1P96+eWX2mUjuNt+wpp79pvzbzJIrXseVvAdCiiVTlthxOrXHXgmQbIX0uYIyGT4BaBXxd++totR6wtCde+xa0hSraKY4OUUcz8wPcWpA2DOg/t0ri/fwEEAJ2xgA6FbA1X2xBbu45DAZbgMpXW6OxHxvPK89DO0XIFb0vzGfWEOsLwwlKTCnYVXOzU+XLZ48FCFEERQKbg01rTjRfnB7TVp7kYJ+aFDCDIoPR/v33vy7fffedwAMUSeoveYygXDl/x7WWqJs1b8roPLmJplorsjQ7IxlzGwHkxQAK7UVVrcpKT4wRHcpzQB3jEQMjYAGjKHlMLgxtxc2ML8ZAjLoYu1yHOYsxxfXYS2TQDBZsmF+4xAHAaXp6tlOSfH9I7g+18sbsva/F7TEUMBRt9Jp6ylp0HgxRkisZTokSxiBFaRBVQdadaEaKoDonkH0FIwwgx76gXYJnXkyrW1lZVl4iIB4HjApzI6IjCXSAt4Vy2Ncw6EL7Ymx4FgBChGz4DIYuggwRpOH5AAaJkAZUJN8nRhxAuc0vTD3GRKRaCj7zhPtgONNmgCzt4DOAzQDCALx2DYeuynMOIKRtAELGu92jmAdxotCHzJGI3oQ5Espo1nv2jqznrDnR6iv1LW2KAU1/Qinkb6HPZa6aLuloel4BRaFjtntX5nyAtKnDPV03jkfuG3omnwmwoe3Jw+J9/pvxCiBMDl/2Zf2uubVxlCTCmGhNnC4BSKGrZmwT/eT7iXQl2hkqt1MbDFQSoeS3AbzVdhMBxbEEQ0XnjXTItDN0TmTff05rgDNdwk81v5i/027mi5SCT8+6dBTGmbFh/vFv7teWK0n0mvdoN/sCY8e/GRP6xx6Ic4x56OdNlH5R6xAAElq593inBpD/m5ITLknh/evywsIrOd8BsLQnOXgAq+WlFQHC9MuUXTsKwm4KlTXPL/M6a4u5wTzsnThmNdDPdq7H6a495v5edF3EUngWPCMihKHLIrCSseF+iWKKnREnf312PL84OjL/uAcOQSjLfL/dQ9Ju7MGse8aIH0d4ySGccG43B9t9UXkI9q6XL1+V07NT2XISYMIBV2tFY3dFqRSH5OrqimryEs3kCGX/DbVVNFuEf46OyhtUS9+9078/HH8ot3V/pR0AwrXVVUWycQJDk6U8zdWFgx784MCzbfCxzM3PCmTze2aWM2lEYjiooy6tbJa1zcdla/eLMlheL+MAwompMjLu/O/f9uchQvjbjtjD53/XIzDyP/3Z3xUgZGOwEUZ+hzcEFkwLKmhcS/sMIBRou3Zds3hQQx2FPpA8l3iUki+QwxZjmZ/Wk8bfUrOvpZXpML5xTSMd5JPc0wdWaN2JQgQwxcuWwc2mm/fjDcsGnIOQz+mgqDkRAQKMSeg2olkon0hXa+iWzrlUW6LkWfFgC67SJrfRidYGpPHA1mt87ItdZ5xznQDYGGKJtGTzzuYXylXrdQwwpB39uIX42QNQGWm1sT17vgXP/dQNQO2BuN/rQFali+YAbNvfgr88n5bCmjYGxOWu7WYrg7G+rNQ6YjqkREA+BeXtghuOHLbzKM8+90k7Yzy6f6b66jQrGDiOHotCfc2cNWiYnCRSi1e0lNnpifLs6W756osn5dnjXQGzKfI1UNBV7SgkticFCBcWFxSpYs4B/jDakSiHNnpwSMToSJTGrGXAnUsuzMv7yoHJwTtL0ry85FXunHpcAyslAlgomYDH975SBDXHm3ytUDoD9JiPoZgzDqHFyVFU81Gytvgdp1E7llyDz7aiGBGUwPjCOBNboQN3010x6oMjCmx/lJhA6IEXCFpVmmueMfsJNMxEIOkT1DIMPABRwITA1vGxmRJQoZo5k7IVgEa+nzmueaAakAu6Xuis7K3Z/wIa2FvpKxFCxohxEOMALzn0ukqxBRDiZQc8ML6MketfGXCEQtdGbNm72/GlXcy/FswnShZ1TsaAotm8aAfXbaOoWbvtXpV+h/qnNtTC41nPLcUzAJG2cY8AoqgwZh3lc+1elqhJmBw6D+orDiLey/gmshODm/6Fshz6X/YHrhVQlBz6tr8t+AtVjuu39Fs+T7+Sc0Xb89xDS8ZAT6SM+RBQmCLkaUfoxfxmjwsVNOkc3Cu5rlHrTLtpQ66duRkF3dA4uY9BkkuaJM+SMcq8pLQACqJxIkKl43jivznnRTu8I5Ukap3LkvfnzMYBgqhMznoxDqqjB8o3oJCxo320I+sv+wZrL2ADZw3vcy3+1katE2kmQsjfDw8/iCk0GLjEDPmB/G7LRsmJPEZ9uQWBD5elmKkq3KiWOwIWUBhWQijwUDChJK6srFlEp64rbAHGM1F5nktqqdJO2sEcCyjP3IgTp6WUdhHwysbJmclv0yFXZRtcXV8JBAdAw4bgTMjzTV1L1T2sDB6AltbQ6GhHOY+zifbJ6Vgp97HjtH9U53LsMO7JvekPeySKpjgxcHxqj6q5xjwXOb1OTxTFk/ORKGddj9yD+9NnnjXCZ7zEkKrRwZzJRD/pHyUsoKG+3HutHELAJmuFPXNlZbWsLK8I4CmSjZMBh75KfV10LChFbuWwQICHVAJYGdi8EwK04zj/pqfL4spWWV1/VFY2dsvc0moZn50vRc5SBw5+258HQPjbjtjD53/XIzDyv/yXfyLKaDzmeHrikczmpGhdNe5i7IeiI7Ch4qKRmHbUQQbz6Ig2Lr5rlctio6GKCoRGGWrFWFPIuQeEjgpImCZ8TqIuiZZFRl/1AD8FHu1mGsOBTwQQxnCJ9z8bej4b+k2MqXi5E3FTJhgRwgoILYcf0RfybRwxIlLqIBiCJI06ZUPBNMBpE5UNxgJKcs9EPDPG6Y8pQK3yqWsV5nuOznxa+zGgM/cOjdTA2tFUnmPyEuWxb8Rh2vHVNxqxm4C4YTCu9lZAmP4FgGd8ExkI6PocIBw2UrNw0qYYfBF5IS/PqpDO82sBZRuJzHVi/LVRrc+B1fwtbdZ1q3hMACH4XlHke6vgAcYQWJwYHymzMxNld3tDReSJEC5RTHlmugJCtxUnDYc1xaFnyB+5/ygPLEIy+2/elpev9zpP+fGHk6oUd1GNMvLEKClDZBDq0LjujweDfxO1WqgFmgFe8ypQPSeVtdFxDvkeyNsRciMgyn6RfD1HzlziIZ7+AIsYznnGrUBJHBuJfAQMYhRyvVD+MBxPT89FiWKS22Fl+XwMEyKEzFdy6FJPDUCYfCCvY9NBAc1E95L7hhT8o0ePOkl42psIIjko3IcxgAJlNVdKERhsQqEjf7l79jIMewXNzP3MtRh+9Jd1TXv4zfcVUcJYr4Xp+SxiDCj0BYDL0aM9x9SyfDdgCOM7hmccPVprTWkX3g8oop+MDWCFKA3Gd5xIbQQtz3Z4nXDdjKOAC86EaQzsPm98eF1yjeyriZS07UukL87BfD70Qu4T54TKG1RvfxwNfZTLEQE+T79CyUztwdZpFFDURrJzRmQfCKjJWRlDNvfNmRbmRpwyjF2k+1kvocnxfZ5DQE4APxEajPJEwAKMLRjk3KVEQBMh/CQiXPf89pwOhZT1xTjST0dDKRVhIMscyNihHkoJBjtzRuWIgurO/onzF/rd9Q0RIqdtuLzDghxY5GsFZNhR4Rw0+kPk8MMHanYaELb5fom8xsFA+wFSoYyGOcD7cWQwZuxF1J7DEUa0b2kJARurhxqIGdCIAosC9PiYrrmxgYKo84Kdz3frkj2UPBh37mtyeBMxnJlyhJ/9kZ+sFbEWiNyPugRFIor0j7GxqI0/n8hxe5bEkcFzaZkTSVPJeUXUiz1c9M2av5mIv9RBaymPNvdSjjb2Tc6R8T63PCBXTrYobwKEKhMi6y/AMH3l86mhyBrBNuDMwK6770pumeGFs4MoJm1D+EsOmrk5Ob3oJ888++jKMkIwG2VrY8PR/9u7LsrMWHGNg8ND5c2/ePmyvNrbK+zxnIXkJS4DBldWXbKpgmBA5Q21ny/Oy2UtF6Q5GcGemWnNAaii46i4TzjHcIp9bHa+LC5vl6W1nbKwvFbmFlfL9GChlNFxwqD/Unb6AyD8lxq2hy/9Dkdg5H/9r/6+ACEbFRufhVG8gQfcBBDmQGEjCIiSkWArv6MKJQLIe8Y//HMAACAASURBVFfXGFDOC+B7o+OmX/GKQiebjagBDSjKPTG+bPxgbFrsRNROqTgi8OGXAUn+zyMoj2ZV9YyREiDRR5BcoJv+dnRXRek+pQXJg1/LDwQwSoGxAsIE9fwZR/t0j1r7RsBCqqIGZW5HFCpTzqNXuozHnO9xnVCT+F4bZUk/A27bTaeNpgXY5LrpS+ZaCz67+VfzNFtAmHH83LXbe7eAcHgj/IsAYfvZAMQ20tgC+2Fgl2fbGcNVnEeFb6Eoqv6io3jtdzMmbeS0NQTb92P8t+PWjqVxfyK9RHdZGv5vOQT0/DmU7mtpiMmysbZcnjzaLk8f7Sq/j1pMH29dc9NRRdf5UtL79JQOQXIgmNtEBvffIEzyTkAnxhHULBk5o2Out6e6XAOXw4DwhbE3bmU3lZxBYIFo4jx5NYMyidrb5KSiUe4za8L3TL2u1NozwDEIaB0V7CdtJMtRPNduMxiE+mkqJnsO+SGAIKITNhRcxgGginEGZUgAeZIaUjNdLS8kxxlzjFLlqSwsyFgIIExE5/j4pNIwLcZAX5CXf/z4sYpGy2Nd6XzsO2urK1IZheIONQnj5uT4VMCUNTE7NytjyHuJIwyMbhxLiZJk/g7vM9kTmRlR7xsjx7SKOgFAAbABhALbsBZuejGQsBtsSNpQacGc1msjbMFcwqhODTQ+G0ojBnTWdeusyR7aOmzayBnPRHlylEqZzXi4xmjr0Gr3YNqZ+ZHnRL9bemSYDlnziZKJPnZxUU6hflblZp9bptJzX6cMMB8n6pywsFHAMO9HfTmgKCIaTjtwVJzP2CnjyCZRI54HlEoibAAIHBRQuV3vzOdOHKiM3XCtwkSioyiZPLBEA5Hl537Zz7he+s4zaM/jgKN238xez/cTrQw9lz65FiOMANOLuTaOFPrPdwGE7969rbUtR8ryCjUKK9W52gopc4PTl2vRR0SYWLesIX7Td9ZpSnNA+WY+B+hw79Q/Tn8DCOkz8xGgyjzgWsnlS4pLnDfsDTAIuBbRHuiijgCiKhwgdiYQxfzgfSJtpL6gDP3h+EjPGqehgeS82Ek8F+rcoVDJuKjY+wR2EYwInEw9vZQarnIQy9HjOouwBXBGrKyuiP6YiD42Af3VPL27kwAYYxRnliK9VzCT7CSS4wfQRkR3fFxgnHnZrlEicKQSaM+ccYkQOVMQRjo70/0Rl+FepO7E3ksUWPaeGAhVjbtG3ONsaB18Ec2h/Twb0hyIEI6M9iWd+Lycde/fW4QPBWzKprCf15IzOUtpF7ntPBOAocqX3RJkqGrso6N69pRb+vHHH8vzn34qe2/eKihA3VfUS9c21lXWgjEnd/BjVXW/Qu2Ws+P8rKZgjCpFQvmKC4tlanqijIsSDdYblX06PYvjdaEsre6UxdXtMr+wXGYXl8vM/MARwgdA+DuEKA+3+l2OwMj//E/+nlRG42lqcwtC0YlHtlWea3nmbDABhHyH92IYBhByQLJh8SOuuupoeXPFmJRkv2rFoD5nINfTnHy4m4LkCKTy9CoQ9MHZ8TG7SFWAVA6nRClaQ4W/haYUEMwhakEc51D2EUE/moAJPtcDQit0BhBadauP0PG5qG9yv/yYVupaePGUJ28vhiSbdvqQTTieuxYQ5vu5dtqZ362HP8ad8cunaqD6Ww05Wja/V00dBtiJUrRAM97ptP83AGFtYA6EgNm23WlXrtuPV5Q83eYYi39+300N6Smjyef0nOIn1LbQY+IsaNvQgtJhIJr+6XcdS6c/OJrjlFQ81dL1VI0lfALTU6iATpbV5QXVIURUhoLDC4O58hGjv6m3h9E1OeWSClJHIxF/fFwGFoAQgZl37w7KKfQccnVOXE8K44McEsQd8JwrU/X+Y7m+hKpTRLkWrVRGIkW2By7mS2F16hVScLipF3d7C93NNEiM4RhBUcXFAMw6ctmE6yrkYYVQvtMX8sbw/f/Ze+9f37Jsu2udnHO891bq1/3E808IJEQSEkIGE56MZYIxwXq2TDQIBEiWQIDg/4Turq5wq+qGk3NAnzHm2Hudb51q9CzaT698jnR07v2GvddecY45xxzTuUwxXA1WKJh9rjWIcbaxsWlgWXuIgeSSJfzPz0SrxPCh7eTBEe1CZTT7WiiStBtQGDEWXsdg4zsAQwyu86J7Idqwu7MrehP9Qk7hN99+q3wloiAYNRS25pfvRO0v81SR9QK09Ac/ieQlWkX7tC/WX4wouHkC/IomULLBAIT3+P7V9Y1yKbk+eyhGZHKU+nIzAVvaNygrpMivJd4TneK6HseRtRHHWCJdWZtZX5n7Adk9HRbgvrw6gsreIefosg3rAD/+H2dknIxxJmbd85l8Pjl+it6cnspIJGeNvdNOwVDC7SRkC+N6jBFziHkHHZLxB/AHkCdCyPrFWRdATn86x8r0RvZqAdEq3k2uUc4OckaJNlj51IJoOW/iCEh0nGv1UbtEaQJMMUp7ZyzvJ4re78WJsE4C7eyrcSZGATh5kAAlq5U6mq0akhvrJWY0PajzYtBzjZ1dFDvpw3XlYgH4AD2cjax7opqASdgvWpMVxeN+CDnhpOF+UEahQeeHdqbvQ7Huc2oN8LZ1PjEPEh0MLTZ5sTwf42ThqM12cLDfXr06FHWbTVQR1fNTATjuR5QNmuP9AzYGysKUT3lsy4tLKs2DII3K1iiC+0EpKmyWjLEdDtDiLbyTecQ+aafZvfZHHBWAG4qjb2xCpzUdXnoIpSAeVU+AKOPAs2ZsVGOTnOkopVNOi/0UW+3OBduzr9A3F1dmUsmBViJQA4hDmZla0yurskGIwCXfkOeJs8F6CGY1MR4phRJqZ5SN41TJHkf7iRBSHzVnKH3O/IHSiy90WmwKC5fJ/qlzUvfRHFxt65xBy8suFk8ta5hl7BmtSSDsu+++a7/+7W/aV19/095/PGqLyxbx2mPP393Vd1GBJYpLPwkMMlfZn8/OdC0SX5RjSjmSTQNCooIzc1ZwB+wtLK21xZUN00X33rS1TYPBuYUlKG6tzVi/4c/7M2kH/Xm///L5lx74Q/fA1H/3t/91nfVjBImIgGWU5cVXDgBCKlAF4KyjEnYlw06gkFyE2RktNB+o9vLmYJdU8c2VOORsEizueELNu/f1WayJgt0rOuKoWICQooulngidTYe26CBgUX9eD5JEwi5CGI95DJIeRNjQceQGD7OjRPb0BQjGGIq3ezzQLASjiJcERMYIJZEC0Y5qg/V3LarR00VyzacURRsaFu7x3ZxP5ihMaES5Tow0t2MUzBnjjX27fL2AwyebVEV7a0IMYGkwQvC24nm7K6Ghoo8mattHPiOAQ1+OQLSMtsqp5DNqYxcZlrBOifdIsbT6yx8z/S1zdRLwpj96gGvQ5zqEeX2MbhosSo5a8wnKjyNzKhPRUe30jKUe6vUyFrp1f47OAE5dicmUAq2n5ahCByBEZTSAcGtjpb3a31MdQmpMIQADkkTAgXYBfji0mffQWrhZipdjQGG0vHv/0UIgZ2cCPUTaEgVjjTm/CaPNhU5srBLVH4EKhoSB45ZLGFShavrF3mjPwSgEpjB7H01V0fvZuc4x4ogGbcFA4DtEJlwDbHWIPlrAic+NYgn0aeiM7Dsqa3F1JaVNvss4YhR/98MP+i77EWAQEMePpMorUpESLACs1AjjehgPGGGobDLvAH6hQYZGyb0AAeT8CRBe3wiousbZ5pAP1zs2skZj6CZ6yv8BJxjRAQUY14pY4RSjbA55L6oJZqMQIBxPPnsvY8y6Ye/F2FRkqwxVRRAlxnXjfMBrqzkyh2SQlZpqnwfHmITaFxqw67k6hzzPEkcW4x0wwr3ybAYGS5qfYvcXuyGOMYmLlXgObREgLEEyxgtatIBQzc98jzaPeXKIxhjYM44eXwuc5J7cX2wA9dG8jEXmEdcI3S0pEtyD51OEqpQW+/MrcyHlPDDQoa/JYVFnTr6vvDLtwVYxpEXsie4/F8PWteed6xcgmD0u4FKLss6PRKGIgJr+CMi101XnAnX/aoy9H3pvom9drsljRUQz/QT48LzEIeX5byDi3GFF6kXFPNachIZH6RqcDzw/dQYDKBj7nubLvCOafn5GPbqrdrB/oHXCZ1Qq4MPHwTYIoIjNwP9Dg02EkO/yDFkryb9LiZv0I89LnxBVfP36VXvz5rXygtlDmC9Hx0fqJ+YDudSAEIvnkO93oqgZTjG+A8gQUCzKNk49OaEEZqjHN64xaJrsSam1LEBUNPDNjc22sb4usDcAQs0Nq1+TaiJBmgJlABSVydjYKPVi20S6Huk3AFs5h260xqCXM+Z8hiLtONwBuvxyzzhb6COej71OjiZssVLNHZ1zi3qOOHiI5NF2OZuqJE+izH3usuauauzO6DdrPnnIRyfHpv4XTRnhwLAW+K4jxE5nQATGJSiwB+/VRjltHh/FaGD//c2Xv5Xz8+IKQbDNdvjqsG3vsL6hoUYQkYLzlJq4FmVU0fqba+Ul0lbGOTn15A3K0aoo4TTu2ja3sNoWljckKLN38Elb395piytrbXpu3mDwJUL4h8YlL9f/C+qBqT/703/h0R5iU7fs4bGny0nns1pEHARWtjtrF+eu+cPnEw2MsdCDQg4dohlsYBgx4bjnexZAoO7L1CDe4oT1exutijCMJSTkkSUCCcWsClBrA+rAW9+PiQQmUhgvtTdv59Q9BQ8j4Ihx10e+eupUFZr40bCNIMUpgdI2kyiHf3uQ0VM+eqPaBgLglF82XMGqgWKaezwHgBLdSvtjbBjoFqgaQNjT5sfwmwReiaDJU6t6kM4ly8HXv98DNw67qMEGNAZEBLyOANl1FQXWArCrHEdaORmZ61/vn/M5wO1+Z8wrqqi6gAZxo8FrhbS+YL0B5QhMe1A55FN2ANvPyVhV/melhs5Mk4ODZ5FIMe2AgjTTVpbn2ub6Sjvc32mvDw/b3s5229nabOTTcojHi64Iwfxcm5MozRi145A2lepCf/mlWC9RQ9Ydc87F5U1/Q2lVeYSopWmNjeuL9er8mkMrb26uD0qEcSLwbIA2jKlRoMfqeKbo2ShIXg3gjz7BQOBAZ37yLHt7uwKFZgMYaPI9DJJvvvlG13cZh115+jEkUZUjyhBvOp/HQ//De3ICiZq5wDaRwtl5g9Lcj30mUbd4uFXvi3yS+YW2urKmNkK7TVQKRT+MYMA4wCX9S3QA4zmGdCIVP3Ig1Phl/+G5pXq5vSPqFAYcbUkkRmunKJ8qEi0weKN1JifAzIz6/uT0RMY+/YpBBZAHjKlEyN19uyAnqlSFnfN4VWUDnM/Fj/ekys2uIuB9VCDAP9TIRLdC3wMQEI2WCnWxLOJU6SnmcQbRpxljPhcBkwiIJFKRMUvUh+9Imp9IqKjFsxprDGDofDFOVZKn6G55PsaDZ0IsR1GqpSUDwo+OQCsFghIM3T6QKF3OGEcITdnkPdqnZ6d0SRms3CfnRL8n0w+stRTEhm7I+uFMZOx5tkRhEllRNIUC7x3FMKDc0S7nYiWyp8jbuZU7Y4w7MkQKCGAdB45FcOJI83nPXJgVe2CF4vFECKv2nqP6rivKWUy/0U5+DUJNl4wDN4AQe4F2MJ/TJgAW64Q+DGWbMempzqFYx8GT6Kqo7JSQKep5xizMoTgjci5kDr1+faiI//7+nox8WA2sawCG2RKIzmxo/gIGry7O1Re8xn7D3nda0S0oj9gcS8urnn8wmgQIratwyv57aiVSxlDUafqUXEMEWsoJk/VEUXWE9gIGM3dwFgDOcQju7ewOtHM5seUMnxKQi+gO83Bl1QJjjC3tZD4iqMJc51noHwA0ji6puGvtuOQF8557RnCJ9xKBZX0qD3F93XO+RGLiRIptEVtDf0tJ3Y4InykEAc4uzgW+yfNjPLk25SO4Bs8gASAcEmurLgulWswu5dM7HVRT9t279ruvfieFbfZDHH+Hr17JiYkDM3RxtYf9BrFCorE4ZnDKdIXpUfIml141rFeIXJIzP9PuHh7bzPxym19cb3sHn7b9V5+1jZ29tsDchxZMOpBSgv78Py8Rwj9/n7184x9vD0z9J3/tn32EapFEcw6v0DVzgKgu2j1UiAsbg5c+lMaD4GmSbTx+yknA839nzz8CMxx4+a5rF81qcbNBJTdAXluHWZ7kz0ntryu7ACh8YqBX9Kg/nPtD0nkdNkxi4PL9HjhGCCbBRkfHDMxi2I1RKhvsvRGQa2XTjKiDN09H73IIBDwNkcdObMXX9H1Fye0USHOPyXvnsE4kMVMp/dGDtR5cjc9j4NN/bhJoUbBVIkLVh3y2B80xivvrx0nQRzRzj/4ZekNO3zd0GtqU7/zUc/TteA7o9yI6GYcI8QQUps8yJjm4YthmvmQM+uXaf8afq3cF6j2PnOb62FBxpw7h0tJc291ab4f7u+1wf095FMpvIWIZER/3gnIcDAxN8Utek73kFk1RfsfHj+3DBzzieEf9HoY93vCUfhFoEs3poV1S8P3KtCL2gs2tbUXaMI5C08s4x3BgLwgAZB17nQHuvI6JxKGoyn24Bu8D6jAU6Bsr/PF6FSgvVViMG3L1MDj5HnSgw4MDRTzx8gMEcCQlP4j1LDn6S+cERpkUgJT9IXlS3BswkegQ/1d0uPKSRS07cfSN58TTrigpeTulDCmAQM7c4qJFdTDIoRCWYAf9FKo9+6CBl6njEo+A1kTfz83JkEvNssy/uSrPIYOqai/y/TgGPJYW2OHaoe7zN4CQcc/nY6Blbma+BrRnHWDIxuhnXkUFE+OR50m/irJcUchePITvJJKTNR2nId/NuomxGJosbc3naAM/oZIGCEUkI4CMaDHg4uTsrCi3KLA69x3DnvaF3QFIIZ8Mw5N2RLjIQBKHSeUpVe431xnp+FAVoUW6xmRAYURdoLE5Cu/P8Iw4XIbnXlioqBLGp1MdaNvtrdMn6K/QfYd9pNrBig+IznnF/1njAR7Jl+3puGHVJEeM7/aiaAHjZvBMC+SYYmg6pBko3nNjkOd+jIP3xVHlW7V/B6E0A9aUaqANicxy7Sj8miFkh0r2l7Q7z8J9wiSy88GgKwIvAdA9+8cOlyU5mwCi/AVIMT58l7GGFoojiijcTekbIDrC+CjXuurX4Xx6/+6dGAE48nBsqc9En3f0nPH4cIQAz5HGBdaG87EBOICp2TYHjbL2Aa1pBE6IqqsEhnTGVBqBCUSU7NXhYfvsk080L9iPRZtUWa4IW52qhIP6Z3FhiJymlAr9nT5XhPDC+3ryNRkT9hzsLfY9PktfxubjXj1gT03Mfv1mP+ttp7ty7GXtKaJLPvb5ma7H+mO8GdNQU9mDooLtWokOPgTQQQeHVcC4cabhUHz73Xe6LmPB9bZ3dkzlTU5m1b6e0Vqc1fozkw2VcYNCOY+wI6edMrGwSICBJMLpdksgZG65zRUg3BMg3G0L0G0VvGD8CxD2cuv/eO32l7u99MAfpAem/qO/+k8/ZrHyl80doyOJ7ixabYJVf4/8masrCz4EELIxxLCglTl02AgAcXgZs5HbAzrmXsQ7KM588eADCLPeEpnjECU5WQCjDli+n+hkQAj/D2U1IIkNylS3HwPCeLp8HwO3AMYYB7Q5gDCAK0AnOSc5pPJ+QEMPOAM0ngcsjuA5mmdxmjFqZ2blc0Al+SZcM8/Sj8dzgDDXSZ/1QO6nQI6er3LQgnYmDc3e4Ewf9qAvfZTn70HUc4AQb1z/2b69ecYR3P04kvfcc43XcKQ4/ZN+zJyZBLWTYxawmOfMsz95tiqGO91GKrZBPiqjeCjn2sHOpgAhBgx1mPb3dl3yAKPwnkPxRlRd9SMUUoQglqEALiniGeDJ/AYcuQ7WyQB+YoiRm8cPhzK5PRg5PHNyQ1gjzDleh2aHAqdrNK0OVD8O3hMiABfngusCOTLkYRHgNDoTZQwAByDk0IaCSkSCvMZ49VWPUTmIruN3X9FBDBaor1LcXEQwYK8dHB6IgibwdHKsfuCeAVx9iQQZkQjwoKIoWpyLPydvKxEzq8/OyECg7TJIr2/a9RV94NymGKv8P/uH9qbK34vgQvqPa/PZ5OTRV72Ba2C63AB9GEUYuhF30Z5JZKG86NwnwMfjYqMudDVFtyq/LvllAMKIoWQPDiB9bm/KvspnMMxSGoHPMoes4HisvZ57RwUxoC3tSlRN+WNnZ9qj+EkfWv6fCLkjxRLrKGou/x+ichIaMxAKoKMvI8qSZ0CpEseAhDSU42111/RD9uk4HxRFLeXOXsgmEct+n8peHkdi1ngcppxpXEOKtccW/OH/eWbOSoSahlyuihDpPJpGHIV6ah67AP30Z5wuiUL0e2NAeOT+GQ/RCzc3nwhk8cx9BC2GPq/lXPS8xUHlcjwSG1FE3YJEWdMRhHK037RzURhLZCfOiOzbuVefZ8m6S/4qY+2C7DgYlgYBqPRpHAz9fs61owzb2yShYidqxbUzV7a2iPTZocUzag+F+kxUjTqF1B7d2LAQ1j30bEfQ4/TgWZn7rnH4UbmRKLJ6bji9IHsuQicwMlJXULUTt7b063p6T/PziSheXF/qHBWumJpqZ6dnjWLxRMk+/+zT9se//JUpvayXC5R0oYia+qrI681Nu2UfmrE4DPtf1iL7bWigcvRVuYfUdEwEF6DJD9E7MycuB1p6r3Yqm6ucWT1wTF6r+6LqNdcZxf+1FxA9PTu1mEyEi5aWXBy+HICsE5wtq+zXpEQAniv1hXMBe42AAmMBVZRC9Fw7+5HKanSlMdgP+A6KsIp8o4C7uqqzJPUN5VwldYJ0EZys87NtasYU8xvYDnNLAoS7h5+qMH0oowaEDFoFQF4A4R8ElLxc9C+uB6b+43/jnxEgxDOGSh8TXlSI2mTkiVI9LhtNlxcoklrUoOf+51CIITAczgUIB5DUPWtAWzYa1TPMQSn1fkff4nW6uLKwBP9XvsWc8xhDgwrwClANBTZeUtrNgdwDvoCo3tNI7bfeyx2gEA94jDzalmhA8uxiSMTY6AFM+iAeXxnDdbLk7wguAm58CPWKpDHyYjBMRujyfro6kbneozcJHHvw0xtIATd5TQdZ5aFNAqDnpvFk1K43cnow+RzQ6w2jXHvycz1Afu55++9N/jtCKD2wz/NOAuZxXHyV56Kq4/UnxGpUrFfVoEpQBvrflFRGl5cX2v7OZjtAYW17q+1SF2932wa0jGPywIjK+8CWaig5MGXkug8dOeR9r12XYyAqyL9PTs7a+/dWIVVUbGa2KJsWe0h+jnLrZODeytAEEAoUbm3pEAekcp/k+cTz7Ppq06L6AAgVpXz/3l5caFh7e5VH42iljH3yZ4j4x7Iq0EWkjzYrekJJDAlebAisRYWUvKZ+7wGcOr/FnmMrsjpPyjQy8ieX1Dc9hVK12BS1tcdfyn6XNpRCy2N/oY+TM5e9R3l7BXICCKP4GAMYAYVemVntIloq9WVT8Okr+l15NsvLbb3k/2kDz0MkLHRA7ufIntkaGIbZhw2OnUNGe+Owy54Yp1nvRAmtj9eYT8n14t6hsvKXe8TY7oUslJtU9E/OEMY10Vf+zfeiMOnad/Oaa6I1v3vnSGdHZcx5EKAf4G9VzJXB8KRNSl2g7IRo+HZyZDy4t3MLHf3LGcF1++hG9p/0SfaqnEfDWVQgP85BUzKvdH/y5AY6rM6laQEsGeUU+VY0zMW+iRZBx7y4dLmREAgCpAKC2feoN9lHf2k380uqjeV4CGWZMc6zZLwDqm2sOxc/Z1qegz0ogHBx0akb3CcRzowP18p3uRZtt/qvf3PeJJ/PkXgXSg+QZPwCPOxwwVmEzWH117SxP4fSL6FqR7gp84JrZ03zl37mPi4/QS70ppSUVU7pDqr6rOiJ5GgT/YepoX1dmWNV17jWdCLJR0cnWlfTU86jjgp7zgnq4gEKWcf80B8URucXijAApz/jT2FqXF1afbzOUvKWKeWBsMovv/hF+yt/8id2eE1Pt4uzc0XzpqYtaNQDQhqdlIHsh/Rn7B7nCl5pHjkVYF9jwP4tNtbt7RP2Q8aKayRajDOfX66f9Z15QV9z7R4QZl/EcX/G/nV6YicZYj6U8aF0yvSUQCYRQDsMrNaMOA0q2HLy4xQnCFHMMcRpUJPmfEpkPesqdlnyS6GKqmTJ5qaEwRhz1qJsF42l0zEkIKVC9GaByinJs84vt4WljbZz+KnyCNe3tlSGYorceOUPvgDCvzjI8nLnP2QPTP2df/ufewxVgkXE9mgBmZPRm1+5haaNXrbzM+hiPoR6yks2PjakAKS7h3st/vyILlDiKAGN8TLB+9ZBlkTqknDnu/KYX1hUQsZGRQFjaPCZHEzJUewFHXJwJEKYtuYQ7I2Iuzvz2wU6JxQ2Q3WKdzfP8FOAsAcSAWGTYPG5AfaBk1xC53X2EcLeuxzAF09ZjILeUHDUcSxzEcOoBz455Hqg2RsaOqwrDy+ez8m2TwLIPjr53HV7cNUbq3pdOYRP+fqTgDBzaTIiGgNmEgT27QuFVBG7GutJQJjr9oA9be7BbX+fAM1cU2IQuIOlMkpEcqrN4p1foKzCQjvY2Wr7OxTUtRIof23cWsgFYActMXlhCIlg0EA/BNBgpNjDb89rKFYYCxjO/KUsRWpCsY4tmLLT1jc21XTm9cc6dKGbEmXDww4gJM8kBoeiBKWgGPoptfosovQob3uUQvkOFNS9/T0BQ1HAofPdW93v+va6pMCJfE7LaCO/hjXOnhEggtHKOHDgY3gl8hPRG+iugCeeO/RQ5TZjYMwYlLDH4XAKndWRQ8RY8EpDlXuUs4u2k3PD+8kfZJwT1Qog5JqMUd6jjxOlEBVOFKg5qePF+2561Jq8+yiFOpJ7rHvGmAUQhmIZldEIPRj0Oz8TMMLr/dp3jrIZGll3Wd+9882g0jXcaDc/AYQ8D9/paXo24K2EyD6XCBzXiKc+kapEAPl+wJiN/NyHNgAAIABJREFUdKuc8h0LIb0fSpIkahxwafqr9+CUxOAv3+X6zGkESuwcdC54mCJ8h8/1NMoe6GVPDCjivTwP94/zL07I3vGT1wK2ONuyL6SfVeKm+so5Z86XDCBMhFD3qhIZoSNzRvFvRCsATJm3AVP0KUqLjBltZp5Y/dRCYyPQs8GaPTB7/QA45fBwmQ7aSmQmlNF+n6MtiQj2FF8+k6gtfyfPlaxV5n2cs7STdgTMev25pExAZdoXh0YAJGCAdZ98ztgdjHnvyI3DxVR11prz0pT2VQJDErNiLoo9AK2QvRM2hu2H7P+5N7nZ2AyU1AggtGPGNgllf75/9170UlJi2I/JPT7Y22sb6xZ84nucm6xPKKOX11eN1Aufp02qyqi3Agj/6Isv2l/5p/5kiGiRDwx9nnPD+9y5c9wrPeb0zCVk8uyMRxwaRAjZ83pAyD0Zl4An1MQztrlGcv3oW+/XTrHx2nMdSL6jyD8CSdd29N2iCl3iRIArIvhE8ulbUXJXV1Xqw3mPiGZdDWqm66trck5IdKyc/D77LtopImmwQ6C63o5sidiZtAXwG0clEVXlg+6QhnGgaDC5gprbVY+RPV85+koJfNTRjIPy+v5BojJSGT34tO0cfCKV0QVqTyLyp5Jn/2h1CP+QhvzLtV964P+PHpj6+3/jX35kw2Bx2wtrelSkzllESeZnMQEIz07Prf5U8sQ9aKJRLNR4pKEcXNciFrDragP2NB/XiLOhotpS0A+KdhQj5bzzyFpx1JLJ8VIFcAUQ8h6fiZfUB67pIz2A4P0YBWz+UWOL910berUtm2e8pj2oHYBt0SFyIMdoi0GR+/P/HjDmYB0HdqSNOpAy5jvmu/ls7tEDprzXg6OAxRgJk+Ax1+mNSq4jgwdlTcM0H5xDkpzvNAmQfur/uUdvSPTtGDyqlUPYGyl5vhhg/d/J5+0jo31fPwW+eIYNCGMMpl092Jzs78nnzTXdPquXykhVEXpHCB/1i9JZEyCcn59py0sL7WAXA2JHQBBhAfJgbNxZ7deRvlONAQcwdChAB4fcjGo/WZGWnzg2FMG4uBjqTZELAygkFwMwYQCAJPy21muADYY6ZRz4gdYFcORe9GWMQA7SsRyJc2oAUTJMxSRg/zh3WYs56KlbLhJNvrAVkkR/urpy7Sz+3xv0eIVVYqJyZTKuyrk7OrLo1PS08nRoIwDSOWHX8jbzC1U9BhfPiuIfjiacWaHOsm9IkGV+QSVjMDyeiMrs7KifuFeiWvQv86T3xIeyynsYt4CjUFq5Hu/T5tC2bu7u1ebkRQXICgCUh59nZq/CcIrBHzDG6wLNivYa/BkIme6e/Yrv0YfM49BmAyB4nZwcnovvq4827RyIxz2RT+4RQMj7gye+nonvKYpcUd7Qlmlf9uhEtOOwAAgHADm322qmoe0lupd0BuagqZqOmmJsMk/iNOvXfva2nAf9Ws2enuhxfzZkDv4Uo4I5JqGVqg2HCEUAT/aMR83NqYHylzMMgxiwgKAMoDClGvheKKhZr9MzKB+6PmCeX/ln5+cChBIF6cZeDtLqu+R/pV05GxPd4RnoFz6PwiJr2flzFL53SYBEQNNvvMYcdrkOfz8gP1TcnIOZe8pfu7wclG25hgz3Kp4uoR3RNIkQWawmY2Gw6HxS2mJ1X0dGsxYyRrQl7cyzA/ASeVJZm1nvV0RuRYfktYoQAYaXl6ETOjran5+sJ5eVuGsonwcQug6hnRPHp2eubfr+nZ3oV9cCIAf7++3Nq9dD1F2fv7m2kic5pxWdpO1aC1dXbW1tRfmDUEa1JwPeVMIC7YUH7dvMeznhZxEeQqjH1O5E4pOvTV/DKgGsMTaKmNUaTeRVgkpFz8wekaiv9x+XrOE3YJ55kD7Hacj32ZNVL/r+oW1ubbXVdQILTe0loidHT+VP04eiFBerg3HCuUlaAUCQ51pagH1hsG9V4I+af5yDfB/nZ2w7rs36ATjrM+cwXK50TUp+kJPJeNBnYumKNrwsR4jsCvmcTXmS3gWAcXGtLa5utZ39T9rO/pu2trHV5paWDQiFIF8AYfbbl78/rx6Y+m/+g3/1MYc93jrWSChk8RANoGd6Wjk2KSHBxqJ8GagRRStlcfF//sawSP1BgaqSkObaObTk6Slp+2GzQjXtwTlKMdRl+N04yVqbc3lf+UwPFEJ9UJQAI7SMHNNSTJ+J5zPDOQK+1Msa8/kCSPM86pdqQ6hZPSAbvMVdrmSuEY9mwEZvrPTe5kQE67QruuFIWs/z9oZQDtXBOOkAWwAL702CqB5wBcTFcHoKNFPr0ekPP9WG/l65Xp6Tv88BwucicarlVyC4H6d+rPt/57l7IJ7IaLy/vbGXa0rJtei/KfPR91HGqn/e/jr9M/qaBoREvVzXDIkk8nAdfZG8PbURFzDEFhUh3EXWXfQpoglEB1wmgIORA446WlAyOTDxcoeuMzfrou69syD0qzg5FP37eCSjCkCIKl6iMakbyDXkFZfRCy3HUYdQgHgqPgPN0jQz0+Cg36iIcDk3eF0eatZH5RMTLSPncQ4DmjwRlT64blc3Bq0YNqyj5P3FQE7OkB0ppsw5B2mmDFIry4XNQBuh3QJQUhqA72AMEe0UHf7qWqCPvhGwg9pH9OL2fiikrALz09OKjIoOixf/mGLd76Rex/6C4SNQgbEMBasiYnwe7zSf4R5EZWXw3dhrDW0LtzT9EyDL+ERAA6CgXBYZzxY+4VrJxeKaKj1xanGJHsTwWQyzUPcSyWLeRpWSvohxh6FNH6c/nUNup1OcgtyHcQ5tk+9igDJG/DsiFmaX2CHB82ZMYtzTL32uGOOeNT+5XmPk8X5yj1TyoCip5KdCR+P/0g5+HI15R2/snOj36Th8+BtKJPcN+MG47/syTsXsKYni9YCQRU7EI+eMnWR2iijCX04zPV/V2MGwZ1cLIExfc92cSzOI45Tqd6KEtJM+Yw7y2ZxfWeM9IAz4D2jrx0XOCQFIG9ahjLrwvHN6IyjU5/8xpoDR5Ez2Ttd8jvs5il1lGW5uNG94LTRS1mPOG/oFdkGcFCkN4xznLc1Lnu/rr7/W3sV1eS3U40SB8xp9ZQdxVFQRGWLPmZWYjNlMdmTCkuB5yfeELmuxmBK4KqaS2USMpx1udnJ7rrHOtFdeINJyIkCIEA3AhHp6KIV+9ulnbX9vT/Me5oPsJtaNBGEoBG8npNby9ZWcgQd7AMlXtlug+5ZjjP0yJS5YC4AxaKcpoxKGgen7sLyuTclGVKb28UT+eM44pXWOeZI/yRWOc0cq6eUwD6DPWYp7mH3v3Q9ERxELm26bW5sC+DwvtREZb5gs3Jv+Z+6J8l31cjnnEB5DZGxx3jnfsvdwlNzcDLUMOZNYo0SyI34loZgZpzjR76jGUnuQZ2Nfx8FKlJBoMUyQnEc4EgGEArZ1TiM+hKjMPWt3aa0trW6pBuHW3uu2urHZ5gMIOcf/EVVGf17Q4eVpfo49MPXf/+2/+hiDwN4le6YHrvodCm7OHfLGjmfM1Cs2iByu4a1nc6az4gFmgQaI8G8Weq8ux0bBAo13Uknxl1cSmwgtQEbC7c2gsMUmxU+ijP3g0E5dswOTiQLKc1ZGUza2ABgDvsjwWxE0BlIAY4yseFl5/gEMT3gZY3yEWhYjJV7756JWaacL1hc1RNG3MRLQA67J6FkPBntvZw/I8pm+z/Kc+dxzoCplGwSASgzkuchZrpt29n8DnvJagFcPtvoIoSpXTORaDu9P5F/2BibXjyMhYLx/pslnH6PBrimYceijhPGM8l0+n98fA0KXleDcCNicoQ5hGRMqI9Ao/rvQ1laX2972ZtsWlYk8K0DXnEAfh6Tya6TcaZoYP70KnGsvEeFyuY4Yf6xTGzAGFykS/PGY0hTOS8uzWaCJAr0uLJz+7utaKtpC3tNDs8ImsupLKxa+qUieI01rbWnR9czS35SAAAiSM7m4tKhfIqUYDbRLBursrMAFwCLAT2p4Fc1HyCo0RgyM7a1t9R8/ViW91T0wpvZ2dyU+QM4J4IVr7u8fqN8Alu/evS8aVlMe0/LSojzpp+Vtj7OHqFToi7QFY5w5xnWInIY2ioGDsaJaX2X8ZP/jO4ms8HwHh4cygonq3sCGuLMDSo41KFOzlu7nmkRZAXkY2hjI3JO28To0OgzE7M38dRH78pRLcMVqhIwLRqRKiaxT6sPUPYzsiGEkMsBnA1KSR5joAoYY4wEwYIy4TpQumafZI1O4PUImAYPsg9wvZwf34rUY8v3+T/vSLxYm2tSz8LpVHS/aXdV2FVW5oh2MTf8Miejm/Ap1NmAj9Dn+xhjl+zxPDGieKwa2VUXvHDV5GAWGcg5BDpSCYakEc6AGoOI4Se1PIoB8J2dCol/Mmxk5WC3Cw/yLmAv3Zh6m7+P44S9rLTlV/E3JBqvxmvXDPOwp10QIVVJClF6LpvBsyW1NDVDmDq9RDobvM778xKGbewmoqPyJFTiZH9yfz2VOBBDSJxl/npF5roLut5R0WZZKKHOa6/zud79T2xNt5n3mZoBx5lAYDK6Fau0BKKOoSIpNsIAj6qYYSNTmpG9ROrcKLO2hzRlr9lD6jn1ubZUSPFYNPj+/NDi7pm7frRhT37POjz7qOVcR5draEiAkUki7oJPiOAIQcsCsbqwO0VPpNcBuWF4SiNneRJCm2EDQ6K+vJETEPbGdcG6trq2pLQh4sRcwlxJRDiBMhJ+8ufRdnB6xbcTuqvNcc6/YD/SF5pVolaOOQxwRnDRE7FiL7AfK0aQuKtG4xQU55BwNvdNryU+mb1Uvt6incXgo0jyHEqidAHLU1LnFXn6pOpq3w7WYm0R8EWYLIDw/P9VZRCBBpS6Uf251YcTD6Beed3PdNQtx/OGZleOWGtSUTMLhQGH61a22uftagHBlY6PNLy63KSKEuMJfIoS9+fTy759RD0z9T//Zv/nIIok3MYCQw0cbEHkalS9oypKVnzjAEuXLoRVwFO94NuwYWIkQJp+vp+840ugoBZsjnvweEPLZAMJQdtiUcsD3xn4vMNADHR++FhzgN+AnwGGMqFQuY+U+Dgd6USf4HK8FdOT7XK+PdCXqJONgYlN9LkIYQ1zGd5WooL6PzfzfB0DGaN0ksApgS3snAVn6oJ/TvQe3/7z72LQL9asMsrGUxnORxh4sTV4rY9NH4Pp29BHC/to/1eb0fa4xGQ3MHMn3J9sbCfUAwhRi76OF+e7vA4TkJDhrxJFCHUTTPkw8dxwlXFqcl1d4b3ujbaytymBx0el5ib4Q7bKhTW6daXWh0jHHWbPJIaRd5EUoWl7zMFFDnpNcDjzYVuw7E7hifSJwAD1bNGlRZ0f1YNQwY9iyB7j21o3UEuegtc1Ty9A5WxJlIHK3ZKEBlXNQntJsm5mbVSQFb/3i0oIAYQrRq6aenE7TrlW1tqYcMZT3EJjhcOceBoPn8rIDCLc2t2XssZ4xSEQnak31xzDCML6gyQL+nENjzzXPw3Xs0CFHbU2GxTV122pPy5pRBLQk2Z0XeVQGovMrE6VN/iD3j4Mshn4MaPZLns2lPIikzD8BhMkzm1L7oKF9GIAPxhQGMs9Gu4lIvH37VvmJtC/RGiKHPBsGVyj/zD32SIuGuQRI2sY+zNhl384+FuDFMwMEkl/IX+5P2zDsY7xjcIWlkb1Z+3iJzuR92sr1Aqq4L+/RtkSSuG6MxR5QBtgw3hLFKCqt9ohHOx+Z56yXOIDiTOidltmLWS99dFCAvqPfxlCNgyQUwdBb+T9gnnXB9wKOABdEm7JuQq/XGaJI+r1oo9oYimYf55P3FOcWIioT0MXcsCNzzOHqwWAooz3jpqfa0h98nnkRuqnp3BZZAYTQb6wH7hPl2zgCmLM8t4Q93llAJUA70eOknCRCm7ORfuQHINtTwHmfOcNP5jTjzuusSSLpBl+myTJnIqLDvSLGlOg6rznfFKDlfDEokxLOIadQ+6sdZ+y//E0epTK8K20gDCU7o8wG2NqiFNC+rkk/wLAgX44NB5okzolv375VmyRuAzBaW9M+hOOK6Ksi7oAk1F5nZ9r27vYQNbPi7kVbQYmT8djYGKJkKtB+hdDWiXIIicSxl8G60L5eTqw+l5d5lLnC+8qbK8eLQFdFXnVmFLNLUdOay0Q48xlnqjxVSg3gZ//58JF9ykqsAGdRM6emBI4lejUzI8Vq5hA/otmWU4M+iSJqUh7Y79njofbzvNxDojukHbXHoS4tzrGV5UXRf5Urf3zcjo8/ao1xjgsMrsOkWRpKvyjVgXqPy6ttfnZejBsAIQqjlJ3AGdfIq13eaIsrmwKEm7uHbRkAKScnOeMvOYQ/I/zz8igTPTD1D//un4oymhyPAELxvCkmD+0gIhIltxyPLBt5PFPJyYhxwWLP4cM9Y2xoU03B1E6YJlHCbDapzROPlrxeFSGU97GACG3PtXtAGm9ejPkcvhi+OswrajlQFEpMwe9hzDzNNexB4WQkqgcefVSuB6kBP733dBLkZGwMkJyEPiaQG4RNXjMgchIM5fUeIPbf/3FUa5wZ/XcmwZUjXlONOj+TfTIZ8ZwEZBmD3Dtj1EfhJgGhDb5Sg+uMqB5c5v0enOY6zz0zr032z+Tn8myAsfRt/3wBhCOILDrvFBECEdmsomlSmwAh1KNh7hDpW5hvaytLbQeRmNVlUZswKDFgKKpMriAG1VDM+makA7JeMJBMf+I+GFjOkVFkcCgFY0CqnLVzi3GQKyeAA7VPkagzGSumpFK7aVGgK0qdif6zLlTsGvESztICuPIkQ4qdodD1khw7UiWdAzRS42m2zc4bHOKt55feYq3RpvsH15FDeGZ5daWh7BfQwD2gIokSVF7n+XnXtdKecH1tcHR0LEdSlFFNTTIo5CcGE33LdFIOpKiYViK9Fvg0JS1zI5EmtfPsTH3Ga/SxvPRFg2KvVISnHEWZe3wvESjaqXwZgR/KMMyL/p5cSd5TdKsoqNA5AbM8A/d68+ZN+/TTT0sM5qh98+23MsSYpzybIsm3qHxeynCnvQFkyRFnLvGsmduJmvFa9qX8TZSSZ+Z7zLUofZri5rnYg8kAzbA6WNca8466HyGbOBOTc5kaZYmCRcmQMVauZ1Hh2BeZgzgRtO6rbEgihInohi7KZ3rGSD+mcbCEqtnvienTHiSH7h8wplqCD47a8zkBc6LhFW1Kru1wjYp8QP/LGRanaKJlzEk5ckzkG9oeQJgzOf2f547zMc+aaBlzlOfifhEwijNE1OcNACFCRjg/DBxT5oHn4fsY3wFnROOZX1wvICN04t4xmnYkypdyGTlved9z9lbrCqDJdYmeE7XnnjxjwCn3pwQNNG7WfiLvfJ92Zn7y3AKED/faW1wax4JIFpFy3VGfAQaGDw93Q1Q3wJ95yr8pNwEYPDh8pf0FiijOJtap8hzZmy6vRGsNo2F+1pFXctfIZRNltOqYEjEjgrZ/uD84QRCkoc8BOIzFzhbOLkfueD6cXScnxyW2dWu1zhJeEiBEVKZq/dE/zIWwLAQIi0m1VsItXDuRvgDCnPmMD9E1+oh5khxCRdEQMEMg7cHKte8+vB/2Gs4eoqj0K+sCdgbiYYwN4H5nb090e9mVoTw/PEiEhv6B9i322PVNlfvwHpbzCRCPAwOQ/er1q3awv6e6jUuLC2J2HAFM379XzULGOIBweWVpUPv13JtVjiIReEf78GRSxmy6Tc/Ntin2q5VNUUY3dl61DQDh6noBQkRlqJv9kkP4gqR+nj0w9b/8/X/3MdEGVL/YGBIBtLz3qRYwhosNfNft6r3oMWbiYY2HKp7EeKkF7qrIcyhBXCd0KTjhiTwhHUxbYqDR/QBCDIF4oZN7FOARAzT/z4GfCKU9x84vyWt9pCeeWlRGE0XsI3nZNJ+LiuU6ARsxKp+bNjHIfgrA+H1TjYgQChQqqOTXJu81gpexXEbfjr4tAZQxfgKmJoHjc68HDMqI6UCVDo4SWuBevy961gNMxpb7hF7Ug1q1h3kWbfYJ0ZoeEPaguHcATALQtCtt6Mdz8rO+JsaCRWKUct4B0xhyAMIUctZ1AYPlhbawvH8Rf5kpQKgxgIpEhBCa0Aa1kpYl8oAxiddzexuhDqJaKDuafumC1pbTZ80ROSK6h6FC0wAZGGcGYY62SzKdw505j7Lk8VH7eHQsryoGzPGJxSLk3ZaTxMAy4h4xLB0tcw7N7Y0dJnfXzmvi4A4gxKBjndsI8XXmeS4M5crnmcHoRQr+Hvq4yzwgBCFlzsWFRp05jEHPYSLRTdE7QC0GA69pL4HWdAOF8XsJ5gAKoWQCnogGMBeSa0c/iT4mcOGyHQbPjuVyfZXRkFrr0+hNjOHkLwJOMFgDCNnL+GXPUJ9XfqLHzHXheG+uaF3LyxaqQYI+VLrQJonK0qeugfZBgJB7AXSJEDrScyShDQB99k9HeKD8ORcyJSUCNBKBo33MY9qWAtbsm8nbTGSP9rqUx/lQOiCKiWGHJDKVdcU+wPf68yDskUQcEqVKzl5obom2ph3pT9qZCNy4Xl1eg/IdGHjJf6Uv+GzanjOqB4TMtdACe+ZK9p6cAbln75DMPqeUBqKr93ZMZs/TdypCSLut4GkqsED3HXRE0/8EWBGJqlSMIcLIWKBqWUq3iRzzTIme9kqPoYty74DvUMpDIc3+GPEjntVgblECG/yyNjC4AxYyxnGA8J1ECVkHPF8ix/3Y0Uf8pN2JuEVMJlHh5B2GuoxTB7Bp58NG29jYfBJN4nsAi9TKDIDk+gGunmvec1jV9DURWZazqdwryu8DINJfsAIoTs96ZQ+nTwIIY7ssLiIStSVGgoRQqvYle4iKus+ydm4GOi3jAYOCcQdYsQ9pTkKBLBuKskEAQgOhx/bd27eq7bq2sqycQ9a6nGrl8CJ/TvlxN8w5C0TFjmIPQB2aMSTSHkCYshmJuvIdi6sAig0IGaveUd/PIcZQIlxVGkaUf9ITFlACpcTQvSK30DkZw8WFJY0bZx4Of8A912dM2L84q5jDYYfJjkHJmZIQpCqJBWKGw1dffd2+/uabdnx8NLAFuCeA/uBgv71587q9fnU4iLCdUvf2wwcpvSLAw3hDv6WuI33CPRiL2AzWvEBQadZsGiLEM1OijFJaYnF1sy2t7yhCCCBcWllr89D8pTL6Agh/nlDo5alkvv6v//nfeBzVuew9x6iI5041gFBvurzsKJLOb+A3YE6epkpQ5i8GFt9lg42XN3kTPf0mnsZQRgegoiiED9sYAtS2YUPM/1Pknnbwk0NcoLLoHX0ejQ3VMbLVg6AAApd2sAcsgDIGVD5vSqcjRzEkRoBgeig/AZ49kMvz5bs9XfLHIGeqZJ9DzTQoiZEUwzXX4m/AcDb69EU/3XtPeG8IBfDkGj3QGoEcRdUNaHL/9EcPvOMJnlxmfV/0kYlc4wkQ7Tzlfd9M9lPuMQnUJ7/TA8LeOaA+KOAWEGIA6GT7AMLcJ6AaMIghBTDxmBOxeGyPFdlVlYmU6SCeRq0+qEpFMZPC3dJi24DqtLrcFpeczwL1c2N9tW1uUTOLQ9yHsGmjVoZTtGl9XYc2+W94WFlDEmYpmftEIVQjsJwgx6cnouGYUmQPLJEoAAhGCwdzaNii2snIcmF3rjs3h1qb6/ZdX163oxKrYc+gv0wPJIdnRtFC5dlVDiG0UKg5UKYMtllD7A+1dufndOhSO0u1BrNeH5wHKalyqOS1BkQxv71t3377VsqoHz8cCQx+/vnnqtVIfxusuf4g65l+xMOOoUD/QeulHWIMlNiPr99ctoIaoO1RUdWPHz8I+NIXpn4ua8/h2qFQYijxZdoWAzN7Cc9jo3VJTp7jomRitIX2uVClGQzYiZReqp0YehhVXAvKGntryg/EyFb5j6npJ3l6ASsxPpUCUPtE8v8UIb2+HmimaW+ATx99om+yp/LvMDS4D59PqYGIXAAWnJvuPTWCM8nZSyTOc8uCJInABeBlP2I+G9BabIp1aPGVkpSvBepyK6fDPOG6OeO4ZgAje47yi4oqGuZI+ijAJhHygMWMd5Rs08eiimov8Bkj50PVIKSPcXIitQ8FUI6DSbppzZkrovC1ltLu9G0i1QH8YbpkjAK0AkKz//PcUTGlvYh5kKNMJEtUykccs46keW/05+krrp37JzrMfZiTRO3Sh8xJPpd+S2QsICDnQ+isAErmAeAugDCRfMAFjumknfA83Iu1wL0FRt6/H9JWeM2gGqDrf+NJomQDe6aVhjfa9tamPsP4kJd2fXVRasieI3HgRHwH4LAwvyRAAL0dO4g6xYBBFb6fmW03RVtnL0W5U4qaC6ZRp6yDc04f2vLKclsnKru1JQaJnD/v3kmcZYfar4cHAoRxqqnfrygTceF84/t7s0bYdyjDAyD8+HFQUA1rJGuA+RJQz3gRSdR6Kduqd8r2TgnGKvMcIMo5IBZXOe15n6ho8qq57872rpw0OO0TLeXeYZ9xvVCuE1E3wF/Vekbw7Lvvf2i//e2X7Xdffa1cd2jwAtmzCJwttP39nfbm9av25vXrtruz3ba31tsNitpKhYAlAsC/a7NVDxR16a2t2uvLwcuYIsaGA1WCOUT5Se0gj5DI9dp2W9nYbVv7b9rm7qu2uEJ5jQWVnHihjL4Ap59zD0z9b//l3xQgjCc0kSgOhFBHPqrItetKsYgSBYgxEACUYA5goT902Xy5hzzHZfDEq85iHwzQLveCE7E38GXQqph10QfLCO9BUQ7F/uCO8RLvqaMco5pYD0RseDgCyus9IByesSJaMU74nLxdpVLZG0jxKMdrGtDI37QxnrpcI6AlwIQcBTZY5xQ+Dwh7cDqClVGEJsDup8DZZFStB3O0q4/cST1TvyOFNc8yGXXt6Xc9uIxBSl/1fZS+HACeC1wMnr0YXn0Ep3+mH7d1pNjmuz3YVfS15pnySqQA2P305rI/AAAgAElEQVTY8pQPsQeD/DtFbSUnP+QeGQDqOaRxbWqS8ggrWEgbAQushXkAwjy0UbzXS21pGbW7Wf2S+7C1td72oI2qfArA41ICM9wv60n5fwI6rl0WA5LDG+MhUZJQoU/Pz+T15f8yGs7OqkbhO9ebqpwzA8gHPXnUfPGKr5B/oYLuALeb9sP3P8g7zsGdyGWiXXitUXsDWEEbZekFRLuEyYPUaqPs2s8RqEmiz01BUSLfy3RVDMjMHwxZop4YJkQJAVBffPFF+9WvfjVQZ0NDouB8jDyM3oisQDGCssoPhiN9zPUZN41R1WDF6CIqx76EUYVxqnwZFZC3UErmP3uN+qAMzOwjMoIEfObV1wBzDDraxQ/fw1tOf3OtqIzSjkTduBavA94HoFl0xSE3sTzxvN87rBgfqbqWQnIihLTL17VQWKL9idxnT+FvooDMY74XQ5z7xAj1OTEnwJB7xAlosRwXxlYUrQrK95E4rbgaA0emR7EPDMrUW2R9WaUSWrXXGu3j+hikg+OgHCXJn+TsYTy5R+h3tCMGcJQ0uVbmcgx0j4uLrnsOV46whJmsjhghGYGbcqSIOkkZEQHCy3JAeVfpo5H021UpNsaQ5jppWyLyqbmW3Mk4CaMmy3V4rWdfBERyP3LtGB8iKexHzH0cT4xX+jxjFfpw7kmbJZB0MIIX+lJCR139SfaiPkKYuQUY4pfn49oAOwAe4IJx5HsCNhLEshOANoWmzfvffvut1mMAa0Apz035BkAhzwWQIroGGKQ+4O6ua6pq/ztDzOVyKGPAWKe9jlATRXtQDUJF3hFCubrUmUS5nsPDQ+1PAEIiZXLQ3N21VRgIVZ9RjvHjY4FBctS2WBPkAC4vSc2ZPiP/DUcSYBBRLCKhisLFOSJmlNlRXCdiRwPL4/h4cM6zHrXOi+Ie0Si+o/GueqA4ulI6KCA40Xz6kNdEO4eRUpG+UL/j3PnNb36jMaM/2Q8BsgBknBlZ47HveB7mhtevU43ob/pxecWA8Otvvm2//vVvBAi/+uqbdn5x3SjR4zVC1Hmm7W5vttevDtqb12/awf6ufrHoHu9hylBmAwB5I3EZnHfMIwDh5tZG2XSARfLZAbiu4Xlzj1oxInBTbZrc/I3dtra137b3P2mbe6/bos4w9noOcu72tDbyU6Ph5X8vPfCXtwem/o//+t9XDuFoTFuCn9/kEWK44BnzQQ8Fxt7c/pCUzHyBBIzkROhyIGWzweDhteTdJA9F9yx6kKJblRsV40TtUwSmFNzKCE/Eic/FqEo0JLkhMsKRypeMP9FN53LFAx6DzYaPeeYBOX0ELdfN53ugFBDl63vDeA4Qpm8Dwvrni1EzRqmmtBlzEER1lOsGWMb720cs+/cnI33pqxjePYDq38uz9GA73/kpQJi+ifGYNuZ7WSK5ZwwYvpc5EuDMZ/Vs4vh7Pv5UVHBy6eU5+s9nPPKac3QcCR4jtFVnMVHBiuxFFMJ/q/4iB5RECFzf6ikg9LgL7Ay5KtVKhwxdRkBqiIjNTAvwkQ+h2nbQKmdRq0Rsg1pKW6K+kCsBxRLwouLj0HZZZ1XGAhoMYAMQZRoaeWGOrlsQxnQd1/I0/Zu/HNxQEEWREvUX0Qt/Xh7dAgheQ4s6xNfWNkS7xLEKCPv+B9faQ1wh9b6WVkzLBBCaGcB+QV7hrCKGciqQ0C+5WkdhM49FXeIZRLezpz2CKaKnVl4ZgBND6ssvf6coJ+39xS9+0X75y18WxdaU1jhrMAzPUe6Evkmu5NKiahDSHq7Jtd+/fzcITmH0JicTAEEUgx8MvsODg0ElMoAw+48iQwUEsgfxbPLAD2U5Huz576imTD2eNWqvouWi3ldjakPWtEzGbqCiloMBYIT3O/fM/pS1mShP1lk8/jE+e4dM5vSk8yp7Zp5V6oCllhnhHe7H2dADQsamV5rkXopAF50y98v+EKCU/u+B2PW1gS4CPHFQ9nuuBNEuLobrx3lCW+OoBISw7zjnzHMseV4pAdEDwpyRWRcAu4BB7q2xFQgjMOUoJ+dZCtOzPnkdpUSMe+2LxX7JXqj9CWehovTzLvxdOfKJ7oU6yvmZ8e/3zSh+KjJfDreMWYx02gt9cnNzQ+sT8EKkPo6MnO08Q4Ao+wPgJRTV0BMZY37oyzGqZpG61C/Ne1knqVvJZ3gergsghDIa57Gi9yVkxZxnfHqadmoT8mxpdyij7AuAW/ZnAOHF2alyd4kOItTFOFDfD+Vm2AFRdKbPAo7s8PV+KGfUzZ0ihFAa+T9F1gG1jBXrFMcOETvGAuBJWwFdlEEg8qWaf62pzujKqkt8RDwKELk4P98++/QTFbTn2QMGdf7f3giY4YBgfjDGfVQ/DqU4WATgS7wJQBrwlbkuR4XKwDiSikORcY7jKawHIr4GSp7fYR3FufPb3/7W0cnFRYFj2Bk6k0T/pH89R2OncD3ukzG2ENFqo8zK5eV1+/J3v2v/9//z6/bttz+0H959aDe35QSXzcPeON0215fb/u62QPOb1wftkzev2hrPQskU8v3v79rDnVXySaWg3cz1jU07GOTImmbfoWwSpTtQu75tt/fUhmxtdmFRQjLb+5SceNPWdw7b3OJSU5rDVEUIXwDhX17E89Ly39sDU//nP/gPHzkg4knHWE44f6CJSNXtShcCLPWAMJE0jKwcbEQ9YmTEOFGETnL1SzI8e5pVDnMZGRiDkvdtMvZ6Lze7wqBcCGhM4nMnEpNryfNTYjhcl00xtDeeIYCwP1jzfEo4LtppDJQAl3g5J8FLAFAMmwDCEXCY6hnAFEDYR+cCIAxqrJ7npO4xOhhDKWC8j84lGpRx6Ps1QOmnQGAPCHvAOQnoJJv+TISwN+Qm7x9g2QPRAfRVjaMA47yu76gI7FN11R5Ycs98vp/liQz0kY285s85NzF934/RAPIlDoOBhoCOaWC+l0Ghissrf5A6g09LghB1MlV0rBs5ttOHK2vExDfEZUjIX23r60hpEzUMIFxt21tboo8SRYzADUbM8IwCp1UvMGVWBgorz2nRGdG2ABHU4CxjXJ5kih1Xrphyh0VRogD4WL4gnl3WBUbE5ta28kWmp2bb5dWN8hBFLT+hVqINfRw/zj9EzAHBFJxIVlCVp7nEiTweVv6LY4CaUeTSsc+QV4ihhuoojimomxgdUkUWIHxoGCYUL2av+MUvvmhffPGLEmNwdACDhYgIaz3lN3r6KNdiHDF6yV3BsGMeEJHAkMTQDyBkrBGKeHX4SnsKxtygMlpAVVHaokD24Mz0W2T5HXG4RqVS+aZjHi3RQf1qb/O6T/TMr7k0DpHdABc/H+IVRJKdDxhwl3UZ4559N+/16yPrJ+C5TyNgXAKkJsHvZIQw4iEBhAAHxi85TYm+cT+tg+qnPGPv3OK1GL88B/d2lMpRQiIuPG+/XyfCw/OGPpnoqh0LVjEVRRp6X40J76WPImjE2MRIFuWzzq2MqSTrO2aIImtyBBLN9hjglRGFG8qZzhSLmLCR8P+cIwHe3JO8NCKfzh+2c1KKwBXdDaU2EeK+z/hOorKhCTPmfD8Kr8xhIlSsCfKr2HuU5ywK/Fhiis9xbb5Lf6V+pwHl6kAFzFkb45/7BjDGWRBBG64F4Mm8oC9ZWwBCReCrrE7qZXJNO0Xmh7qgXJP2pIRGNBCUJxjxmDnnp0PFvLr0PQHA/CXP7PT4pF3fXGk/R9GZ93pAqF2pyprc3N43aLxJn0EBHQohe5Oo85SsKaEl7knkVA6juTnR+VN2hpxTbCDy8Ohr5jLPgM2DKukXn30mGiQsKgCkAL/KdDl3HNZEnpW1EwdGSnkwnxi/7HPsY8wR9qI4fzK+EeFhr2UP415R/OTZcw32IjnwunJEciyen6scCOPKnCO/GUCII88pQz5HFMFmv7u/U463IqyV8uDoPKDssR0dn7Tf/PbL9utf/7q9+wBz4kL2TzQEuP3s7FRbXZ5vW5t2lAIG/+iLT1XiY3N9TekWuFPwVEIfpY2MByJmnEO2KXDSGBAuLiwLEOpMvLsR3XWO/PCDN23/9eeii65u7rdp6mqjMCoHb0DhC7J46YGfXw9M/V//7d+SVW2vqqOANvxM95AhUAVVeY8ImjjY5THqgVUOx1CtWIAcRqGRKNel6lXFE8f1B5BSnmV5ycljuDeoC9BBvp6oAZubI0iWMeY3EcI+KtODLUcIXbQ2EcB4Tk0PcTsSIQx4S9tCleqNLe7Vg6dJAJD792CrB1iT0ay8Z4++f1MYNhHCGHGhY44Hl/MMPUZu1xgRq0hRGZ99u9Lmvu3999Km8XMGRab6VfmJrtZWgE/akPZMtiWAJtGLfqyGz1I7CGWz7nl6YBtA+BwozGtp9/hZzxvnio5Rqf7+bltXWB7Qp/4sOFmAEFDYR1LGZ0ztsdBtHS1kbmmNVARMwO6BXKO5tiKhE3J68N7OK2IIZRSv9sYq4AcgUbL1wziTzzntaFfRvjUflBdh5VE7MhxV4uCLIUp0JZ9VHiK/SKOfnTcKf6Nch1Jccr5Yw9CpMcw2NrcUJZydpcQFgjWPFpc5NRWQeyonWOqXjiqKqrTsyJmK11OnUfRa5xDSN5KERxgE6e/5BRlPykFbWZFRRSSTguQYOBiyXJ+2f/nll3qf6AtGCb/sLwEhXGNnZ1vrCSMM41N17KpGFuUgGBc8+d98/bX2O9Y7NCjVu5qfH0AEew/GLPSoBXJQymBmD+EafU41Y9M7pXgeoniO8N20mzvnNPKdzGvGTflGpTTMGDK2AU5mV1y1777/XpEV7oshB3hNhNBGNKwCg83M7QCI/r2si/wNkyKiO4xdgJBLYbh0gSJ0ZYAGzIQ5wf/TTxHeCSBJlIDvBxAOgjoV0aJ/sh8nAsk1Q5ekJqXy74qujZEWUN2fFxKU2NgYlXebqWwSUyKicwUgsAO0z2fmGtln0++sldBqB0BdACpjrvwq5vSdyzIRoWB+ZvwQG1EEEfZAx3CJWeGo1J2EKzjn+F76NuqivN/ve3nugMQ4B1JihO/nDO4BIeeginyXYyXReq4X52kcJY6cGxAKsNb40m9xlCZyGMBChIwoDv/nJ9FhxjD7AW1lv0iEkHv00SzaTZtZt8wVnFChswYg016uM9ZCXJezjTqw2vMQjrm+qpxh6routnPKurx7LxAAawFASLSP500/+jktQoWIM+UeAG/kCUJjDVMp9RN5Po3d1JQB4eFhW15c0n4mhxFU4crHjBBZnBPsZ5Sa+PSTN3IA0v6AeBw/lN+5vr22Y6tyKNlbYr/wnJmDjEnAnPaBAoRxIMdGyPzgddIZ6Edew3ZLNF6qyqrRZwd69ijaxntQ9RkfvpOyODqHCqziYLy/i8PrdgCEyjUv5WCig/QhuYNflpjMySlOyhulKwQUGhC2tjg33VZXoBSvtk/fvG6//OLzdni43/Z2tiXQNq+c/ilFSFGZZUwQjGH+UO6F55CDZmG5LcytVITwWulI2JeLa+tt9/CTtv/6s7a+fSj66CPiM5VKNI04XJWE+fnBgZcn+ie9BxQhZANgo2bjwo4UcEOpq5LLqZ0zAiGZ2gNllE0inlWDydnBqxqPLJulIn0lQhAjJQfgYJhXTSxRVkg4quiR7ojhCxhctLeLHwynHAwjoHPEJvSGAIORnmRvV9rde1vtrQXkRJa6qIvlwQ+IzYGc++R6A7AtgJTJ1QPCfKYHLAFvMdxCV+EglAGvfALnu00CnX4CB2Tlevnbg6jcIxv85GcDAHuj4+k9bcgL/BQonGxD/h8wNglOcw8BkgJlk6BZfSrO/tMI4XOAcBLA9tfvx8Aa0wGEo6HcR1Py3DIUVUfPcttEA8eAnyN7pj06evj0GUfhovR3DM84TeJ9BxDhsYS+KFC4gjractvcWFO+BAYC/19ZQjVzLIFhEDUlMMgva4Jral7j8a06m64bajlvXovxa7qdaZkc+LQPehFCM9CfoG99862V/zDUVJYCsDY921bW1tvy6lqbmXZ0BmAIoIRFwHrUISzwa2ObvYRaXPxigAIKTRW18imfg0KVvFT3kSnpRBoxODAaaRcS79BnidLxPs9GPpFFDCjavDPUvCKShnGEoYOByg//JxJhQHgrEM71aRCRTt5LJAaQBfCkbyl7QYRScvKVPyUj4845a3jjaXdADs/CTwAK7zlqSqTyqp1fnLfT8/PBuA5VVEC2orYAeeYr7Y+xxvuIynz11VdqK88D6MH45tpElhLBCrtC41YAJGuud8RMrnmeIZS/MZfrZojipOzApEMmcytGffLzAuaiWp0IXJgoqWEn47uUSgNq8xnaFMYKhiZ7IXOYecZ+PTBVStSE70WIJ0IpyYVLHTQMW/oo+1v6hvkrRktFD0PPSwmRwSmHMmc5KPmMjGtN68o/p25olUVgjepsKeEpnR2pAVf74ACEm43wOHm43xjFdxH6RHpMIzYA7YV6epCdqGlyAD1OVhWFuo6wFdM1c4L1ENElxpJ7xxmQvkpENdek7Zrj0N/X1uRMASRknxtElx4ehvxnxpTvu8TKO63h1KTk2QEbAaEBhOwL/MSJy78DCBlv1jnlfHgeBGUAhEQEHTV1OYWT46P27gdypm+lMuxndR1D+oo5EWC8urquKBWAUPU9z8+dQ1brG1YEtHmeQ6qxs7NqA8+PsAwME+aAymQ9Jtpv+0P5jaenYjqQ40gOoXKuZ2a0B6XOH6AQ8Lq6vta2d3b1efYXgG0cTon40d+Z5+kj2iRb7h6VWyseJ2queau89RmBTTG4uvmkvLoC/rEZaFsYEzw3Dj72ShRAcfgnBxEwp/NRomaPApG0ievEHqMvccC9fft9++bt2/b9u3ft6ppAhEV47spBBsCfESunSZ2bNAoA4R//0Rft8GC/7e1umzpKLd/ZGe3X9C/nEuMs4bC7WwE/+nh5mfQM6qqi0XAtauwMThhqxQoQft42tg/bcgChxAiTUvRSdqK3+V7+/fPpgan//b/69wZAaEPInrEx325ahiS/NjRcpy95Btnwe0DGZhMvIAdBDjM2o0EUpitbEC+jxTEM6Oak2OaFl8N2DrpZecv5Dot9pBGZCpXDcjI3JREaeWg7umAOwYDT0LQyxHyvNxRiQKSdAQLcu8+FCzjrI289mOGa/TX4f65hT7uL07tIMZ7YkeL4HFjz8xnI9v+eBGu9Ich1AmqfizjmPrmur2VASCf2gC/9lL7qAd7vA2wBTM8BwodOVKYHt5MGbJ558lkn+9swzmDtud/++x4bDLPKExTAieItLTN11vceAaFBp+dY+qKnhQUQMqcz5/hcvPLrayttawOq6Ebb291SPsrG2ooAodtsj2sPCKNoGUBo2qdzNRLlh74D1S5riXklSt2ayy8QPU/OMGvq7XffiRKEBPjbt985P4j11abb4jLlIZZNsZEK36KMJqjNUIJYl5i+ms8AXtU2XGhrK+QUrggYejxbe6ii9EQsAm6JCmuWVbQCw5yIJTk8gDzUWRHDiDGM0SgBhJsbXRvjTgBLntxHgT6k4/lhDzqiaHKpbVooAe8xBZEvRXsNrZKogfI6i2oo421lxbXCdnb0XMqPOj4RNY25kHEU5f3hYciZCf0RowtACLgl95L+YS8dKHS3zkcCiPOszCfulfprjCGRCmiyjBFt5bsY32trKDC68LyikAV4+ly4gV1Rjjzei0MrkUDRzIr2x72TiwbwRkCItqX/YiSahuhIcP4m/4/PxOGYSBfty94ewEvb+GycdHFCBpyFGqk8VyacnGW/HxBGSIPrhgadaE4AZp4hDlDurzwromdF2wSsBPwMYKwAYSJ52guKVq4+BQSUtD/PigAUOU5ECJPrmzUb0MbaJeLOGdxTXfszlGsnL5J20pdZuzkDldNYYDX7UEDZyGpwpIb15H3YZ1gcKBGYScSJPhjO57k5jalEUVAhr/kf9WMAEU6KHuDzXeXXlpOH/zOXmVMADO7Dd5jPtJ91zXv88D2VeZiGxmoKfIAb7wHmdE+A2PKiAA4On0QIJWJDruT9XTv6+FFz2GJSMDQQOLHNkvORe7KWYEMwHqxZUT+vr9vCout5Mt6sYUreRNVW66YosTlb0/7YRTi/aBvzCUEZ2rWp2otbGlcOj9BJv/vhh3Z8diIlzI3NzbZ/sN821lzv7wMqq7WOeHaekXuGHZG805yXzEWAUoRmYsOFThqnE06urEEAofJaOyd3KNd2rJ23xfkF3Zu9Aoc9Z4udgh5vWCU4EpN60LO5WMdnZxft7ffkDb5rH46OdJag5IqqPFRZlSay5LfW15JYGmvts0/etD/+5Rdtbxu10Q0p+gIImc84A4jQy1F5eaFfypZxlR3A49pmm5tdMZtGwmL3KjuxQN3Ng0/a/quijG7ttzYzpzur7GnZV72t8PLvlx74ufSA6hCy2EO9BOzhcXVYHcGFeW3qKSaPZ53NMYZtDsOAOv6y0cRTGOOEDS4HqtQMO0DUb1j8G2OSiIxyiUpQgQ2YBctmM9B7ypsc0BmwlsMwoJBFnA3NgC9GtQ35HAIcrDbSTYfK4s/3Y5D0oCsT4Tk6Vq6Rv5MgKYdrgFUoVwaWzh8SLUqUjREQBkSpryKyU0A61+qBaP499sFYumMSEPYRxFw/YC+ARKCwAOHgLe8oUH3UL2ObvwHK6be0KWPSL6yKRT6hvj638H6qn/trug/6CKGv1INrksp5rqFfiQ5GOKYcA+S7qbZVXa2vzTg+k2fx5DPy//R3cpJMDbTHVJSgFepFrSpPgnyS3e2ttrWxprIUiVAGEPJ/6EUcgImI8x5AAsPFwjme7wBEKOHMsfs715+CikmOHJErvLx4SRVpubtTVBBKEIpvGGXJ3bq7vW9zSPVL6p8ArqM0eHr5v7yw0AkRWyAySb6X+muqLSjy5HpgETgAVKv2oupcIQdO8j7XcZ6xc5bn1X7n+9602ZkpHfyhWgLwMDZ4NoverHYOrSkJ4GDs0A/UJov4hdbfLIf9lCJ8CO5ELZX2BhAqQnhxoYgF/Y03fm931zSkh4d2DJW1lEKz7+HBV7+X0MQICDdcz+3jUftK9FRHXhWN3NiQegJGcmit7MeAmgBCvgt1FoEbQDLjnbIUPCfAnrkeRwDXtnFrgzdRuJ7+yHsBJhjhqbdIe2gX3+E+tInfPkLI9QNQcmb0qqiDk6JSB+jHychccrtDa6O9ab9ykCqyMjrfyqHT1SHsI4RxwKS8gfM2x7ILEbboo0HZ48MCCcgQZXhxUc+c+o4ChKr16Xw7/q99rErKuPTBskAJu8DQtgLogBKlP3TfDcuG/sH45PqMa8aMMUmEJZG4AMaAyQC+UBcDpPvzhbboLC1BpzhhACjsa/zQbwHSfa5aBJri9JAz5HSsY5rIavIY6bs4Jvhu+jTrijFhvhHtDosIQBhglnIUfE9rbm9Pc405AbWdtcpPwHvWyeqKa7ry3ACmuxucJpuKhDrn12VbrCzNWejzPrYAY2kbZlkiMFBEsXtw1FhQZk3Ah34ksoXCMc/H88QxQqQNR25Ex3plYz8f4OxM1MaVJasxQ4MMzRygRYTwh/fv28nZifbVtfW1trO7K9YIUbd35ZihvQBhnj97UtZ3KPxJC+B+qJ7GRopjIX8ZW84H2BZcQyk02F3M5bKjTo6J3P6gfYixEGuilGOlJl25zjnTuPb8HI4LSiQV26zOJfqTc+nj0Uk7Yo6fn5Uz0AwwqLKcZQJ3ysu9FYV/c2O9ffqJKaObMCgYc9YdtHzVd7RzA6quhIWuUAV+1Lrb3dltyytrrT2ybkmx8JneOOsXltrW/qu2d/hZ29r/pK1tH7Sp2XkJyhgQwgx6qg3wcwEDL8/x0gNT//Dv/qksYPHtJTpBPa6KWGAoJueP/CKEJk5O2+kZtAnC97Oq92V1NeSXHUXkJ54ySce3poND+Uji4N/okOxpLzLqy4Bl5REdjDz/kK9YYt3amOqzbIZsXFw/9KzQtuz9tycvh3LAVowMPsu/BXrL63h7a695D9jymWz6iajxekBvAF0POHtQ2QOEHsgFmCRilDwRKAqJEKY+ogz8qmk0AJc6eDiAevDXT+/+db7P5kjbe4AiIFf1sXjPoiqOOo7A7V5Uv0Ce9FG8zumP3tOa/pgExH37JiN2vIen0FG9Ud1z8pkCBnn9/ztKaapPBHt60KbXAYQCu7XxEyGcIU/P9cVcm9B5fKGMenxtTIzj697p2xbg2fdX+ipRGuXfoC4qyuiqEucBhNub643IocfK3lr3CfSZBXn5c3uvB9Oe7kuciHYkGhJDitcAghhaMuRVdBiVUtcTxfjB+P8SQPjtN47ynyFscSXRiymUeId48Y/BNrGS3LMHAIjLYLBJfn2DPMRZrXOpq1IweM7GtfJUVEPL+YRxOCnvqz2KFoRhRZ8gIMChT+QIwGmBFZQjrfoISCICkAgYxqf2L0XfZxXZlLGPLPqN6WK8t7WJoI/rnvH8RAgYPzz6ROTod37w1BMl5CfGMPOFNicaFUAIAAfUvv/wsf32d18K/NFPGMKAL4AAeySADyoaEcGUyOC5+L+EcSqiwpwJ8FHh6HmXaeDeNugsFDI4+DrqJW3jc8wB5b9NTQ0RQJ6F12lT8sBwEgCMkkOYdcn1BYBEi7SB7v6n1pcp+jxj1D8T+cv3syb6vxnv0HdpW6LbcpZZ4nNQvc450FMTA0xl5HaCMNlfs+9mr88ZwDVCew1ACWWScyY01lkp547nC99nXqZIuIqSVw4ftTVFYVNBe+qqGVQGMCeqwzxjTi4uIcnv0gz0J/OE39BC82wB6wGyoQvH8Ub/Z++nT/k3z2aRLNbRrHKuHPG1oyj5eIxhIk6hGmYuRUGU+wHc+A3Q7qOrvJ/ocKLOEmtC3OX2dgCEfJefzDeek/lGJI/2EH0ib5f2i055TB1OKwgn6uj6outyOAH+eDaiP6hOrq2uyYkUwR+eh7QwwMvkkUQAACAASURBVKCiSapXWOq1JQ4FIGQcACTHx6dal+wVROKh+GPbfP/dD4oQZk7TvoCtqKbTZ6rTt2M6O+3EsUi0TqyDpSUpFy+vOOdQ/YUDCrB99LGdqCj9jdRJ2TdhKLAvAghDwcRBBVDMOs4eGup1osiAweOjo0F1nXWbX7MqHGEMfVn7c7eOmUNcA8otc5U5rxqP5LqrXWUvKBccgTTyyJcEoCnfcYuzsjQffB8ieFa/PmeNUEdQNtWj6J3XSndAxOZMFNnb66s2PzcrEaBPXh22zz/9RLmDK+w3ODlhvazYecp8Vu6m8jevlQ/JXKHUBTmEOP5tY2BrVLoQOfI7h6KNbh981tZ3XrVpSk4UWy3nfm+HvPz7pQd+Lj0w9T//2b+jCKEWJ3lGKor7KM8WEQQWM5scIMK0FDYxe7VZ/BhABl7USXNhYrxRKFOxcVKIlYMvogIYmjm0Y6woCliRvxzSKDtiKPaJ9YT8h8L0kRCuvKmAOTYoUU5LwS5GSjzOAYTcOxt3wJ4NV0fnuIY9qWN9qwA2Xp8EhIkQJuKTA3kyepXnizHUR/ISgeSvbf6if0oAZKQ7DmCronQAwQCyXH8SfHE4Reb8CSCs8gWKulZ0KHzHgEEBQuVAJLpaZM4uihoPIvfvo4yTQC/9kgXUA9UAnQClRAh/arH1gKv/d98HT+4jz95If0mZQXd1Ac+hp4nmOX8Cg0kedQFCK2KOOYQeIwHGcmoUXKtbj97EGJ6ZU2lnojjyLi8ttPVV5xFubVhUZmtzXbRRRxQM+kMZ1QG47AMwjstQjzlsifapll85AEwjgl5tCfPUUYQ2GSrX/OKiDmAMMsu7f9CaBQhgGN093Ld7Sl8ADKF3PpaDxoh6AMOKVFbUzTX1rsuYnpOXdquKRLPObew72sg6IyKIA4p2UeB+BtVAvOoXlwMgBChhdBsQWvI9aoJe946WAgxVDP4Bp4+FKviRoTOPaMTjkKMIbTTvKQdt01SzKC3SNvZECiPzOmP28f0HefoZl0QCmA+0h3uxN4wRwnXtk3jXv37r3Ef2HaIfolwtmbprKt6ZnjcGG/flu1yTvmFMeV5+MTJHR8e4BrMP8pefOM9SgoDXQtGj/RjgAI9EOrhuImChLfYiYXHq0ZeJVMWI7OmBATzJ3ws4CXjtAR/fjwNPjo2u1ivtZUwx5JxnB9inbIJphIkU8/9Q4bj20/1/rB3bpz4kmsV40C6eiXHB4I0YTaKn+l6pL/b7HcyW5JkSqUg+mOhyFNm+w+FwPzBdekCY9If5haWG0JEKiVdOFmsxapV9RLYHAElZ6B1wOSvidAp7Rzm7lL2pKCbrgvWR6GPovpkzAZr5PmCVtvF55gvty7nOdzLv4pjgPcY1EXTOdfo53w2QIqrIv+ln1gC/obDihOEnAJO14PssDsI9uj7KxlAXyfuuFAf2EIAEz5hzFqro7BwK66bcxvnAuhLdFgri0oop3kfHcpLhMJIjiv1laqqdnp63ixKoipM3jgvO0ziE8wyscRgM3OPyAifbmaKDG6suR4FDViV8Li7a6ZlBKFEzAA22FP0jZsTDg5zzcYJLQAnnXjl24lDJ2ZK8Qu4HEKX/eQ7nd5vm3UfzzcZI/46O9cf7B7UvCq98R3vu1qbYJrEDeHZF1GouaP+RHWGF5axvBSJ0ThENvGs3qpV62dCtgLESx/XpKWfPkcp4sMYA/gd7u+0NeZeoy0L5pSYpDlLAp5S4Eei6s6OXfPZS0F0kB3Oa/HNTzyPCJpsLh8jWvuoP7r36XKUniBriAPXJZu2Al5+XHvg59sDU//h3/q3HbB722FidLodOABmrG/oFm+PlhZPx2dRC92HBs4GwycfwY6ORKtbK8pDoDM1JqltDGQsreXEfjLsYrkRpAgjpeDaQiyvXUBsiaKnbVaAwh3425ni2YhAYtPn5YoCEdpZcB64ByyqAMMCvN1Bi2PdgLmCxB4Q96AtgGcBOGeg9YOyjay5CP3LWI54gcF50iz7qlDY9F2nLe5NgLeMcgBsgkYmeqJcAYdQKFR109PCnnm/yGScBWt9vk4uqb78y9SoXL886+fn+Wvl3DzLzeb9m82A04DgMFPcb1Df7TV+1/ioqJ7xXuZMpqJ7IoIvUj0JEiUL6uccW9xGQgELalTnDJ5cXKVTPIb3UNtbJLVkXMAQg2sA1PTRU1VElcIyixgjEwMF45pnxZksGXUwAIvkGi8nnCACAEUCUybQslzaQCMjtrbzyRKYuUFAkj5holA5Kl/EAJI7IFCMcb3AZW+f2emPw8HkJOajO2qypd0WNpl/szUag5qJKRqy1uXkihw+KUoYqi3IoYFhUussrHf7O33GODcY31zF1aUFGlAHhqfqPPWcBJcDW2vt379u7Eq6JQRgKGtfE6IuqJ0bXJ598ovazf0AZxdDqQRRjQDQIAMTzsD8qV27dgJA2/PDhvfqYvlbNPhQGq5g9z5TC9D1tXvlcJ7x3qfsRccA4xyhjXLl2ogK0QftqKdAy1qG+hjabiFAiXRjiXLun3WcGJ3LA3v2EDlZGaJx+fD7vJz9QIP/ycohyZe9hvAP4sl9z77At+r0k5xQRBf5NbTCEdHA8JgIYUSPGPwyR3vjM2tD3Z5ynlyhm0iboP35oW6J0AbT0m/omatVyOlgJW89ERLoojgBC5nWANA5XsQugSWveG6TnuQIIKdS9vrFphduK0iU6q8hWPVvAbO9gyh6TM7N/pkT3ALgpAyNHlmjmjhAG4NN3AQhiDhV7JoAwpS0YM+aU5+vl0BdxygYQigpbjJScK7SN7/CX53QRcef6AjiIOvLcotJ3wlBpC9czGEQ93KCF9sFAEDtALBfyMacadSBx7CliWDTqtXXERZa0r7iA/SjSwnW4LvnSzh+06jKOGOUmDywlqMJeIfQFbc15mXlBXwD6InLEPUVnJLft4qJtbeD029BeBjjl2dkruReUcuye67sbgTb2zcxn1T1UPq2L1WNvscczntnXA0hpC2tbbcKpRR5n7Quhk9Of2SOS7xdgn+ghdlnWeWxECQFRK3dp2YiJ68ixPjpeAhRLVkkK8noOpcfAWJoSIESJ9ePRsdghADnRbmfJP6TkzKkUY9GX2EBgZ2uz7W9vtVXSBBAtWzJtlCg9Zw85omKYLMy3RXLOS4+Ba8Keub2x8/9uqEf82B6pC7yxq/qDB6+/aLuHn7X5pRXXIayf4MEXXPhzhET/ZD/T1P/wn/61R4OgSPATAXGnxNMl6mBF5MghUr2yCvv3HuL+4M1msbaxriKu2WjwsiUJPUZB7wEXHVL1m0xnkQJgAcIzPGoyck05pZmhQtGOGB3Z8NnEkkeY5wsozOEU73eipAFivfEeEJYoYK6fqFzej+cxHtqnYGRULO0/lw27jzgaIIyqom5LgIDpYL0XONfogVDaOHn93iDqjTLuPwkIA1bzHAJrVZ/PFEr/9NHI5wBpv8T6NvYgrwfMeV21AksSO/fp7/nc0p1scz8GkbDOcxIZMq1yrBEpQ5DcpPKeD4BwxkdZfvmMx6V+JwChDb2xb3KPPiKRQ7KPgiwuzLW1lYW2srSovEG8yZvrq2191d5cG3KOFGLoJEKoaGaNSZ7PjheM2ymXcFimliH0aNfOQs2SXz3zICVvifHME41neUaTL4TKJWqfAoSq2TltL6s+W8B7ijww7xXyvgsQOu/n5pqonemEjJfymOr/9AnGKZ/DU4yhgyE1M2tjDooVFF72DBRFeR/geHUFMwFaFfXRiBiVA0vgBafTogxErg0Y47WI6RApVS20H75v3yM2UXT2CCVg/KLASh0tDCXa/smbNwMgPD+1ymiMZfYsK7aOnvTkQUGrou+JRB6fngziLBi8PAtGC0aShW0qj7hTCJUK7NGRxo2+CtWUtsLe4NkC6niOnr7J/hhwkihYQELWZZxtAUl91D4GIwZ58sFoM/3BHE60h/tyPTkE19Zk6MsArj5JXlMYIjFes1/zN0Z/7zgJ7Y15wdyiDiFgkHIEAYQY9bQz0SieI/S3MUfcRijvJTLCGgh4ynnIdSK0Eadinl3n0vTUIOAxOHWUD+y5heMggFBOlRsUQolsQoOeEyD0erSIRyJfqzzTxuZA5WWcpbJb9GKtmYqqp39yXiUqy3d4jii70i8x7h0Rcm3QnO0Y0LjGcubHCUG/JHpG/xgoOapEHyQyHGdBxj4OBfo8AIJ/KzIm1oDBI/+n7YCKKJPSBuYwlHWEjLIemWtxIORZTJ3FWbZYgNACVgJ/Erey+JfP10c5hHI2IuJCZGt+fvZHypwCd0vLDXDOc3/8eNy+ffu2vf/wocpOGKwgqMW9aVeotr1zIvOMeRTHDZFKACh7BvvE/u5u29neUXSL9rEXhTYKhVLMqEfo8CvqJ81T+k8OBju3E+1TxJ35NJS4MKOE8WEOJPIdZ0WAbHKLGZOwB8JsCH1aoHvaZS2YV6EG06ZEqjUPSl03bZs8kwWkdK67Tm5SDzhTSEfCUYadyHkC04wx9pl22x61p82pbuOGzsY10UWJEEK7nZtxagf9yHlBGgTCaSi0sl/IVpMSt+u58hcasKLrnHttqi2v7yh38NWnv2wHrz9vCytrbXbO5VMGe+KJSsBzlsjLay898JevB6b+wd/61wQI+WGx4P2ySERn7Fd9MK1jGbmj7HM8rTEgAo74LBs7BhoRQj4HD17KWqen+htAIjW3Uh7LwYLSFYdpT105E7ceo/JyoI7G4OFeOVRjYIv2UeI48dpJfr+LMvZgymBmjOq4P1w7jh/6aWhfCYHk/R7k5cDpwUj6tze2e2AZaiuf8+ZnldG0D+ocY5Pn6EFhbxQEkPWAsH+Gyfvn+jpIyinw3DRWH1SqmPqlS6zuwanmSHkUJqN6MTrzGQH/AiP9odEDwkT0etA52b7+vVzn2esBAEVZcWQMz2AoKfm8DCt+lbNUtGGBLbLiOkA45JgaEKZkwvDsE4qmGY/Q6WIw8X8iSYAAPPSL87NSFF1amtchB/2JEhSAQoy4GGEBhBzsAz2qIrmZp3HaQI+JFzjRiMsLwCDRfBc8Jh+Yv3huAZHQgxEuIFcmhz3f0fpF0vuKHJwZ0VEdFfRfg3i85o8lRHVlQZuijIoOhEFfYjrZP2KIMg6m7jkqgZHlqAG0du8fGNoWvgAQLg+MAwyG5FYFFNMXzH8bM57jfR6WqEytCZx9/4MFIogsMg8iY8/9JUZxdq62ca1XBwdqG98HEGLYxVimDXj+lev34YP2jEQ5oFVJSEHGz5mimgFPeO0BpwE+Kq1QAl8xhE2l+6h+oL9pI4Y0fw0Wjx1hOD/XfWlrWBw8Zx/tCSin7+kXPp/1mIhLfw6EEpocu4C9GJM8K1EdPsczZc7FoGM+htLJ+9mfQ3XMmRHnHmPYO91CCcVZgCFHX/URwkS149yIIEuooHl2/iYKzGdoS0BZAHH2a8aNcR0dpjbM+WWJ50wL6ITWzP5hIY05UTIDNO9vmYvTbX5hTrn59Fv6Pc/GuAFCEC4J2KYPUv+R+8Soz7kUUBWAm7xDXu/P2wBwn4k4S+fM8Kb8i9RmPSaJKiddpM/97NdpH5nMuRUgThvoW9ZAcgF1blekOHsT3+P5WGM4N4i8J2eXPFoEZ+JA4PU4TjO3omgLKAyITb73QwFCwGHG2LnGZjdtI9i1tdmWlhb0mmr+lcNZ10d9eWlFjilEoESf/4hCsdUqFWFexFFnYOwcRotGhV3hKKZFcRJVpX0XF2fa9wFvu9s7yqemnbSP9avoKRRoGFe3N+3+Mbl6W56rsLGq5mv2DymUSs32VoDQzkznBIa9RTsTSaQdWatxIGQexiYMtTRriVQe+ojnC/1XYli1t/RAP/aTHJ/Q1QFdlaeZ8l6afsUwOTmj5NFJe/fxowChFJjn5zUORNT1PDhBFxfsaEJRmnzRhfkhD1PloTpAiDI93xcgJLKLEwd6qtgU3kcAhI5SPraHqem2urnbNndft1ef/kpRwkUcEVXuRCZQSm49Zyi9vPbSA3+Je2Dqv/ib/4rKTuSwWFyEbmGBgRiWbC4YRD54WJSznSqpjYgYuPH6x+jXwbfkjYr7yLtUiqO5bw4PPHs6vIsKIUBIUn0lO59D61B9mcsyoE2JivES71YAX2+g5SDB0Ow9wfEmj6DJNMWAnCFKWtQmNtccbFw/UZ4YoAEnPfiZBCd9lC6bZihb8cIDCOUFr4LmBoT29mnjKoOaz6ftAXW8NhkhjPHwHCAMKOy/Nwnm1A68b5Um1itt9YBw8ns9QOz7JMAkz5825POOTAHBxrF4rm/5fO6fddgD5FzPzz0CQlHSlBfpb2WM6EsOFQNCK9pS2HbEwwaFkxHC9If6cBB9sfJmogCZa3FSyFCfn69yLkS970R3oc7S4sKsBGZENdpc168NUa9PDE3ahXKn6V0msPQGZg71uTmDAn55bVgnV9CvrQrML+2zMeP8NJ495RC49pBjxWHKnlB9ilfVdJxZvabIFiUoLuxJPpdxY2+2QOX5hYotO5fR0aTMbe4rNTqVuHG+Dm0IGCH/hefgNQw6QHIo6Bh16dveYRIQrn1kmpwh1z5E0VQgGPGX87P2w/t37bvvvxuEsaBjhpIpWt21mQnsOXj1I6RC1JLcFhw2MVShOB19PCpAeCOjkX2O3DByVwDJ7IMC3pWLrajT1JTzJxXpInJrkY8YdtB2MbBVsPvhQf2QshSMG++rXlrR35graVNYAIlmZe8MCGdfy1jwbGFXaM8pID3kuc3PDxGRqEJiyJKD6HkHJbeUqueQ2b8bRIZYh1HidDFw5iQOAAuSAZq8bl1rM9EvA0orzSqXvEoDAAp5phizMtQR6ihBFuZR9vxQoAMa+Vz23OyZuZ/2gooqOGI7qnBi4ENpi/Hv3NxLRTBEaUahW4ItBviIaXCGqvbfckXYlpddGBvRDJydBUgWiEwhMlJjQHsAVj3Nl7HrnX+MEWs4UdlEPhN15Ln5fPZZO7vIy2WtcraPSsepQZlr8N0Y+nFc8tyJuPqMMmVeZVlKcZI+Uj3Tb76RYnGURMO0yf7EWAOWAISff/65jH3uF0CY74XGmvvEbtC6qkj1wPjhfCTSL6aH55MdxiMtFKVK6OXQ8wEf2BYBhKJgcs2FJe2HiEBJaZa8PdJl6sxYXCDSyq9prTxzIqI8Az/MsdBhVUNwmrqSZ5oP7NqIxKwtrwiURgE1kbYzoqk3qGveNSLHWzvbmlcqIUHtw9o/YZJwH+3/lAi7dokh5nDmJnMQB5/ygomY1n6f/SDO7lCme5DLtTX2D49DJJv5EaDLd8P8SspQzk/lqU5NOZ2olHazz7CIVLLo4VEqox+OPooyelT5kQBC6Khyhi4vtYW5WbFiOBflMF1ZbsuA3Krjy/nJ+cx+gngTQI7vAQqV9zmN+jVshco37gChIpVTs219e79tH7xprz/943bw5ou2sLIqyijtVO3hiehgb9f8JcYCL01/6YE29ff++r8oQBijiZpdbHCKXNTGwkJmgxH4mMZIdo4H78fbysYTw5IFEnChsgkoF9ZrHIDxOHINPhcxCwBhvFlw4xVhLAOY6wvMoRhVhzOGd2hGUjm9QY3qoiKACDm4FlPyMDioI3wj71DdP7RXH/4pAu/SFHmmeK153iTPx1jIYZONNYduDwSfA4UBTzFA0kcCKwUI7eVz6QnV3OqKuQt4ANLlOXO9vB5sxgDowVZvKE+CxqyHGBpp3/A8lU0tkkcfSp1YSJPAL2/n9cyNHgzEqHgKCH1Y5PN9e/p7TALg9PWP7icAU5FeInJSK3RNP8bd9E8O0So3UXLbrjeYhMCngHAoO9HV1WSOJ/8zSqZPI4SelyrSjgQ5EWGtp2t5QFHcnJ9HnIKaVpSf2Gp7O9ROqjwRgIwaZfEngdYSvqEfYwCHkgUgjCeddvC6xD3IBb67U34N7QmYZG3QfgxGg9YFdQCHOVRFU0SbDCM9K9GeBSKJC/K2EmED1Cli9fFIXm5qSnlPMXUwEcP0D2OleqfsNVU2I9E42o7xFIM/Hnd795ddY+raglCOfKAm6MQexhL1UsAJdRCTR5moFM/IokKWnPzIH95RY8+Khwf7+zJSqWGIweyaX8493ClRDdHbKiLHd5aXltv6xro+S0QRkOTnMAXN7YVOetaOTvCCOwqGYSXgV/XdAHU8T/IteWbaDBBE5EfRxbu7QdXUVDLvf70Bn2gSRiDX4Cf7lHPJTHeLiAdzh/+HwkrfJzo5KEWfnNTebApbomy8j9HcpxyEwRHKKBFMjFv6AaVAFP8whNlTobsSBWY99yAj//beayoYkX7mJHQ9rsUzhZ7YR6liJDPnYqjTzpwLeZ/2ZR9OnyVvimtH4ZO2RciHMkihByZqYiPfUSEJpRV1U4wE1e+1IqsKia8ZyAIGoSMjnAH4UYRwZU1jy+dZbwhqkEPFT6I8caolqkm7Q6UMmEy/xMi38ys1cKcLPFxpLrFW6A/AGY4Q7s+6jDAS/46zmNdM1XbuIeuDn9QDTL4c8xhQSHQtZTPinE3ElnFjvhHpfvPmjeYknyXaDG00juOc44xBT4XuVTJ1Jivo+SBwDnuCnEJ+mGc4agJmeW9pCYfyvMAD45CznfYoMjWPwiv01e+leClGw5wpzYzV7Ax7uTUQki/Le3Y8WOgK50f6lHxk/u+87BsJZQFuqK3HGcBepug++93N7VCKAVEZqNG7+/tmhACwJKQFi8iAmr6X4wU7CaXcilDTzgBd8ukAVzgwM3dDzx6YM3fso9T6Y31u6dqMvc4VOWSsyBowyPt8l3YzlvRRgLnmXaVlsDbCpMqaJo+PKN3t/UM7u7wQ+4QorEt8mFkBq4K6szhS5kkjgiKKc3Rpsa3yy3oqlhl9cU/uus6D2zaFsijOIeqJoq47OyNAKKaYamvfqp9pv+yp6bm2vrOvWoRvPv/j9uqTP2qLq6aMRg5g1NS2ZfMCCF+Q1M+lB6b+7E//+Uc8thhGbGyufbSijT/Runjg2YgxHq3Y96ADDk+/gBU5f1VbCa82oCGLDBNatDqii+QI3TpcH9qIInlF7cwhl0NAB6siceQIIgpjjnqiQqE9MSCWMHZugjaDivLkYGcTCnUiG783L9dA46+94WOELbkaPa0q3+V6AU897akHhJko2QD7SF0f8cqmMj7/g4weC5sYDEZGMqCuB3SqdwQlLuIvldCtDau8t8kD7UFhNrSe/vNTgBAKIZWbXHrhQWMuwkepjWK4+N+h3Y55kDFE+Os8TQPu3vCb3FgNvTjcPR4ChIpQdiUduFc3XrxPO1VQty+XAS0kgLDyVPv+TzsEwGft8R4KzpccjcktlSVX5SbyvEkwH2v/me7Hb+aJ8odktLnunjzKq2taG1Ckr64v26OKJRO1m27LlKBYX2/7uzv65d+iKZaojJ61nlPXFjicGdZB8mVY16xpvhvnBYCQvD5AB3kWRM8MCB1BzNrBqGXd8h5gkCgGAItooChAZf0jzgIoVMQDUZhSwyT3hogXkTDyGBkr7oHMOGsxYkmKjHH9EpzC8FeeWzmaMDoBWbQZr7HyaapOW/YF1qC84vKgo6LqqImiRSvUdtyUMRFwgJGEWA3jLaP/5Li9e/9ORiNRk4ODQ9X3wuBRBIq6iJRYWFqSoZSyAhi9qIzykwgJxg/RUAxn2mVDfVEGJmBQIhUf3qsPGTeMLwRnyCujXVwzhel1r6qlZ7VLC7/Q18kZ476OrNYeWXugnHhFyUtUKXtVwByfSSQn+yZRR56bOcpc4DuAIj1rlV7AEGdOmcpn4QfmFT70OAhDC03+IICRvkwpAUBAoo/KjSzKXqILPfshhjxGsNYuaQmKbnvuMu/4Pt9J2wJoY8DTftrYqyvmu3GKhlkSAMJ33779ToBNIJyacQgizVs5UawRInznqG/fy9ge6Lg46ZQC4HWVttGvXIfx53vMh+RuEUWmTAKqklC5+Tk+QbjIgkqJNnu9/jgFIhFS2iB1afIURWV12RrWBUZ6+h21S56BvYP+YuxxhHjOPUrFV3nIKiofZdFj9SPRMztjvGcwrnxXIkmbm2O5qZOTYWzTr3YCoB55rPsyzyktQf8zTlEZTQ4b1+YezJ9Eb+OwTTR72Gtx9BF929ho+3s7wxwmQigH982NVEfn5pwSAoBA1TPsIjlQJBAzo+gggHAO+rXm/JqiiUTqwcHsYZlPrMM4PwDMdraPlFj2IJxT15XzzD7D3ivHgWr/3Qiw6BqUp6HcCOD74kJ5pexJUFwBhMw5HMecSzitAJbsCVwHB/7CnHNYQ1+lv+2QsMAKbeM9HA2eu3Gi2UEVdkQithqroyMJ2dBnKaPBOPOT4EDsn+QaAnRZA/zEqRsn7tUlxePvlLt3c3/Xrm5v24ePHwZAyJzDEcrYr62tCDgDiHFSLpJfSL3O1ZW2Lorykut+4mAiGolQEs4DwDpAHCbN3KwAYETV7Hz0GgKYPk5NO0K4/6Z99kd/0t58/qu2sr6psXf7vZ5MHa0smpe6hD8XPPRP/HNM/b2//i9pjca7GBoGCzG5LFbxM51IxazX1gevsSTQz6zylwOVIqTaIOCyV24UBgMHKNe19LAPQtFsoKsUKMQAlDdPoM9gI6BMwhV1uCb65Qih84DYHAMGOeBC8YlxQhsS1ewBIRs6m3Zy9LJxBbDk8AmYi2FicGPjJH8DrPgb4MXn4nV2xG8UcKGNASbx3Htjpi5eAJbLJeQn98r3BlCX2gNFWxw2LsBNgTYMgXjpEqGjj0fK7FMK5ghu4eYDh0bBkTyfv28jsI+I8b73ylGPy20eozcBk/1KfBrhI0oI+DTlcwCEKgMR8NnlAhYADih0FNCJr8ofvK/PVoQhfZfnFMCqos1aGPpcCRMQhSvAO7axWt7JiTqq6ee2Ycv8FFQcan8xbzEqURFV2QiJN1y0/5e9d/vRLNuyu1bc7/d7XM03eQAAIABJREFUXk/3QX1a/YgQD4YHJGMsC2yEkGxsDKhtJKQGAwIh8YSE+C/duKlTVZlZeYmIzIiMe0QG+o0xx94r4+Tpbr/4lPtElEKRFfF9+9t77bXXmmOOMce8uCTAwrgE+deCAOMOgHBnS69dWVqyvJu+fWK0a3zFYvo+kP3UsS5soECwEtlgAioC5wRGbK6qZ5I7HPUmBK7uP6VM8hfqCm2SYodOPysU6esZIOhRD0Ea+FJXRbbd4E5BrliEe8mVzMB/adSLcH5xkeP5txzbckns3LmGPOdeEwBZY+8xBdVkfjmPmtfABJHXOD5OkeSiwbct/Gl1wVhw7enrNjdPnfGs2logG/1w6LYLrA+7224FQXAksPH5s5nd6ovGv6GcCQxj2sE5xYTm86ldWrleS1kNCGHJ6F32+u1PumaemzASJG/CMJilNbuQOr2wZGa2vzYXYf1jnMPoZQ3k+Fw/56vapKrl4toIxLk2zDu+//77obZuf39f1874Ro7JuLDeC0iXIYsDchsE8XvAKp/nQM4urJwnwT0skRuC3w9jSNDJ+bIfODg1m5E1m/sVmWJAFYBQtT+wcWLGnbCIpLlnCCO35bUcN+0bwtLFtVHJh2o10dence787fXrN6rdJCni4J92SmbqCZBh93FAzD46AMIyO5ND9/m5xkLsZNUQ8qw4EeLEKmsVRjnI5MLesl8CRgEFep7nYL1I7rCPWqrHOfI3rQ3FTEbpIDn7hJlt1Taq+TjJXCd4GHMZcFSSyu66W1q/LGP0/Y4clfczr5Mg0P5/eTEwy9xTOU9Wu47stdlPAwg5BokIWECOz3wBEHLvc58Aiz1TxTrAfc6eGu+Cfg8FDLEsMk5P9vfaL16+qD3XJjsGsMjRUT/Ye+Dk1LWOkoOWaon1g/tzdERbjaO2hhR2c1NN7hk7vZ4WKHdmLJ28dnIi8U3WX0lid+i/CFM/226RgVLLqASgk5o0XWdPs7HUnWoI1bD900nDUA+GcGd3zy6auJEeoz7w2iqJ69KiQL8SmciWCxAmGcKz53EGXNELkefyUKqIw8MPGqOwzwF7kcWrPvj9ezmtspVpbJ88aawTAHmuPXMv94jPU3sKWMM+Qd31xUWlwr5MQvHL1GS7uaedxokUENwXPkzr18a69kFkvgBC7i/RBnXhsH+whPxeCcHJCbnRi3S4Qa4/rx6J9EKkVRJ/u7q6kTojTKxUaxie3d615bWttrnzpP3hH/1Je/HLP26rG1ttVm7UgMFHQPh7j5r+Bg/AxP/wX/5HajuR7FCCxwQgAYWRErHwECCFMUtgxUM8SlaQIU0pkLTFvQvhk61PFi+AMJJV5BsEQNT1UK8TcBcpjxbONK8vqj6ZZAGoAmYsxqlTMAPoptd8vmtZnElOwNSzQwF0D9m7ALkEL2I/a9x6gNYzXvw+gC+LreV9DoDy+XlNfx+cfuobzfvaDVbjXlluo1UIN4KasXl5DxZ1bV2fQAVUXS/B/Ls/j579U7RPL8Ji93pAmOsOmM6Y9ICvZx7NQI2tGnpwm/sdxjCf04ODnk3s35tAIfexfy8bJ7UKUbs6TjKTyHh7/AwyGW0xxTBNzXbyngP+e39dKTTPvbFkNLVPrkMMIOS1ZGnJCpPVRBIKG8Amf3Nz1S4u2Zg+lzMmjeoXJE+kST3OarzHcwlW23KyBHwGQ64DDNjj/9nkU0OYZ69PnCThwmstVb5VYEE7CAXfaTdTPQUNzN3DkMFQfXEZA4gxgR2rcxDTx0YLY1/zj3kMSOR3MCAU/pO9ZYPmuUdqRcDlbL3ZaOadsuaqy6EuyIZTfZ2VwKkMMiwvlfJhyk2hCVJho3g9AWoYiPkF960ieEY2+vEToMd9Dd0aw43pCTIJ6GOkIKOb+3udT3oJpvZKABJQXhI0y/GwP59rM7PzJc88tmNhGbmw7sJ8KpgqEwhZps9ausXnEqA62CyGvhJN1sg5IQY4YW4GPGmuASCKHQ7gYu1RH8f5ea2HyPOo2eK9qpHc3VWgxzXxmYynk39ukyEpV+0DzEHmSVxVme+wWATBMWSJbJBx5RmzGYxrrhibfIbqjKpfZfaL/J33ihmF4S9VgNadSrA5oWD3Va55aRmzMvfvZG5x7OPjIyU1Atwx8+BZ4Nz5CvCJiybPBO8DwMPiAcoiy5SSwFpySxTvXY8bcJCSgoExkszXpjPI1zhP2rKYnbjRM6eaKfroVa87sXuqvbcr5bBXVnsDSU7PfE94Lc+kFDFlhDaoOQrkhNHlfW4XcSLn3hG4rAmQIllN8pTr9xxaEhPluk+7ynJfBQhpGF7GKowpyR8Asxj/SkzpnhSrzDjxfubc6zdvtNZw3M2NTT3DND5X8uHiXIkc5iPPL2OWtQvWk+ebOStJNywsck1qc+8AzrPtxfPn7Y9++UslnFkXkN5GlkxCDhBxfXPVPn48bu8+fNBxnBigfOW2HWMMdei6ti1qind32tr6psabNYQklWpiK77olUS8hnNLDSES6fl5t78geXCPodTQ29ZqG6/Vi5Lew1ydnJ61T5VYQnK+srYmt2TWFsYe1QJfKrtRixKXjqhWlUTgHP4N7Amsq2fDPWL+c89J0rx9+5MSYTzTzA/WBZ5dpJrITkk+wZAC3A8/fNBaw7GfPnvWnj97pnvD3Ejyh+MyV5kXALvrYmS9T3vvVPKIFjfnLk+gPnKahOHMtIwDmTdcm9sUfWlbm5ttf3fHJkDVQqjJjf5O46t5tejWTNwD2MGAQp4p1hnWX5KYUlKoLcat5aOVlJGBz/VtW1haa2sb2+3lL/+4vfjDX7WNnb02t7iCPbAT9ZX8VdXGo2T0bzA8+v27tIl/8Y//k/vU7Vk24gCCxYEHN9kuHgL+ZurezYr5G4s62SMWxwTjc3N9byfX3PEVKUtAUWSjbE7Z/Hl4eV02f36aaepkgvUQhrHz39Kw2+csaWmnZ490KdlujsuCHZYsICRAwpvM2ESuB1sKPAvsBfjkZ97fv4bjjCylJSoBrAGW/WcZjgyWnu7z9mBuBvyKASs5hhkiM5ABTDmuAFgV//fnlsP2wDBMZf9ee2zqncOZPByfHPchc9mDtyQeAggDIPv3hJHNB30LoOZ9/Wc+BIM9S+tj0BphlK3w+n5e9f/uAynACBu3x7aTknZSkd5lVAH7vR17w7y6mT3HmJRUaV41hIttdcXyM9d3uU/e5dWZJNeAT4KatZVVudABBqmV8Fw2M57jA7YIkDLv+7kdxkSgouTDYYkDsvOs9/eH36nOR46f1zKg4fXpVWpG2DVpbKoEMApgef5qsw0wAuCxQXN8MVhKYpjhoq5ltiSRBGF+NnCBjYQVu3FkVHbLi0yL6wmDpMxwWcvf3LrnFoEon0GACyAkcCHoTDDHurW4xDHI6iPZNXtGEMprVD9ZAYbqqS8vtf6lETxBz8eyiOe6YFYsuV8UQMDEIQCH55wgE1kt2X6bY7lesmfqebqSLGL+wCqmZi2gkGVJVvSdDItxv7nCXdD1MAnmYSQwzmDMA+qSDLNRBMys2TnGLICQa+nrAzlmTCO4P4wDgJG5yHPF+2HQ2AcsoRsBIe+FTeE7st6MbeoaH64dYRt4HefEZwK8+c5+0MtKlUwoQBhgp15ri3aA7EEt10/AmzYABNfHR8d6TfY4tySZH8xw1M6DdivFXqpGCqHbBCyF1wUSj2HhBnZPz4t7cZrJc6JCe5dk0q595SvJBn4CpjIXmB8AiBuZi4wmTEnuxGKfY8D2I2kOiIa5CyOWvTvJAbH+J5/aiWS+fP6i5rA9BMz4RsIrMLe0JNY4EkHuBYCO54UyEP5upmpJhlc8U33Sl+TKdklJuSfMB8DgqzevB+kz1855AVRUZ3d7q+cWNopv1ouA2QAur9tmDjGdOvl0IhdO7tEvXrxsf/yrX2kOcKzjj0iWnaDZXF/TGsx6IXB7eDgkrvk7YOb1m7c6T+oId3Z3VMO3trahucb9zPo5Qy1htQLJGhzw7vptf7Ozq8bt4rxN3ANoi3Gq8pZInVkeASdnF9QqYqZ33iYAerC7fPbJicZesvsCnewJ6IicAKd90bJkpGZR3bYnySEluUoZ8O7d23Z0fDgY3/Dcy8yv6ou5njdvfpJs+iM1wjKFmlW95y9evmzPnz8dkktau1WbZwMZxXgkcqinJGlSTYwim2dfwDwO1nVxbbXNLdP3kXl31i6opYQNvgcQbrS93R0xhLiMKgGG++rN9VCPTwkBQJVzoz6QukurXarfaMWWN7c0rHd7MwNCm6SlP+/s3GJbXF5rT178sj39xb/TdvaetsW1jTYxC7i26WDEWKkn/P2DDo9X/DdxBCb+t//2P72PRIkFuGfyUr/Xs14BVtlw0pvMtSOAPhfNx4oZuYllGm4oH81/AGWCfWflkJ2xeE0O0qYAQo6dACBA0MEpgSr6dIMhjp/gIoAwv09gEGmR32uW7FuAMKAwgOYhC5agumfDekBoeauz+QZAODEC1oohvL2RRC8M4aBLr9UGUKHNTvLT3r3Sv9fYURtXDrAJhAK4e9Ck8ZMz5dRQV2IZ5sgO9yAywCCTniB8NGCxBHb4WxWN9wxgD7b6B4fXZIzcE7mrDyyAFlCb+5jx/cuOmb/1Px++P4Aw1zkCwJRneh64BrLOq9ip1OgFEPYgV/OnS1iQ3bXczwzeMH+q5g/XO0tdDAhhCWHHObbr4a4E7trEF2X6MZehxxIbXiSm3vgMCOlrJtb5zj3/BF6qx1dAcpj/sIG5J5njYSIy1rn+JG0AgWzCMV2KzDzJJDZ26jZocZFgV8BQ7Rpc90a2PYyl2bJZSaQkQcXxUGNeDC7hdhnXpPaKMZb0iNdQs1zXzzOg+645aUYFJoAgnoAbaRi1OwR0BL3qxff5rJ1fnEmah5SIoJnAljUwDoJZS7hGnhWez8hUWRsjxcK8gvsgo5AC7JwPbJ0B/pUCG9cqzytQATwHQGvNLTdLmNVIJ1E1UPu5TR2jWBeCuBvXbZM5r/5j3EOuWUwGskYZVtj9GZkV/Rq5r9wjmwkRwN9UADujcSNYBJgw/lxLmAKuKYAs0liOBZhCLkZgCTsIuIZFgGnkfgJkOQbXxv2LS2bW4gB5JQfKMTl7T+SW+Rm5J2CTwF1MWPXDU/KrPiOMQPYStUyZmxvOn/sVMJwaN86RYBVgnwA+Zjt8voP7fF8PNZ9+3li77b6dNjWjdND16ALqxfgKXEmS6B52zKfzc4Jmm3QAXmFlmGOq04fZGYyWPIdUt129YHX8kmwLmFYNIBI6js1nfUZqqjYxF25BUvJxy2zvFKwDGtk/lxaXlThRX72JSY215svFhdYy5t/ODvWBG5oj7hVo2TMfCAMW8yKum7UMGTYBPmPLHN7Z2hbo5Fxw9YXlgimPMQzHOjw8bj/++FbPF9e1t7fdnj7dl5x0rAl1yxwnmLy3hiH+fHIqMMIzizHUi2fPnRC5vmpHRx90Lsyf/b3dtr25YdfP87N29PGjxoGx4Xf0xAMEfTgk4f2pra2vtfWNDbF0zOkkUEj0bMKcLi7qPBhvYp58DmNi85o5gfqrS+T8Z2K3MEDldZxfkiw8W6wNp4qdaLV1oYSb1CCUvVDvWAZOWedlYMQ+wDyoOEhunEtOYLEu0b+vV4Nwnty/44/HYpmRwyapJTk8yakya/r06VTGRzJ+osa8tfb06ZP28uULtQox8Kz+ipcXXXuJprVWTsxKaFDbPSUZMsYxMO6oTdY3NtvS2lqbW1oUGDw7O9U6hSSfa9ve2lTZBHsmyVSVwbLPwhKX0QxSWK6ZpMgtydFKjA2lG+UKz/8reUrCrr4tH3W8NoFx4sxc2z143vae/UHbffJcdYWwhNpjaLGkL6fthzioD3Qe/PuRSfxLBufxTz+bEZj43/+7/0yAML0BOTMWg74ov9fpJ+AO+8Imx8LI+9mgLLlxlpBNjeCGmhll7C+pFxxbVITJMvhIHRoGKvQigw1whmnIwsEmABrJzmrDIQCO01lJ8WhAXcxN2LeAsbwvG3QAYYBez6z14K8HhAERYU4TzGRc+mPEKZTXJDCXbK7qC8ME5DxlaVyyRbGCUub59bLyl9axrNinsAy3WQD9rQLgArjD3vTMW1iUZJbZML9iA4sR1XuGVc7/pk7C98HOjT3wDaj8FjPYA47fHCPXEwYQ8/cwXvwMKBkA8wOWuAc1PcjrgWl/fWmA63s4GuDEGCf3SEu9eum5dpG/EyCEIUxGumfXAggd4JbhRQX5mTOu7XB9B7If5KABhNQLsqETpBFIAe6+3GNQQdZ/ti1KorcikwSko0jh/Cy4/jVNstNugDnVj09kowmyR1BueXEY74x1/j+AEDe4mIXECIb3xaBFDn2XyMZcR2MGhYACZunMgOH9+6GeTkGvHFZ7R1afcYJ8tlszhtcK7Gcxfeokz5lbYUM5H764BtYbpJ9xlGTsCHY5vySoCOZxemRMAFkEhYCmJL04vgAYtV/ICWmETiNkyRATgF5KApaaOiXR4gIrowUyzzaxcF0mEjVnpWnFwbVKkVHARS6ipbhgHGE39w8OhiCa+4t0kYAHQE1wzv3gfr9+9Ua1gDA+gFHO6WB/r+3t7Q41TTITKmAi6WKtqZkPdme1bDTSsdxnJGN8PuMSR8gAQiSV/J0An6RAasLDzKVmVfVzVcum4AqJMy1MKigmoFPwWu2EOEfmmFxQMYT5+FHrIc+EzWzMUgMGAS78tGR1vs3O25AsqhCxtQJVX8RyiQmBMRZT5gCe4zl4tvQs8kSFfrUoqsXKJK64tF4wmBP7z3kxT4uJ4LyyTyRJo/FFyVFrA4CQ4JjgV+YXOK+ur6tWn1VE9vjVwNwut6OZRSTijKGUPfOzBgAryzpV5JOY0XBtzG0ZlPG6Oj/tK7duh4H9P/v2zs6eaxcnJtvhh0M9t4A67jnPYHpeMk5IAmHynOSZ0VzkOVONIgE2gJTA/sK1jyS06Lmneta5ORk4HX+0mU6YRebn69fv2nffvdE6iOnL/v5W29/f0WfzOj4rCpvcsz7Ze4HT+OWlkiIAla2NTa3hjOOHD6xBNDefa89UA7crtQXzAgmj1xCH+bD4794ftg8ah2OxZpiTYPrDmsPrkfnC/D198lTXxzOO/DTmSZwXgAxZuhrSi3Wlb+m56geZN5o/ExNDL0auE0bw6NjtF5gj7CnZs1ir0l9ySHqnfy6uyuWODfjX9QPCN9Z1ntn7zViz1hwKgHEOG1u+NzHvSeLcNaBIru3yq/X25rY9OdgXGHzy5EBgGEULc8KmXLCfrkkMa2vG905zkHo9ro3rIM5Z39xoi9QcL5KwO1USEeMdkqc4NwMIcdpGzUGrpemSa2a/4B6q9hfVyOycWsKkZEkJ+dTWDiZpblMjQHhF7W48BkjDaMdvmzsHbWf/edt7+rJt7By0xdUN1SDC1GopqHjMu1bFTA8MZhIjqFXFo/nMzwb4PJ7It0dg4n/9p39PktHUlvAyHuJkiGMMwO8lH6v+Q1lYkpXrazd4L05cZOMNCC0rhSVItp8F2cE/BitVC6cWCnYjTaafoC1AYsy+jo2U7aBFBjJ9lBwkJPOcIPEhkOslmwF/CYpYQMJS5efIJjkbTwDGd1hCsURVJxn2jMVP0reqNwzbZyZj7BnHuSSAjwQpTp3JSBnYGJSJzQQEKEgxIxJmJ+f7kM3kszMuuneAQTGM1OMY+AxAKltiLWADcyPXU9fZ9YDzW5LOjFcPNnJOYTAjy+wZwP5e5Lj5+0MQk3mR9+Re9+/rwaqLA824enMdjFu/Ak9fgdhvAEK1fAhoTG+vuv9Il6mB4fgB4Br7oVeXmlzqm1oIGs8TRBkQMq+x4b52bQpmS1jBzyMDs5EFYHB9ldq2GKo4my02oRI7X88nn2sYlSQMcsH9JpV5lAQGr7H00N8yPKDmD5fRSTc8jtSQQBxmFEYr7A+bJgkLnAjJstOPjKwt10lrBl7rZ9+Rdp6hAEIlRcqRNoYNfb/HBJ2RteU5w5whfaZigMLYAQI4f4BiAIik8ZOTknHCogDWzKbaYdEsIDVWbvFhuehym5/j75amM4+Yg9QzScVA3Z4MHQhccQ20EkCOmHNzZZxzJot1rksZ/GqQjmkDwIpAW4Bwda09f/5cgRrjwlr67t17JQAADYA9g54v7YcffmivfnwlQAjQ5tgH+/t6DdcbIxDGhABYbB01Z1qLzezaxt6AMLbyAWSATd7LcQHXMDYAXN7jmkzs4i07jdUw1877GSfOQUAOCZ0CSAdWBMmcD+MpR1hkh6hM6Mt4fy8WgetGJsc1EFAKWMIUlNOzzHKq/hCgLDkxNellVgQYEDuImuLLF5c+VPN0mcKkrRIOpQsLYk85P+a16l8n3N6FYydBenWNxNisMm6RnGtUNWFtsz9kr3BgikzagJMaKliX408fxRpyTze3tuzuWrX0Lp8A5ODKm3XL+5CMSQCE5aa7huIAiXDV8qqOi16gmBuVOyuBO9fGfB4SX9RxLdH6AVm1kyTs2ZipRKbL+UZmy/MKq0RNJsfieYkBE0F7mFEAYdq4LNKLE1O61VWx+zR7B2yyxqRtAiz0jz++ad9990rAbXFxtm1vw1y5dhFgxfhnjWYMksDWniRjrFuxWGrOjvJohoSJHTVJWHBc3sNz9fQJrGP1Iawazyh6AC3UDgII+SaeESikT+LlpeYkxyGx8OLFSzGgrIsYtLx//05znvmQujcSd+cwpudn7e42Rituw8V4YeSzt+cEDvLk9x9gJj8KPFm14A54J3U/VXtaz5XmpmrTZ4b+lzIfWl5uO9s7AyB0Et2GXyQJ5GxdJS1a25BdVr/aJPvVXkNJrmnJmK+Rpt9ct53tbck4t7e23ApjcqKdfPqoecHevjDv/otJuHAcyg6on4XxhIFljiHXXFxeUnsITLfOzj8rQUeigpIJauwBhHzLGRYDOyUOqSX3c5lvJfNmMbgxe84+EGk91zAkK+9TnuHEHFuQPQaIh1BDTbS1TWpGnwoQbu09bSvr220G9rxaUDheqjrCvwQQCrTGq+ARiTyOwM94BCb+7B/+bZnKpNalB4RZ/CPvjGtgpKUj8LGJQ6Q6zvZhA2wDB/TicQ0DvCVANZuWejoDJ21U1Sjbf3f2JeelmiPqKyoYU3a16gyTgR8BhwFUQEnAQQ/o8pkBG3mtzqMCj2xA2YSS7Q0o5KcCQi3KbpGRgCCAkNcIsJQENGPHuSQLLZaPzb0AraNk15pEetqD1YfnHJZwZKRGl9IE2z0wDgv0lzF8mbspp3Smy8F7P645/kMg2oOzgNJxQzeQDeB7eN7fOn4PNB8CwoC0h4AwQLFQh8FgGZwYU39dK5rjqFgtBeQlS/L1eVQy3sN5FPOoBrYlgR4ButlBjjehesKmPkpYaROYEkSxibHRUsvGnLDkiADVYJBgCnnp5tq6WAQCEYIMGHVt9JcU8tudLUFN7lPmcp8syfn3iZAwhJnLrkeDJbvQY8immvYsbLYEm3xLTizZE3I35K9mCAGEdnc8Vr0QgRRfkTHZyDWyYY9rztEtO1KfZcASqSrXlWSU+1+5vsqsu8duSNbUsylHUmzH5cho1pdzhmk/xwYeJn+oxwHoYObh2q8kbGQ0Q50gTaAxKlFNo5MpnFMAN8EQ4EeAsOr6MM9Bjqe+c0hoP37UWLHORl6Z3muAQq4d0Pz02dMBEAIeCKLIUhNEwSaEXQSwqT0CLTBw7pubHVpnMJ8iM+MesJ7w2WHCZB5U84ZxZu1OXzU+M+dFrRi/55wJYAHBJJTEfGAgROKgJKzsCakFz/oX4wqOEUluAAvnGKZVrqswyF++KHiNdDGvYWwd+MEyYlJkwxmuDcAoFnLRtewAOuYgAbBksQBTWijAKNBnkbWsc7ReIjAtQMi94h5zL3L/9MypvtYgk2/L9u3oC5hk7rslBEDXTtJeE+bkqCgTITmzAiw+ST7Jc8DeRz0Vhji9WQ6AlfsztJkRe255efYfJRe4N+trqsu1c7HXBAfjVpIooVeMEgnXGKPAfG9v74qVpuXF6clnyfqQCvI6nkfMQ5jD/D9MEPeOecbvt7ZoNVE1tGK+rpVM4dkUg6lWAe6JyjN+9MltRrgnAYRHh4ft1es37YcfXkuJsrbmukVAgfYdL7blCu74AWMoXFfVUkP/2WVYyU41qHd8ot6G7z9ovjL2L1+8aE+ePhGY5XqYZxkj1geSCNQOwtjjNKokQrX+iTEVY86a8PTp84FZO/zwXs6dJIE4NpJtnlFM1CSdvLywX/cX739eX+7MEO6YCQ2DNjjI3pvxYqwkteRcdW2eW2HeAWZuFTRpk5jFxbaJzHV1Refg8iBcnDEiutTewZoYVURKCzgmr3Ui/5Pm7cLCUluAua4kNGUMJDT5pj/gxMS9pNfIlLlXJCa4lrhDoxThnKWSuKX/5kV79/69ajUxe6FHIISAGHGMCCeaVDQAbebW1sa6wKC2XxQS8rtwgob5lb0jey7/z/NnkzdY9IeA8Mr1g3oNDuR3qlvn35jCra5vts3dg7Z38KJt7z9ra5u7bXZxuc3MLQ4KKhufux0V/XgffiX+VNxQf3xkCn/GiOj3/NQm/vl//h/eM1kDbhiPFJCnDxUPGJuPZVh2mntYC6g6gs44Jg6ALGAEjmSQ+Sa4SHY+9UhhHjkGG6I2a9Uh2nKcjVb9nTraPwyiGUtnSd0+ojPa6EBL2IQ+UMy/vwViuOYssr1klvf0ZjgZtx4QOps2tpbogaMGqa6D9wTYRr7KRhZA6Ez7CAjD4IghLMBq0FzZ4myAVbPYs20BoCPAG2WCPcP38HkYmdFi1cgRptFsBeA9O5rz6ZnBHqhmnIyNRlay/9weoASc9fdoAGwdq5Try2aVhbh/bT4jx2fXkjykq4HsxydmMrk+JxriQvqgPcdXkhA7H0aeKYCTxAbss9jDKfVPWltbaQSg/D+pwGZUAAAgAElEQVRBCS6jytwqaIdNmxQYhJWCHQQIbvG9taUAgqwwBg4JvhPUJAANIMx8yXj0SYhsoAGDvCfW+xwHYxiyuQaEDjYUMKm1hANiXW8ZT9iQyuwPgJDgiSDm7dv3kmHx2Wl8rmTT/ZdyfSPAMbDKPGEMLUGztJifYrZmZqrOGPkUDc29/vT1k7yOtYRzuCbbXADIwHJsYaPAmqTOlE1BIvvj91zbKDG9U/AXsxU+SwAc8F5JIdVpLSzom/OO2yv3kvGB9To/83jAVphBMPvBWBB88Xu+CVAIevYObO2OkyHg5OzswrLJBcs6WSsBSDH3Yg7wjCKx3d3dE5vnXnduEp6G96zvvJevKDkMGNKY3ioPAuKf3r4VKGQSwFYSoMOWZD45qWIpNl9hj/nc1O3xmjCPaYPBvY5TtaS51ZYh5jwcK0wFxxyC37l5AQzWSj5TZkDn52J6CcyYH7oHc7O6t2qxUHNP+0xJJwGFMLliGGq+EEQz1swfsTEXboMBs4EMNbJlACE1eDx77E+MTVxvGX/AKZ+ZZ9H7Gs64ZtE5R4JimDLGVvWFtEuonp5SIhSz4LWyM1ejvlbsvcsq+HzOMe6prC2RVkZemHXY65GBUww8eO5IYmxsbAmQ0uKA43P+JycGk054ONnJ5wbsA3pYxzY3MepZbyurbonhJMTJwJSp1/AMSZE5XScSYAxT2L+TIKL2l1rUNz+9ERsImIKBgl1M0hqA6cSw1wbA69LyopN36qnsewno5bwlDZTs+FQyWNYQruPFyxft4GBfbs3Midwr78m3WvMOjz4KsLMGUGOXZ5W5xvPGfWTMt7d3CijfiTU9PuJzbrV2444ZJ2OSNdeXBshu4YS8/VSsG8fhuWBtJzlwXSZaUXzgzMw54YTMOpqm9EngyGmU1jaVzEAyCqByLGVFVvwiAG0428bcKdJqXmNZrmsISeRznVNTMwLD1DPzN+2hxXzB2ml/u/8iF1KMitjPuI5nT55q/nsulZKLGj9cbi+u2tt37zX/r5Au098Y5q6SoRyXhCkJDlxGt9bXtHdSN4iZzOCkqv3TqrHs5UnKB+DzHCU+TEwZtRuy0RtJnG/1U0lHzMjWN9vGzn7bPXjWtveetbWt/Ta/vNbmFqmrNk3hVc+1hPn/Ppbp1U155h4B4e856voZX/7En/79v3XPA96zMQmkWKSTuSYYS6aRhTMZpWj3YxrTSzgIctJ3jPeSFWdxHQ0vLAm7urQJBg8vkhykPpacGhDe3rphawr4e6DjBy6slYODhw9cH/z14OxbgDDvzfVF2so9DKiUfKccEwcp0EQP0tzMux9TLTZITIdsVRWBl6lCFn0yfgR7rjVLgDUxuGKl/1iC4gAwxsHsyCg/DXBMgD3yYP6X2y/8prGMSbE0nE8PQ4+rApOqPRwYmJKjkhnPvellrGHgMrYGZAZiYRu/BUR7UBcQF4CT1/fMJ7/rN4VvgUF+F5AbQBhmdmAK1cfRtYMMUq4pYCgMYX9+YRI9dmae+qRJQU8Qkmo8CI4wYdhYX5X0jXHFee7z+WdbdUtCR8G8s/LUrWyuraoFBRlf6mLIwKoXWpnRpOYjbFXPpmYuhBWO3KhnEntps6y89fySbODcbGsf4G1nSor/3c9QNWOp/1JPqinVD8o8pQJj6mLI2PIcKHgpJsbspllRCv0ZQtW3Tc/odQAPmWRc0y/sxK8Rq4gRAI59lj1xDgaEbkjM/SLI5dhkxJUNp44P9iQuwpFF08oC1mmeej5AoeugJD3F7a7Ys9RGE/AQEBPMCQxUlt5BqttY8LtI8RlvSR0xllAPVljCj7pGjG1gOAjaBDJP7fiZRBdGIzBGyJ20BhV4Za0My0UgCJtF7Q3BKl9cB/VDBPjIZAEdSFE5LusGQBE2iDnA32AY+XyeC4CmmKLFRTswfvigtZtxI2jN/etBRlx1eQ2/j+kOYxCzI+45QJTPDkMYs5gAQu4b+w6fYfABCCYANhviGkTXCml/uf/SyeDOde8D7iUZvcWIx4CQY/AVQEE9khIickadUw0etWAAQj4bKacYjKq/my51ivYRGolXDaHBWhuC6Uh0086C9yfRCdPCveN3CvJP2Rs/DSw74aiSKdRVsg9UGwHL4spBuup3GTO14rh1HRryR7nSyphmTvfBEkHXAQb0at9oTfNCzcZvbtv01ExbXGIuGuzDWsk9+PJS7w1zP7qH+tlfXAQQ4uS72Ta3qCNc1n3K/acW0GwVbUBsvMI+qPrBs3OBISU15ubEbiO3xEGT/R+GCfMiVBRht5hPTtY6+cKzyjHxKMBZOPELzyrnQewQpVL6YPIs7e/vCWxameFm5tkXqZXzvD+s8b1rB08O1HoChpS1D6Dk86DtwZLeC1AGEAG4+GxMUPZ26H8658TdBfWAlqyqPc71lZhY1kWk1JjWAH7ENGO6Ve6gJOUAgTSpBxCqT5+SUFYyxZSHxBDPfZhq1ZfXPst8cwzjFhScn9oxVE0pc4Hnn2ffCcdNzUs7yDO3LGeOqkBrYrWFAKCRGIMd5dr5/N3dnfbsybNKIKJCY0+7FxuouO/mtr17/0FjfHzySW1/UCDo+S0zNfZH5MK4i+Kyjds0nymWX0kfXyvPcxLbXKPnakmidWfSVsrJRBsquR2S2vyQXJGSg/jLpREraxttY2u3be7stc2dp211e68trWy2hZV1mfuQ2E9MFXJwiCEqQEmMoDilkjCPgPBnjIh+z09t4p/9g//gngc8k7Rn+lhQ+c7DFu05P3uJQTadZMN5GFMLksXG8jJqDo61wCZLzcKAgyGygmTRcVuLMxcLmrORBJNmTXhgyeomE2awYH29koQFunrQEPCS2sFo70e20gtGmBQZPdRCMy6ktr23SYQt9BNgy52sQKFMN/iuoFObEplKrrNkO7aGtvlC6gADLgNarDv3dQVgsZEGBOn6i7HJ9fXMTw+cdS7RuVf/spxfzxCGPRmAk65rPA9qAx6yrGFzYDPS/+ohMOvHwsf23ZHRSiGsHuwlqOzv4QDkitXz+0dZ7LdYwa9AWx1sOE6ZWtisxyYyAZFcZxb3gCkzaWMNzwA4e5fVAtq966029gKXfAYbGZlbsulYn6fR8OlniuxP1bSdWkIFrrPTkopKpgcg3NxoGyUZxTxCIFW1WM42u6ZtbNGSMc01JCHSJ3AyRgE9fG6CV7MJOCrCDHsAHezbZc+A8EpAakHshwM7BfJkhRWwGuwJxDmJP2T3Of+wSVk/DDwd6JAYsjSWgO9S9XVh7HIv8gwLbGmD92eJBSLIRLL+4WhgOaI8UIA8OyMgyAavthDzbjCdJBmyL8n+OmkWY8Jnhj3MutGvF7wemV8Mt1jzJHVTXy8YUbOPHIv3SVGBSUoZxKR2k3VSjqwFXLgF1IsmIcR5wgTAoNiIy06a3G+DL9jH5YF5ZPx4Hc8d9UowQQB+AvBf//rXCop5HlIuwDHiJA2bw+fyN7Nvc9WDEmdD1zCFbc7zy7nEYZQxYH4ACAk4s6+k4T33N2AtLCvXoYRB9eDjvrrdiGWXqvuppvOSb1I+QABMe5cKdDXWxSDmXqXWL7U9/H5laUn1uWbeZzSHYEe5hzKC4fmfIUGZddw1fHrmyngqAXbY47Qm4Dp0r3Tui1q3UX/wOp4PnhOto+qVi+GF+xPylTkSkKD6qHvXngGOpCZATjrhhuEwZnYqna9ECrI4DDqsWhArSh1emxCbdXT4QUkWKwAMcObnFiSf47lnrvN6xowvP6+u52QvBITCEO7sbAsUomYQ06O5aBmmmOGVFbXQYaz5HescKgP2/9yrzycnlbj4Se8hcYBxCfeEz4VxZD4J+Oi5qRYbOAuXgolzZJw3MFyqHpeSDIutPtOeyudtbW7pnLjPYhJvkDvDQAGUT1Q/CaMOcJPE9OXLtru3J0DDmoKrb+SKPLcAIo6vOkFY5YmmOYXTL6CV9Yo1Op8/MLCn3MOrBuPPs6GWL4D6ZQx6cE23eRf1lp9OT32dtDC5uq5kwYyMV6xKYG+hxYUltLxX7RtqX7CJm1lT1keeQ8aRuffTT280vpzD06fP2vPnLwbJMaY2jNkAIDFckjoLgxl6rnLdZ2JG+TdJTNaXpwe0CnFyhbUMOaZM9e4n1BOY2sw3b9+2N29/ah8BhRfnTi5qvliGTO0g40i7iVviLtXrNslUZdZTdb3c96+T/PaSMIcXUMi9n1E9rd2WXeOtZvUiJb7In4FzWFldb2vrW21tY6utbx+0la091REurW62KeTqUzMyr/HXmG7Pb4b4oH7xCAj7kXn8989xBNSYnoU+QCCBYjbeNOhlU4qESoX9JdvqGUK5vFHDUYAwdSAc3xp+96rip7OONkahqD+SsDCEcXpj87uUTbO/yTbCiCg7WP2SbKENQ8ZiF2mZ+zUFFAW4RVIWRvKhnDEy0QQkXIuzjCMYNHB72Jg+C46BIX37YkwH3jAgNHtnKSABqM0FJA3qzGHE2gB2OiAW0KZgpyz2OYYyvb/FtXQAPgMLEtZvzPYGDCRz3mevktXKhRhsU/cwmtiEYRKj09U+PsyUZXEcx9ugMPen/9y8twf2uZcPz+8hSPxWhi6fmXPoAVOQaVpw9IAwD2wPCCMZ7T83ElqzVq5BCCB0LZ4lNbqf9+UaShBFj7iVZRXjwzaQxVfrAz1DkwKDZEDV34vkDNl/TGgASWVuos8W4+H6i/76M1b9+XOfwyT3z0CejyRMeC/BjiWUZGBpqGxHRwLW1NC4UTnZ7YW2RBA6V/WD95aUAnLdf3A03AB82al2SpOAYChyPs4tc4IxNFO5rGCUNePHH39UwHh6+qmYIqsI2MCphcl1JFHA+aJMQMoUh0nWGAJK/USep4DIkleMDcKE5P5bXDcg/aFWMdLxrIUJrLiGsLUKRGV8ddbuxDrD9nvt4F4FQHF9nJOCm5K9x1SHZz73jHUE44NewWADGwMVA8mrWoMxb1nSdXEvCKSRgAFAmAdm+pbE1hD4YvoDWOSeABTTQiO1YqxfzINITbnXBFSScmrO+zvMOOeY2i0+m7kipqh6OXLtjENkpVkXA3wiTYvsLwmLyHLpdxsJP+Ms8xolDCcF3KKewLQie1OADZ/BmqVEG6zhfXP9XUmCA0TlbIoJUUlpmWd+xlyDqnMTkKX2e1Jjk7lqw7OzodbYzNW85hxzz8kQ16EmyQpLxD4WVjQy2SQoXS/qdTg1/WkxItYTYxHVqpbbqYJvJ4ty7WpZQ4JhckosNaCQHpbeA6pud3JaDowy4VFTe5v9+JqROfp+wspFMoq8k4QVYMB7pq9Lyh8C7LrvUZgwn9ivY96P7BoAzRzFDZTxQUXxi1/8QrV1fAkUUdOm63QdKAiOMYz0WC1VZj1PcW5lXYikGABrOTEtf2zmJBAhMxGSXgYurplFun3c8KpZWVlsf/AHfyiQ0yanqh73WOfIOBLDhIklXqE1BGY2sFq0tsDsJf0BBSJnZiSXFTtOg/aLS50TIJZxhE3l2lCIMLfUjojnG0XEpRNtyEdZG+Qci1R9zq2IGH/YffYVni9Mpuwkml57TmYTn7148XzoK/3jjz+I9SRpAyv77NkLXZ+TimN9nPaV9KjWs3XWAPIwozbMuakEwU7b393zPWB9urmz0kmFd1Pt7n5CyoMfXv3Y/r/vvlPyhed4eXVZLT5wRnVN5XZboFft1JT2ScZjViZYw8o8xKM+194XoEiCLskY9YcTGoBa2EErV7hO7SezM0pwLi+vtqWVddUPrm7utZXNnbaysdNmF1fUmmLYGh4B4c8R3zye07/mCEz8T//V37mPFC4yDx4SFsmwBLZNtqtespIBAsnyJgAag5GSrpRr1VDU/cFFykgu7GyHpMHSUdUHSVblbCSBNF/X19RJGGwCxKZnbHog9nLajocOhNwvKkxbHwhzbVxT6hUDfAO0EpyF2YwkigWG9yXQimOabIYLAPgY7qHm1chulg4b+L2bTV/JBMDnJ6BQ8ljXO1RfwfQFDPAbmM+v+/Xl2pQBY3HuaqIireL8lKkfJJBfOzlaS+/ryHsEa4thUlBdyS9fnwOLhwCLlwB2CLB6oJR/5zO+Bng5l9GxNGzWXwUIwyjmXDPn874AobAUuU8PwVIPDHuWNPU6OW4AwgheM0b+GUA4MMbVRsUSr5J51bjCSJDpVEG+pIKLchxljsv04taGMMgalf2chwECLDj4WaF3oVx8cWJ0DziZWSz4eck194kOg1LXSfXAL5thPz5hmJIgsGMw/Z3IODs5AgBMTVqYGySty6srbWrSc8rJozK5UZBuO//U1uUeERzA3iCTDHvuJImD9biacm08/4AWwAvW7jE+0TpQ8qrc45wrxwwQCkuZYFkB9Nx8m1a2F0DoYF2gGTnUPfV0ZlUI+pjj+tvdrQLAJHfCkIdVzFohgFKJJNYvB0Mkrix5DWDx82PnYMCdJZGWjHH9qm8CXNNTDsb16mpQYDAGsHO0MUmyi8A6Qa/kqwIemIDQIghbePeq5J65xvKLxohgMD1dBQbLCdrB9IXmDoAmdYswSVwXf9d6Klkt+0bYG1xkDVxiHBNQIta8gsokJhgTrptrGhjRmktJVGRfErCamx+SlAO7DKNWAV3WEzedduCXhF/YLlgOt124b2ura0q0kHxx4sMGHrAxchqdnBjqp7wmAI7M9AJKAgi5Bj4rcs5+bcFFcX7BLDrnwn6FbJTzF3uHTFZs042YILVPKHdWgcIChPrcqs/skzeADjtBj62BYsZioGg5tMZX/eA+S+In07I7sxwsX3e3XzTnZJrU7vXsIgsViL+7q/v5WWY+ckteXZbUEQDn8bNUU/O+zOI4BqA7LA5bpe7VtPs9plYUYxLAHZ+1vLIk8xeAmPrcnSPTPlGyDJDFmhi23uD2WOsJLByyV9hSpOxJ3gBS3SNzRQCVpLL2JXZrnu9bYpyL9urVq/bmzbt2eIj8caZtba0KEMIQAmCjdspedHt9K+k6vU1vJfe/bUuL822dVkHr6wKHJMEsccXZGDAOG3qo/od8pljNjc22vbMlwEuv2nEvcmwEUCG+AEx/OvlcdadOwlguOusEYvUAhU2L9wPMpcp+zs7c2297q/3Rr/5I94259QPJtvfvtZbCyO7t7g3Sbdhskhc860p3stervvyqnXzkfh0LEPJ501NIzlGzuK9hVCMkOnBxlhQeMmBisn04Omrf//BD+5d//ucChBwf2TFjwPnRR3J3Z1uqmpnq/ckeqtYSqvV0QoovKz9ctuJ9zq26YDf5f5sOel9lzpDUSF2q9h7WYTlFO7no5M1im19cbitrm2IHV7f22tr2QVtcWW+z8zyrQzFIkYTFFH7DYMZRYcUM/5qB+uPLH0fg38QITPzP/+Tv3vdBfIIKHrJsUCmk5kGLBCiAKlneIYN94/oUbyCjAYOLuqkPOBzMZfTgTdnOmK/0aFKGVwyC0Yic0OjNVnr16Rkf33JW5HiYCiArHZv88sD3gXBkIdkYEoSEMYnsjMUr/alYoBMYJLDjfWTtwqgOrJCYSTubxZwyQAwwRdNTyTnJ8N/ZTVWAUNlaF8F/Czhpn5L9/lgw3QM2nccDx88+wNe/kYl0MtqwEoxPviJJ5XMSTOhnVU8TMGQjT33hQ0DWSyJGlmds8p5rGM9/ZAgfgjoHJr7mfE4PzL71+gDgsEPZGAJ4Hx7vW+xi7gHCvHwFfI8AcgSEw4setP+wRAxnOctW8tlsaoBA2EGA3dLCosBgMtjUmZDlxSGRxMgwVhMwGMtyXKOegveR5Xdi5l51twGEkk2WRDOyydR9ZCx4TZ6FfhySuOH9ySKTbabGjSDLwZeBHiAicjK576062AMwYqfPsfgM7qDqXMp5WFK22jADdgIICcp4rgFoSZ4kWcEYqbXBR8ypThRA8blIb3mW+vubZAfnwGsJMB0U4Nxpl0MBBtV7IgWEnXMjcye9bH7DawzOAqgr6TPe+Gqb4T5hfIbXQruLZh73yQIamscgJABdcuXOnTYKhSTiqBmibxvXf/zpZHD6VCsNJL1liiHlxSD5XXLfLJ2XXS+1TlY/vkhnOQf3GLvwGlw1dtwDGCPPE/eQ5T0wC7C2aStksIcxBolEywMx0+A+8pV5wM8E0P16lmecvwXkh5no96MkKSwRg2FzP7rUJzLuausAO4gUnzUkQLlLxPF+zQ+kzzJksQwf0ybMcgBd3o/uFDwDaAHhAYSjRG2sk8ToAiDG3sG945jZM7Ju8jsAIcyD62dn9SxF6soe0Etheb4kBy1AyOc66eBAGACCQYnYoUW7ELN+xHBNn3trsxv1M4WF7uTHXLNqINXf0KYbPBcK3K9uVDPK9cNIcz/VLgL3YMlVbRZEgpQAG1MXOx/jDjvum6h6uIeKCcq5NglbBehztHhZ0DjkOeUncj5iAI5FexO56c7T2P26nX8+a8QAANs40cJS8T7Jk6t9xPSMDWdo5TGWelxXnSX9XGnY7npH1e1PMdev2qePJ+27775rr1+/bR8/XrTl5YW2t7eu1hKYqvBM8BmAz2HPxqVXNdBXQtQCRThCbzgGokUCqw31o6wxfDG+AMLDo2MlegAgrq/dcj9alaeQiLHEmzrilbW1NjtDcr61k8+0ynFvTZIRxBGAX/XiqzWWOcc9AKxRK5p6XRQd9BH8kz/5k7a7u6txxDhKDsaYipG0VEsk2uysitGj5MWJfCfJuHaSEh/evW3H9Kv8fFL18bNWv6zxXrdH4rxUi35FouTSZnmTU6qH/PHV6/Yv//z/VU0pc2Vra6Pt7G6LGRQgLJdWSit4Zkk8U3evPUx9qN2rOkk01oU8c8xluYfS7iJMarXV+PjRjKSl6sjMiclcjyjFCWVJ9NWdnW8LS6ttcWWjbWwftI3dp215Y6vN06i+WucMbqMhUh8AwoDBhzHTv4kg//EzHkfgrzsCAoQ8WAmiAyb4XR4gACEPNguBjRRcP5CajwQ1CXqysXsxwRxmYZAOKaA5ttwk2f/ZGWQwACJLK2FJAIDW26cpuJ80nrOpaVsqZ1OFlVCmVaDQ9YksCNm4ecD5/wTBbA78O4uGgFo52CXgictpArq8n/OyVDMmK84+Wa5azIJ6q5WdfrGIACqcDsUSyDjGzJjPcVoZu6wl2WS0UdV//e+yqIQd5P8fumX2rzczMTJ7LPgBhQnMc98THA2gUPJXg/Uxs+ugsWfYRolr7tNYG/iQoRsZvrEesgclPdjLdXwFUsslUtfdtYzg//vXhSV6OD97kJnr7wPU3i+Mv/fZ9pybz7dqIbvWJrq3skW3jCeBrZIZcn6clk039YAEcGQ6JRU9P1NwSnNpNn4A3uQ0WVk/D7AYDjA2XFOByQgJFZmvTKqGz43tYRtt5MIXn987yQUQJkjndQG8Cd4jc+M6RrMC95vjOQuQJHhiDAhsF5YWJQ0yIHQDY1gOM07UQjp4IzAg8Mk9GWWOBqBp+8A5GViNMkgFzmV1z795rgn27Hw359czVqVu4PwZCwCL6sAEdDwejIPVBJasEZgCIiYmpyWxEtNAO4GyqM96EzCRTC+fkeei/ylQXmuKno1yPeQnQXvaB2TNdDBpdriXoEaGSsCIlb0YheNjAWGy7+pPODmpYBRQTWAdQMh1ImtinSVLrvUva19dF+OsOaZvj50TK27NAlCIqoJz4/rTUkgtNMT+4Txtp1feazBoFowv/97JHSdHfC6ARyeinPRR0Fv1sqk7csAGo5n9KKY9zHU74A7reeqrYclK6qbP17zw9fVrlhkG6v9cp4e7KLVYzKvsh0rUyAb/SvdwZJct0SXYZi8DEAK6YGZyz/KshUnmXGTfv+TaX76w4o90zfsBz7ETPWkhw+v6zw0zAhjk2AT3kgkur7gnKTWq6Rlc5mesaZZ/m5nM9SHBQ+LHvaS2EUCKtI/aYMABzw17B+dlkx/I0LtBKsx+yDGp5fN+D9id71QCLvPQOlR7Ngkjs4aTShJhesTcZxzymU68ur9hHIkBPKyD9GPUOqnE2prOSYZcn2mngEQd6bBbyKiFlcBDksoY3HC+qDOQZS4NeyFtDwQIP51Ymv7+qF1e3rbVteW2v7ctgyZYdaar6j6rTYXmcCk1dK90rXNtbQWmzg6f3DPGgfWK+kyeLZXQHNuwic+0RHZd4FetMi5xOP7Urq8utMMzvpi6LK+silWVaqAYP8aKRAavgSl03XcSU265ASBUP8/TE82XJwdP2q9+9SsBQuYt/RNhWcc1CJfPFd0jlQmUVFUxEgYv902A8P3bt3ofz4IN01ynKmlyucA6CTctlRTMZqSjlEfQe/XXv/7ehmG3uK0u23BNLOWuTHlIonI81epOTKr9hGIymYi5zZD3MUvFeVbjYs9nwW5GycH5ywDn8IPj2IsL9zREMSL2vkokSuGj+vK5JclEAYT0JIQpxFyGRKKbToT9q388iMAfAeFfF5I8vu53OQIT/+M/+o/vExRG4sammVqeLFIsGGyUKm6uhZefYZYSuCeA9iZhFq+X0LDwIVuKZHRmBhkMWnkyuhNazJHO2aqcDD1ZaaQuLsoWEJscXeKUKZ5ytspSNt7nwCqbn/TrXX1NFpCce+RGqXVIdp73R3ZkUAOYs9yzl9kaEJKF8gLFT2pqKJxOjzVlqbpahbBZCf5ci1C96rpWCCx+fD8EVQEygztL6gQLnATI8j5/9li31AOn3K+AKwXlkTcO9uSjpNc9tb5m7gQwi00czuvBrO6B28gS2Mr8IeBK0PaQ0etf9y2A3B8rgDfXFSa4P2Z/ignMzX6Of+nZxocPahrUx40084n3WLLn2jS+zG7cS/oCM4iZDEYgJALSzJd5Cxhc33AfsfsJyykjyUNuRT0K8inYjDmk1dT5UV8x5z6Gff3aQ0CYel/OhTmf4zJWkZMmaZJr6APIMH99gOtN1hlVAqokTiQ7v7XpEhuzx2OhanqQyoy5jZUAACAASURBVDkJEwCSsQ2Y5rgBbakxzJoQ+TgSAtYWWisEEFKDyWcTeOW5Z51CHuSA23J0Pp+14vqK5+K+zS0sKtsLQZb2DARRYQnDXCXB1bPFeu5rfSHoc0+/BCru+ybDmlIESApc7G+uGykcgUlAFdePTBigz9hxrwgcxRIWIEwvQNnr3wB8P6ulBdOXe2JGaF5ZbgJi9dy6RALoxIlZVPfqCmuTOWyM5mczElj+RsAFM5hsfEoIzs+9F/B65IME62HG+X3UGlGU5P5nLU4iKuOctZd7wGfwuoBFsR/sFZdXAgdSqwhYFugs8xc+i4fZAaHl+v1+pdfXOSu5AGASIPP6zvuTOKF2iyAzkmf+BrOf6w8gDOgKqAwgTqIIwAUgZG5zPvS5Iyjl39kLlBhVuyYzH/yeOcOYKMkFe0R9X4FqtaVZXXEze2S46p95KZaNerY8Y19Lkc2QU+sG+EBCubq6LjYIcMZcIgHBc4OJrs5N7qAYgzhp4DXd+6zY+hX2ewJqs/XcM0BCkrMoGhhX77cA8Ym2Wr3qnHggSD8UeOHaSN6kXYLWfrWfs1RbYHCNhuXbAiGsCYyjklmoitirkcGKJXbP3Dhqq4E75wxAlXHcrJh07i/3m9gEN17GgPcB0gBNqjtV3817meA5yWAlgJ6NWvdJLJCwQzI6Nwvwt7SSY0vGKqdVA7qPn05klBVmjs9ifeceAwiPjj60s884Gd+KaeQ8Nja3lFgDoCFpZr3ielBxUIPIODM/MBJiXBjLtJUh+ci8YC+hTvCXv/ylACgAT+6lkg+7bpT5kfiNvojai66u9FrkoKybrFv0diQhBFssprL8EVJz7jrwJbHYjBkgGCCoGlISH2dn7e27d3LYZv1knfR8WlENIW075DK6Qg2r54FLWWwENybrnXy0qmNRTKxj2Ts5muaaICBIvn748E7J2KuLCyVVMRSbXyAZa1CIhN8qiYk2OT3XpucW2/rWvltQ7Oy35fUt9yQkPquF/KtEcRLWNZYjedgFGL/L6P/xsx9H4GHiAlMZgg0W6tRv9LVGzvjaPZBNzou8mzXHCCIPWgL2HlBkg/QGSB2L61G82RGYTLWFeXomuV6GRQcjCh5UHKwMCNlwnDklkyOb92qOLp33rLXjPPgECdn4k81nM2PR6OVHPSOU3/MzQXTYxa8yytULKtepgKMeeoLfBOOux2Bbcn2fMsVybHOfHf49ApAxOGMxdV+tccGgPojvHhCOm3HPZXkhzN9yffocTAW6eseeIQs7lAC8B24CWMUQ2lDGm2o21lz7MB6pOewA7W+CKLfn4BiSeMH4lhlNP9Y9oM386lnEHrgG4OanAGodsx+Pfsz78+pf0wPCfF5AYe7LOH7V7qQO1jPkCToMCB08cVeRuuCYBtunZsWTkwq6bEzR2ir9vLY2ZYrB8c4unBzhmcPEAxMa7LzpzUQNIcfjONQQAjyyOfIM8BUWOnKzAGPLvdLs2mx3gF6SKWKYysWW82fzpwdexj5/08NYtRRh/gSAlTZ1UT/zKEE2mywBKwGgDAIqAHBW19eQczfz736HBBx6lopZgnHn3hBEpSWDMr5Xl211ZU3HJYAl4GC9kqtvMUeplcThEACHvKxR/9gAhPSFe1/N0H1fWP/IvvNZacfRX2vGVZJwGT9YmqnEmnrrGRAC8DCzCLBMbScNqwUMNCZOeAmMVz0lxzo6PpLByenJacOREEMYWA67F9K+50qB5/hsTOr9rI3qGSnQ6Vo1AkrGgrVIwLgSWV4vCLRsVgSYTzmAQY0TADlvAzuDexkhYR6ysqz52JcRBAyHneJzGKN+HnLdARcBhGlZwfEJiGFEJUW9b+3ss3tgCjB27XZoIO/rxsnTLQVkL19MQgASwaT6vhabL6ldNbtP0sr3sRplF0Poa7ekmT2K15DMg8HyPjY6THNNkW8rSarm5mu1V11qrgE8eE1AuhIMBWB5phnvrwGh++QB5hh7M16uG+MrLpIwiDAuXKODZDtnp00D9xKGh0bpcfNlXvLMwVx+PP4o8OA2SHZXFqt+B9M61oBzXUg7AWkBcACysDfMJK11anVB/Z1BPs8y5kV7e7ttdn5BMkLADSZMzB1J56veS4nWak3F/QMMAkr2dncKZFp6y72APeQEuecu0eAeO+nltdzrHQCXdcNz0n1T+VzWpTgZ81qee5IvUSw4WY4TpddoqX+G53ZaTDOM1rR8AezoydrFTwA336ytAM8PR8dq95IWFnFVbfd3Mmj56c2rhrSRz6T9wpMnT9zzcH6hfTo5tYT8+NjsoQxptnWdzEv2FOYuc4l4CuUD4wPLisIAsPX82TO9j/kDywcjzHmGJXQCZM61ywD5mxuxpIw9X6w5sI7sDcxFzTVckFNuUmunatFXV3Uv5Nx7eup2LgLY9qag3ycgNvs99x5FzN7OjsyKMJlRsqbijJSo9CqTIYGipNWC+0GTnJBqzOCR1/B5mCldQjxcX2p+RHpNwmYeMy65uJeJ1OR0m5iaa2sbO21z56Ct7xzIXGZuaUXS1xgjMe+qfajGZ0hSdbHRb0uaP6KTxxH4XY+A2k6wALBR8NCy6fJg8JBFGtbXHvBAJZgKIEzwloDPi6SlXglsLJEpVzbJfAgiyNq0tjDvjAwLcwCh3QtxIh0Boft7TVhSWtleZVwrY42235u06w3DErEJDAFblyVOwJ/AJY5oWQyzsQc0RSIYQJC/KyuLKU7qBFl8bi1/Y5PT3wUKK0tZbSjMJlhi6Ayss7A9sKYfFtLAAMKHwE5gpmaRz2MEm3nP6HY6GuHkGnJtuZZ+EdP46L/0LBQE1HcPqMPMaaH+Rj1jD6zyeamD6cFbD/gCNh+yhAFv/fnn83lPDyp7kNuDwd/+Oe4llq8ct/+Z8/Jr4trqjGXOzUGcjVxyDpKlqfbBbnuYVxB8kgTA1MESqem2tr7atra3FITd3NEc+dRmImdnCqgIWne2ttQEmowpErflRZ4BMpoO3jPX+8RFAvgkRhKIB3xxNWHWeV+yugmMOa5AxWc3D+f3Ce41zyrpkVpVfsdnEnCRHMlmnPuZxA3HMSu0qgCLL9YAzov385ybzbSDZGoyOQdeR5KFcw3zFPkdx7Nk8d6A8vzM2V7J0uMYjOTOhlBq7yLX00ll3XElhYnjeFxLAKGasq+sDOxjaqkTaHBs1h+5xUrlYJmix8KurWur62oHMZizzM0pg08gTBAvdrDa3qiGsDWBXILU1LS55mmq3CJrjeHZL0l6an4T7NqSH9B5rvUSyZhaHNx9scxO8sNk2Ot5r+fe985Mqnu+WgDlZ92KAua8E3fUbFEfNz0E6MxtgwYzi4wD7+W+xImTcWSceQbGGj03pRfbXK6o7p24ovtIQK2ejaenCn7lMDoxIRaaGtwk7GBGBQ4KNGbO63mt0gLNQeoi5+cLVFnaH8ko48/ikMQK1yfFSJUBAAYXeQa7pEaexbC+rnlda/SVZKy5tqOjjxqDAELen8RMWMOA6TCE3l/dfxOWkj0iPfm4Jtfbl1wbmS4qE+bUvJNH9C5lLeF6zgBnZ+fudbpM/d+i9mXmycUZhjAuvbCzKSocGyWlXRBJAOTt9CJ0CQf31ooIroMx4rPD6lJLAYBR/877eyUPADiLKJBm3YcwRlVcE0BTEngczOt54vrX11clnQfUsCYkuYDrLewc7A5mQkoU3N0NclnOz61KOC/3m+P6vP75njuGQIZodQPXxbgkOcF12ZjGfZYZc+IZg5FJyyXn5iz7vLoQ6AaYcUwAMBJZYi1A97ty9z3+eCwZ65ODA7W3uCeRdfqpff/9d2oLwmdSW/j8+XNJV1lXYdqUUDg5aRubm/o7klLGA0CYpAI/AZckklyGY+aPmk/aOrAXAebPeJ6KQXQMhPGdWV2MjwBVpLm5btYuJTtoP/TpxLWu7D3cc3k9kIycVDzDmqD6R9jnuzsBQgDw0cfjqtEzGXAF446bvBhkWq5g9GTguru9rfYdZpmnxBJSO83c6gFhYlFiRWr/OK56ekoe7r64Xne8r6aNBbEXyTqVSPAcLNlwy7XpNHWCBZxqy6sbbX1zt61v77fVrd22sLLRJqdJJjqhoLWw9KEutTEA7WO633XQ//j5jyPw20Zg4r/5e//+PQ+/+pzR9Hpzs9zProf+UZGUWWLUt2DwosMCk03c2amxGTXvdXATWaizjJbi8P5bFUmHSaTGJZJRXoMkJZlCBb2S6gAozTBksWbRMbPpjGwCDAcro+SylwyN4GTsZRWDgoCLvCbZRcpqvNG51iffYtAkFbuR5IbNpQeEdgJ1oAVjlzrJBAsaw7INHz+LQvERELKocf5iGMU2WjKRhWgAjfW6nkVTYK+VylmrPnOV+xug1IMnAa9qo5DMlo01R3DpRdCgNsAo45xx7IHfyBB67vRgtJ+oD8FfwFjOvQd/fdatB3AZkyzM+bw+i+/PsdwsgHC81oeOfSML62vzN9cfkKr/L0necI7I+CQDnNEmx3O2jIRyZkbZ2wR/SKhwWeOeXl6TfT1uBAtkbgnsCOjk3raBvAuTmVWzhQJFk+3m1vUU/SaUa2Ze8Tmu8bMzZP88MK68NoxJjAkcZFLTYslhnqkw8JlTkuZR+4t7YJm3sK6QKEkfUjNRBhds+FYmuLWE+ilW7ZSkmqo3s/SLwI4vpLEBt2StWS96pj7P72gw4Gvmde4peKWgA8mXrrdAoM6HAGNqWgDj6PCwvfuAFOqzPpd1JkxBjEM4bgBLAvoBcKv2bJSvRw7oWkTcFs02qkZnYUFsCqAGBi8BtNxdl5aGvoUESgSXakpdiS2zN56jcfkNa8E4OxHXFDzCJjCPUg8mhuPODCHjQ8A3yiW91ivIq/Wk2nUOySkHzCMLjWwR5jvAnrHL+IT56yWXBJFRmkQemcApa3YAN+eShvaMGZl/O06eCmDwfgMVgI8BIXNZTGTJk7Nu+zmfsNyseuRxzK2NDbXp4B5GUh2gcSZTHc9XrgGwEuafRV0sXYHQb+2RnEfqLwmMeVbcKuGTxp/PzLVzbplHPNPsf/5MS9B5JrzHAjI8/3kmZlV7OAIx7rtcR1W/WvXqAoNuZcA5qRfbpRPCrp0iCWNjKFjiPMcGPjYfcimH62DdAgpA6DFRI3QlEiIXH9cTFjUAuObhqQGhagRxIp9fVD9QewC4rtOtLnw/8nwIcHz5UqAEB881zXvfp7N2fXMlsEWyI2CQ+Rvpo65PyWqDWgNCu046AQ6bN0qo1Uhdjq1uNZF5GmlzlE1j4vJeIGha/UTp/2hpvmSyMISoDNbWVft4cvpZ/T9fv3mj+jn6Ij5//qy9fPmi3Vxdto/HR+277/5CaxFxENJOejIyf/BcYO5ETk3NHd8w0IDhzCeDEif3WTuyvrttlyWzgEGuh3VWxlPnTsgpZiiLWqkFmEc1/3kPryFJeHzo50/rDuU6pfDgM7gXOLnquaf9GLV7R0duLXJ0OKxFGJIxZ4jrPp1Wn8XLSzGtko3uUUu4+xUgTLI6z7UTe+VdQIJPddBuUM948cyIGfyIygIQey5pLo+D96FiugUIbZpFbXmc4mmTgZHM8upmW9/aUx3h0tpmm6YmFFBYXyWM0Rzm3JwoSE/ERzDyOAI/3xGY+K//7r93z4MPGGTB4ScPBw8ODy1ygASAkVuFAeyZiGTAOVbPIFqyZkkLgR8bC5sYGX8yvPTU0cNIUfsCNuJkcQCLBKxknWAKXPvDBmEbdgNOM5vWpw+OoxPeHBIYJjAeFoq6Fz2g41fR2ctRDmvlMivhenJtZidsVMGDnsy/svDVHsIB97UyZ+nlLXBRvXxUdVGyN4JnS/u8kBkQOiMXwOLefjYL6aWm2YB6pu63AcKAEx1TTY3TQmI0dXELEKe2DBJSJ2KawDIbgs8yUgmwHNpj1EKcXnxV05NxD7BO0MM53El6NLadCOALiMw96IFhzj2PVA8K8zs+4yG4DfDukxsBfSMg/Nospz/ewwV9BH9jX8jRFMjH8XsKULYJM3zz8wJzO9s76imI+QAggIy+DVXm2+KK+3gBCJEIHh3ZmVcgqTW54yHz4ThIptgscfAjeIQxyLn1DGXGJIAwz08fJPeMen+/EuDaRdcutH6twcagCCiQQpDIRkqQDXhSUH6BPI7g12ZUOYZZMwcM/hz3IuPZ7u+P5lGZMMlFUllrAjivA0OQX4kK1xs7GDawcfsDXAhZ0yz7Ajy4J5xbBE4q6OF1sIT0IgtDGEaA7DyZ+LX19WHNCHOQcVLwV72tslZINlcqjKmpNF4uFz7MOpRQMgsLwJNxw+qaxlCSp2I15e5aLEqkiEngKBCFmR56hznQ4blNrRE/tW7Vazi21iv1nEt/Q0D3nEGLxtdMS2oKNaYoIrRGOPkh5nPdjq/9epqANezoQ6CeGjzWXK4j84JjRI2SoCpJS+YUDAlOmADcAEJeL3BEe4Vqk8Q1WNbqunIlzwZzGwewqr9aXhbzDiC0xO5MyQAlLgnqq0n8CAhjcJGaJQeTAbJhmfLZ2S8kG56zCyljSi851dN1MvdIvxl7B/A44wYQWu2S47qmvUBfJ/uWs2gpFQLyk7RlDQ8TdqcekoDVqk+8t4EYLSgwJ1E9va7LyRp9bkn9JdmbnKiEL0nf0UQrYDn3kzG+o4718lIGKtx3ZPHcJ9fUoaZw0M7+yFrJZ2PK4q+SMVcNu+MKG9VwP9MUHpZJtX6SQztpyqNN0oVzkHtxydAz5sylKCAsQfZcjF+Zx9tzwjJ3J4jU+qfKaQDcSsiopzDGO4zVldYo6ihTC05SiWbwOzu7WhOpCUYyypq3vbXVnj45aE+ePmk3V7idIid9pZICZJjMe97HZ7L2Xlwg7TSrz75hYzErjGSoU/9GEszzBfgfarlJrAHeS8khefqM69CVXCHGKVDIeqserai4+Ixi6UiqwSoeHh6NCfgY4U1Y+SFn2opp2LzkFH18rBrNn9691bkylusbG5KZc19RxbDGqW/p3Kz2OruN7rifY0mPY9Titd/rPWPPPZexIACx9imc7LkXJJDev/+gMWXPtQkOLTtc809SZ0GuqI5XmZ8k3ZgLxHMzswttfmmlrW7stjUa1W/utJmFZYFCz9LxKwxhYk3dl8evxxH4GY/AxD/+O//uPQsoixQFy2RhmbgsUDy0BEUBVaMG36FvgvMxQHTthBaf+o6TKAtD7N7j0JWeWArMqjCdh0dN3Muyng3CtSnOzJrlGPtKBRASLLCpsTBEiiS9fAUJY+Z7rO/IeSeQixshm0LYtWRfJR9Qs2MDzgRjqX9C1smGJqlttcC4wXm0TFoECLWsV02hpF3UN5j54FwMCM2A9IuHwZNNE3oA2N+DgKa8rmfoIl/kuGFTHjJ4PYiK1Clj4PNzhksF3YV88pkBX/355PgBgD3YUHaeWso7g+qe4emBeJ6bzLN8Xn9eDwFhAGjAxABWuvrQAPwecMQsp7+W/L2/hv49Wf7DEOZvltcluKXmyj3suL/0H9zd2m77u7ttdXWlLS3MKyiVxI++dzhQUhOGCyZmAOc47x2WA5xrQAhutqt+5uXzZ+3Fs2cVJNCfyjVvmk9lrz9mr90CgG/mb74znnm+EownS5znI9llbfACg27iHEbejL4dRWlSzzMfaRHnjTzukxiRM53fQ5CQGuCYuXCs3M9egSDpp8CvE0OAgrBhURpQuxOQaHYDm/eP6mFIVp7Xc0wc+2Dh9FkKpCw/4xziNMpxEkhh+IAZA86mBEyxys85Z93Ls5qxZk1bXllWwg3HTwJIBZVV+8Xc4LHCUl+1pvPzbXVtXaDQ4OFaoARmJecVaZ3u49VVJdZsLqGaLckvK8gCDJ8YDAccSW1Qct6YskSqSvBHEHyi5uoOkpW0KpDAv8NEAqT5PWAQdjtJhyTXOL+sQTEpYjwDbMIkZq3mWHluk9jj/9XHruq5SCAi9819EpCoekAFrLNmgiKb49hZn/J8aK+ReQnJxsW2vQkgpA3M6Ewb4IV8m/mROUsdHmthEj7uvWgTC75y/gGG/OR8PKedpOCckOJBTudZZX/x84eD6QiSw8Dx3EQi52PZOVf7xdDyxDV+vXRdDKIcrd2Og4CfeS4jFKSB9fvsa5MTUxprMTwLXwNdzrtfJ0nWWsXjso9x73J4bPA2q32RBuYqNbmxOyq1rLwv94b1pDehwr3Ua4WlncpZiklC4uy9E5YHsEkPQMAXYJA11IPttsDev7n2SZ0He3zWF+amXDQvSpYtVYDbcPA3xslJnzLDqYSNgIxabaxJIhpDolHCiBrhQrVxYcJ5LWsI0k/mAOuHAOHJicoA3Ih9R/WSmMlQP3hxea41AfAr1cDiksAZ5+hnvFqs1P1P65XId/kMapSZTxyDWIm5yvzAUIUvjrNKy5UFnnsS9q5bBwjybBj8Lrc5WnFJPgxr6zYUEAfMG639U5bGk/SKCVSeBxLgSFJZv1iDf3z9aigNWN9cl2qG8Yyk8+TURmCc7w6S0a3tARC6HZe/x/hm1oZe17eWnd7eqAaQc+Feyjn3+GN78/YnAU5YV3oCr6o/rsEg840koXrS1jeJC/WV5jOnZmQuQ09CDGZgCeeWV9vsgut3H35FrfPbVFDffNPjLx9H4Hc0AhN/+vf/lgBhNloeYhYqFkDAYBhCLzzV0LbMVLKh9sE/G8W4ETsLT/Yv/Wg4Dg8mx3X7inM9rGP23LUNkYB44bZsw/KM0eSAz3Gtk5tnk+mTFTIFyuXclsWu3xA5Vs+wSQ53ZWvmvp1GAGPqRtwb0TbsCUBS3yG78GoijewEtz8ZGdzQbqCal6a+roIBjxuBhkGRajXTu65qExy0ua4hi0vPumUjfcgY9sBxkBR1hgcJWEamayyey2cmoDZYrO+CtT17FzDZn0tARs41C2ICCYO70RWsn/8BYPndQzCc3/dBSTb3hwAzLHbP6CY5YGAasG1WNAFd/zNg9lssoa5PpaKutfTmF+t+11HofcXKIO3c2dxuB3t7kjsBCqmFEOiSWcptu7u/s3wSQ4zbGz2HbGJvXr9uRx8+6FnApXR/b6+9eP60vXj+TDJU2EZVO5Rcta85yj0NIHwYKCcpw7ly7/L6BP68L89gAj/YQuY4WX8bRZnVc62UE0DIbhLEyp0Yh+Gzz42Ak8AtAITnKEAitXeuObaDpwPmkqM5Cd8ZcxwLnPGatLrhFTHXCDizlb6DEcbb696a+sK5LYv8NyvRZTmUAs8vrmdkbSRxRh0bgQufSd0f/bPIerN+8E1Ak/mY5xaAH5mZDXZsGhN1A4E5ixcBGn8Xa1X9/jg3VBPUDx4eHyvDHQMN7pMUEefnmmOsH9QGEVylnyrHIkBSU+qqV+N5sOux2WzVyQwyeDOwMtcoR2nWRdYxWAhANF8cw6AF6d+iHCP5jkIksuTIoUcwZYMdAd1rlybEwj+A06wutWwE+chBqduak5Ml9wAZGsCa8WYvCUghGREGWddYoLBfO7Mm5fOTjOOeclw3fXcQn/snUCLg40Daoagls5JYl3ut5fRmiKLoiOmOzMZk2uOxM3CgtID7Patm61aH1HpASwjJv83guaE8jK+Pn+twopbfecwG1UmBMZ/3bJlk0H/Rz4YktszFSSSnZvu1TlYCcGg5M4dpW9n4yyzK0lnV3dbejEwRkC4QgrlVOXCGQQa0qNfgp08Nx0pcr3V8BeNWB8RMh7H1nmugaQURiQ5q9jjH6wJoGNPYGMhy1osy50pNs9dRm0m5bjXurTHpggGKjJTzU53u5zO30lHCZlkyxzzb1FBzjCSIXLe3qURCQCfPaWIbkt4kcT4jy764aju7W+3Z06ft5S9eKvkL+CJJRU0bgET9aVdXC+SamedeMc4kkZS8kAsm89CJhciEk9Rh/gP4eC1/J6HIM8KcRuoJ44bLKEko1m63+PqiPUTGRKhTrgyao8oY7hXSUhIp1FhKXXDVPp/CnLr8gBiIscPoL662cWBmDQRows69ffe2vVFirvpWV7KMhFlUHecXn5UslRutSpqom7cZG4oK7f9lwOWkcu0XSlJSO/qlTWqeur6Pe0HbHj6X5Bjnv7K00DY21toqTr0Y3ywvO86cZo2mhtBOz3LBlwx1qk3OkEjcbKubZgkXVjfawvI6dSN+Tff1raT57yjWf/zYxxH4K0dg4s/+4d++DzvHQ8+/WRwir1Lt0leZUWeehwxn6eOl+x/YnmRJ019qsjJbOJXOajGnqJhAgEWHB3awGy/ZQ1g+FsqAC2e8eOjHHoKuIcQF1TbzskIudjIsTcDgCOwc9PayHhlPlFw04CFAoJfD0hexZ1YUDMTevRolOwPphrFYK6tRPUt6ZdWHWsA7WAxYoS7zTEa/pAUJiuSUpuL426GuI7JS7s1DBi2LUH5GJpksdIJ8Nm2ZgFT/N9k4l1SLOgCFxyXVEyB0haAytPkKe9wDvdyvh3/rGbfUsHwtshgZoZ417AFqD2B/GyBMhjrjF1lk5nHGg2sIYGRTfQgIc/xeZtoztwn6LZ0a+xCNjByBk7PMCqKQx8zPi4k42N2TKQKbM06hYtuQBcL23F4pM0tmknuA8cCPr1617/7iL9rrV680/3EbxZ3v+dMnAoTUFao3IcEPfS2LEUjyIwFoLxVNkBwAGWY64x1WhZ89IMw6ITmeJHVX7VyOj/RzMvOlfliVlY/kuQcKZpwd4OQ7jFGCC8ZfJgAwGVNs7AB499SUa2/VJpLtJdjg8/hcvp04skNp2BmABXI1AjCumc3fjn+LYuAcsNvhk3FUIqZ62Am8LS8LbOnaaJKtGsILZZup87RZhuVwZhiQX/OslCScHnTVkNzJNfdmlGupUZnkbAJ2nakMzDE27Rz7/YfD9vbtO/fGkxvgXSkSLvR+lAqAwf39vba/t9/WqTVdXtY9ojZoqHms9YRxkyRKElCvBSWc1jpnNYdZQtZWFBmr62uWNF86bap+FAAAIABJREFUicbckuNpNaGmtrNnB8P8PWSEeU64BvaBtDCK03XACccxMMeOflrSSQHChUXJGkkucE8la1e9HZI2S+6TSMvcz3qUhFPmdZKGcn5FanrnZt5xX+U85eRbffy8ZlSgPgBCDFvGOqI+IRfFhd6nOeU6v/TBZP+bm59RfWwcQJk7Yr4qISjZnuSmSP3SosimGqgKBE/LyVoSWwFGiHSXW3BsgvWhLlfXcDeYcyRhxzECNLOG2IiGhMyM5liCcO893gk4XxgV1jvGOex9xjxMmxIm1SZEctT6NsiwmQvH9PMBkJvSWkgiDTDA808pSXohkwATPJ9A/XCphIoMdaS+cZKoN51KbMA6iLkLSRP1Xry1VH00XvIatr6+qXOKNJm5CrDLs7uzsyUTMJ5hnlnOV5JIyRJPVa/26dNpO7+g9vKuPTnYay9fUif4UkoP1gbWDeIc2jXgpq52RTZu/g31DPcGQOh2GTMGZBW3sIY5IWfDG/7O843Si8bxPPvUndPwfWN9Q8dAmmoDmmsBwt4wizFiDJ08m1PiDHMYfheZvpPpN9oHmM/3905uL8xZbonsmDVcpky4kqqtx2k7PPqgfU0qoclKIq6tOrG5uGiwKqfUi3Z1cannnr+xzyHr9j33vE9yws+lny/JniUZZQ+1moGay3fvrBBhvSZZv7qy1La3N9q66p9XtVYm6TIJGzhjhlRuz6hitNfT/3ZVLqMAwqX1rba0tiWXatWkKzD4K2Pvxxc8jsDPbgQm/o8//Qf3kYIGAGWjTjF0GCYW1gR5PauWGpqwiN4YRmdMFniDJmeG2eQTPEU+ZjnQWj18vIZGs864Z5NSYK0spiV2/N6bJMcdM2aR+fSBbsBgJC1DZr0AbTLuzq56IQ7oyri4LsIOqtnk8xlhCDUul0gurgQG1ZxaTeqL1aiif71f+n+DhlyHWJ3KMoWpUYNZOXh5cSYbS3ZRgY9Sw6N891vZqTCdlnJY+pn+PWLfatFPfU3MarT4iQGrjLiYzjHA7T8rYO9bM7zPkuVc7Fo39rPqgV7PEI4MXkxffE49AH34mTmXAEKuMZ+b+/o1UEp/slEKlePn/oZVDBua8/W50odxqCCs0xlNU7QxI7NS0+IZmVcgGaV9BO5psBLcRzHK1JXS7Hlhvs3MzQgQ/vT2bfvhxx/bX/yrf9V++P57BT0L866toObkxbOnqrGgphAZljPrY/PpsMHMuQDCgL2wfgGDD8c775UctOpSyOqz0ac+SyY1Z9SoXAz1ZAQWvUxGLrx9rzg2z0qQBFhnzANUFUAASuSAacmdmFScPOU+agMIPRPVpsHSMlgFZFRfG2B5TYElO3PN29paZYTnBLBU93v3RWAPKVvAP89pQC7rFHNBBi9Vb8SagYsgbnuYQxCgxTQnrpyZ0wQVMgjBZAFAiAMfDAkLRProVY1m3kPlG4CQYJRehABCAizGgEx5QIOz6U19Lg/2D2RAcXCwr5pHAcKqIyIgZ1zVL1WAkN51dkmmbpUAjnEgPUTIpVrn6hnGOgf7K/bu85kCK+4Bvbvs9jwnswxYkYBxPiOyrrAGYWV4Tcw6uN9RXCTJlfnKZ8RcRU7YADc1xjaTx9wUgzLrNS5Md+R7/DRwMYjK2tAnOiKPFENyST9cy+Z4dnEgTSKE+63zUr1uta0AeMho5mvDrX5d02eSRKGHXbme0gfTjNhMW1icb4v08Zt1QgKgJ0bx7ovWfJ65nAN19dwbr62wkV7Hw4arTpLntZwiJSsUs8g5kGAEMN26PRJJC0lMp+w+WtFs5lNqfJm3SvbV/cxa6ISHpeJK2KqHoqXpGXPuR+6FDIxuzbLl288ztWu3WvP4vfdFM/NqIr+I+RLqG5sVqZxkxu7cGOUoqStp57nmLOfCe9fWaOROm5BbJQ/iRLy/f6DnY23NMmdiElw7WR96kz18DmDYAFb85HO9HtA8Hcfg9fI3MBimp96r128EBo+PT9unU5JSLo949uygvXzxVJ8LIGTvsLPqmQAgbrUG/XYcH5PgowQeYLyCvHN+XuqEn97+1D7iiHx+PqxrSLftkPmlvXv7tp7TKzGQ7BUwcbCa3HutrTfXQ3IKoMi9ZV2RqoP2EIC2xUXVTrMuMAZxMk4v06FUBjZ/FvMszGqWytWZddqmNQB3g++PAqwTUxMCXFq3q38va6OSJ9dXMj1irLiPSEd5FvMVYOgkBEynVy2x9MzjCbfkQeXx8diAEIkuMlfGC8UBoH59bU2KHUxsuAfazidxWeWZo40OtebI+qkTnW7zi8tteW1LLCHAcHlju03MzDdA5CMg/NnhnMcT+muOwMT/9Wf/6J6FKkFF3hcGrZfaRSrGIuXs8cXgRMoC7QywG4pa426zFhbDBOIAntT9JMunrJes5217zeIQhlBSpa6RsgGhAVnOzcE+shmDnWRnE8TnZzKe2Zwc0HnTzwaj4LLAYIBywETq3hI0J8DlnFJD6HG71cbmjd+Oiipur4DAvcoMCNWzh8U/fceQK3SN6P0+g9AEygmuAlgJCgO6Elz3gUkyvgmUFOiWQ2mOG1Yv7xsW3KqJicNgNv8eAP5lrF0Cuz7zbFDqOsIEMLln/bnmmgJe+oCuB339Oedc8rvcox7gB3gY7NiiPa9LkNP/zHg/lIwOwY6CTGepnTEPMx62qQBhmSWsY6WNsYCstLcFCgjENHcA/2S252dVB8We9uHwUE50BoS/bmennxUAkd2ECXr29IkkqGR+2eBGZs7mOgNgKGk0zy6/42/9vMtrU2OWexJQCLuAlDCtAxLgqd6XvoIXlowmKx/A57H1mCRp5P6MmAzYHZLXJGkzBpq0iOA5cmPlONmRCRdQFPt3a1MaWhooYDXT+9UxAGzV4sB1d18UqMAAxLmxPw8zrO5P5sB8lLRH6og5SyTmbl7chtpDwJClXg8l0SQybNPPOdMgOU5/YriKbemBsWSd919siFD1gwQzjLnMPWptFCNG8ols/sysZK30LHv27KnmSNhXrdvF6oo5LVt+rVk35bSo+iwbtMAs+VnSyqJ1HZaB85Jj39GxwDS1OuoTO22XVnqkRbbfs0RJfDHvBKRLzcFc6tfd/vnNWh+wKBMStcxwPzHmRs9qPQSEmc+8JkmKfjz4Xdjl1MsJEJaxDGMka/5FjCaosXLDdVwtbepSPXwX5ovFdvLDjMUIfKSsKamz9xCYSBun8WVXRoJoO3ZamjpKeWFNlJSdxwAElY5ZQYJsr+MGDXxIXJ97pk1rMeBx6HN4XY7Ynjc8k4wDX5wb9ayoSHoDlTyrfcKsuitZ6vfFgXlaP+U57NdrwCBzN3sVf1NSSU6xHguvS7B782IGnYiZklPmyafjev+9GCsxmNOTmgdmm91egfMGRJA44zy4b4eHbiXDv0mYPH1KH74tzUWeKwAhfwfspT6Qe4Siib/D+jFWadFlyTfKKp4TJ6De/PSu/fjqjY51/OlzOzt3nSj3/8mTfbGEtFAggYCSgZYQ9JScaCQX3K8VMChwKCO+CTFwUrrc36svH606GJfDo8P26++/V3N71iTWE5rTb++4HyHzA0WEE+u3mseY1ygZtrQsJk6J7jvL8kk6ZH1nzADJuIIyt0jCcGw2Ot9jZKJOyqv5+yXybwA3fa0B8suWvw4Sadety31VhmDnTmQA3aZGSm1MwKu5jVhswGsYQq7R89wLZvYZM5R0gHDNH2AQxvK2YjKuhWQaeynsJPEn925ne1PAXoBwcWGoUyTJSC0h1yHHUZ5JGetNt5k5zN/WBQb1vbnXpucX29TMfOVT+PxEUY8/H0fg344RmPh//pd/eu/sih/WbN7JsAaE8ND1hgDZMCP34f+lb+fBXVvXAzQs9Bd2PmSB4RgsbMkMx8WPRYXFNfbEqoupYKFnaZK5yvlGDobspg/ce/CTQKAHhAlGIm3is3rw27NpY1bZRigJVnh9Mr0Co8XsuYakVTbYwbDMGwrYie2rbG6bGNtXaPNWPYjdvwSI9J9ZgAToX7GXca4qUJiN9yFgEnhRFt0Zcv4eYKuNptiJh+/PtSrzRiK5gE/Yk4C23N8ECpn+PSDM4h1AyP+rrUCX2c69Shb/IVDMvXgISHMeAbYBhn1yIIAu1x6gg9tp5nmO3782CYWe8cr1KVnwABDy2UiLzb6ZrZMWkXYMk5MqYqcGUG1eSrrDRszr2bzIZpL5npz2vfp4ciJQ+OvvvhMgpA5n4v6+LS3OCwQ+OdhvT/b32y6AcHX5K3OHr0GZa7a+BQh5LnltWMQEtD2wkllHZfX5fWr+VFN7aWddrj2gjzGyksAAlPGLRCzrC724koxxPbClTpYBeY4yJpZVuWG1G0675QPPFcEN5iswl2SfCdaTgOBYUQPENdLrlGXm+Qy50sGWVE2pgBW27ArOMRmwEoHz5rphCuSEd3pqtm9uTu+N+gEWBNDaA5sYVRj4WtVAMKt7X4LszGvOn/uksYXZrZoe1ScBOMs5k8+MFJM5oWfsvqlHJdJKAOHBwcHAdnJcsYXI61R7aNOLGGbIql/W8fdtmlqgavXDdfM57mG4oiCSc0CG9fmz74OkphMTYggZmzAxeQb5c9ZoxiBrcIBzWO2HCaaMYWS0nAdjeYWRSAFCrW9VO5tE2aCwGPqiOWHIGPflAgF0qbkUA1zMJUEj17kGKOkAIfVqbqDuGqjI9B6yj9y/Xhpp5tpmICQHYK1hKngdyQfqyKgrpq+fv7wPkACCNTLA8/ORtZU5r0C76vsioxvBtx2kBwVIlUs4KLdLL2PFdTDnHcDfaZ25vb4ZTEUAQakLzT3TOokRFjXUSj59kftr1uGso/x/EqtKjHZ1yshFcy58bkxlCNZJPljWiZQXhu9jOz6iDQMtaObUR295CbO5qfaJWt4jQNsnfRbzX4H+ho3y+Iz37w+H/qBPnz5tT548bRsbmwMgJJ7hGldX3RKGe8c8domL3Y8ZV8YCsMP67lghZj+X7e27D+31m7cy0To5PWuX1zhIU4M6K8MYkoAAVdwtaV4PCwZImtKe4aQFihM5rS4uDZ4KknDe3raXL160F+pHuKV18fvvv28//PCD1AOMCe0nUAVoP7m9LRde5PyTYlqRvcfwBbYN4MnnJanC54a5hYGkhp05xvnTKB6THtYJpNzMQUneJybVexnHUUAz8RjrBGObuQoA5DiuX8X5F8daSiRuqn7eioXEI4wDzOBykQWSdC4tK0Ya4tIOEIqFFTlAaZEsn7QmkWRArcU9BDi/evOTVDfHn47VO3QLQ5uNjbaxtiqTN5zAqcVO+xoxhEo4IuXl3lCWMaMWFEurm215Y6etbh202cWVNoPbaNeu498OGPB4lo8j4BGY+L//xT8RIAywSUCeTHhYAB7AXuKReqCYsLAh8eDLDGGZuhxLrpT56wAhx0jQlQw7703w7ODLoDGbdjb6gLwAWI6dz092UwzjIBkbe+75GDZyCEMY0DluRmMribCDGQ/LVS3PSZDtYNdSLO+23ujFVk5Muc6pdO1sdMMmiFRSrGHaHJhd8vWVDDThgBK+BQ4FEqs1kJqyIuf8uoi5B3QPQZFd8arupAKjPpOda837epClOkhl36r/VFfn+K0ALkFcfuY1AYVxKu0BYYK6EYCP151gIn/LcfIg554k+OyvIa/t35tgSiYu5QrK6wK2+3Hqf9cHaUPypGSj49g7a8mdI8iT7CdCrLsvygxTq6AegiRP6JtG/QnGDsjZqrWHLMwnJxQw8qxgKvMTPatOTpzRnZlW3SAZ8DCEq6uWtvk5oO5nDBz7BEafBAhLmAAiAI250Zu+EBDwHTDSs8oAiH6tUGKgQA6Z256RDBPIa/is01ObnRD0uT0Nz6gZkLRpGUwdMItSr0PPDc5ZdXjLK6rxs5zPjH9Ypx4EcFDWFxh9xiYNyw0Gfd9YD7hG1bOVC6iMPgY5IImhEbAVDNPUgOUYGsirPrqXN3uNSOBF4EKGXu0iePZLGZC5m/tlGaeNrFyXPDrExrBF4JVABrB0jyMhBiwOWu3AXIwnMrJmxQGAkKCfukRAHNfNGinAwTpEoFvSf85ZdYLLMCLLlu5We4azc/rhOTvPnD07h107V31fahaREMIoZC3nfGCqDJqtyuB3fo4dGNvIip8etzRfN/NxL6YTed9QVqAEzGi9H/VB5knWdI7WA0LOiWsOIOQ8WNN5zmA8GCeAGnIyADGsmRhquVF7X2RcGO88b9mb2J/CbNrd0f14Lf2cl9T4c0lsCcq5RgAh949Eldcz6uQ8Dko2yRHXTxd/G+cw+4qTGhlP5oUNYca1jXNM4id7X8C6GEIA4Y3btCBD5bnSc7kwX8/qqZM/dd/UGmmqkjeqjzRDr/FO+QOyV5Q3WuMsrZRhk1gv15Iq+aH54OQzwAbQk3GFSTs+PhLA4dgAxr29fbGqjAl/g8UjIQRAP9jf1/zHORKwAKMLa5dYBnDG8WkDwueqPlAs5e0gJWf+RV2AvDbj5J6fNgPyvEXNQA34VXv3/rD99Pa9AOEZsY9khjbRMhBbFsih5nSWxJ/uzUSbneaY3OM7J2Vw1l1Geu/ezol1/uAXv5BLKbXCnBvXTF0cgId10dJqs9VKAF1Sv3c/1MGiSGH/Yb6zBykhpRIOzx3uWVxdZdr06ZOAHPMIkMc9cxLpQgAMJlUlQl9aMYSse7STsOrL7YmcLOPemFlEJYX0H2b4Qgmv1DNzfM6DOaCevQBY9jTMdFBQdSow1TzXebP+8FkkssSeK0k+IaUWZQcyZ6u+j7S8IGnFWIl5JHEAIFxcaCuSKLu2m/EHDHItAESti6pnn2wzc4ttftm1hKtb+/o3bqM4kQ6Zcy9dDrYfUcfjCPzMR0CSUc4x0sFsjjGX4feDXr+TUiZ7LelSWWqzALFQ6+FRHaGd6lKAnL8nQIskx5l+NpFiIUu2EuCo/ndD7zO3jUh2ObJTPmswpikzizBAvNZg52tA2F9DriPn2DNEyY47OKmmxhUQRW7qzSLuaDiOUtBtQCg5llz9xsVLQKnYP9cOjcX8GR+zF6MM0f92bVqC1xFgJWD4esYJ1NWiKcClcQhLaHltpE0EGSx4PRBMPaE/dqJNTY+N2hMgD9INNskEzUaCBYwKRnWsp2yjJyyH6lnoHojlOvkJ4M89sZRqXGITPCZ48s/fHIcxOPeY5rPdy8lvGNnXcYwM1P3/vixvnAk00xg894LXZjNmE1UGWQDJdVpk+gn46CdITQebt4J5khUwBzJm8JxQvUY1VGfDxxyAAJKaD44HKERiRi2ijGVWCdoxS7H82hIwAoOxwTuZWcY8z23mdwLFMDs8+3HBTAALICTQVxJkkICaXSRIT9DCe+1gOKlnQLVKg1MeiaN5jbVMRaqXXCRxlofB7OHIaLdG9y21JIzAi8gpDIgkqmXOErYBBo8gxg7GGDVYsUDwapmUWXfViampssEg5xQZeVQLBJVM7LCTvNdSU88Hzk21jKl5LDBBy4asW2GEFGxLIeCeeMrGSyIGWzBl46jq5aVz/EJrgksBQkkfOwk5n3lZQRnnCiu4hKtrOdrCauqaqtcX8rrFzjSB9yL5/PH1GzGe3FM7NpdET6YUZo3DBFg+5Z5bkV0aVPj6lQS8vlEdYtg75oTdG5GtjY7RTspYuhyLf9cWpxm4A+SAaD0nyKsBNGrZAPj2nGBcOAYSL/Upo3aonlOevBgtcX/56tntPPdxwmYsx7IGgPJFW5ibUVDKd54dAluOjYST966vrw7rp87txDWlPAe6PwScS4C9Bf2b55Q9CEaFZ5s1aG4OcInT4bSak2dtzF6oZ1cS03GBS1Iv6zg/w9I7Aeqm8r1RUYBCGMLse1IzUJeq5vSuG15aGVUHjDV7rmori1VMH0Qn95wsyedrDyP5qf19SkZZSva0Cc1dnmXWBQBQQCHv4VxhuZA7k5RhGtCXD9AHK2056JpawAAMORf+xjgCNEiUPTl4orWResuYxrGGsB5bzuh53jctj8EaiQXmHfdY8tebGwEqatv4YtyY3/ZGmBUgltnK9XV7/+FIgPD444nAyOzcgmTngIQAZYzEFubd/w6WCkZ4aQGVAeDYPQOZGzj6shbyDKY9y4sXLyR3RWHCdXMeXDfPMOfl5JsTx/lizWMNT69SAGHciAMIsx+wi/OZcoalLvP8TAwm5871cp9U90sN5/SUzoOaQTPeuE2jCEP2+7Whj2O1zxrT7G9K3l2cOfnA/osUGjZ5asquzpubarEkWTCJKsUYMS2kvtaybK2ZArIkLUmmEGsZFMLQwmZSP/j69av2+ickox/ayedTrfc809TfbyEZXV4qg5kVPdOYjgUQqr+lSpPsZTE5PdtmAb0bO219+6Atrq63+aXVNjE956QHYtceDD4Cw6+Dssf/+9mNwMT/+d//F2pMn2x/gqwAQhalZHnHgHe0pg/oCqDk/3koWVDYFHgw+Vu+xoDbwWDqEMkc8ToCTrt1JRNThfW1+QQwZEOXaxlNbiv7RvBGcK0MNAwdRh0lhRWDp4JhXy+flyy8s+5j3U9/nvl3stX8fzKcDga9ABJ4iX2oDHucEMO+2rHLqSKOof5o1IjUopbxVca1mAVZuChwMjsZs4pxJoVxMFs4ZsVxDCzJacdGjuDFq9NYx2e3wThCCiyV66AXW2fscUQV+zWAO4PMgK3sQv3vAhx9bmMWG0BjgBvX0kiPzH727IqTAt3nDAPg3/nLQNnn60Cy/13eMrIOoxnPVwAvzeRjqiMnP7ePGK7dgzeeY4HhHDvnPsyj2hso4ocJABSyEa2IdcBtz32P5AY4OyMpDUmEXmqFsQdsxSVZ1isy2deSUfGFMQlyIJkdwDyur8v1UQ579XxrrlfNZABrnk0H5Z4/PJcJRBPY2WHR32EISSv7+sY+WJF5D0kgSXqou/A9IjAZaxxtNKEm8IeHmos8OwQYPL+uUzEjRuCgOkWe55JjEjjzjWST82LtAFDx2tTZ8VmMBT2sNHcLHKfOiSAKGaaDNUsKVRMpZ9OuHU4ZWtlV0zI6Anued9UiUwuZGk2YK5w2q9eZQKhqc9zjSuseUkf6MVaLCbMprqXSONHXtFhJwIXdNsm8N7F2/GRtZT78/+y96W9l2bbltWwf28e9fdxGn5m3B/4X+EargipKIEoIKErUKyQKCdGI0hMUTwghxP+FxHs3MzJaR7gP971LvzHW2GfFybjvfc2rDEsOO3zO2XuttVczx5xjjskKUj05Sh9Adar0Y8Yzzjyrry6pFmKix4wTBj55NTbyUfObk8d/Y3PT6ou1tEjnVKuOueRYZh+9vr6VBaooc1WAdS09DGcod4cyWltqvsfEVFtHrGwoZq0zDlIKlHE73snYM98AgIDO1I5l/1eke2pYM89Gp4G+KL9E4hUxgxKKgwFD9LRz7FjwxmdPIjLMNdaY6uxVem8i4fwdgx6jkTUHQLEoiwGnlCmPjiwoVcuxeM4CHpf1GcbXlMRD5XjpDJkyxZP17pxt5wGHkcL8075ZVaG7tdyAKgkXyYCNovZ1je46D5LPJxIu5019rtq3Kp+BPjD4UrSsbAPmU5w+PPs4UeI0c+TYTJs4NvUc5dxx+oMdVA9axyp7UstopHwCfWduUM5ha9OF2LmXcuGOTemEimhKqPcKXo/Tgc/zrACFLlXjXFMDESvlAgjddjOHsq/n7GafdGSQmqku58JzAxCyRpnLRJxYo8wB1hVzkD5CF333/oMi5axVlEopf0Ch9NhS+DT7RPL6U6L6b0jYhOjbtYAtuZJEYXHgAEJ4FhG+Iz+YmtFECBn3zDXVGzw9VfTNzlM7MumbaOW1XiFjMNs3oCblgMgb55Eo9Rd2otmRWRkUtzeVBemzlrUhh0CNRCMoZZvP9h57K+srkd7YSojy4BRStBLhrv50OT09ViF6gKfmE6Czb0Vn+gcghK5tm8jnSIRkiNTbfrNau2peVyp+HBPUgiZKC61dtQ/fvStEB3f397X/yvkwNakUjvVV7kcax3JZWrTjy9HxhTJbHWGmonpfQnRmYmq6LK6sltWNx2VpdcNqo73p8jCG0yPS47ZEYqZ8jRT+7HDQ1wbVERj7p//g3xQgzAbeet1ZoInExUgMaGk3/HiKQ/lg0bggvQ3FoZEeA3IoC86hBAWEg5nPywCtEt/OKfGGZyrJkPKY6E6iGfGC4/UT7bQeEvlsDNwY9fG4qu31+k6Er0qelUffAsOAhniZ01/a1o5f8g9tLDkSE++bmaWVWiphjWHtqIBF0ccqJSWUOSnIVRBmrDOseydDrP6/jbiFSpGfeXaJbHhjG0a7oLXwnWt0eY6Vp99SLttrthHN9h4dgKqg1tdLLuS98uDs6R4mh7fzatSoCPBrfw7B4E/XNK/lmRl4+qsFmp6fjlTGwHGx6airDudcIpT5zPBaNlgDBkPrbaPa1EkWKKrqf+TQQxnCOwwVSwYcgGtmWsarolTy9lrUAW8lBaR59gJEyHHjSa55toylyjj0eio1sL6+UZYHK93nHNVw3sbd/W1nuA6foz2s7ZxI/7IGdOhPmPItvwaAELojkSQcCFXFlDYR0ZKTKYqEKltSBFZC22Z8aBd0xYOjQ60RvjCWMcBZj6F1Z//hfqG7Ra2T9Y7BKuMXCt311WeAcHN9ozx5/Fivc7+ISVEaBgPFZS0AYJ8DQg59Mw9sXNN/ABTrnT6kZITARWMoa8+p3za2LdYRj3M87IBWviLWxfzhNcaJiKGixbXuKcYa4JWxNwuDyIfzI/Md5wHt4otrhUGBcyD0UaIDfJ6xTWF3KJ5EHPksRvajJ08UjXNpj8sq+HGjZxyjmuvEsYWzS/O9Ru+83yaqapVGjGii21DE2M9U9HoG0OnSGUTT+LvWGc4XAasqpiUjkki6KZcY10QiiVYTJXSkBuq1c+A8Jg19UsqxFvNh3IgYSEHxMxVrG8H0gX7qzEFFtMokDXoqAAAgAElEQVTis15ZX5bDxwl4J7CU8gUY2C07gLGn34rsVkcpc8mK2lB5F2UAA4QV+W4cPNkTs4ekbqApjUMRLJ5z0jDC5uFMFMVTteqsXkx7RfedRyHYIBxxJqKN2fe4p9asDG87h2ifqOd1beQ85efQUTikQSs/sALJDhBWAR2vC+YPkW/bFmJZ4FTC4VaZHy41MSWRD0o6EIEDHAMI6QftXF1dkxgM8ziAztG86wqGyKX12QrIYj7wbBh/on/YJ3GWMHd4jszF7E3MC54J39yDNbG0CDWyp4juR+rCbm+7RuT0pPZbPosgGGDw3fuPAvsAiY3NLZ2rzNe9vV1HtBHr6U+JmvjNNy/KN8+flcHKooRWPnzYVm4yawKwxfjECcGeCPhkrtEmPWOYFnUts8aGKTiUQrGyO/suczuRWPYX5gPgEkciQPf0+ERj4vMPG86AxnMAJ8WwPmbsMUXv5fCyijxzhzV7dHgkB5n23Moye/9+W+tVqQ4L82VhcaGcnZ0YEIp+bVoxe5XPsHXnO85CCR6r9kJ1xDYlozr1dVGSXc6HsZdI1vVNOTk5l8jV+20A4duyRzQVx8LlhUAa5T6gi66tDcy0WQEQut4hzBNyCIlS9/uuqcsXglaUEaOsxeLyoKxubJXVjSdlYbBRxqdmy8M4gJCocEMZrTozXwHhT221r3/5eYzA2F/8x/+Wyk4EbPF7m7TORhrg0x4CeY88wtUQjAcrXO6IBHyeN2OjK9GIcPet/HXV5T5EXIYNwrRMe5D4avP7FK2oEUAODtcDIpIx1VB7fCDEwMvG1kUHpbqHsTyUduYe+Q6wyfszXi3trh0/RzftKXaE1IAwniz+jtGReoO5rjj0oi26OLEKz7L/1aLRATWO5NnAzleATwvwAnI+BztDURm3b1j64U8Bwo4aWR0HoyArAKsFWy31swVmAYQYWqLnNHmZuU4LML8E+FpA93cBwha4ZqwCNNsl+NkYqfZiBdlNlLAFuDbYTNMdbXcUNXMfeaEnqqBPBe9DiXFHzEwbnREgZO4SNQOscIAT2UGIQBEpvLZXCLhQdsAGf5f7UvO4VgYDKUxubm2WwcpARqyiC9fkxl3pgKY9Q4A/pMvaoOXQG0Zeu+dL2ZEacdFnkXuvuWmf0wedgyeDMU4cgWFHCJMrxnVplyJgSMU3aqMpuhxqFu9j/DmYAyS1pgFI5OFVcYfsK6FP8ZmNdeo1PrFxXHOFApRsAONBr3TdmjM0ZEU4r4vIDlEF/919A6CY9ndTyKPb23fBeNrFNRlVys/wxTMGBGDI0RcMTjzmXCfRHPbUzkhuxJ+4HuAlUU8+Q3SE6yWaxR5J3+hPIkDs23zu7OKiE/xShIpIcr/f0d5crB6Qcd9R8dYTIby9M23szMWn2Wu5BxEGsTFqXUUIsDk7GB/ARqJ7PEsYICn5obIAiSJNjMvYd8HqEzlAeE6q+wVYqmWB6Bv3IoLJ/gggZM8GyBKBxHDmG+oa7XMU2wrPjKtk7Ym+T042ue12qMTxZUGPcb2HL8Dp5AS1Q53PRhQeNUufR1YYZS7zTPOdPcL0addIFNATIEyZBVPpTGfknIIOeNYJq4RGG0GqzIuW5hqQmbmVczggV+dnjRTHqasIZy1YLqO2qpvaIUaNREobuQxGHFx6FvU6WVvZ/xMd1N5ZaywKiLNWqx3BfRwBNugnkh4nJ+3imo7sEoElyoTzZErg3Tmw8xo7PktpBe7J/Fa0W/l1DRipjBBHV2E2nUrBk0g4tNIoh3I9niHgiXnN9Sg7QEQqas8uQXGodco8h5oKxZ+zF5o10SZAIWOGMwrxJuYNBeihiyIsAxV1cXm5bD1+rH2T1wBFB/t75Y4yD1UF9Q9/+F35za9/VVaWFhQxe/v2jUrYUNZlogcd1Y5js4TIgYYiP9OlBrCmBbrOztQu5gB9jDInZWK4F+cA40if2JeZDzjfGBsA3eW56Z62sxyZ51520DsCyN/i5O5YYeyFVRCMHV+02d1d7YWOGN+oPMyHjzsad54vgGtpeVHsKtYSbWIuZE+lvAXPg/w+2i5bJ3YQTuzoKlReqE5j1Qh0ZPTm5r5cXd+Wi6vrcvQJSvZR2f74obwjB//EtWJv7m7kiCDvemlpQeWgFCGsgDAK0AK7fe8vibwqAimjb6LMU35kfaOsbTwpS2tbZWp2sYxNTJd7AGEj8SBb4Wsu4c8D+XxtxRdHQKIyoUDmYBwassMyDvFQ5T053FjEoTMk90aAZ8ICMxx4kZhvwUsM9Xg12Ri4Dm0RvQHaZzUKzP83pTQe8tw/tE82RDxgMa4SIRzSbAx8AjayUeWwjOQ1fQ8QTKQvXqHkHAbwJbIUUBVAZPqMAWHe04G+Juk/YCZ9yJjk876GjfCA4fbZ5PMBMy1Qa6Neeb1tX4z8Fkji3fu7IoTtPUejbqOAK97tfGbYvpofJzDqw+dLYDJ/a/vVgsHOA/2FqT16z/YtLYDN31vgKFpeaKONCE97vzY/o227wa+vmmeFgYJhibEjIMXBJYoLxpBz3DiUARwYidP9KUUWMArw/BJZAgDEkId2Krnu+1uBBCh/oj6enskIHqyulafPnkl4gJpTKrZ9T4QQESaMpHNFPgCXopT27A3O85IIgDo49Pzzu2qX1RIy5I5Ah4rBEPp3qI2sK9YP92YcMBihI/F7nEmhs4lafW/HU5T0/DxKp7TJ52jrYHW1A5QYdChuKhevK9xtyh97hiKO9wZPCEwIYFxeiuoVdWTlVSkyMKM+t0Z3vODJTw74I6LD9Z2LNMxB2v6wXQUYrkRPZP+CSpk9K8IuzA36isHJl3IgG4pf9pswC/h8onm0if0GYwljTlGJSiejT4x/Itnqb6XXtsYWzwTD1xS75IMChjwfJHwB/ZHcpTuMcfKIrIQpwAognEEGHmVXixfxDEMvVqmQSitL3+OES55Y64jKmIdOms/wzHMdPudItcEa3n+EIpJbSSSG6J8FOEz34znxvk4YqT+lZ8zcGrI2kl9u4RUblXUtjI8pgoPwhvOYyK9zYXRRmKvxzBkHMyX0Rc47QJ4URJUz5bqOEepo5z/3i0BRHIdxOKgeXVUUbSPBbZSOviRa3I5Xxpt7J8qe58Pz+pzFYnE0OyNcRoDoMO+J8yVOYQMwlyZIZLtlCIWCnjMs5y9RdJ4HIF57c6WUprYkexG0RSLi3pfIqzNotuP1VsyI5PWGzcD1p6ZwzFg4iTFmrwMcHR0dCBACyDc3NwXq2AuYGxIY2XbuLOuaUgy8h02H8eLvSkeR4uiiXqNMg3IZP33Svqt8RRwYExMqx4BzikjUwaGL0fd6U1pHq2trWkcwIST+sr9f7q5vVDZodW1Q/o0//KH87ne/KSvLi+Xs/LS8e/eu7O7san+ghEKEnjqGSo3asWezBxDlYz0zPu/fv++o2ZSloF+8LufR+IT2B9ov5kZVfc5zxPEswSTNBebsrRxwiiqjiNooP3fpOESfr6/lkEueNlHg5CQzP7keawEFUn4n2hhxHc95z9Hsp1IWrSquyuudndOZyb7jHNqoopsBQLKg1q2i2Djae+UaB8TVbTk9Z78/KB/JH/zwsbz/8EEAlJQM5ppyOCXkZJE3gCqAcGVpqQrZsKfEoUQ02gwC+nXHrQHWs/NlYWlFtNGV9cdldmlQJqZmysOYy0aFK/oVEH5FYT/3ERj7y7/4hwKEOWRikMXzmHw+UUyqcRFjD48ThyeLPDQsKU+Fs65cvmGR+hxqXQ5SBUxcz94me4dZdAKTlQYWQJiogzyKlQqhhVkLmNKPHFS8bs+kN7gUsm8BQPoceh7GQzyiOTRbAJnDNYdpCzrSjhYIBHgEkNGWNhKVtsTTFiNpaJinSLCpj3y1rxl82GvY3j/vzb0y7i0gHAVTMsAlU+Jr5nqjQPSn4G4I5kZBl8BPE+kIQE5UENpMAKGiSW3OXo1G8pmAtdH3tOAwfU77WsCbdv1tALYF1WzcLjbvvMHWwM71W1GHFgi3gHDYfwNC0dEqFe6BWnnKB8MrakVIF0q3yqYB4SdFxjkgOfih6AEKUaOUyuDYgwyMN2/eqhjy4SFqcNdlZbBanj1/Ub799lt5rsml4V4cvkdHh+Xk05E86NwHIQwbnmYJxBkiwxkRoUoVw9Wp9X+B2lxlERCVq8qjUWXEiJL39eZGhzqUH7747KejTx0lMOtXoBkw2jOFKyDFOYjDouusucUqIgGtkXYhtY5Rh2x5agViaPA6xoO8uLfUkEOGfU3zi3bivU4ZC+fWLZZp1CNrPle7TjNnooAqdUuiFUdHmtsGctQ/fChv37+ToSnKHs9qYaE6BxzLzzoMEKYtAT+OGFnZLg46rsN31gD7T9pm+qmFgxRlvbiQpLpFNW61P3ItUfOoV1iFOkQ9hhHy8FCl9E2BxeikH9k/ea4PSMmTp1iBuu5fab1QqRYXFi1UQU1Aos5136ZPGIkYnonsMhd4bwtsRp1l7T6YvS2OyIAvPn97S5uuFW1yXjbS9659S2pPBERMg71xnUrl6E7LkUKtTzs2Lc4SQK571v1GtMXJXllbHSi/C1l6ogkIvUgd8fq6A9PMdcYVkC4HC8Z5A8Ty3Npziza7L25Lu0clatmycLIH0saMSWjUymetdMdcN47OqPNyzTYfOJ9JO3EM8Bmun6LsXJP/R8yJ55l1QF9ZN1yHz/F8mKu0rXUERlgIWi9gEGCUM17XQp2V/Yn9DAEp5b9ZvETqy33XRQzTAOcN9xwKFiHs0i8rK6udiBYsiJPjo7K/tyvwzjNmL0SMBUBIP96+fav9g/UiwLexUR4/eqS+RAQpTiU55KCnVucW94ZhwLfy7ImOT/akeuv6m0SeAT70b77MLy6qRMrJ8UnZ2d0RnfLu5lYAcGtjtfzrf/jXyu9/+5syGCyXi8tzgRYUpVnPODgQSoIdIrujh/DUnXLBeXZSmH70SGcEaxowCfOAPhJd21hfF1uEfZhrUSqFvUv579WeyDyDSgzwspPIDqDFJSJ5UGWH+Yg5W9lXKF+Dsyg2X9ShxSiATQAdXHMD2uaxzh1FgasqsjUMvIaTGgGLBOo3EU72UPaOAELSJMxSMNVZ9onyjglCMD5OayB38PLqpnw6OSvbH3dVF3L7w8eyvfOxit7g+EBop6+yJYBzRLlQfx2sLGm9c97SBkCmSy5VfQgAYY3Yki/dm6I80UIZrD8qg83HKlY/2Z9XLqG9TF7dGrevEcKfOyb6Rbdv7K/+u/9MOYRsLkoYpwC0jDEvUBaEktN7TmxmcfOtfKjqbb26tAcoQA8DL5t9ZLbtBXYycr4DSmxkD/O4eCLapKp3NJG5UFxEAapUNUXXlJtw3Xm84m0f9W5aGn1YNJjrygNd+2S5bEcok0sZTyufC3BtwWIAWZvHE+DSgq4vgbMYm4m6BhC2wMjUHXP3W7A5NNSHgIl7tICtNb5agyIHdts+GWedVPPwWaR/MtwbkJb2pK/tKmrBaz6TcXQfqiBCVVfNgRDAGyCV/qYNo+Pagr9RsNeCxS+1rR1P3tsCYA4pS4G7tmV+fg6i/TxGxyHRnSjjui+oW7qOmKK+jPUtxpcBIcYqdamIMBApxAjSGqkUHoCp1lNVOexLWt9S7xg2L1/+KDoOtBiiJotLy+XR4yflV999V168eCEaDF5Z2kpR5+Pjo3J5fi4aEN5Q7sfhyOtxiDAXAAM2xkwh0zq8dJ4vaxNFuBjuKkZea3g50vAgEAvVlfcQ6UQhlXwPxsA5X1U8ijGe7HWed4Q4LOrivJW8P556FSbv9VR/CwOIXBDWLX+P0Ayva83WcjiMH18YOa33X6IBUt4kmofi47HaG+OZ+wfUeN2jYHcnQMnfea894+Nl72C/Frc+VNQRYwZj1RGjuw6odKC7yWcNWAigCE0U4yzroqXKxwBjDLO2MCABu4xdqIzZdxjDGFz8zvWJVOB0IMeMfgHycg9qH8rYfRiujXZ/sjgQeZWOInGfOAoA52m/orSl6Lkkt/HztTbc18KqaNd9QBPX8X5mAxIwSA3LG+V8ly6iBVhUnUXVEXT0E4MOh4fEaFDCvDctUusScSeiEUuLdX8jP8jRPCKCCH6QyzY+5rmEoBOokT0iqo/cA/CtnK4KGhJxc3TLDs92XiWqxrPi90TeGM/2b9lz2jFLRJW/8XpyQwPOc56zHgMOONt5/lkfLu/S7yJGzGeP1biALSCD69JmQBPXYW5xDf7O62ItzM930Wsr+zqSmz2ca5oqfCoKH/tKHLeMF3UEGV9A3IXUaKn7iLDJuPbC5UWrsc7OGRCxlmgTETrVvDtxuZrV1XVFE5mDXAPH17GcNqzPvtgStBlwB0hmrfDNeqc/qkO3vNw5kFvWT/Ygl4fxnpfINcAMtU1RH2vEGjvDzuVe6SFyAlNAQPNcew82FiwPgMfWxlqhjMS3LwCrK4o4Hhwelvfv3on5AXNBYlSqE+uzHgeY5/iZ5hz1FAF/jA/PaH9vT/RaQBd/JzJK/8gTjJ3HounyZCswVFkURLJEw3bNQPL8lpZhC3jcQ2fWGMBMQFH55FhOJ77Is2MvIVqavFfsKyK2iLiIBZZaixLnQ2TN55vyCucXxLLUekAZVWV/FnQGcT1yLFHY9lcV2qtOIfYdgcIJmA2UALoRXfTdhx0pKVODkvxB70kAwtT9nJO428LCnAAhQJ25YAcsZwPR0Snny4vl41x15SmSO91DsGqurKxvldXNx2V5jRIUS2V8ctYO9lo65ysg/EVjrT+Lzo/9n//8HwkQcggl/yCe69bAEi2oMWrYmEJ1vLzwAZwonIwPCuwuk2OCkTFZo4jDw8HJy44GJkcBA86g0rSSGJ4Bcc5JMeUsoCygjk2C97OxpA5bjEJ7uNPGYTH5fFa1vWrxbAy7eLqHOZDDeob0OyqJMWBoX0ddrZtTAFQAwiggDEBjluT3AMPMHF/DaqTtV3vtGOQtcGsBTgtUc40c1vmZawgE1DyFFoS1oC9AaxRQ5doCljXXswWRAW829kSElbfMnr4mj7ECz8+dBcPe5/7tGLX3Hu1j+/4v9SltjMElj70ONye4x3saw3dY8qIeSVFbrRFOt3tIv4wyqgsNe26pDAilE9Ahm6C+m4tRA6DszKCOEuqzjn5HzRRhADzB0PUAcOS3Awh/+OFl2f6wU/b2D5WnQjFjDKRf/+bX5Ve/+lXZ3FiXUcT7z89OyvkpORRnyp3g8AMQYgAHEFph2Hk/wzlJ4WFHNEKbgR2AI4a1rJybKnoSUMmhitGodY0i5PFxJzKT9YtnXfm0vV7Zr4WDibKZQmRqWqIZMtwGgy4qhYcfQMi+xT1j7LremwEg18k6j1MnEUz6pqLyMuLHZQhhRLcAlHYG1PB3aL3M3oBfU6CmRbXWOBxZTRPADMBCOEQiB7e3Xb5ny2Jg/iVCRB8CKJiPod/yO/OvrS3ZRpESbZUxuL/f0UYZh3wFEMrbDoAD1O4fyDjm/pMSUJjT2+nvp5MTUS+dk2NQHmCqfaOKKLXRe/qMEScxnEq/TUQzNMPsNa2ziuu10bM4YTI2mYPt3iIhluMTA8J7q4jSRuZsFGQ/HZOHSz6Vz43sxaw70/Ac6cboRcSC6Av90nhM9kTdRnEQ4SeKnZ+dIvRxUQW/HG3mmznQCT/V/EOJA9UyJqM5+HEyuJ12vsYByc+MWbtPh80S52hYOsyJROtoQyKFvA74YH9gTjAOESJx3hgKnD29h3kD4GP+8jcULImm8T76wOtQEWEjMD+5DiAE0Q/mGPOU9c99cq4HFA6jh+cSlMHJgKAJkUEA2tbmpqKwUGspKr+7s1NOTswkYE9k76I9FJenbQHDlBCQ6ujpmWwMRF2YA3xxDZQ6Ed5i35NqblXlZHzZEyL4EzCPs83UetMQ43CmH8pjrpF6tV00ca/bc3JfT0+196mmpg43HLgwMlz6AECgiG0tVXFzdSWHOsqWiJigpPpoiz6uCCCp5uyH7bK7s+cyJZW+a7YTuePX5UKCYucdIOSzPHv16/CwfCIKWOnoUmNdXtH+4TPX+fs46SxmZKeNaz4uVCXrS4knKY9zabFjLZB2kLOf/gLyiPzxO3+nvdTuYy+IvRjKsplapiXHHnIu45RAJzmaMGAkXFWdHXZi2DHB9a4uz8X6UI1ex/PrerEzc2IC4AYgHBMg3Ns7LG/eb5fX796XwyNKpji/EpNqchJK+IzUXRfmZ8sSEcK5WdFFoY4m31rq32KreV/jC6YB8xmhIIRlJvuzFRA+KYONRypYT03CuwfqCrt8TpS2v4rK/Flgo19kI8f+93/2Dx8whkL5sMCAPTChMEnavW6WoWp0B9O1KZkAqm6R4zWfnRGv3l5nAKGjg/EW8nu8olw7XmY2Oe4RjyretWE0zId6PNEc5jls2SRaQMimHfGKeMXIsUoOSw6WRDV1WN0NawHmQAgwaSNQbQ5GZk0LCA16TLfLBpKxyftaQJhrxEj6PNoVkY8hAMn1YzB8aeYGRLfGVAvK0q/85BoBhPwe8NRGFnPf9n4BXLl2a7Tl/S0o8+9DQNhSRtLvFqi2wHBo0H0emUt72nHLNfIMOnpJ07cYiaHohYrFoWW1w6HDIjRht+fzEc9YxWDmeolu5b0BhG2E0IAQr+pQsdKFjocRcJUfqOpuqaGHoAcGK4caRtqr16/L9gcLGZC/Qt4JNKXf//735be/+a08xDMz0IGITEL7QyXxXAAVoQw8pXg+6UfWkA0ajOsqtlTr9GX9KQr0cC8DBACHMYgQTqIQKghdqWwycHGU3Dk/KaBH80NKds5VBBBimHI9U9yQ9HduVnJK+BklQDz89J82tICQ99AO+pN8IEBau77iiKL4OowGCnEjaoJhS1scdViV8dd+AfBoV2hlGG+1AoDGIzk6KgXRc7FzURkrwOP92Vcj/tI5tZQH7edNG9q/097UleQ99Jm9jL8HCKRGXBT72ohiQJcikHgG7h+6enIyHKGlzc11lLldQPkVdcaGczHPnuvSH/K6MCp5vnzJUadIhvc+qQ5WqmzWX+ayIh2VocF74oSLM6/NT0u0JsCU9zI3k1eOEwtDXZFYxFFwZNzeFwDh8emx8l4l2JXI76TFVQCvOGQ4o5gzGi+VJgk7YFxRFcpL7O4CVI7LLQZgna+cIWFlWEbfcy4GbxwaOTOTr5nPiYkgMGzl3ewtccAlksxP1kOuw3PnvskfS6QukTcZ/pX6ByBkTTGvAY5Qp/nO+gBUQbtuI8uAJ+rcMXf5SuFz3kNbWBOAOa7H7/QrUcREtONMy7nOXAHEAzIYU8Dek6dPRdOkPacnn9QGFDaJ7uHgBQQ+efRItHciXPQZABI2AoI9gGrasLa2rvHj+jiKAETsvaKtrxgAJ/qeM4q9IcCaNYHBnnmYCCr9SP/ENpjoWQVZNT7HpVbJvkXkifbhVJHNQr7eKUrRlPDxXCeqF8o1zr1l8tUoDr+MYqgjUkTBTk6Py87OXjk8PJKCLYCQdjgXz/bZ9c1Vub2/1d4owZulJfWP14hAolJqAHarMYA2T7QwYkP8nX7tfPxYlVuL8iTpG2OSiDxRWkAh4+K8WNOCOSPpD+rKJyp18aA2LiwuFURsYptln6JddpzDFPO4h17MOYFTAMom1NjYZGysUEeJEHJ/OZmuXQbGgt04g6jvjLhYXbOidU4LEJI/uP1+p7x89aa8fP1Oc4fnwcGJf6vXu6+AkNzBOSmN8s04UZx+GFxg7pgNgXPJkc9b9R+mQoHWO2NAuLb5RLmE8ytrZWZ+SeUnOmWZagx8BYS/SKz1Z9HpsX/xT/7eAwstETTyY0xhGdZ9imeaHiXPR5t7zc2T2MQdRp8jGnyzYeJ5lXdrioiD8z7iVWUzDrALIDTN6KQaO0QJoQJZLQ2Pkw1+g0IWZ3JXZDDcD2k3rac0nmqMBxVTvaRuoBPoO89trWdjdUgbpzmM23zBGP5sfK0XO0ZPPLst0GgNoOSLtHkjAVLxgOUawwicFR8DhkbBRwvo2hnXRiRbYJbPt0CuA3PyfA2BZ+v9HwWBLSjNtVoQmfe3IHT4uxXM6FkK1LagLtdrPeQt+G0jfe3nvjQ2AYQxKr8E3hJJDo0rSpymlDmCPQoIW5D7OYB3BHvoTXSOJ7gHo0MHG/2mALlS0lFB5B5O2ldkgnIU1UhFGIDcDoHWWs8MgwoxGtaoFO8+fixvtz+Wt+8+lA87u+X29qFM9afL73//h/Lb3/62PH5MjknfbRBd91a5UJS+QCxAdLoJ0/4SSUqtMNa5DnOM7grmLDoD/fK6HBweiHoFGMRYcIFuK8TRHw71RLNmpvuF/gAWZVRwsCJAUg0QclGgMEKZMqh56AR1MHz4nPYCDPfx8S6PRwp1Y2OiF4WKCr3LBe2tJoixmTkgo3besudEs+gMVFgMMIxf0ZomJhQBidErh4nYAY4mRuRFeUSoC1RhGzzltEf5Mw8PZXFxWc+S68UhFkCY/L9cK1TP9IExinFGf9knYxgR2UlEJ9cLnT/7W8AKc5U5qH1TIhWOhMUg5u+q0TczVy6vHD15v41E/Lni+Bi4UqfU/PRa0H5E0edaYgRDlz06wKbNy8tey8/sjXw+f0+ElOvSx+zfMeDT/ji3eB/PLKrQAZRRpk0NMpyL9Ce1/FwOyXs3/SDC7fplExLFCOBs67dFMp9yAUSJiFxk78/42gFkVWiDPeoO+nnxbFLCgCgjOcFxuHK/OEiGOe+mknMtOyUNyFlbURTO/MSAJ1IHIORezJeMeyJbRPaSWwpoCCjkfrwf5wtOFZVCQJlS4GpN4EA5l3d3iiIqp7k6XrgX1wFocL/k1KmsiMCB6y4GFDqv7L6zMQDPtOXx4ydlc3ND9DzGhjHe2911rbr7O+0jjx5tKoqoyBWAqJZ3YX2hTsvKc+1Mq/dyfwAh16CdcSTlnGQdRGQorBDaKwBE8XlRFxc6gEUfGAhbKRUAACAASURBVBs5qWA1jY27VAN9n55SgXP234+7u3JsLS3becW4sJ8cfaK+J8/clGfYBDjhREdENAdnoFgfFqECLClqu7cvhVpKa3C9PE9HvO90duC8UM3Z6jBjvcjRkjqnVTCK+co1Bssr6hf9Ewvg6EjUVOYj78ERwOsBZLRXZVLm57TmQ6nnJ6CI56Go5yViYZ6v0OTZWxlv6KT0hefCuqEPsL+YRzBUGBfGW5Hg9TUDVmqfCixS4gbhM85CQLZLvsi+5LV7i9EAEJkDcaxMTlEbtl/u7smFvCw/vnlb/uaPL8v3P7yS2jK0Ze0BkwjKjCkyiJjM8iL57osC6OS0Ei3WOYx41tKizhb6h2NTjrBrwOCFAPHDGGrb/bKytlnWtp4IFC6tb5X55bUKBqsWxKgn+c8CInxt5C9pBMb+l//q331gk8S447v19nbJxrXYOgMToyaqYa2BHQMmdBnR35AC7w+LBTuySNShkZyuXmUWO5uvJeMtThO6GMboMNplb3Q80BH4iAhIDCrz7p2ET3RwFBDGQ41R6vqDw0cf46CjtkVZqgoA5PUAg7SNDTmvJbKZaF0LCHkfXzmo0s68ZwgynIbcAr82aheg9CVQ1nrl2wMx925BnQzemkPYAsEvRTID7EbvHaO5nRO5Bz/dp6buoDVUfxJxy1PI9TOOue+X2jQKElvDk+vk+QzbMcwRFHCpBr+dBJRmGKoPfg4Ih8qbLZhvNw2DlhRrd/I7DBflEWJMCxFCrUVkiFwTf5r3YaynzAElI8jBS1RMhZyRdIfWLBDZK+dnF+Xg8Ki8frddXr5+U968fV/OL65E9fvd734nQPjkySNRYchhnJwAFN6XW9XOfChTkxbPoG3x2MZBQ/4YdHCMGXu/Z8tCzbVivDFOMJQAWxhqrCcLMDgSwWcwFmVs3t1Z3KWq3sVjjteW2lSJarEWU2DZdK55GbyAM4yVdh3IkKtqloxf2p1nDNDkGqGz8f4Y4ZTmWF1fcxS/QP+7VE4SxnMYChhIeN/5GcdSGzkN24GlTMSU/Q6QK6dZzcWOPD6vhYURoIDxzZjzfsaR67HfRTBmNIpmIOTafpHMp/1W7Fvo8mCzDwd42DOPUWaaNpExe/wtZuJoHkBstpxfXoj+9vrNG1GsYE4IEFYPeZgTGG4A/NDBQtulby2wS5Q2jjjGMa/HAcNrtC9gLVHPOEWyPpOzF2cdOVrZa+0gwfCyY8OGoyOXGHaiJjfKz1LNJQeoirq0+3EHeEsZArHDQ81v2p/zJXsbf8s92/y/AHXOs5QwyOtpdwCwAZ2jJ3kmjjpaDCegkuvQN/5GXhw5wgAC2tyybhKhYT4TIWS+0J7QrnmdMzhrIw7a0EpNX3QKB+Me50Gcpcw5rsH/eY9zNi0olQgmn0+kl/cJQFxA43RRdOW2ASzn5hR93d/fK8cIXl1dynGBIb62vlqj7M6rjhOX8dM8wIlQqbJhAyiv+OJCa4J28t2CnLAOci5oXp2dybnhiOJKR03nWbAfscdRQxPHE/sBYJX3vt9+X968fSchGPZcFEVD30TZcmdvT+sJ+2KsjGtvXF9dLauD5dKHhkgeOfs5rACUf09P5JTa29sXY2F9Y0NONPoq6ioCLqhWs//P2HGY6GeYE6o1WOsSps4moJPzhL2UvVljdXhY3r19q/nEc+LvjE3GmTUJ0wslYe7P2DNfEj00o8Y1V7HP5MiZndV+wbMXlRhF02rnkKLA/Ab4J4+bMSSPdGvDNQfJ2SMCiODczfVdGZ+oz7c/rVqKfEmV9OpclFkou9h9isYjrNTn/nPKfT45vSh/fPlj+f/+/78uf/M335ez86tyfXNXegi5TU+Umf6kopIrK0QFAcwAw4UyhwBVLWPE2PLMGJc4SMKOc3T0pNw9jJWx3lRZGqwLEG48elYGm09VgmJYaIKahJ+n/rQ2w9ffv47Az2EExv6n/+LfFgxKsj4HaozpRPuyoEPVcT6DaQXtVzy+bFqOMlI3jIRwJ+ayARt4OrqY64bayaHKBsYGnJqE2uxmZ7UYP6dQIXPsRHNFZGpRW0VjmqLyMaCIdOSwiged68l46gAh0RwDl/bAjvhFPIkBJK1xGhpKvMZtdCsGagBafvKZNlLH9WPMDWlSziFMpKu9VhtJG41YtaAuz7P9bABnC+okJU3B1SYvLm1twU8LYtOuePFbsJb+tZFDG14uWK7nL/GWFHX/nEwRL7OiEfXrS2AzbftTr7WvZwwy92KEpv2JyNzfDQHh0AAdFp9vAefo9fECJ5LjCOiD6JqdaqkU9VL7yzkVeR+fI4dQHt3BoFBUHeOJdYAQjNaNaqv1Sn9mWoDt6Oi4vHzzpvzx5avy6s27cn5+pdjj8+cvVPT4yZPHZX2NunXzpT85UXrjD6KMAsanp3ryUnMAhsrmtjsyfXlJzUOvE1HrFhcaJ4sLe2NQ5VljGGDgYXj68KYw8Il+Ih+OIQU9yhQyhEGOFV1kzTvSMiEqjimZpzL48FADCCVyUesgxjAH3GQuB7QlUsZ6x4uLoYcnu3vmkxibSwVQaKfRuGp+HR3ZGRVAyP0wkjAAmYOmnmOUmlJvg4hC2I449atEPm2HRmYKLaII8zIoaF9Aaahpyi2qMviMY8Agz5u1EsZAHBrZY+1lP1c7AiKTP9a2DcOQ6Kf3lhvRJ0XtVO3GKYNDAURHtS+vyc07Lu/evy97B0RqL6wIWI3C9IFnCcAXIKhCPTwH9vLQPrkP93UOt5kZ/J++J2qaOZKoUvZRDNQUcDdV6955qhUQ0VZFDmqpgc75HtVl2lKdhtS0EyW6UDSdqKtzlr2fQ/26HObAQ5FoPPm831Q9qHKOfAGcab/3Jefa+kwE8ECHu9ZrAbSMYc6enE/er72pmYXAPPSeYPVTnJ5mDtD/MHMckSbSNCXaJtTORM7j0GmBWsaMzyUamYgTbWbO0TeuyeeYf20eYqh92e/yk2uN7suJdOMASn8DnnPG03/GRdHK1RXtFdB9yS8m7488TQABVEFEPgCFUjNXbqcVTCenhpFqOzGdt85z4r6hNcZ5Qb8kalPzOgFFKjFRRaYAzDATWCtZ84wt48SYhjJ7fXkl4ERU1gJgc+XV61flx9evVdYAQKgC9ssIdc0KiBM95POaN7Oz5cnjxyqBQ24qey4ziMgkqqMoV+JIOjg4LORIsg7JjWSs6ItEja4uPCf4LEq4dX7QVoF0HNd1zUVhlj7AMiGKCijkXGEseB0BGlEza24ozz50eMYsNQ95ZnzFtktNRCmNXl4O889xYJAChNJuVWzVHkbUeHxcZUCow6gSOTWvlbOJKDDAiyihbTnKHJE/P6Z+Mkc8D6yWfXllBWacifzdUd8ZCbyUMc6yu/Lp+Kz88PpN+eu/+aF8/8OPEv3BCcSZNzMzVeZniVRTZmKpzM/1HbHF+cX8wjE7jfr3gs4AnoEp/t6TWReKEKLOi+7C2ESZX14tqxuPytaTF2X98fOysvGInIhSRBv9Cgg7I+7rLz/bERj7n//Lf6eLi9n751yMePdjHNGDYWKtowmjxr+8/lV+Ot5pEoznFyxcwXVTIwojKJ/PARavkjd05wS2gNCGnilsfCbUInmlaw5UIpw5uOIdVx0jRScNRmP4i7om+poL12ejiwcyHtoYNy2/njFpgdgoCGsP0bw3oCWAr71GCwgzvqYv1XIF1YKI0ZRZFYDWHtDts0kbW2A2Cgj5LJsl33mtBa5pZwsGvwR6R9sWABYDzP22QQYocp6ehSsCrNKv0fFrgWoLpNvPpe2jK27UeMnrLSDkb3GCEL3DGxyQ8nn7DOQTucy10z6Mu8zpGH2Ar662oYrTcy/mHdSYG6mWcb9QRpn3HNxbG5v6ycEkL/b5hQtmV0AIOKHm1fc/vi5/88OPosicnV1KHAjvMnRRjJDHj7fK1uZ6mZuZUgmMi/MT1VSbhk5EDcTZfuf5NbgzIES2H2qWjAqM9IV5q3fWw551zO+JojIuWZuMS9Z0ohrx2POZ1oDEQOAaLg1ALp4ji2xOk9NTFjyYn1eAmXHi2oyJynDUyA9tlJFQjVx+5x5yQtS8r5rd77yamnfDGjs5thJivOO0j7ZgIHLvAEJoXIx52BOeB7VW2LQFQdgzd3Z3y97+vtTpAmwSLck8sYPMRiwRHO4d8J/8wgBtGSDVIRDAa+qWo0UYbCpNUqMJAWIYXRdn0G9de4/74ZjogFuXa20hjKubaxmlHxRVikjRbJlVaQDTPBknjC/uN0tu+Z3BWgBhnnGikAbSzg0PPY33RJyrPUuyB6ZPqp9Wo5mMUYRLGPOUPeBsCZCiLWGMBLjxugzJO84AG3Ne687tgj0CYPLe7lzyoXOJ6J+NUKjBRJMTkWIcdb7ouo7uZT2wfpx/BT3POVd2BphaF1VtXqNtppk7P/nuzhH5iQnvMeyPiQ7F+cL7cZIQZQtFMWAzEdWs0YgT5UwLPbVjyDRsHc5UvhKd5mfYOBabqg6uZr8O8OJ6OFSibArgGOZhuTSG5x00RBQliTIisvVQzs9OBQqJ+jARiUBDo1Qdwmpr0K65+VnRJEWfVsTpWnsFTIOwa9qzIeePWUdW32XMANK8nzaSZ0m0DMDF+gMs8jrjynoJrRZHHH8jMhuAEEBIrTuoHpTGgRVA+wB1RGj5PM+E+Uo+JHmT/D6D43BivFxXpw3zCJEcHFN8DsopdVedRwgd1E4dHByAYu0NUuz0Xuj0AguSBfDRP54L1EvAFu1m3SaqS66hnGs48qS27PzoOBKkGC8VbINSjzGiMHaa839AmfIjq9MwUUL28TiCwgKAKor6q+rhXlxIwAUWDOJB7LOoynotTJR7RHlw0JdaAkoCV0U1BFFYxZmIwqnKVMBYALSO9awwenFdDo6Oy49v3pXvX74qP/74VmqwbA8zM5NlfrZfFuYRHILRwj42XfrUWqw1gzmriarynFhngGmpSde1wXMACDPvqHl4X8bK7MJyWVkHED4vG09elNWtxypQL5AKIEz9ie7nzxYXfG3YL3QExv7X//rfFyC04RtPpVWx2BSykfIeNiW8ssPkeVOR4r3+EiAEDJJknNwSDs7QNxOhi2HNPXxIORHb9DnnlODNHgK6ISDEsODQwEvERsh7WiCTA8xgz96deKxzf9F99JplzblOCwhj7AZcJlm7BXMBJW0UsAU2o8CjHbcAn9CO2iiho4OmRgWU5H0BP6ORtES7WnDUgkFH6YaF0xPlw9P6pyKE7fvbtoxGSYeG1HBFBSQabNmR4NpB3uihcOSauc8o2M412j637cjdRgFh/h8jqQWVfGa0L3p/FYYgh/CnoNcKafl7GyHNXLOhaw863zL0UuUxtYgULbKhyAEHQORQtvKhCzMrh2bTxZQ5kMlhuapqvhgSqCDiICFCiCf0jz/8WF6+fltOTy/K9e29cuRMx9koL15AL3sqaszM1GQ5PzsudzfXZWJsTCpr5HHwTFASbXOzyOOwAXDvHMJZC2ckspX1Rp9ZJwEw7rcjfqEm5qDnteQSxzDh/4n2cw28rxhEOGrwEEekhuLKuW5Ea3KPRHIC7Lh2ZyRXuqXlwu8EbkNHNyBEhMGRv3a+JpqV6CM0LvYJ2iM5fNXW894hCfoaDSNCSC4kRoDyhuYcHQXcZx8JIE69QcYphmbr5GnpWm2UjbYG3NA+rs83eybXkhDJqalwXC8gkWeJYZM+AHCY9oqWXTtPC6oXOYSMCU4AcoP4PMAJERK+BAoRzZl0Hhn3YB60jrq0EXDfljbAgGXs0tbQ0LJe+XsAdOtYSEoB70sNSeYujhWocsxfz0FTiDMnWWOmMhIndG6wokqXrpcI+PX5wPw3U4PfUxTcTp9xloiM8JRd4id7tD4LMFQU1GeXQA9Kryrpg2qwcwtRM3WdTEcWmZPsEc5D5OzlDDNQ9D7o5xxAn/PaZRucY5Z+Zt21Z4Wjl57bAUtZv9kDw4LR2js/73IBWZNRJeU9zNmsq5yRPoNn9XcAOzl8Epk6+lSjgVYHRskVih5Azg6VCTkTAGKIyPCTs5/xgjLq6NeEyu/QXp7ZYHVQNrc2unqdROGhV+J8YexYawE2PGvay36QMjFRSEVFNYJYr169EhhluBlTACERwtC8NXcPDnRtQBUAgdfoPxHA9x+2y97+gdY6tg6lE6BNmvq5p7lFrjLtWltbVe3AuZlZCZdQ5sBls/x8pXVwelbev98WoHSu86LmkcoWqUyRa11eXROZ89wBDKZsRPbnRAjlQBcgJRLmZ9U5wimHwsyGzVVzlNu8a+Y6UUKiZHzOtofXiRljtxLWCV0YQLxco6cYlhKeOT3VWNsxcVZreVKD+EHjuco8Hji/kT1dZ0kP5odmrEVgqrIx7CIcL2fnx1J05rnKycB4Li4JEF7fUl7ptOzsHUhd9MfX78rbdx9Ff2ftz86Ryz5dFuf7yhsEEM7AkpmccMkLWEsVECoFYnVgivBsnI8PLrlxeaE+oXTMjjqzsFyWVjc62iglKCZn5svkNNFV09nriv6Fwo2v3f65j8DYX/43f+8hBm5ySUQDur6R1zqeaxYvGz/eKpT2+ApNI57qgK14STkEJd1b+ddQBm6uyRGqNcs4XCqNg9dUfHRExp/NTjlZ0I8qoGMxovZldcY5JWlzwLThfB201ZsZwIXhF5pXvO053IioRGY/tC6Phw3dFlDkUMxh2kaKWlDXelMtZDBUEGwjjQF0MUbbzToc9BY05x5t/9o2BJy2Y9n+/qcBoctOtEZxAG6u2QKo0ShdCzrz/oDTYZudUwdAcqQn30PAO3rdL4Hs0XaMLrQYlvkZ4NYCyxa8fH49jUAXiYpxlc+mFlMLetp+RnjDwMX9cumIIUWYvgcgExHg/xhAMQwpmIsIAPQieyiXC3Llim4DXIgq9CbkpQQQIq39w6u3oox+Oj5VHmFvarLML8wrb++7b5+X7777pqyuLJWF2X65OD9VHiHiDdCySKznIDRoMJByBcJhCQ1qBUbcifclr4j3JpKeMQp9LdG7zPEYwRgQ7BOtAyBOEyxgqHcYYqx11DsVPey+HYFVZKICvRjLiQ5yf64XYAEA1HvId7pCBGEYyWRtUkiaSAW/2/h3vnQM6ex35+f+bHKtACW0FXorxik5Ldyb58K3Sx44dxSjuM1HTF5YpN+5LgZpm99HW+gnzx0DM3tTlJ8D8ngdQzHGOWtGexz5edc3nRGp/a8yJELLlJLqGN7+Oxk55MYACuUYKGPav6GM8ryJXLx8+VJUYvbTjbVVGXV85ZnwM5GhRBHa0gY8l4hbRCwkUU+uk70ytOuszUQacVLSP8YAzz1Aw0Y1a8ORCs4CwJyBvMEg99Ccxlkhg5Pags4vR7kyojREEekfzhbmF8Y9FEaUI/lqy7Fw/XbOZE/JGAQ4ZA+JMyPnkObYDevN+a2Tk557TEGuDTAMbTOskowPcy9R7syZ7JWmoQ7VS2lXIoLJ5cOYpX2hKYuufXmpM5+5RnuYGwAkfnLN5Pe264s20Bbax+cAWIAZjHXAOmCCqBxgaHllqdKXzdgRnfv8wvnNPY+v6jyqNILzQMnT4vkSqeI6T54+KfM1Yi2V1A8fNC9xbGRdAt6Yv7Q3+ZtcGgBNoXYAH/3kc0QIYV8AOlh/2W8Zv4wZtHmtr6qcrAhWVT09+nRUiBCy1pXTJ1X2mXJa6fBHx8cCN2Z14ODuK3+Q/X11ZaBxzvNh3Z2cnpc3b9+Wd++2BSS5HnRKwNzcHHlyLiHE2Lk8kp8TbescIDWSH6os9pLowDUnNXOpPaehSGYOsMYYH85n2sz5w/4bR4molzViTI4k0TraTg4lUU3WJvaaHXsuxXMMu0ICNMO0Hvq0JKExSj8YrM6Itjmts0dMlVrGyWfmraKDxydu38Hhvpyv5Jovr6yW8YkpRQh39w9UiunNu+3y9v3H8nFnX2VA6O8ckcGl2bKyMq/zcH11oGg0VNExHNU1xYP+0T6cXtDj+d17kpkUZ0Q7T06dh1zGypwA4aZqEa5vPVX5CeoRTs9QqiiU0a+l6X/uoOiX3L6xf/nf/oMHDgg2pBgfKaSMhy9e3QDClZVB4TteKIyOJMrH6A8l8/b+vsujkEwzgOzmVhQ3KBr5rEzPSgNLvtbQS++8AS3EiXFRyDgk8GixESDBzyYnGf6G6hJPOg+XTc7RBwvThKbVJcBXEIrni0OEAzjGfqKDMUpiKMYzn2vTPn6P97/1eOdaiZAYcFtYhw22jfDxe2iLLT3jS4Awkdl27Np2joLAUZAUYzyfwfgDEH4p2hlDZxSs5b1ZRLln3tf+PcZKCr/LSKqiMnl/+tl+Pv38KcC38TTahgDa0YXd9ivtzOdjqHksAEIYZUMBmSFItopuxjwgJod61lGMthacx9jF+yjZbOoRymnBQcX689+JFmLwIMX9eOtRV0NLifZQLaUEzLx5KBfnl6rH9mF3X6DwzbsPZf/wSAp1xIExZsnZ+/ab5+VX331TNlYHZWlhrlxfXQgQkivJQUwNJkVNKtDDgBkf87pJ1AdAmLBF1hFzlK/W+ORvHVWzPoSMV9ZecuBCL8UQyBriI1brPFXEit9lgJKXRf6WajW6VE275hMNwMjmNQsWuHQERpSEL/BWnzqnkWflfKm+jFBTP/3NV4xf9onMf4y+thwGhhJjvbu7p9phGEVaz7W2IuPomo63XX5SjHcAYVgYjKciIAMbiO34MUa0l/ZwbZ4HhisGHvMPoy8qkfyf/tJe5fuwVxYD2OTtSZb+9FTX4rmZZjop8AcF6qRSwLA6p6b6MkhRrcVIJPrzxz/+UUXh0aR5vLWh4u2JUmX95roBhEQVUbykTQHHyrdaWupovilZwOv5Yn1kj43RbKVFK2IaACwryn51dSFKtWXtyVFnL3VuWee8kJPDUYco6Vrp1tRbQB+1xc7OyA+iLp9LT5AzyU8DTEfcsndnzmTNBxhnX03741zk9XYdqJTADQXdGW+XEcHZyf+dlwg4N+U0QJO+y9laaX4Zm/SVtnCdRIz5f+ZJW55EtPQtsxBoZwRUAEo8Qz4PgGK98QXgwxAP9Te5zjxLxob5bEDoUhcpiwDNcn2DXKzFTpWUeylyRO6sDG9TQUFPVxcWUHGO8rHKiTBPyd/jWrCC2CtpJ4q4H3d2OnoffQIQ4qhhztJmRckmJ7uyG7yHv9NOrgG4oqzPEFC6riXjyk/GAjsDYBV2j86BcRdoBxBCred9gBMc1be3pkp/OjVtU+e9zo5Spid7ZX11vWxtbnV1VXnPyZnrGr569bq8ev1WRei5VnLsBivLEgFT1BjHlurp2dnslJ6hDRLmAXNC++HskKYdp3AcFTzbDhDWqB5jjyATAJboYfYUImLYCXYkjSn/EnBENHCDXMC1NT1HxkVR2P19ifIACJPDrGsCjKvKKk59Uhf4lhNvul9rnVpDwe20oAwKsgdHB8o5pXYlKvZz84tldW2jTE4xf8ZUjP7Nu/fl3fuP5cPH3bJ/cCTKN2fs3Nx0GQwWy8bGQA6tjfXVssh9pyeVRoEjAp64ziZyWUVvNhskzh+iszgqxKCDZk50eGlQVtZcegJxmcH6VplZWCrTs4vOI6x7zpA6+kuGHl/7/nMcgbH/7Z/+hw8cFKF+mWbjg5FkeA4r1Xu6uxWv37SkgWguojhQ2w/pXyJLtVYo1Kmremhqo4JCRxK06GP38ghy2GKgBUwGuMWjz/9Na7ExJrDan1aEIpuZvG4IOsgbOqkNPQZINmA+a2/pdOfRanMrksvIBhfDLcZivL8xVBM5aK8dQJCcItrdRvAUDatgtwV1iQKGTvelKGMoTIxZNm6uRZ+Sa5OxaIFJojKj0bBR8NRGCnXdMibOft43BOUWOcjfW69i+3sLQEff+/lrRN8AHJ4wEVFoI2452NKGgMG0I8+iXVQt+PpTIHEUFAd4tvfW3xr10xZkG9SalhZHRQsi2va1UeWMh+eSo+HdtUQ4cUTSkvPIYc+VtYEjhHjoMWAQW8DAx8tqUGoVRAGSg6OyvbNXtj/uyTuKgXJxdatoyPLSXHn29HF5/vyp5L0HS0R0OPR8+EGXwbHCfTW3bu+s3NazGiWGBusSkPNQo4gxirNGkkfEmNC2sAZaFoHns0FtWAQ854hv5BqMFYaT8oMwCmu+iaJCM85FEiCs64p7JnqEEcOYcK0Yo5aIn3ZuDAYi4hVQfW5uaqRqUYae8yZNIw4gjAojfzMwdn0qxiV0doAr9FCMUq6p8SJfatpGVAR05HGuEvKMm/JvKp2K+6XNfCZ7MtdjjBR1rLTa5CQGhPF3DC9+8r4Y72JJQLklylcNGu5BNCTXp18APvJj2COJEOLVx5jDgYexBU2YZ89YAAi///57gfWbm/vy5NFWebS12Sld0o84TJLPSJtSMzLjE3orBjgGK+3BuGr33jgoEylURKlRJHWuogVeMNAAgoBCokn0O/MteeeqqymHH2kOVaq+FpymdqfKI0Bzu7zWGQWggNYIEHSeek9zDnASJ5X2E4npmCpLW3B+8nfWKWOJoQ1IALjCsMHZQ/QYYPZh+4PUNZnnnGEIP60jwS8136LIC+MOsGBskivK+EVULdHGgEHGiDljiqKpfowh4CeKozn3JFyFEV/zZJlHYQYFcPMaX1wfwz70y6iFss4S2WZdUcYCsEX/ItIiRdFVnBjzw3IxxxakggpPf6k1SJSL5waFk7IIUDVRHKc/iEAx1za3NgWCeAa0h/EjChexGMaGtWyaou0MvhiDRNB5nsnLVJkYhFFUVmZIfc/+LtEmauFV+jvvdxT6Qeuc9306ssgToJBIEjRPHFfsl8wBwAN1MfWe2xtFnkkHePrkmcZEdFzywY9Pyv7RUXn54yt9sw6ZO+SBk2sHtZI9m8gxZYjYu8mrjI3S2gf0T7RxSvjUkhdE+dgDMn9zLtGHzBPeH3aEI/2uXQqll2i6HJjjltmGKQAAIABJREFUE8rZ435yrCs/764s1fJA2ENmr5BT6lxKVFp5ttrvAX/zjrgBcFEgZRwoCC8qeQWEqIVKHbnaPTh6sEnJHTw9Q9X2rO5R82VhaQUyuJw7r968LT++flO2t3fK/iGA1aJiRODn52fKxvqgPFZJk/XyaHNd5SdmBAjvyz05/ZVhIsfW3HxHZWUe0hYcOJRK2d3fLxdX14XKQ0uDDYHBjcdPy/qjZ6pLOD27oAL1XyOEraX29fef6wiM/eU/+Q8eoqzHgeP8j1nXg7l1NC2JySxyeOjLyy4Sy6bIARBaVRbL7f2dNgg2JEX/iPBNUvS3eq9unKfBRs9hHSNAxkmViWbRcW8WnT1xfg35cxmMyvW4Lg94fcZsTHHw8pO2hULG72w6VjvzZ3ktamRSWKu8eEf3ak0iiZ/YO9hGj2LI0XeuHSCR/Kc2ChUQMxpdow0taMymHFDYgqDkNcZQzcaY8Q/1I17o0UhiC8QCKvk5jNZZVdTXLdrY2uhc+75M4lFA2AKxtH0UEA4XwFBd1KDIeYXpXw62AMKMU4Bce28+M/r3dqG1oHAUrLbtGwXsAaqA1cyBgEL3z3PDB0zyYYZUw4xngEXrjW2dCy5gbVVBA1CLzUgkYH5Whz+e4c2NDeee8d6apxRHA/OXSP7Bp+Oys39YdvcPy87ugYrUn55daW4vzE+Xra318ujRljyiq/IyT6guIX1EWAYDRWSWKr5CXhjrif8DBlhXrF884qzLREgSiYhDpDVI8uwSaQs9m/dkbfA7e05Ka0Sy3OP8oIgVOSoYjoBhgGubW4aRlgiavPG1HiLXxBiGGib1vakp7WMAt929XVEE2Z9Sa7A34X2DNvLcuD/vj6CEDWzySVblsY8jh/cCHKDBAzQTucJYwljEmROF44Dn7CdtpIjr0C+MWa5NP+Iw43Oh2rKPZY9MDh5tjjJgQGOeA0YuyqxW4XMJAwGVyuygn7QVo5NvqFAYodeK/PLsJyXqw/7LOYGkv3KuTnAi3gkQPn40jDCFSsxP5T1VBx6GO9+MT8R6AIN8x0GXUhqJPvG+REG5XujAAecYlKHzE0kDFHImKD9Z0cEaUZcQGRE26lK6mDT0Mea1nlMfsZO+ziqocOQVEu1QO5hf9fyQ+FXdE7z+nZdO2xhb5gcAiKgKayTlJpI/urkZ+vdSrY95WF6/fi0ABfAjasI6f/bsaVlbMwuHKMjOzseqvF3LutTSAfSd55xyHAGE/GRdMnaAvUSGeXZ8M86cX3ye8WdOJ8KXqF0Ub5Nn6rPYYJG5yVeig7yHe4ViCWBMzhj35nVHtOfLzGxf60qUcebghXMSE5kDELLORTMkGrm357bWPDZopyuDZe1VPGuK2KfESyuywzNxiQTP41GnbnueZm1BN87zZG9gniXKqjIciKRcmFLLnGXsU46AiDkRsNPj4w60Qw+HbolznHy33b2dTpOBdUEdxm+ef1MWUH+eJqJ5JTC4s79ffiAfHEBIYfmFhfL8ydOygfAKCqGKGF8pIw0HAjmJ2VNyzsXOoR88C4lJjZl+HhspfY0Nw7OiXewlYViJAgvjoDKreE37WI1Isi/ovaqNWLyeZmY03hLLOjoqHz98lOMjn7UAjsGfzhfsw5oHCaVYtNw+9V7JtcVvaSYN56TozpdQ2nHoXQlcU4h+qj9b+rPz5foGqvxV+f7lj+WHl6/Kh539cnwCCMcOZB8cVx495+GzJ48FCh9vbZaFOZhmBoRWfa1l0VhHUICn7QSMsx1GwqdPR6o/KfXSh1JWVjfLxuNnZQNRGUpPrG8ph7DX5RCGLvq1NP3PFRD90ts19i/+8b/3kIN4mIdCiNx5IWzGn0ucO48wRl0ifDGq2SDYHDhQnR8BTcJFVKGiShVLalETn5WgiFc5NBiux7VNhXJ+BQnLkj8e92vauC4u5f3SxjVrb3EMqHjM6YcpbQaE3Cues7SfiASUgjZylzYl+hawFTAWLyH3i0E8CshaUNgCqmzcAQvd+FVPWD4X5dNRMNYCwj8FpgLOAl4Calqjvc0laCmjnUHZ5HS2bWhBYwsI0+7R9g7/b9ZhtkRFvUYAYWgZLTBugV97vz8FPL8EHNvDMu1vI69tJFAnkY64CC65oHUAYZ5bSxPLtdLWANa27aENDwEv4NIiO4BBxgZAiAQ2EYXN9XVFDDAUAY2AQjy1pplCLaT+12nZPzouewdHUlbbP/ikkgEXlBu4vxMVhkMN44EEfmS2Z/subi9nSo8yBETIbDjhRVa0Y2ZW94kgE2s4B31o5gEoAtFyJjjyIiGkSvFOxIH1Sr8xGDoAWUG1IpA1wm/gWGR0SHilSsYz5gDXOJ4YXwz2iB1EpAVDhL+pntjqqtY+fVM09fjYpSVQR729ER1udbCqtc/nUnyb9/P/SM5zTwyZjQ2rOrYRUEcArwRekSxRlGEaNgM5SI6G8t165el/pNxDBYzxzP+z58YwzXpnbOOEsJPLyo8YqKkXl/HRfKwLLxR3or76W5Xq54HxTAG5fBPRIPcbQxSnHiqzUIVxBgTkAGCIFFxfXosumhqRzHP6Gdn/RDAZy+Sl8XvmTHLXaD+fY6zTB0VlJOiwqmcXoQuena9h9VbPI5gnt+Xu3gqIijj0pxUppM1EiVxjF/qo6+DyvrFx3oehh4T/pKLSGI5EyHHEiRIKw2SC6AnCZdSs5IxIySXvD7SH9jovEpXEnsYAMREobThRMdozTjhcmT9Q3xhL6Mb8zppbXbWoCY4BIoQqUg7d7vhYa6Gb14NBtx8FKMdRw7UZ4yhm8jttTE3CGOZxECSXlL5EmZdrxeHA/DATwU4K5lJAPe3Mfp1zN86i0KADVnqTOG962r+IpLVOoVBguZbKmHz6VE4oR4PS8IPpewKnC1D3ZjR/XRzdKsLsNVrvKyuOZuGsPofyawXK7N3JVeVn7kn/mbuofTLOjDn9pN2MIY4lvsnFZawDqGWTSBVzSiwNopmfDg47xw5KpZSg4OvoGPDwsezu7Wks6c/TJ0/Lt998J0cAQkOsqZ29/bK9s1tevnolyigOPeyeZ0+eyDm4sbZWzk6PVYIIhgdnxMbmeucYYcxpd6KAWTcwubCjYEK0qSs5B7UvVxp+nEXM/wBCUfOrCJJAHM7BNkVGSu1mpLBvMz/Y+3C8CRB++KAxFYieQ+EZJ8GSSzGRpoETdA7nwYIiq6yF3gR7FYwT729hCFxckdttlgylOiYm0Zggr7xfzijD9Omk/PH7l+WPP7wqe/tEbq/EfJqeokRPT/d98nizfPOcMd1QDcTZmenSVxkQn7FiVsBKI3I5P6+cxpZ5dX17rSglYkJEdm8RyBlslFUihI+eKEI4WH9cev2ZMjGFcu9XUZlfOtj6c+i/IoRscFHmi6dzadEbPRtliohySACq8CTnEEgOUTYWHQoP9rSr/tKli8nCn9Zm0XMRZL6VD3Vp4BiDJZv054DQqm1SO5ufF6hks1e9IyJ8N7eWdq9KWzG2c7jRRjbtHIwcIBwISRjHEDCVzT/ZaPJN/0MdiRHL31paXAy6gIMYZPHAjV4rkSMmSAugRgGFAYxL9rWHZyZWopRpYxvJzLVbQBrAkwhhS3sSAPwCZbSN+LXgaxRwBfz83YDQtEjuZqN0WHcrnso2Ujp6/7ShXVzt3Gtfb9vYRgjb93/pd127AYShhJq65meRfsZZwNzI+LZjMApCc63MAb9ORAOA5/xBwNXMzLSK5OIRhyqEQSlKabk3JU5UZGhcXmeHn070fXJ2UY7xVhNRa6LcyYcEaM7PWdIdoKhaZ/qmlqdrL9kIwLniSBjGFUacwepE5+gBjIXi/XCHIe182NApiSwRhUl0CCOPaItEShraZ6LbjAVzWsWUa70ywGjAV6Jy7fjHUOSeYixQZPr83AIQtTZXnEChUMkJRJ7I2FjZ3NoS44GoEBEFKHVZ79yXPYa/0S8MeeqCRY4+ziNF1ilhcOtyBpoTzAdqcV27DEWAToB0ojPsSblfImKMA3sX+2KiPYlatsyHRDAy9xJRTIQ6+xFtpx8Cl1Ud1HnXQ3CtWoMzs3pejAsOPQQTeGamjrpOIVEZoqFEdxDaCKjDiNNnan3EGJOh1yby1M6PRDoZM/rZFm8PwAogZPys2OgobAA1wJCxVLQO7z40uhlHUVWv7NIMl8sLg8ChIIyVWyYm/Jxwrtx0ZXcckdX+Sg7mWCkLC7PK+2L9eR65lIeMRuVhYuBC43S9NtXXPHIuL2s3pWPinAiNmOei9l26YLtqxQ1WFG3k2tDjuE7mD/2mb6Hj8qxD8WMMk2vIuPMe7stneN+oIAxtibMq7cpZRd+YP3yxDvgsbQ1wSFSQtsS5yngl0h3qpc94O2+JqrCvss9kH+S+nM3+6XQQUlAESkgpocxOTbuYoiwASps4lpVzzdjjWJkRxT603lAYWZfsNWgeZH+I2i0/GRuAnvJ2cTqcnws0k+9Kn2gTIJ5IHz+V6nJiQTzGjWuyF+DcPgT8Q5M9PHJ0tpanIJ9O7ISzk7K3v1d2dnfkOOLa5A8+e/pMa4vroa2wjcjN9ofy9v122f64I5sJUPr40WOpRXMWnJ4clcvzMwmgMFe2tjY7QJjIb+skY//9dPTJSq0VLMYZEJsj+xY/eV7MJa4lewwxlVrap7UnaBt7hZ8ZUXWDNP5mES/2cgNonD1cF2DZR60VivBgpWN1UWIFYDw3S063RZwAYeSxm2VhVgNzwyJMQMEqwTvBngX7bExn4N7+oRW3f3xTDo8uytW1lVRJT12YJ490UJ4/e1K+++aZUihg4gAGxZqp5y/vd8H7STlGOR+zB+tMvLuxDXp8Iho6STXzS6tleW1LYjJrW0/L6vqjMj7VLxOT07guvxam/3NARL/wNo79y7/4j0QZDSBko5qfI5qwpI2aA5zX+WZTZ/MDzIV6wOsxhDuju9I5zutBILU9ogd1A4dWMDsz1wHCUBTYWNjIOBi5buiq3nyHgJADHMqAAOHpqRKVk++A4h2L2IeycxRiVNFuAZ8qmx/wJ4NXHijXJAyQy+98hmvGI98amC11Lp77FhAmZyrGeUBPAEFr3I4CG8/NWqS1qfuY9+WzOTADpLLJt6/HeMnzCqhNpEubXS2OEHCX55n38Pc2ohbAFaOiPSxa8PhT8DYEhCnKnj5lLrXXbiNuo9dq7zPatlwj/cnPURD4pegj6m1V97qLyPB8Awjb59mCPK7djtcoIAxoj7fR0vKMPECwKwmqAwojBxGB9fXVMlhdLpRcwDg1IHRkEUAI1YgSAafnl+UShUSiINfknjlfUbSeeqAmEulkfif2Y1RhbBEpJMqefDPWYQxjR+1croD1Qh8BjwEVtAkPOv2PCI2oQ1OTnXgD4gKJtLHOk7MCSGQMQ+XGgMFwxxDCmOIzoXXFUAk4ZB/CoONaNqCRNrdwSde2KnLTrmczBqaV8zI7Nytxno8fd6Q4GCOfn4lcxdhdWlrR/pT2mEVQ1fDGkxd672LvKswOhelC+ydGNXsSXxhkEbyJN5/7sY/xk/vFMONv8d5HKp9+8gxUjqNKybeGHPcIaGJsVXyboua3t1LMW6GGYFUl1P4GlaxGUgDjXB/vNwW3aU/AatrKfFA9xkqj4j0SyTk6quUdTA2NwyBgXFG3KmaTOdCCjgBhPpt8OV4X/ewAIQlogKZzOb/JlDZFo8VMuZRQhVQOq0CSKXMIKDV0+LG63z24bIQKn+N4g2wKOKwRiZurG4HApUUcKOQQGqTR1+R3Jj8Q4MF64++hLnNfqWsuL2seYyTHAQq4zhmk9VRBHFTYqJMGUDHv+Q5QC1WWcUhkMGCQfmcNZj61e3PrcItTlDmSNZF9NOuRvvDNWUo/mLcApKw5gDprlnZwDUAW72P9JqLG/AMkX185Mpc5C4DumDv35B5baC1lOZivLslAKY6hw3ayh8AUtPBB2YBFsTbocnIBdDgCZubm5MAhf1GRx+trORVSGxCgB6WciCyAELDH+idPlvfSRl7nfewx5MDxHuZynF6iX97dl/29/XJ0eCSHFOcGYGZjy7mZOKaYl0QJ9w/2xU7g+VAkHgVo1gN9Pjw6Lm+3t8vrd+9E/T86PjGtd3GpbKxvlLVVU0bPz4/KzdW5auYREeVZ8D7PL+cw4wzgmTPXGHv2Hxw4rNcwEehfnOdxDsfRHfZTHPQCRA11nfHR/ion6ZjzJM9O/eyAP7VGJIAwe7Ice7d3irpDH06pCecSEtVEGMdOKvJ2lddeASHXYC5RXgYWhmwsAKkYaUVlli6vblRqAhGZH1+/LW/fbZfjU0qa3Onc7Peh+E6VzY218u2L5+U3v/q2rK2uiLraG4dtMlZ62KhVER6KbVISEgDpbMOkRQGca2F6FEXnltbK0tpGWd14LMooYHC8ByD8Wpj+F461/iy6P/Z//LO//5AFK565vP7IK0PHMSAMjUKe+6qyl4M+h0sLIvhdohA3GKvOE2STAMixWcGr5x5s/p0HtwplJHLAfR1ltKhMpJW5L2qjV5fUy4K25ENSm1yNECaymTwG06587xji7UEslTnVQBoCwiz8GJ45ACLYwN/bXKpEOVqve8BgDmr3w97RFhDGKxuw1gK7qBRyjWzSAU0Z8xz2LagK8B0Ffi0gbMHKlwBhC1YDvFrQlRneRt/ye9uWFpD57waEzlnrhCs11/LV/j4KUEfBZgvwMjat53N0bo4C79Fx6CKYtTGJDCdCmKhlQHZAfq47CmDTl1HQ24Jf0UWVn2T6qOqYzfZduHd9taytD5R4D30NB4jrOd5V4Sci7Lfl5u5BRi0qcES7oUuRuwtNiIgGFBeMMjzv0EWJAiL57XpfODwm7Qxact1QRRYQW8Iby6Gntg1ptMo7BAATUVfxbUcIYlhCm4RuyDpUTa79/Y5eF4p3996a+8tatUEHPa4ajnNxHrmmGK/FGGc9YoAmXy116mhHjFzaxfqOQyP3VPRqalKeW/YTxA/IsQrYCPBLjjV7GZGbGLAx0rW3kNsHe6E6stjrFCUcR8r/qgMzXIuv5DiG9hjREKueOhc69Lah8TwjQIRaZ5Qe6XfUOgNikqvJPpK8oIh80Ifslcipq2aawGBfIjh8cR1ouogTQWdMVIj70BaB90qFzd5Gv0UXrZEdIgb8zYwToihDaf0Ac50FlSrMHhi6KT+zV2q/rwZzIq0BRrRLzJBFq62yHs8vzuSocGkk0wotLOI8wuyVEz3Ogp6MSnKVdI973n8vhgvrSfmkgNce+aOUnSia59A7WUe8x0IwizL819bWBUIRutjfR4kTpVNq2w2qgU4fiXQ4RyvUaM421qqUF6ujJNG77E1xzCTFgeu2LJ3WsZe9r/3J73G2MlY8A8Y5+YcBEQCfRK2zbgFQifxCsYYKCYhif6AP0AFZs/SJZ40SKGuS+ZKoO+9RlPrivKuX6dIpM9qjcJoAHswmKoowEaGJHSBnxyXUa5dSYdxx/hLpodg70TOeCfchxxWAsri0rHbS5gBC1o2FaPYF9FwOY017GBE++gGA4gtACyBUEfmZGUUBAXw8k0RpMzePP53oNVJY5CQivw97ZAma62K5vb8tUB0dKbXwE8436hHGAXRw+Kn8+PZt+f7HH8X0uJKjm1w7F5Nfmnfpg/Pzw/Jwf10W5+bUdqKGzGW+eKY6O+bmNNcZN/Y1SmNQroh+QEHFIZT3QJ0PECeqbmennb9eo9PSlOB5ZC9NepGcfpO9rt5gnOucQewFrtvqs0GlYa6gC1+pH4DhzU3A9kqNcFrhm/HVvSnofh9xwYtycWn1aOi1cs4StWS/vb2XM/To6KS82/6o7/fbLjVxcelUICt398pgZaY8frxVvn3xrHz3zXPlE85JQfdedNFJHE0SD+sr99p640XAV+uNtAbOPNgspG+oBiHCphNlsr9QZpcGZXl1S4IyS6vrZWyCesSTGL+daNmfBTL42shf5AiM/VUtOxFPoSb/BHlETqJlw4sSntW17BFnQ4vKGYu0BQ/6P4cqojSE+DHGiCQKEGJ4TIomoXpPF1cdnSmezdYIYEMb0lqsepgNlOsmOpY8CDaaRGna3IrUAmujdwF9omFd44UcAsIY/QFhMYroc0BWooO8p6UOtqCT98Ro8tgOASHtzEGfJHX6lugGfQWApxRGDKlcIzM2/QhVLKAvQCjev4xVgMlPZrw2uiEoa68bEBawGsDJ31vvcxtt+xIoCwBUG5VQ7jqEbV9aUBgw9SVw2gKtGPsBZ6P3bqN2o/0fjeIJqDVANePtuWMhmxb4tgB9dEzb10aBYaKFfo+VTa0gdyfqCgfxMoWQN/DIUytpRrS1u1s7B+gTRhTfKnqr3NyecnZZpxIEqXQsA8JP8o5jpKW0BYexInTkXU3jWSa/Y1lU0trZTjhJT6nS9eQxxghXXTuiLz9VXk3uGUYKxiDF2vlqoxf6ve4lWdcAHrzxHMIyXlZWPlOiDKMgETAMO1T9yH1MtALYShsxOnlWWaNhNgR0EX0AvGAQYcRjENKOiEnwe8pDkBPG36XCXGu2scdgzANe1zbW9Xc5seQAY0z72v+SR8nYBxBaoMYKgfydfiVKhBGaqFpAFX2JsAuGL/dJaQ0ZtVXoK6AhgIxxyh6OYZ+9bG2w6vpmCwvO65ya1jhh7JH7c3B4pIgfoJY2ABZU967f15jxjPIsGKfsZRiCAbiMN32hnxK0qSUgRB+rkULew+fjABQ1rNIfW6cJ/WOfDJWW/5sZsjgEhOfnzm9TKQ2vV57tmRSzc10b5ABg8jzpH/dhn+UcgPqr3HeJGDmSjoFIvvPF+Znqy6X0RXL1iNLwrbE7pgzJrsaDsU+twLZ/ieYyBomGJqKq/KkaMc95kPFtHSKtcy/vy/yOM5J7KuIyNSXQSlsyR1PyhGsmYg2Y41nxHoBRhGgiTPLdd98VvllzWRusV755Nlz/m2++0eusW8aBuaoIdc1BpB18R4iGtWKgtidgQd8Xl5c0LgFyoqVSLoV6d6cn3Xz89Xfflm9ePJP6KGsfkR5UcJmDqJKmyHxAcCij9D10UMAWTrKPjToq4xWVYn5nQe/u7khVnWfKZ6T83M1Jaipfy2Egu4BIXc/50nMLC/APyz10/xohl8MNBkdlH+FAp1zQy1evy19//4PAIPs5jIQUlO9P9ct0b7KcnR+UifF7RUYRHFtfXetsnjAQmEMBhIhoQV2G9s9alzDPis8T2grQYtxbpzNzK5Rhxg4KLPnHLXNB7ATy6/rUfLRQH/sCok2kLHAuMbdiOyDao7qTZ+datwDC58+fCRRC8zYYNO2bqCvReJyf2Ig4V4gOip02bXqxchhxRF3dlsNPp+XDh53y6u170W139w7L/iFRfPswObtWlokOLpYXz59ozjx9vCWnK8+JcwwKLhFC1jvOUjlB7x4E4BkDBA19bhDxc641UjqGkhOlNz1XZhcHZbD+SFHC+eVVlZsY47vS0n+RKONrp/9sRmDs//rn/8lDS8cyePFilDBEpaRYlZOiyzb8Qp80jc4GvY1ke5ZEy7xzorFAlailrh2I8TnRwwDggHUiNwckG1gORRagrlEPZjy9reGe32Osd17/aS/W0IViWBgwWDE0YCGHJpuY+23VuIDBGDjxWNFXUURqDln7M4ZLQDT3y/VjvLeAsAWmAY2dZ6zS2bifVU99yATY/W1RxhYYtSAr/crr2aTz3LzB+Xv4LIfjEeNjFPzkOQRwjQLCtOFz0MX5aHUxF24fzp+2nS1wCwgfjUDm+m30rY2wBrj+qc+1feW9/qzVPvPVGqWe60NqZz7zp0B2AGpeb8eHuRJQ6Mu6GHPqNEIbJfpBnSRAIbW6kBl3/UJLj1MvjXXJ3KV0CnkUyZXC2BUgRPWwKlFi1ODpRoADw55DnfwNGZRTk2WGHEMiOqJWVxXdqkKqNUY0sUe+4bhAIAe2CtxXcY30R04RHAyK0lh1ONH+NtouGXQVIqbI/JTGfW8PZbhj5WYoAjYYaP5H2CIU9+RTAcRSjw3Ay3e8+BhL7Cm0J9H7ds5DZ5fS8a2VPTEq+aKvGLV8lnbHsDXANhUy4IQ8NIzo1fU1fVb0e6KYt7fKKcOpE8pTgARtSeSB30PJbyM1oQtyzYBf9knaSR/5ybzCcAUQZi8O2GDvgwrKN18Y1aqbRX3Cuzt9BqNSUSGVHXGUTaAQwHdGkWxk5p0vxX1oMx50AOOexFCcq8r4x4BUX2sOZEAfBmAirskpy37HZ0ORzGthrXDtzJecCa2qJuNFpCVOSQxHno3VPmuU++Fe6wTZ/5NjpOrPFYGSmrZoswAP77WAwS7SiniKBJac20T05LSWDgibJuI3yanj2hjlPJs4Fugbbc8c4Dlkn+OZKd+1Rl5zNuUMShRV0fqqfCuFzlpKod33cj7R70RyGE+uQTsBR1ETbedQRJhStD0pGynaDihM1BYwCOBj7qQ9AD6+uSeA8Pnz5x1tNLX++EmOHs8zJUcCPHFgicoJ7fTySo6gpeUlPZ+ADYBEwODF2ZnGC8rhs6dPpBTJ79gRAE9onzwfnEnMbfaPnMdRF+dn2w6ezc4HK2HyWeZQ6LF8lr8x34kCMh+jitrlD8c5XcYkioNADTYLTglAIaVb2FthN+mZsV/WCJRtigcpcr5++7788PqN9j5yd4kuzs+7hAWUfgDLzfVpmZ4aE40UoRmALddk3rK+eQ7MAb74m2pCVio3ojyJ3vKc2VfDRIg9k8/F5uDaOI9Yp/wep04Xza6AkOuwX7A3KNoLGqt2IW2Cbsv48SxhoiCQ8+03LxSxUxBgHBvS9pclBqhH6XNDNpTEhVC7tn0JXfRhbLxcXN1ITA2KKONHhPDTMXnb0Dl9XONgXV+bK0+fDMp33z4vL54/FfNmCqAmKvK1nJ3QRbPeoYvjTCJnkTMK1kHSKbAABAhFF6UdvTI5u6A8QgDhwsp6mVlYVm4joJA2p6xoGP4FAAAgAElEQVTR0LL4+tvXEfh5jcDY//M//KOHbCYxujCQ4HoHQLFRmN4JVcuiK2yKiWTlEHMBUdNvHCFE+c0RDycAm8YlMDQBJRRv72U5PfEmzH1MXfNBrutUD1wimBzKbaQrwJTr6rsCyRg2oWP6AHaELgZ+Dn4DQue2RP8yYDBgLoY/n89hHiDcPtL2b6FKtO/n3t0YNPmMbbQz0Qt+GgzaSAkgHL1GInncL4b58JkMJf5bMDLadl0DylRTmP6LkbNK42mB1OjvbSQsr30eobOSpupGylHwedTtS+2MgfSlsW/vl2fbAv8WAHxp+f0EpKmP+lQXnf68T7VEhCJ7w+9ce7Q9Q9BnOkzulznrZyUZt/oaDpkHUUTJr+Dg2thYVdRjHuNXuYYW5PG65FC/KtdXzBOKBlsZlIgPxi6HKLQg1i9lF5DLZh1xf3uSq7DPuL3CoqvV63s9TkkIgLYIeOEogtJN/sSN62EF+LZ9hXpHW+L8wAue/meOax+pewL3YE5g8GJUnFZxGIwvebuvzCbAu8+3ywbMSEk01EsMSwwg3g8dkpIIiwvOs6MvMXZiBDnadC3aD8Ca62d/g06G0cPajHEs9dOeI48BIewZGAyI07DfSUCF9p8hbuMIYJxu3DfrlLHPN33G8OGLtkrmvkY2RaOroJC5xbUAqERVaD+gOTld9DG511JMJTpUS1UwJiodsL+vOm8xeDEQTYO1F0TzFwMToZya08XmiYEN+IIKyzXev3vfScljeGP48qwVCat0xOxrUq1FIbqKlMTI4/+AKQHNfr+jMqZ4evLSTC+0Em0AFz+Zh51TEpGqB6cPMCYY0cm9VA4i8+aA+f9Jn8FIdxFxCyh1Rl6NkjLfJCxRhUuI+mDUshfHeZnnl3QE7hORl+Rd5vlbnM2UZ+dMVTXfShNlLJLDxT14/lw/fU9ELrmoo/skzy3nZ67D+KUdAYR8jrZYLdbtYQx4hiqVUGm6zHnAIFFz5iztffHihQrD87zMUHBplihvhjIaER3uw2tHNfeTNiYvjfsw5orOHx6IQYCqLePVCk/ZMWJAiDODSBdlCxDxWV9bLYPlpbI4PyfDHUAH+OQzylVEWGp+/jM7Ik7mpKdwP8Bq2sj4hHHEPAqdWRHOc9c0zBxT3r1Epaq6J8rIUKdVX9HOFNbF8spyWV0bdM4ZylfwGTYenlkA4YedXdWSvamltmZmXeQeyuYk7CKlXNyU2ZlJRdh4XgB51gX94lnEWZH9KXvF2YXVl3k2fDM+cZw7raaC1aqwnLqgPLOtDZRvV8Ra4fptnja0+zivYBXwLZXW+hxzj8O677AnEHHcWFsv3337jfZogD+AMIrycuTePajMx9npuc4RziT1CUVYADjvARBeXiu6+urN+/L67XZhDC8uyKWv1Ncx6lWXsrm5VF483yi//tW35fnTJ1IbJSp4q+jolUKJfRw0chZNl0ty8i8uBWxJc6L/VrpdcNCA584/470y1psSAFxYWRNldG5xVTUIoZLyrVz+JiXm5wUDvrbm6wh4BMb+3//xP39gM5EXv9JdMIxuroc0SB9Ukew2taCNiAUYYniGyy4Jb6J7SIFTa64DZJYYJndDVE1URi+vRbf4EvWSReRImz1ZAY55gGzcoZYk56A9KAMkoi7H9dL2eFEVoYNiJ7BYAW31lPOeALEYS1yzjQzx99a7lnsGjKatLViJkRyjr40iZjw5gOW1rkYZ18u9Y4AnGhsAG/DTRrVaEPK3gS1RDYkONwdDC3Iydvlbe912QbUbX8aiva9zwcdFl2mBV97TGaUxTrvo85Cq+aX7td7yL0UJ28/kXp+3i4glKnZs3sN7jfYzpRXaZ8DvaXfr5U80N+1prxXwpPdXuijXcITyQeqfqIJiSEAZJWeGvJGJnum2BpGsj7tKzzlXqQkOTJLxiYJYLrsn58wl6n01ckPkPsn59vhe6HXV9qyGNYZOf7Zf5gAu/b6oeRJtgrZdxpTLw6moPo7U69SewRqi8L1ollMCGQFGrTNJA/fwYOqqcu4uRfkCEHJtAQHRp4n0IOdv1TrCiUS/IqySaF7qpnJfCUIgR7/sWl2hUaUWWmjf5JRBE0zJBOZSKJ18BkML4/j01KBNisfURZ2e1t6IYYjRoPy7Kq4CKCRHCrAVMBrKVUAnBjTtj6feOUBWLwzbgOcTEBlKoOq0YWgfHdVyBabgMVa8H/Czs2tBGP4GwOSz3Gfn48eyt7urNnEfFxUHLNshwJhqT610Shxm3F/PsYLqXfIt376rgl0TZTBY1evQhDXOjaplZPZDDY2TL/sqbYhaaRvpSJmDRFOTDzmk8LqeXqItWo/KjbUK58w0QjD0Y6KcX2DwH4kWDPWXuQ+wVU4VIjsrKzJK85yI8Eq4h2fL3KwKmEp/qNR/jGOfeT4/8wwN5qCzQr9ecqSDZ3JwoLmRCFSAkecRe72FhDC2uRZjQZ8TlaANvA6IS6R5eL6ZRZL9Jo4D2sKz5B6AAOYan4nYi528Nx1VmfYGeCe6F+VdroGTBOcD7+mA0rEptJkjOBhcgmNBf09eLwIxPKOwgASUUai8uq7rnfF+ENWatZSIfvYnci8fSFlRfh97EaC/L1pvXzRCGE0uF5P1hTOE79Zp2p7nOROUBw1Aq2c74xend853nF+A0TwbR20tCQYDStHkfl+0UpxuJ5+OBHAApBubG+XRk0fqE852VD+d08o2NiaK6f7BUTn8dFyOmXdVhG9yCuEvSmrZETc5MV5m+hRXd41O5i17UeYn+1Tbf9qe/ZI8Qua8y+dsdPRh2WGwCaoQF31PtDVAF/Bm8a55lfogj7azR1QGzJoOu3sHikYyx3AgbWxuqm+cOwBTIvRQrwGEsDdePH8hyujkNGUZnKcehzneAkrbwCIT04znU6OelzCmOKcKgjZXKrkEXfTd+4/l4y75u0T9zORR/cFJACHqolsChJTxQNH3gbq+F+fl9uZaZzDPj7kEEwbwDyDk7OQsFXV3fr7Mzs1pr5Q2OGet6iDOlYXlQVkcbJTFwWaZnlsqk9OU8bGYTFS+Wxvk6+9fR+DnNgJj//d//58+xENF1AAPJgneBn3Od5NxJ8U2SwvjOYVf7cXWcz7hLN7YGeUeJjondbBbjAlqERoU5jBl04cTrk2W3A2F54c5gS31jM3FB67zEbOh56COkSSvUlMsPgZVjFA24Hwl+hhaJ21zRNSRxhy0oXNm8xsFZLpnbV/aNUoptZE/jCQFTAZEBDgm+tWCiM+l0s2vz1dARg6sfD5tDEDK+wNG2j7kb2qDBER+2tZ2zEav1U7o3M9jIiv/MwquAWUF5LUWYYqzt/cIoBpdLKMgjtfbe7b/HwXf7WfbcVAraxJ7C/Ai8JJ5MBrhbN8bcJ+2MH/inc2zzCE3Cgi7vhI5rPU28SZCcUEGG08ldQNRGSWfEM84f1eRbKLNJKw/jLnY8+mZDmY9wzFyUSn7YEPfwgGsRZ4zEXuvXyIqndH26bAcn1pFT1H48fEyv2DRDg7wpQXuvyDDB+CGcQR47vN/6Exqk6necqQ8mBmQ/DFHA2xQsedkfYotKxDrWobKR7kwXZF2MIYcwrwf45Fi1Bj2AFj6AwVd4iLKG0MkpsgAITqmwtvIyw9W3d/KOIhQVqI9KGzKiK65mbxXojMViEbdc3d3X3TK0M1cgsLjSiQJA4FxoVwDgJAILVFCvPyUy2Gdca1Q/hKlC2gI5Yv7Jora7g+0ifEErCT6wvjgtVYkiXI+tzcCPdsfPtQabskfg0bZV3QPQIhhx2AR+bWAmPOXQ1OcrcXqI7qVPVPUtINDUeiyBysCSy5gb0I0TOZmShUwNxN5bh0jXIfvgP7QfrlPBGT4yeuhnDImoc0CWHRmwGYZc+SWwucpN4KDwdFn161Ve44on3BsOpucLi7OPlgddM+bs4D3q26aC+QoguO94KfCYKP7f/YayiEACgP0UvqD10VLm3PUMw5NjHJyffkO8AydNE6VRFtC4czZnKgN12a8sq/x/kS7oiprxo8drDnXeF4BBNEHaOcYbWSuusD8gq4vanFVP43TgmsE3PPMxEwQ3dNAmLMe4Gawhw2AXUF+GI5j1rqVKw2ya87o5YXYCFDkEcgKc2JWkUyrQ1IjUgyK+Vn1qbMRREz6nMmR8zkaA8xBxndQayrStzAIeK2N5DIfnOJCLTwAHbNjrExAt1ft1hmBHqJhR0fOmSY6CDB69GjLlEvK2RwCCEmDKQK5RCiJbH06PTVbSXnddswgZLWyNFCEEEfc7AxRVivpkvMd0SmeYRThtebqHks/Be53d7U3AjARy1ldHVQlZAcDhnNxshNGYhw5S7gPTIsAwuNjl7GJzeb9+rTsHxxq32bMYG5wH/ZU5itOLPpJp6GM4qh79uSpchpJIWI9PjwA+Gu+hs6CW4HCzn5UKpJTEFQr9eZWZZY+7h3UUh2Il30SGOTRsBT6U+QFTpTNjdXy/Nnj8utffaeo5NzcjHIHby4vBFLZJ5hTTovolVBGOS+ZkymXxjMZkyDVhGirk/3ZMju/WJYG62VpsFnmltckMANQvH9waQ7bI00eyqhx8/X/X0fgZzACY3/1F39fgDAGbFRB5XmtyfYx8FBqgwp0cWXaExsrB308shxwM31vyMP8PDYNNvw7L+pKrej1psr9A1Q1QE7k862WqHvXfK60zQfQkDqZyJ2M4gpKI4sco4ZNKRFGNu9EF0fBga5VASFGRT5H2/hMoggtXXGUBhh6aA6jFrQmstYChy9F8HL9AEgbYFa+yyGWcc/B34KngJc/Na9aMBLwFCNZ7dXZVqNkNeIzGu2LodG2dRSYOWqZ+onOiWtBaK/ngtl4ZfGgpjB9C5QZqz/V3tH+ZSzbvwewBZCl3S3AyzxI+4dRRecJ4lyIsdf2N/X42ihkG1UNfWw41yuduTpX0s7Pnp0SODGIKOxLPaQxAT9qBS4tE8VZUnRuaWFeaqBED7n/9CRqfL3GkeN1qS/oKiU5hS6tAigBKCUSAmjjoP64Q+7dh7K7v9fVAeT6S8uuF4UxiMGFKh5y4FBr6B8RI+W3kBtcRaiYo8qTokzFhEspABZCKwoNMFQ/AekKCuO8SS4WIh/0B0PUdRFNexRtlFIOJydan8opktKjFUd5T3JpJM2+ttYZigxNCwj5PyBGhrmS/31wt2vaNMzT8vbdOxk8ySFiXFL4XCBXUuwUmbaoggRnZii4vKiIJuAKL75KQNzdyeuO0cRcYHyg6SUvLzk6cRwlAkNf6XOipYqGVMVOAChrj/GB6hc2B/eBMkhkADrb/t6ejESiLnGoRSwn+yfiQquDNYFcFKMDkizwcVbOz867+md6huQDA06hFU9RrNvlCuhrQGYcI/QpoCSU2FD4HHV1xC15pzHKeS2RYvooIAKorOIs84sGxsqDs9SS1jKOTNM5ybm90DmGQxLpfgSJyDPLmsiebzAwrYiVHC33UNaGomABtDmvWtBLG0PfTM5VQFyo2onE5fkC0KNAmigj/c24KMre5KZn3+P+WS9Z++3eFlGiOC95f/bjOK9yXvMzZQmyjnmGjGlLS46jNNTWOFq4B20elgPhDLsTKAQoMbeHDk+LlAh4S19gsszMQbGGQgmF+2xY1/LOiq7kcrIHySklHQLXNgQUQh/lO2OU6CcAgjHIN68zv1gfRK24P/TLX//614oQMTaJqtF31lsUSXkGfIa5pz3mBqfXWOlTt5XyLzMz5fjoqOzv7gkQ4jAjx5mxU3F7qeleltNjR1SZoeQbHh8dq9wEYix8TUF3rpTyleVB2VzfLL3xnpyG01P3ZXamZ1p03beSM8v4Jt+ZvYjoKM+I/sBwiIMA8SDaxDoFjDOO2W+SgwoborPziNpqLs5W54rLkIT6LdGq0xPV5aPskURj1ta058TZJfaF1ur4v2LvTV8067LsvhPTM8Q8ZkTO+VZ11R8iBMb+IDDYGCHTcoNlGwlhWyMeBDK28Rd/kIxBGOx/TN1db71DZkZGZMzzbH5rnXXvyXizqvtDQ1V1R8BDZMbzPPeee8a99l57bVHPVV9xa8t5rVMwXuR6kYIxgYLYhndKg7AzRk67mo50wZ5MeRycX58+l/fbO2Vn97AcHp2XW/zmCLMNS5kbz5T52WHZ3Fw3IPyjn5XNZxtyItyjqnp9JbcPyttEnK3mPV3ub5164QQN62MoLYqgwcxQe+7kzHQZzc6V+aWVsrK2WZbWtsp4YbVMD2ZLmZpRO1SGozpwfw9s/qcmPPXAb+yBiX/zz/++AGE89hIxkUywwVo2eqKCygs5Oxe9IwdBEtZzCOOhxiMir2gFU9DQnNeUCCEeQihkPqxZdCmwbUB6YWEbKGHyWPdUHsBFPJNsYonu0I4YcxGYaQEhBzrXlke0Fh2N4efn5ZC0J0dRURVqL/Ju6bCsv/k/RnBHa6hRh/ZATb/lUA4gbCN2+XeMgZZGlWdypLL3Trdghs8HUOQaAXf6XM1VyzPGGAgwagGhNjzGRjREG8R5PQZNmUl+Rt9Hz1cpjDUwWN+jTIHFKhnLACgrdd7LO+ft0tdoAeHjyF/aG5CY34/7Me17DC4t2qJtvZZSMOAzcELkxoJD/DseylD+fTA1XudaFzN1/qJSyKaveSGVUodALZzT561qPCIqgLJozVvV89y53iYqvFKfm54UKFxami/LK4uKEEKTGg4AmFUcCZP3nkR/0/pyaNIm1rAdMZbRVzHsK1NgZBzJ6BgVvL2AlO1P23qRz5PogQtlr1r2nPwJ6G14riUwMyzzc7NlYW7e+8eUDbQY1Hp+eVYHroXYCBiENpa9J7Q7SZML7FD091gGPP/HeAk1CinzzzUviUgcbeX7GM4BPexPccrAXMAjHVCPozZgBCOFf+P9hYaGcWIHlSNKPIv70jmYFI+WEuKU8xcpz3Nb1wJTSaBgCDXTDigbEZ4XqrE1PVX29j+LUgbYxajDQ84eR/ug52GE8l1FPcnbmzN9lHbK0aHIlwE50S7oW+zNcYJgUPPZ0/OzclujEKLYVRofexjy/wBCIjfMQZ5jQXPLol/8DQN3aXFZVFpEYqi1dqqoLSqAjphFdp620y/0kair45El5sn5jkEOpbQ6GZn2jDE0NtENb6CkwjSZVb4U92C+ACLcjw9lruawyllUi2FzD5V3IBpAdJIIaq3LSB+x71zfXCkyYSqm1aQlCCHBsxtFA6CExUHRAqYUrs9+lz3WgNUOSj4fp6TFYaZk9Cf63O9VVvDOWasi64rmWcDJa9QCZ5H/zz4WsBllbxnGDU01eYu07zHDIgAs+5gduY5o0V9cG8EdxoEUDuWwrrreJuPFmDKnpdh7/yAAIXDLdVSfzgazHKe1b1UAfThUdJ7oEnvePntMFZ/J+aWI4Ay5zNQfni0T06bf0n+MPfPbjrVJjT/0UJxPgMDkPkPdJYdQZVQWF/RegBFziP7HWcQ+xjMkyooiKaCQ99k3AIQRKMIxs4vjBkAI5ZMC9RsbAruJwrE/qFQVUbRaZgbbgD2FHF2imux9EraB2rmyrLFm3rCHke8Nu+Pg0NF2Injs4/RHxh1mBpRKct40VgCnQhTN+XTRUEgOLvNAe/n2dkf/Zn4CCKmvSFv5DqU4eGbGmhQezg3tybXkjZ3h14r64fixEwP68oIi2Pv77AWnBvMTE1r7RAktwmIwl9xl2WbYMkTXU8oCGvPsrBx1OBqVH0gdwGlEcyhNYUcg0clpgJUU6605wX50P1EKgBB67cdPu6KKftz5XPb2AaWXVnmeLGV2NFmWF2fL6sqCxGvevHlZXmxtlqWlBSoDlod7cuBhjj3IOcT+h5qr7cnK9NFeYdV8WQc4zQejMjOaK4PxbFmg1ATRwZX1Mr+8WmbGcyo3gXM9tZ2fKKNPKOwPoQcm/s0/++MHNm+MJiV5Tzhp11TOay0+0VFIlEa6XvkLFRCiCpp6OsgP182EjSqev8h3t9EeDqOoRRGxYPUaEKIMZSlzRTOaAsYRB0i0MpSOgEwZlhjjVRExwjTxBpITgnFpr5wTuQOkcqij1BjggQEbLUnu0QI+KyL23w+Yy3UCCFtw0gKseGcDFGNkxOOc6J/puqZfBtClH/Pc7TUC9gK+0/6AwrTnayBP7aubXQBLB74iN1FBW4Bp67VLmQYHukzxpY062ASy+8ijIoZEBhUJNljMc7TRvseRv7YPYtz/NkCY7z9WDc132z5MxDd92F43hlSi0jaoeoXQAD47L2akHkd/cMD1ILgH2S1I78bGAUIZtQMAHwIvUwaEi0tzZXl5UbWjlisgTLQZLyZe6vS36EuK7rrQO0YHgIWcYA7qI4QZLi9r7tSiAIfyqw4Py87uTvm4TVL+dueZx9BIkWlRsubmXDR4PBKFaHlxSQc63lbGkkiAPfPOF1IdRJWw8BqXxPnlZVd6AqMzazVgUNE45R4FEN7IeMGo4/O8R03DRKDi6GHs+FwKUTMPAQv0BYCrm5MeZK1vDDe+z9hFVINxZh/CsOI9iexUGmyANZ+hnxUNnp5RhCMRYasGko8LU8KOML4vcZ7RQCAIFVWMqChi4p1nLiT6AOUr4jIrUkp1+QpfizqG/ryihAf7EksRkKGsh6JaLv1zh8yePm8BG0W82HLvbSRSOoKJl1p6GNeMF9ciegAYdW75Sfn48ZOix1qrRJmnEWZBZMaflxjQ8bEAIbLtASL0behoWV/0R/LYbFhfO/Wgis/YIL3SvORziQJz7cyXnDPpF64dx0Bq7rFOibpRTF45gZXil5yrq6te8TMRbu5t4IY6IOs8FHBToZNz1Z8bd52SJ+2jXanbF2dFoq7tuRTwFhZC9mWfN3aMeM66Di/fBdQnl5L+iXJpynxwb9Mx7TDK+deeX/yNuUUEGJDB59o6lSllwrqPEmUcpcnn476h8tI2RWGl2Os8/5yx1Cwkusa+SN7pjz98r3OYz7BfjOWIWFJ+FoBP9esUTTxWtIn6fh5TO2xgRuDbw2GjvK+JCTnJcKqwD9E3AH0ASwrM830AkMrTLCxo/Gg/9QoBTjwb+8Y333yj95kHKV7PnKYPpOTL/jMayU6JcBQAhYgY4xQQF6cYfQDAwpHGdYleY/sALnCsSN34+rZs7+6oVuAJ4Pce6vnA14NuurRYXr7YkjLmwvyc8ts4NylvgbOFZ2O8AwhxfABkea7MOcYewR7UV7HteB72SPqD7yUynrkjSmR1OEA9Pzw8Up84n3VR6ymAEACIYwObA1svbC8XqTeQTx4sjsSUGMJ+Yp9cWVoWMLwrCBXiRJh2TdsKKrXHDMc6u1TO4uhEQJCczXP2h5PT8v7jdvmx5g4eHJ6W0zPKnJlKPDeeKhtri6KLvnz5vLx+/aKsLC1Krbvc3cp5AMAmZ192yhT3G6mddhJ573dJGlN8QZrTg3EZzC6U0dxSWVrZKGsbW6p7OV5YLJMDBHKAmwaEVSghv/4QcMFTG/+G9sDEv/2nf/wAKHOeC4c7tBQifDcSqFDOIAn20IRUy+xUlKkcwlJBowBrpQkBLjnQ2BwwpkI5aCM7AYTTinSwwU92ylWmWrmYKRtUcmZEAaqqo9lw4znm790hWJPBuW42ukQr2byzcYcqw3dtOEc8pqpAJpLTKEMlSsQzSiGziq/0xqKjEjE8W9CS+ZW/BXjm0M41FMGseSA+1F3QNMAhYOxxhCzvB4yScN0C0tYQa+d6gI8BYc3JEzBUFp3ln7WtOeLFvwL4VMS55pJ2gLAqlYbmanrlpABDQFcAIZGDx4CwBWJt//4mUPtVcNXkFhoU5tn85OmjGGCJrPA7f+N3AGX6OoAw72UOxfjiQJPgSk0iJyehBZp5tq87CizcpNqM0+QGuiA24BDKKIBwbWWlrCwj+jDU4cVoEAEKfQuxAoHKWutS0WUFYJ23wnom6oZzJEBkaXlZwEHG97GVB398/4MiVRgRoaxF2IKDkmgSRs7qyqpAKgaZIqIY8aidVkNWUeFpVBqRCp/qlE7ZT0KnS25YBE8AlJ10v4oaW+1Y4jCrqzJmYCggmhJxDe8HjqxgeGHIQi/FoE80hPuJfXBx4bpSUo8cKHKEJ5+x5Bn5buiYUewLBdhzzSI+ybPUHoWS6IxFQQJKDAYdsc1SdJRnulxdX6o+q+ic1aCLIQpIo++5N/vxMnTXjU1Fvfq1b4cW11UpiSPXCxQouHatrh4UoOTb51CpzIsWshUi6Q8eC1ptDHc+wxzheakbGwOaciDJ66TdUwC9IeDTCoeijR0fd8XiZQRX+mYccMk70p7cCKTw/USNmZsBhPQHwJ9rt7lccSTEScS+yTUFZDuxGJeeOD/3mWIw6yLwzDueM3npYZt4rVN2hNIigGPYII5wJLIUCmj2kZw/oUpyDSiFUfBsn4tnCBh9fFYkCsj1eI6Iy/A5vmOFSKjTs/p/gEkUavPsvE8f5j5xtDJX6GfeQzERBwvrlr+ljwO8AUARIoqD1ueaxeK4Js/iuobsm47KtYI43Of1a+T9N7QWEfXZ3XG5FAARPzik1jcQOGHNzmptA0CyvgGPiV4DCDkzRFk+w0lgBVXm7tamGQTMOUA+jhVFxKo6KoCQdmSfoZ2APuYX48V3U4Sea4bqHIqrcigB49Q5LsV7FE6rQysKBwTnTMhZkshxdBbGYyJy09onDw6P5MgBwNEObBDvHz6H2D8BLy9fPC/fvHulvRZQeJfIdFgQD3bo4AhiLhBpJAUgzpXk721/+iRHtvKq19eV48f3Mt8YV354P3PngFqkB4eV4WDKKBFCMRyurnRm2blvO+Wc0hMnJ2VvHzr6udYxOcpS50T9d37BoLumpIj+OxyoRuNgQImO6TJJLeT6IoLMHkQkVoCQ2qc4FHBAnZ+XvaMj0UU/bO+U3b3DcnJKrVFEnQwI52dnyvPN1fLq1fPyfIsyHRtlbjySU+zm6rJMTSJmZvtENh3BkQGAkAEH3CUAACAASURBVDIhcyrH4z3fNUoF8HAWDWfLaG6hjOeWyuLKelld3yzzC0tlPDdfJqqDUM78Rrn+SWT0byjK+gN67In/65/9fSEH8celdkaitvNZrPR3Jk82BgIvONsYBcnHi/eHRW76i0UhnEBu6exExBJpYaFg5EFDgR5HMW0MGTYuDh97ci0mEUAYI0ELs6OiOooY76Xy0hKVqkZxPKT28NjDHqMtYCKeXtNke0Aoo6cBfjnAJ36DymiMksf0wsyH9EVAH38PIIxHLoAk3kZ7p/u8phZYt59tASdeQF6PAWHAaBshDOhSP7ag8Cu7VwAG3kA/owGhgaRfAov3FHNNhNAARYCwJvc7p/BeAIK8gUQIW3AaMPYYCLb/bz8fgP0Y7HaAsBOx6YVuWlCea6V/Mzaip9U5HCpZAHva2FJClQNInhHCMKKQhhZW5fwbxdTMXc2BhyJqp8PBD/r+kBpWo0GXQ7i+uqp6W0Tn+I4iCdDLqvNFBgUHqdYXgNH0FhkgAEI873imryzqktxfjF7yv4ii7Ox8Kt//8J0ESbY/Ub7Bnu82wsHh7ry8Z4U2LS0s1JxQIlJ2isSgETjFqz+ZQ9WAkb9bMMH5XhhqYiJQww4WQq0HxvwfDu2hx1DhOzIaa5Fr5ZAJXEBX7CMTUR5Nu7m+DMnzcwERngljTWuiCjUlz432yaipoiXJ4bKRbWonRiDXoe9lCMzOds4vMSwqOEmE344oG3uiBE9X8Z3qQGIfpU9SHw5gHoP72dZzGcwGgZ6/qjtZKYMyTCvljz4gggugoa8Ag9lbsvd5ZjiPivlG9F4Af3VVkRzWI2NgA7Uv/YOaH2cBz4bDD1GHRMq5B/3L9wyu5xR1SU5njE6eLwAjfWTDsi9llIgs44ChzAugmTmT/DTGpc2BCw04UUJHTYaa11G6ZHlhwDr6Rb6YnSFRZkwEMXNBkc1a7oJoSABPAGR7/oQax3sBhFw7uVlcK59xFNBnGb+5Ts46/s2ZFLVc+oaxdFSPZ+K5oaVe6DOONjkdIqA51FLuk1y80MC7yPPKqtdOHTfl/dZawFG/DfBMOw107nXvOFG879+5MHl9nozV1ha1D5c1dqxtIn+J+jKXiao820Tgw3nGsAIclTqsTueHriwJUWfuK3GeC5REne/Inri+Zlo7dghA8eBgX3TQPE9KbtD+zBP6LnORfhNFG+AybyGg2DGxN1TGYs6ld8RiOCFqvq3oXva0RLn5HcqwHSsuMbKwtFwBzk0BoKHUCwCmHTiV5OhTKg15kVMSFHux9UxRwtUV0/ZJJ0BIKf0dRxj3MBjbL5/3Pne5wWkr/aZoZy07gTOQdvJ+nBe0FeDMM3o/sgiT93MzIuIwgzXGHiE7rQYUjur9AdusWVhm7AWA6eWlZZ0XnB2Mg9Z8UiqmJ8t4ljNppkyVKXgu+Kwg4UtoSDWrL69cG5W0pcuLcnB8Wj4fHEpVdPvzftk/PJKNqlrZd+y1E2VpflBevdws37x7XdZXcaguSpwHhsT1FTT7hzKYJl/fqUmDGa8zUgxm56C+z4n6ia1DjVIphqIzMQIQLpXx/FJZWFoRZRQwOBzNQg1yzcHYUE9I8A8IEv3NburE//0v/uSBxW41s3nlhAQQYvSQKCyP6PWVlNnI+2BBPgaEbCABX/FEBgjGcI7X1yUgoJu6aPbMNBQJK7uFchJaXhLBORDZ+LKZJ1qTCAy/2WDgn+e+LQVIEvjigFvRMJ7lHMzOOXJenMBYpZ/G094DS+fEYEjlueINDOBN29poYKbZY7AYIJJrtFErg0JTltqfFrR87e/yXDdvBETFox3DsL13CwhbkJj+6sCsai4ZECqHUP3V730tIISqqC2dCGEHrJ0/aKoG30Nd0o1t2xNKZBu1awHgXwYMBtS1lNEY1K3joO37FmQncvgYyLdALsC97zNqHlndcHrmy5qT6cuMQ+ZPqMHQ+5QX8+CDklzB8RjjFXnxJRXy3VhbK6gX8kwaAwBFpevhVHFxcec8+PmnlPzump8XAoPQb3K4yxCC7j0ayajc/bxTfvjx+/Jx+5MAIcY0HuEY7KGtEV2gNtX62oaMFJwkAlYCtLWsiBwqrrFIFDL0cQy50C1TKoF1RhmLKBsCYJn3GL/sSwGO9BWAkEhnS7G2sW6HEnsI4DEGYqJJfJ73YvzTP4rosnfU8gWMSQxtonR8J8ax6Hpz8/ISt5GrlRXypFyXLWApzAj2UtOoAD3OmV3bWCuLS4vqA7Evzs46NoM8/Ds7MmZDydvcelHWq5HGXGQPROArkVhouABo5/RcWomRkgukAJDzlfznCtS1d1UnIKBoqBwuU0rx1jO3MObY66PMnHkkxVpEKg4Oyu7eXucskKJkpeI52ueadURmAJqJeAGyk5uZtdPuya0jiOukvAbGbOZMIh9xJDAnMrYBKhFSAeCSY8l4cS3Xm52U0Qu4InIVAzcOQc2LWg+XtRF2StIa4kDMPpCIPL+ZA7RBhdhrznqARJwTyqeqToPMRb6b2nastRjxAZ4Bi1EKDbBxzr2F2+JEDUU3Do/Mea7FT8p8sK44L+OI5bkyJqEI8jvzh98AbO4dsR87KTgPkodvRySf4T32LZ6fH1HCK5BiztMH5KStrVvchP9Tww6AxFxmnLLfWIEW8SyPpemijmbBUCBy5oi0I+mmNTr6xx7HfqUcyI76bcdVop1ZS6HIK3+yOgMBp4wn1+EaRNITVf2zP/vz8sMPP3ZiLXyfNvHMPCN9y7Xj/FpZXRNoYHz53p//6lvtW+wRtN+sBuwUl+FZX1sumxtrArzss0QMASvst8zniLpkXiRqTGpAzpk4jmiHWAfL1ERcF7OLn7ASeJ8xg+bbsTHOoMdauMvzy7nLtF/OnYtzsVDkJFxb78rdfPjwQaCez5FnDrMF59Dzra2ytfFM97VDzeUeBqNRWVgYlYXFYZkku49ySkqFsDQUZSQoQK/cUtqEMNbhUfm0d1B2D44FDAGjdvpz/pUyMzlZVpaG5e3r5+WPfv6uLFIygnqHSlmBUcK9oYvey4mmHMk555ETQZ+dX5BgTHmgjE5RCSWooIrkj+fLeG5RgBCH4PzyikDi1GBYNQL6mtZPXNEvzNen//we98DEv/sf/0sBwl7kwSp1AEBL2Z+KYiXj6/5OXhpC9tkgWo9YQBMLnWuycNpcKzaUJL9TwkLUOAnakCT+paqfgIRon6kvNGVgWnOQDGocuWDj5CDjUAxNge+H6uVoCpEr5/IEqAWc2RsYdUbT/DigeKX9OUgSkeEabYQoY9xGCQMkAhb4TIzG0ErteTOlK6ConS+hjD6eQwG1AXu5Vw4BS7V8+RPAGkDYA6a+IC3bWCJ5HZDshG16IZncz/mN/X1UJoME7FrGQgaGuPkWWpGgTBsZrGnXuULbp23UrgWAjwFr2vm4j1rgprypqnb6U1quo235+xffqzTS9Ovj974Eh26BAaGjg8qha9RF2zGI8SWng4BcbWO571RGfwII19eUcwHQSoQHMOM6YERZXORYIkhV4AHnhpLir29cG1CGEBRp1tCDQA4G0PnlhYyDTzvbAlw4hIg8EY3L9Xk+6OEcmtSmwtBC7AblOAnh1NwQ5frUkizQzqFJ2ovuchg2uMmpMwiRUV+NUwxC+snGuEs2tLlXGFq0LxRN1jnPjvGVIszsS3iiN2txeUXL6li2nv9EmBAnSeRXUYjjY1HK2MtiRGHQENFgTaZGG554avAtL68q74T+jUPMINqCCPSfii5PTZYtvP2r1P6zgYthx71juEVF1bT5KRnMG7UAdQCHowrnHbU7pRIEPG+JvNsZkb1NALUrWeN8mfW1dVOQpcbsiCEqjsxbR5VORNEyU2NcllTLcFhu7m4FWL/99Xe6Pu8nd45rYIzzAxi0vP1aBxYTHUpuXSJmzJWWORHQFLqjAYKjugEbmRN5TuYXL64Z9UW+g2gSpUpsoDLOpZZPmNdnATOOnlnxOvOAsUOkRMIbk1MViPc5h9m7W0AYgJHyIdw/ufU50xIB5XklzlLP3wDH35QSkQgx14njKr997iBGY9VmMQNCl68Udp8vrD+vzY4NUwur+1zsS1LQr4lM9uDboNelF6I27uh3HC+h15rC2qcKSGBrcrJz/PKcqgU56/5lXIg6AZC4tseZPcL0Vwvv2ClMVJtcfgCa8vknbMO4nIfza5OyQh/Rt1yHnziR+YycG9VZAMBhX0tkmznEd9kHoJ/ywzPiTODZ+Pyvf/1d+fDhY/eeSr/U9mYf4D6K7hLBXFzSnnByQg7j9+XPf/UrOV0YF/YXPc8ABzBrdEJiOUuLcwK85EiuUCJleVnOVNYg/cRPnq9jdp2Zvpv3c64mUgkVHVYDY8lexjPyrLQdBVLXHLSTh/Fw/UzXn+aHMwRaKLRXQBh7NY4xzorsjQhW0U/knSNOhjMTMI2QDOcxtpTKPVS6/uzsTBmOJiRYdXdD3t5dub3BbgM8ksJE2bObcnx6Xo5OTssuSspEBo9OyuHxicCp7Tj5m0UFXRUgJAfznWr6jlUyifVDqsVVub9DpZZ5ylxaKKsra6LoA5jHs/OqL4goGBNcFqcihNNlOCaCCEV0UcBxltzhmaGihw7xNkbRU4TwsWn29P/f0x6Y+H/+1X8tQGjwhVIgUrn3poeemlKRGjB4+S+JNJAMzWKu0tpsMrz4ideNjSMHYYAhn48cOzQXouoYSEQIU7+s7yeAGUIkNgBoYyhfyR0MLYV242UKZSmGYu5vKquLiLYgMOAtET1oWNxLfcEzIUNfDZD22TBcnf/Wi4Zko2wBX0Bb6/XO+/G6toCwBY4BXD/ZXGoHBSC186qLAFbBjBgLMSACQtvIZd82R3JktDQlJzikLR4TCeZaT6JG9B7fP4CQ6KDopBhxooX8FBBieErLtQI1rpWonMesF9N5HJVLf+f+LTBu22Q6J3RYG1FtlDTzkmtlLmTMQgMNqGmjejEoMl7tuFkC/bcDwsy3zB/mKUZCV3+JBPcJDjSXnVCEcNURQoQNYrRrfHkmGeFE8fB0UvvoQfQWiRZUr78+ipDsJAfuvajgUmyT13jOuXnkox0fCaAox+32Rv+nthR1/9gLMKhR18Q4WVtZlXEiUZlaHyxG7Xg4VO4phz7g6lQiAxYO4eAFBBoM2OPKnLPn+VrGJn2DAeW2IUXf13ZMrlrWDkZUgBLCCXinGROMGqJUtKndi5gfiZp0oPXSiqDsJdAiaTPXSfQOrzqG4Noa+VAzMnref/hQPnz8ICNibW1dnneemcLU9CvGOfflNwYV780MZ8qLF88FCJlH9DUgNhT7GKnsZTEooZk9e2axHPqI5//0aVfXVNRM1Hvu43zS8/NLgX/6x1FUR29kDNe8Z/r9OZROCWUMFbnhWTE8GRuuA+hk7EMv3tjckvEOIMRA/tM//bPO4GQMAtBOThy9pf/pM14BShENo/8Z04jNJOKVyGqYGYxrcvayrukD+knOwKr4HIof7yWXzxEylFgpfXFUKZiuHefcVWoAVgEghDoqIIyzkTZJIGfeKq9cO85OAyqLZrWOz9BPeU7tpc35QRvzzLzH90NfbnPl+VvWbfZDOzX9+Thjc+4GKObeSblIH2VNcu8A7+TpCnDVnFMZ+rdef3FSAIqYd4AV5nfAc8ouGHAg2T+t8aa/Qv9mfhKFYQwE0mEhVWp12kpqARH3nEMofafupfd/OyszlyU8AqtBNR5dKkaKs5fQ/wDfA7WV9+ivlkacPT1O7DgSAEOAK37jvCBCxotIH9egXMOvfvUrjQl9zXPyb/oJMMjeGFuE9uS85TOhL6dMDTlpRJsOD48FJgGEceTRz9wfBUwn71MnkzqvlHwYqB4seeS8EC5jr6MfeY4wKGQnwTo4d8kO5iF9Gwp0zi6ig7BC+MkelCg1oA1w5zI/jgbu7x9qP9IZXc/mnc+75bPOhXPtP4Bdxpz8QnKaKaehmoPUsF1a1FmB6izzCAcxkbo4TFw2g/SG23JzxT5mMHhzgwPzQcXnz86hrN+Uo5PzcnB8XHb2D8qH3c/l6PRMIDGstSp2oL5bXRqVVy+elbdvXpd5VIwpOj9DhJ7nuih3t4BCl5ehDYBBGBnPNp4pCkjUT055XkSMNSehyC6U8fyiaaU4VImCT86UB4nJPK436P8/4cLWMnv69+9jD0z8v//6Hz7kgJXRPTHlWjnia9c6M4ABGe3FxUCpE6MDFBUpi6u0BrQMj6rAl8Myh5bpWK7RxTVZO5YH90JyPlkfLWsN8hhJbPIBCDkU8aZxOKX+GBt56KYCjBzgteh1cgLyDAYKfgWE4LVy9NIlJgJKBeigl1YDKwdZQEEiQG20Kd+PERHjhd+PAUiAToCr+6LfYB5HBlsgFMCj302u2uPoYQsIDSwToXQErwM86rPUQXSENf1jERm3q++/+3IrWXLmi3MxGZfkCcgYlRaKxVM43FV+4s79kHmT+2fBtMA68yz3fdwfPZB2+7rxSamLGiWOEyTX+1qEMKA7QLqbGzU/Nd/tx955k0TLJDCjAsx9hDDjE2dA1o0NafJHoAdzKBrAzpBvNpgqy0sGhM4hXJUxJAVEHCWszZpLxmmFAAaDSK0mKeBV49JgwN56xhHAw0F+eX2tBHoohnhYWZcoYKpfJyeUyA/9CFVPDAe+B3jFiMTzOw9gGw3LEBn70dAlKiplCuORNUu0BOopRo6Ng+WubIaiGU0uLcYj7Ubld24WL6wjhJkTtCs0yxjcHORxNiElD1jhcxge7969k/EftkAcX7wfAAVw5jllEM3ZCMJgxuAC+CUPTLX8trYKwhAyBj9+kLE4P4eQDeIvG86VuuzBHJ9NtEKUswXqJVoYhPsABgGeoRcmL45nC5sCillX5LkWtscQBbBxP4w7KKj8EG1AvIPoniM4Frnih71MkR6xKijkvSgaFeOGaiP5XZQIgHbH3MJph5CMIoRjC9xMD4aqSfjp0476R/MLoFMpj/S1gSxRHNdKYxz4aSOzMZaZ+7zoo0TG8l5om/lu1ijvM37ZmzWnq6iMo7KObMXRc3Z20oHrONi89vzKPkZEInRQ7yPOrSeSwtgFYGRfaPfu7AXtM8a52O73XIc+CTALwEw/8EwBg4k0cZ3MVed2+vmd5mFnB89tY5xo6GE33qy3lI3J+cO8Sp091j3zAMDi3FFTMqFL87x8PwCJyJkj2vuat2YNmEbKvOE+jqYyd071OYPTO12HiD37F99hjghUnpxq7QkQk6M3O6+1Hyosa5N5wXzie/Sd8okVuTXoY+5eaH8p6gsKwANAeN4AT1/jy36j//jJGiRvlzWME4lnZl/hnvydPSXjwj1oH3sAkT7uEYc4n09kjr/RVqLkrAH64FpMBpev+f6HHwQKcYKFxvzq1cvCi/NRwn5nJ+X+/qaMBjOijT7f3NKaZc8HwDoKO9MBQtc5hEJuVd2W2tvl3FYhK0CcHVa1FmTNdXR9Q/bM/r2Dg6PuWowPY3yI4+CQWqPQUx8kMhURQvqEfR2mCOcErBKooylzAsCFvhlwboouNqaVVwGCD/c4QSbK3T3n0JVA3/HJuaiinw+Oys4eEcK9cnx6Vs7OL2W3moGCZsFEGQ+ny8L8sGysrZTN9Q1FCBdmx0q5IN6H2BRgkLQVMSAQOFp7VjaebZXV9fUyHCEqM6eoH2ce5UAiEjbU2bQoYRn2xiG5hkS5q+2KY0NSfI2d9AQIfx8h0FOb2h6Y+P/+l3/00AEjAFFyXm6uXYQepdB71zPTwaw6hVHQM72mNeZzSAcExZALKBOl4YzyEmfl7t40TdV6qiIYfP5xtCeGdChB2dhjEHIvNh7ez4HJARmvmI0Dh/3ZqFrve7y8Fn8IMKw1+apnjeuk/dxTBdVrWYUOIHWCKX0UsgUQLWAMIIg3PJEinoPnj7Fqr34PkNPPMUhawNQCJNFFq7BMIlstWGzHLG0M8ExbvgS4poECJDioXFPQxeVt2Pg9Ik+3um/N0xQI6QEh0WD+T8K8AKGe1fknGYfMl0QI1d/VE986HvIMj/vkq4BQoNfz1N5//3ztepl7+Z37pw3pe9oXcBFnQfJoeDZyJmcGfc2xtKuNUOf+zC8U4qRmKBCJEmSR0iiHG3UIAYR4hjGqZsfDDuAEEKp9pOJH4YwSEDVfjvneRjI41AIIofvM1HuzNsjPw5AAvCm3Dgrk1WWlAu2rRiGUREXTcJrUmouADIDq5sazsra2KgMgxhERI4w2UfAWFmSs8RPAyHrmgu28xhnDIR1Bjhbch4UQUJ8IIcYqhhsvro1B9/r1a+dGIzNe7ISgrxF1of+hQ2E0YZRyT6KX/NAXGIK8AIUCXhjHr98ochmVQsAcrAoMKPL8JLpwa/ER001tWPGD0YzABpEp1g/vky/INVJagXuE/uXI2JX2LbzvRBAYZ8bn/fuPMqh5BsAgQhG0kcggIhcAOcBBqPC8R98rNwhKm9RwEVOYLrMjVPyuVJMQMEg7aQP35jqq20rdRRQWqUt37XIQRAcS2WRMiADR5ypXVGtOsm9GcKx17sUJSfvZn2lfAGFPF7SyZpyJAX1hp2SvCL00aytAjd/MA+Ye/856w8MfZxzCE1a9nhYljvWgOmhVdTpGc2/wo3prIOmfODFNEwP8tM482sj6ow3skxijOEQc8bPx7ghRBMzMjOB+RIRwFNFvpEqkxESASXIBI/TBfGBc+J1oDxEnQE7yOEWHPnLdUeY1ziDao+LgE0WR1IBF2sE93rx5o3UEsNnb+ywgkoLutE3Rn9WVroQBfQtY4vpxBHH9rc3Nslnz73gWrsEcYi9ijRKVwvHBeISyTFsjnsJZwfNARaYcA+uIz7G/nJ0cq9+YSy9fvuiEbAIIWzGjRJBNz7QQC21hLdJXAcDMW56FPuX9du8O+IZVRB8AaLLf0f+8D8CAfvnzn/+85gfOlMMjF2/HBvrw8WP58cf32oPYkwGNb9++Kb/4xR+5fubVVfm8u12uLs8FCOm/N69flTE1S+/u1C6c6irNQI1CnAm1XmoPqB1tjrNLkfeawpDIP30QR3TOxSjB96wN1zqVI1yOXUC/xb0+f953DcLqJKc/uDagD2cT+wKvgfYcGEf3UhxFORuwaDCIPYEYGXsHJTXgfVI6x6Dw9OyyHB6flr39o7L9ea98+rwvULi7f1jOcHxeWyF1PJop83M4Kwdlfm6oiCBAcH5uXOapGThHniA6GTDKzhUpxFGN0wfRm7W1Z1K9XVapHwNC8gI5I00vJ8f/QZRRRGRG0EqH4zJD/W0AYbUjAYTY0k+AsDO3nv7xB9ADAoSmN5lWRIQwCbQpNMxCV4Hh1NaqCnetV5Z/J38oCdmtER0KEAdzQJmAqIz9qsrUCIu0hn3ASTbkeHE7GtTUpPN3qncsz5MopT1jMzJwYyTHADMg9WHMIo43VxGuesDEe9tFp0SftIBEAEYbufpN0aaAizxHIk8BYQHTrSf8MWX0MWBpQU5nCFVAmHqEuU/AUzsv/bee8x7DO8DUFFAcAo4QCuChpFk966KU1uLngBOnwwNNEIuxcqk88dA2FaFyVJH/6x4yoL6MEAYY8zkbdaaItQAuffk1kNw+p+aO2mQFz/RRwMcXUcQmj7MFnO090qYAwkSeGDPT8671zABC1CQTIW8BYRwwLSAENECdBkSSQ0KbBQhRgKyAEMoNOV8cssm9wjCg32WaVkVR5jnXZq7bMDivYMj1yWgrRgjUItqMCunEJPlmpsRJqIDrkscC7a6u2X3EFQ72VagYLzcOAIxnDBcABof8JkIz6wg4zMloQSgmwhiOaLi8jSMplijnflyHiKSAB9QeFaq20EmiaTxj+jN0rxiBiep9+PC+8GLe0gaolhjWXCPGO5RexEaghQN6XEvsSmAaAMcP7cPggkqm6MDtrYzNb372s7K+vqFnSu6NhUqmytLykmhYzKlI8I9G1O6yKA5GM32jciEVNGKYp/Yg/cA92qgaz4WxQyQHY5VxpW3b2zs2CGuuJUWv6RPasv3xk4Csy2ZYDILrQqXDQIW2J5VKojc1bzBjBXBmjDBOmQ/Ju8MhhAoiMw06MY4DFGtzbtAm7iFwLhDmHPREssLkaNkW2QcDCB3tudJLe4TqzxENt8Mwe93jfTdUyOwVtKV1HuKAkoFai7A7cuScUb7LfGOcmPt6XXlOI4Lks4Eov1kmaZfo7tXgM3PbZ4IdeAaKWfMGNFArJ9Q/OAWSImHVUujKPTuFezFfI//P1QA9vJIjHwcF18tajxor/U5/832iehbQWerURgEsUUFVpH/eeZI8A/dw5Mt0ZAA+cya5oAZOnzT3Q6Hc2FgvvEKrNUg7qXPHaqTMPRwam5U+zGcAYCq5cHCkOc9nJDAzM6gRRou5RNkVkASdEXAKIATE8z418U6OjgSiGEuUTXlerwc7Z+gb5jL7If3FfEjUjr5nvfJ+cghpK8/OT/bE7AuOfroPJbYEO6ICQp6Le/H8gHAYCr/4xS+6KO7O7mdF1Yjk7wJsPu3IOc7/GXPKdPzyl78QSIHSuP3xfbk8P5VD6xXlJ96+lYq1aLLU46uOu0R/Y/sYyNn5LVry5KQisCo8XyPKcRqkPExsH9OYTTPlN2A1eZ2sCVcymixnp+dSNEWRGoooewJrjLkESwTHEu0mRxkGCSBMts2tnXUbG2tlTgrTCNXAFEGXwSwHhM+IDJI/SCzi5OyyHBycqgj9j9suQg9AhC56BSWe/WkScRuK0M+XtdWlsrI0b1sFkbOJBzm+lEeosk3s8YgsUeNzQvmCS0urZQ3l7AYQDkbzEmUbwKKhHE4HCOekQDpUyaFhmUIHQ3tUzc2tjvwnQPgHgIKemtj1wMS/+5//qwcWaGekKloHZ9oUHpWcgJJBwVk8p6KK9tGWlg6TQzcS6vHksuE+pvfYeHZ+S4qZPwYsj4FSQECbdB9QiDeKz8dACU0qMyuJMQAAIABJREFU9CGF/KcdRWxV1fhcACFqVok+YBBjCCt6U6kVnXFfNzWuxedjWCS6GcOkpWbm2WLUtJG7gJIWCAVsPwZrbRSlvdZjYIRp0gLP9Ef7/T4S+6UBEwDu57A6ayJ/RISgMkY9ks8oeiiF1hpZBZhoE+6VQ7GSDAqhm/CewaKNJvdhC/oCSPOMbWSu9WY+jvg97h/P9AcBz/RRgFhWQTvP8re2b9OuNsKRa4SaZkBoWhLiKp53BoR5lgD9/HZf2DjRa5q6Z6aaEn8ADFKYHkC4vOJSD4gKUIpCER5yH1mPVdhD+baiX5sGh6EZerQifrV8CcPEWuZ9q0hKFlS/KaTeOYjuLIKCAYAzAA8xhz50RBsx15Ksp5afKIPjsShhUNDI5aFdGNY8L9eJ6ERoShGBSjSNPqftltdHJXRJBkwL/ujLUMFbep/XPdGxnbK7u9MBEYw+jBOielEUFYiuA+3v3SnfVcad6rB67bBPcL1vv/3WQhYzMzLwyCOkgDRRB6tmUs/vSgbDEPrsYKj9EvoUQB8FUoxDACFggGgP3ukAkIBLR/RsGPJ5sxImBbwA+TxL5huUMws9XCmqjDo0fcPz7O7ulU/bjuIAfPgb+xgGN3Q4DDX6gkLYN9dXhXxPAI4cGTMuB0IbYgg6gnohR88dDqCqGBsFUsaXZ8jYoBxIuzCcGdPsoS2Fnz5OzncbvW7XdruW7fAwIMveqXlVc77bvZNnpo8zr5xbxjONNJfoU9UU07kEIJwts2MrPxoQ8ttRzpwNvUiL12z+nvbm3GnbnLMxUVQ+yxqIpD/3z3utY5G2Jqcw14fK2ZcGMP03+Zeh/MXJyf+TV+actCXdM+UnAHwRXAF8obBIu5l7zEvAK+1SiYKVFUXkuA7AIQAsdFH6gXVKlDDPk9JRBq93AgV8nzlNiZqANEU0j8gvPrdK5eqa6M9g44AuItS0hfXIngK4BaxBP+QMUnv29srJsWvlMW8BGi1Q5lqJENI32c+TW5nID+0VmFleVlud1+bofs7yUOCTn4ddIWdzddRE5ZN5BHgFTPPyfL+s+dTn2mcpr0HNQGj6zFnGk2d7+/a1nJdymB0hOHVbFubmyovnW4oQ4uK0ejDAyek7rQMk6ynUejE+JifVJyl9EpYV/09+I2dCItHMd+/XsAko+2AnC5+hxjH75eHBkZSov//xB4Pty8uOhUA0k+tKlZa1q9QQu4sBu+yDm8+cj43zmGflCILKDhiEvn19e18ur26dN3h8Vj7vH5X3H3fK++0d0UVPz+28USrLRCnDGcp0LJT1tSUVol9bXRSDRRoFdzdliJKoVO1tg+AAwc5l7xuP58vS4kpZWdsoK+sbZVlqsKhvz4kmDyDkpR+EogQQZ8vMcCyRGZyqLkTv0lt2DH09dzB/f8IhTz3w+9YDE//2X/6JkiUw3tj08HYkdw7wp4P9nNqDFAQ910GqAto1mtIDOydcSzSCPIIpq4Lyfhs9bDdYNkE2GokeNAXdc/gnwhdAFi9xPF+pIcT1oT7lkG4N785gUC4gin9+puRW8X9H9+zxTeRPwJf+UDFpg8IY7mxsktCukVX1W1VUbT3ZAWQt+GtBb0BHnrc1atKONuelBSY5pFqaFNfrQGk14ltQ2IKuNkJm53QtY1DpmQE/UqekpiBe8AmiVlMVEPbGGYdD1Pkk4DJJfxr0CY6puL3z4kQ3JU+Ul0BgBWzVQ/44Cvi4j/J+axxmUQVgZW7GQ9/mKQb8tYYn3090uwV9Gbe2TQLA1ajI/BQwqyp/zHeBZgFCU0DzfjsP+HfGwHPHarsW9HEfUZgeUNkBQkUIl0XFcf7lgyJrrF3RVxFpmelFDaw66PUXg5NxsCz3XaXoWYpec4tDTWvAir9y6Cgf1Q6gjHMUSGVAQjGl9hx1BYlKLFAnzWIFiR66lq+BhpkCVtGLFztGePJyEfGgthjRBAz2OFgCGFP7NNEkG7fkgiDWgGy9c6iUs0dEBjEDxFMqaMr6t4ddR7ejpDx7zdfVvLu7U+4kgJDP0vaXL1/LWMQzr6jC0VHZ3fms4s30Ic+IUSkl1zvGZWABnrX1srS8WBYX5svxiVVb2T+S14dhy4u2J3rBc7IXE1FgzHgW5bSNx7WMiEtWsFcpmitAeCdDjeigI4TswaiVTqoPAITI1+OVPyZScXlp2igiHbMIKDii733MJWbY+wG92hMfLATmHGVHbPlJVI/vyRFRo228lz20zXmjr0JdZB7EEZCi6u1eH+D/2DEjRktEwKpyLffi/s5Vd/SZfmEdET0KUyRglvWpSPRotqO5el6xvydC6LXWg0Mbe3Fy2vliANk72VwexHmcSY3A2WPnT/bpOGIDbnmPORTmgfdPIjRE5T3PGaMwBLhfokDcr92rErENBTmRLgtQuc917hVfA6Oc6wf8AACZM0QHbdyPJBjCuLXOUEdYnW+We8QRxVwi4gywZH6xR8QpK4DL/Lx1YXWoq3baugYja8oF2/3Mff3EFe2BWe+06fTkWNdOdNs1Jt1vLqFy1lEns8cHeAc80v7Ohpmf7+ofJmWEdiQCyG+eA4cP+xnvdRFmKdbefRGd5X2eF/vp+sYlmyjdAr0bQAhTIY6gZ8/WBaRx1pDjNh7OiBkC3fb51qb5N7WcTGjEmR+MXfaUrAFKNPDMrstpxdbkLCfPkT0NQAf1k2syP1OPj7Whs4ZnpM6kavLZ8QTl9dfff9epPgOmAcJvXr/WmAts397oWe5urk3PHI3ElHj2bEObCA6ki4uzbl4TcGCvQVmUyODJ2UU5ODwun3YPyntFB/fK3iElJuzMI/IoUDcalvW1xbKxvlyeb66X9fUVgT8A4d31TRlIwBBKNmeva8KqVvBgpsyN58vCwnJZXF4tS6vr+j0azys3cDAYlZnRWC/2Ps4KgPJgMBZYhEYfh2pT/rnRfvhS7/0JEP6+waCn9qQHJv7Pf/KfPyiXq/4FAyaHlsDT9bXk5w+OUWo7lkfGOQ8GYAEu7WYqw6Lm6+HB6gChZKGpoRbVUAMzHabydJn+FuDC4fD4gOS9HCiimtXr27ttMYEcooke6pCsRjfvxaMWapEXqKNXPQXSeZM5YEN5oj0tIIyx3eaTcY9E+NqIZQvI0saWzhlA04KS5BDGGGo/8xjstYBQwiJdAXnntfwmQBhvlqOB9qD2bTAQiOFssMKmKBdbnz/IZxThqQZlpVPlOelXg0XTR/vyE1bfajfJPGsmaYAd//8aYAzIDm33J4BQFF97J9trtNtAC+gzfjGMQg/NddtoayhwdkI40i7QDCAc9YJELXBvI8d5HgHCSksjL12CMhirFKavEULnEAIIyYk1gJcjp+bLulQKhdOjLkkE23Tc/p6OymJ0YZwIwErpc0a0IktsOz9KEaIqkCIvvU47Cz6wL2gt1dpiMrpnkPsfS7ymi8QjPFFzRNux8xxLEWYLeHgczSYARCGi4Dp+NtTS1xh7RCOTH2QhKUui2ygzLYw1y16EYZN6hzwr/cbeIQVlOTswKHh+jIW+diR9htGGUI3pcQMZOzJcp6ZqtPSofP/9j2V7+5P6mP0NwwvlT8Ac+YUYjfa287cp0fKoHciPhAzW1zuRCqJ6oeIpf45i3cfItxNpGXU5lYwNDjUJR2g8TDvkc+dnEbxA5bFnf3A9KIT0rQq2n5wKEOK8ATQ/EyWV+eHyQNwD4yeRPPIsEY1CXEGF72uhdZ67peAraq2ai/0P/cUYRgQlgJDnNUXNBisGpQVOfEZknCKOwd/7MgT9vA61k3vEOeO6jO5nnw1WtqX9KrlShZNYd5x7BoJeMy4B4/0mZwa/2324d3BMdYI5WWcxoLlm6wjKPtezUnyPvLIP8bkAyTihsu9oD65Kj1w70T6+k3MoEaCAAzkXqspozj0DbZybBnIBm9nvEj1ifmLcO8posZLW2RunXtg1iejRbvpczgaEnVQeohd6od0WIyFfclFrlD2J/LrUwWwpsoC9DgibuOi+VU4/SpEu/s7+4Hp+nseJZnoeUBbA53M+z5zTuV5pmGJ51JxhgFIcMRGSCV2W6wQQZi+KTcJ7gGntBYNBBxhFLSzQvm+Vn0txetf5c71TIme8nN5wL4XRxYU57fuIUW2skmM5LUDIONCW3vHjPTDOTbE5ThxZ5u+MIXOW7/M3+kC5c7Aolpe0n/GMBrq1pEdNZegAISI/AMPr67Kz87n8+P5D+eE94lJX2jtgQ0iY580b5ZIzHlDIb8VWudTZPzeGAbGi92HVoBB7cW5RIOfq2il5fnktWihlJT7vHZTtnT0VoP+8f6zoIFFE1jHzj5q95Aaury6U9dXF8uzZWllfr85TPNESe8Mp7eCHQGR1Bqm80exCV4h+dp5yEvyfOoMLXY7g1MB5mlBuBRIpM1FZHDkznwDhF9v+03/+wHpg4v/4x//ZAxs/G4ajJ45WyNtcowhSkzo6lDecha+i8tXbb8PR+VOJmOABYuOPZ1eAkCjbiNygAEJThuCm94dLL1LTHbzVkGCTi5EQT2S8rzI+Hkgo94GQQ5yNraPi1JqG7QGfCIMPbNPVLAyQvLkeRLWRQgpw5/BrAeHXKJ8tpz8RjpZaGg9xgFgAC79tINtwTn+0oCeR0IC9XB/DXnVzaq5jwGmAU8a697jbIPEzfQkIHd3zjz5fRWVa0JqyFGl7qKEyFKqhb7nmmlMoYRkf5gaJvYpqGzlrgWnb9gAL3s/45t55L+swfVAqLZW/pw8fG6z5exuR4t+tVz/zPSC1HUsbg/ei9EgeXQn8UwLQakctEwG8Vv1Gd2oHcgEP7m0izlMyBvB6LgIIlxdEx1wjQjhmfeHYwIFCMXgfpBgnHFisW+Y2EvIxIgMK3WcP9szLmXJv4x759sy3GjngkMOgYN0DYlSWpXrDQ6eWRFClXUvcoF4ndCV5xWteWOZpN5fI76gHLN595T7WSQNggXoqY/jmRgalwKYoo4gFjDppdShjonTK6eP6jzGKaE/GrxfuMHBMGQ2tPTEErHTcOgco+I7RxjOyh6EmitHDNTH+iJZ0xamrKqNl7y2W0GgYySmB0X12gaCWAR4UMShlPCdtQrCDa/LvUCwFxO6c65ycStrJWhUNUPViXfOLv/G6ujRd2OrJLlfA2hA4lgE0LjeAn5trzSHAIGIadD/efIxMmAGi9xIRoJxF2oEhNUtupEsMMK5WknXUJHnDNu566jrP2BZWj/AI5wDvYTyHWhjwEiM8dFqux+e4Ds8TcOM5ZWM4an6hjGqfqdEBjLmZgfMBA84UcXlwlCyRQ+c7O/rJ9xMRy/5B+0K/Y1wSIWodb3ECZZ8OmyaslIC3nKXtvhyg5z2yrxPrM8pjamejKYP8PfmWtCf0Uj7nUi/sIVa6jENE1FFyiWv5GSImAVRR4GQMO2XPpSWBZVEH65r22W0V0Dxn2uxoG3vLoKfNV4ZOznwo2pQy4R70A1RolalR3U6nEXhvd0Q2Z7+LijtqjpgV98AJZ6DcV+Ftnb45G8KOSL4uAIY+kgNof9+F729vNcfsACIfbkHzm3nI+3Fymy5qB1iidLxHu/NMAfe65tyC9lDsnk87O3IkQb9nL7dDZMliQrJXpgRylhdR6l2Usio1X0cD6yXQFnKcecX5rbmE02Ny0g6rEyvsJhLovEDnOLMHAYaSQ5j1ErAsJ4LKfk0LoELlxPlEUIDfn3Z2JYwDbZS+C4hkDZMLqZI22GOqPXxXrgMIZ8kxJCK8WCmqp+XsBDVVBxqslI3D7aqqie6XHcDzzl75fHisshNXV7DKYHGwL05IdGdxfqz8wdXledFG19aXRbXlPVNHSR0BnF6bYorgjETOVsrcwpJyAh8mUZcflZnBbFlgr19aLkOEwSg6P+P8y4HKtCBMNqNSFAkoVCvpDwwCPDX3qQf6Hpj43//Rf/oQyoSNfB2tMlQTSTs5O+0KVbMp8Jm2flToZTHKZQg3IgD8XQZrzcUzLc3CFn2Uz8IYOfxiwFp0xod33ssB3VI2MUI4fNjEAlbyvoBuV+TewJJNz4DUUUY25ABC2qFaSLXWYvdcAxfJ1ZFcqYMBHPH4BnAGJAcUd8C0CtgE3LZGQkBGnrffaPrnjye59RCnDa3x8FDz81rQmDa0/dl6pzmATcHoI4RfLpYvZZR5L+Nk3nyTB1ijgP5MEeVU/ahxNBgKIGzlmA2q+uvEIEg72vZmnAMW7dCwoEq+l+upCF9tXzuXct32by0g7OYuh2zd/NPfaWdrXGr10P4ummlaVqKjbdsMtl1vCmOW64ugKeW4iTKkTADAiMLEi3OdyqgL01uhlY5VdJzooISTLFGPEmToogFg6S/PfdOaWItZyxjDcXCwXgBox8cWUCBSxnrQ2pVXdrJTgMzzExnEIOHZmdehZrLO8uocIFW0BiNPSqK1jh17BywB+gla44NyU+86o8VthcUwULs+Uwtr51Pn1cYLbnoouXwueJ+1iDHLdQN+aUtXmuM2Rcl7VVvn0d0XQCFjBHhdoAjx3LyMU/5OG/79v//T8v0PP+ozqH2+fPFCz8TnLcbgHCjvN6fl5u5GoIR2AgbJ0Upki5xFQCGAzBGMWdO160QNfT1KmexfAPbDI4quOydUhZ0rTTh7WoQ5mLOOmhpQxVjbWFtXu5lTlxfnEoogWqYcM6IKAxwNKAibCSAF2Lm5TrgjyooGslVZsBb2TvSE36Hf8Th81rXqrBDI2CZKmCggz8FnMML5PP8H2ABs6TMb4hc/yeWOimsidKItAwoHRGxTA7PWtoQWf3PXOQgsFGLHaPb5OB/jIArdMJTZAMLsCXFg0sc5RwEUYcR4fvs8CQ2YPuCzuWcoqHFQZM8P+IAay+dtiBtUhbUDQAfw8fzcg/eSC8j1GS87H45VN1PzYm5WURvGgP4NwOeaXR29mm+aMbVThZxDj02ckgAB7mnxHT8X+ca82jMTyf656lhgP0RkhjbxjBbWWe4o4zwvc0GMAJU1mVI0CiYBVOz0H2VG0i/pO0XVGnYRaxG7J6qlWeso/lJKJv1GRD2AMPTTiDk52mibKdduHQftuOWcRJkS5wN0WMAgzqbkcQcQ0m/UA+UFQ2R2dmhBlLlZlZxg7t3d3ik6CBhEQIof7ichouqIEZ1UZT/MXGBvzH4IWEShNHOPawboM5fZ0+VUg4o9PbCw2PV1OcNmu8CZdi5AuL2zo7XJ50MJZ33i6EIEjXYPR+SpTtupNu1cc+Yr840+pdwNtF8UkvkhcABohi5KruD2zueys7cvZdHD4zNFB6+va11kaOuTpYwHgOdRWVlkzqAYWoVlVpbKYgWFnFvQV5k7pKzgLJxfAISvlKXVVRWhv7y+wx1bJqaHZXWdfMJnZX5xWYqi0EOlyD0zqirVVq7vbZRenO8JZDz1wB9iD0z8b//wP3lIXSRTzVxfUB7IWtsJUZnzqljoYuO9ESnwVPnzEmvAcGok+WOMivKliImpGQCP1kjkmvGYhr6BAUouioVs+pqHiQyFjsn1AKAYkDJIKxgK5UZApKrFcW0b0y5kn0PaRknviQ0g5O8BWjm8eT6WfusBbkFWgFJLF+UaAR3xfucAa0FjPpfPdgC9oSu1dKMcNG0ESPcHcFWFzoDCFji1wCr/5kt8p4/X4Rio07pyIRTZyt/YDCsoDJjtwUeTQ5g8wk5Jr7+s6aI+UPMMj8FfC2geg7k8Uz7TetP7BVmrsjcOhy9B95dLN/2leVMBRKhKGdsYNblvwKLeB2g1MvcBqflMDpB27PrIJhCR4val5hAinz0uc/NjFYInt44c3VCfUvpjpNIRjmhIevzaUvuZT+mngF0Of0fDoMAYODmPyFFFResUaaDAMQIm1D8jV61GJqtTiAio5kBF/DGEW+cDxksopEQmHW06V5SSwRfIGY8dEauFpgPuc8TiTcbYMfUMcD5ZdneRwN/W6+bqSkARgEWkS7Qx+gNjtIJT5xk6pyntdJ4XqpkX5eoS0SwolxjuV/JgY+RorlQhEQAaYAiji70D4/DP/vTPRZ2iL6LkyVjTj9Tv4nP8m/qOh0cHMkaIArx+80b5WXwnUSaMPIxSDD3R/ZQzONcZeaHz8RzsoXj6yXP8vOd8QUUKHpLHy57qaBiGNC8AiUR7UF6lhp2ocohWONeS6DTXCQ2N6MDC0mJZxNBEZfShaNxCp8xzhkZIfyqCK+AOfdnXS0H61iGS/TOrL2ArkQYMdvqA70fEgzmanDjeY++U4m0NxfoMce3P5LE5Sg7/045J5hnjyr9pDwb5+RlGLrlczgMkOsgrayh18BIJSVQvZ00bqaRPkgdIOxKRov/TT3ympXNGSTcANn3DZ1pqKvdPpCqfRSSIuUrkmudkDFI4vgWErAsAFNfAiGeeHR2Sz0r+FmrGi2Vzk6LkRMEXNLcjXEQbLPwCYFzQM0WZ8/ycenee4zwXzwLQYl6z5gCLUh49Pi7HR0ddnh6fo9wEEUJsDcABeWlywJSie6ES7Iim1TsjDkPEKSIzKJyuLruIPKCRdnPfjHOiyWlzzvxEpAHKzCm+D7iiX+hD+j5UVt5PZNXXt3Mp53PGOXTZ2AxhFuXcAFAgkoK66MeP2xKVcS7ujPqdCKHK01QaJ47BmZpTDpACJA5nnK9Jf1hEa1dzFiCF8BgCU+yryS1lTCLURTuubyjPRe5xT7NN3jfXdXTZe8ncLLUh57TvQ+c9Vc6469XuHR7KUcgcUT1pHBNziLOY+s05hcLo4iL5mAtS3ma/YdxM33Z5kUMcjuSK1jMJJwF2IrmDnxQZ3FV5id2DI9UiPLsgIk20zzvHcKqU2SGAEFYJfTQuiwuzZWXZaQdEVal5iH0KIFQkEqaJVJEXyuLySplbXCyT08NyenFdyuSgTA3GZWPreVnffFEWlldFKcUpRkSbl9Mr+nrZvQXRW08/BQS/7b0/RPjw1Oa/bj0w8b8CCOd775ol2K1MF6M3dQhvRIUgkuFcPTZMDsx4CyNwESM6Ig50mkGMRSsEtmrCfQ413ssGHvpGkqJJdubzMYYCqOJJ9UFEKQSXj8gh3Q5WqI8BhHwmtDEOItoReqa8utDuahtlICPbLJrUvKmAnZBI308tcOHfbXQuBnnAXEAB107UJB7W9jqVZahHCRhqAWHuE0DVAavm/i3ACchpAWEXVWvSoNN3XwMvbVsSEW3BzePv5v9dtK7+waBMR+VXAWEL/mJI5n45YNt7tZG6nwA+FMUkatNHD9t/t/2Y/gpIa0Ue2nGzoelrZk7yPpQUolwx+nivA92PAHQMWd4XyJswZZTqHNPTCMsgejEss3OjCghXZTAQ/UpbiBBCoYwX/OrmSjllbR/EwGyBN+1jrSXy4JwrFzOX55M6fUT3Ll0s2MJBFhAJ7S39ljnc0qYjsELkEovi4uqqo1UR0To6OVHUUVGVqIfWHGDVqYQCVgV6EqHAQFOuZSmSv//48YOMOOhICE387Gc/04t7E5XtaHVVjc8iF9BPAXamiSEgkkgJgAAwhNGHQRrjGHDMTckdCVUwlNFvf/Vr0aaIpK1vuLQDAMH1zT7L+OI+B4eOaOIxx4j9o1/+UpS00PjoVwx5wCBRihjXeKoxXNq5TxSLcQIoEc37uG3amPaqCcCGgU/q2EV2nzapHuGKlRSJFt7d3aifPYcB/BbACH0SQRwMc7zpOIxSw5L9OXtHu3fZIei9mL8HECZvKXM+6yPU0kSk+E473sxj7gUY4JX9L0Y4jop2HWJock3lplclaKIhTEKcH1H6jPPw4vyyU87FEI6RH2VROyBxkjpVIBRkAwKLTGV9JbLCtfPiM8yHFtTG+ZkzjzbxmeTMaU2I9eIIYhwYuU7EVvhccsCIujjq7b5irA3QrSSZCCFt5fusm2NUPk/PNPZc5/nzTauBLi119EmuJcN7OBQVkKgZz576fdDJUUGlbdwrkW/WAe9FiAZqN6/QVzX/lKM10rX29vZVxsCR6Rnd5+XLVzqnWRfv3/+oPnR6ymSZHY/UVqj0qytLnS1yeNhTPiWMUu0b5mHqGnKN1OXkPvQxP8nJox/p/1CDMwZ8j72BNnke23kQ50efxmKbgXkY1pKKmpdSjk/OJMYC3ZI8QpfasbIw+YPs79AtV1eXVYoBhUzWJNE2IqEzU6bORuU49Ujpewqqc784mPgcbeNvqat4duEczdDI814c8fQBEcyT41MpNKtGJbRY9jSVFDktR4fH5bSqTiuHlbMQRxcU1HlylEeVoTFVNhCQ2VhXiQlR+FUD1me/xIP29wVqb68R+JsuI+jgAoTnlSq6ozxChGSOz4hQ3hSWvJxS1B4cTJT5EWWPiJRTc3BU5maHotqiOIsyN7RichkBhAoeoMw8GGr+zS8slWnKlpXJcnJ2LTA4u7BUnj1/WZ69eFXml9ZUb5CcQ+WFV8erjZe/bFTwL/u5v24Q4+l5/pB6YOJf/zf/8QNGAeF0Do+zMzjipjhhEEJBU04aETFFcQQHOlGZAELlgUD3qypXbAiubeQDU5EJ5VFZuS5AKNGxRAiTe8PnQykKYMMoc15C5MOrsAYLnfZW4PkYDDgq4ohnjHM+01KZnDvXRwiVP1mVRBNlCSXCm5o9v22e5OPoXgsKA64DclrjLhHZ/O4MfeWeEeXpi3Z/7fu5dmfs18hQq9zaAo8Anfa32iOOfU/RDfBrAV0LwCQuU/P/pEZZ85VizOQ52u+3kSODdwPCx8+Q72YsWwAbMNhGPFswmPu3z0cUJNG0xyAyhl0Llvh3gF5obo+jGwG4j/vxnvleAWHee9y+rwFaf5Y1N1Gmp6hByG88mYMyGg+rEb+iaA5Gb09LnSpzRK2UP8W8viwXVxeiScdgZy2lDAD3CU20j6ibwu1IecK2Rcpz0MQna0SKdSLhlgoKda+LWvhbNCPyPyaUuI+nGgCHiAmqbDiULBJyrrpV5CVLFEX3sCACLyKK/Fi5FGNm7BplK3ipfnAxAAAgAElEQVRqZ/XcpuEReTopuzsIk5xrLr14/lxRN6iPHP7OLXTERterxhERRNpkwHItIwdxDaiYGMsYWewVcQKx93i+mZ4bEEdfYNztfd6Xh54i8csrK11OEcY2z8teQzmM7U/bKn+wsfms/OznP+/qpfE82Y8ApBjrzC/68+WrV2VldU3GZeiHGE7safQfYPD9hw91DVkOOHljPCN9qiLgouMd1eLoS65Pt7ggFb6wGQTkIlgEXfehyCBck6FJlOReFFUMxoCz0FizTiS6pciQHQfZ60N1jLGd/ZTv8axcL/UbMV4DCnkW5rWoyzW/K8CL7zEn2yh8wGgcg66jaqEb5hJjZ2el9/DTE0d6GSsAoYGglac7Z5lYDN6r/GPxnZ4p0NPpe8edo5VmpJAz71IjyXdlbA1uPe8l9KR6hf5xxNQq13G0cL/MgeylfQ6i1U7DvDHl1MJFgDQAH8/NGkxfXleRONoBoETsg8+xbhkLgEMLCKnxx3xIpNLUVMbtRH1J3wI8Q4UOIOQ6RIKODg/1Ge0LEl8aCWxwD+YUexDjxV7GHFhcXNI8AlTiKOkVUidk1Ke+58baahfxpX4fP6zdgHJRVuseqCh6TWPB3khOKv3MvRJZ4/l5BVDz3PxAtaX/WHuwBYhy0sf0SSKqcWDH+RBAj7N9b/9QQlUftz+p9AQ53KwtACERQsZBpTwWFySCUpR7fF0B4YLEu7DXYG7gnCGlh/FLZB1wSQSO5wzDCSCDncfsJUK4v+daiZzbgD72V/qKnziPWA8eg0VF7Gj74eFR2dM6PJATjx/uw7gR2WV9AVw5e8TYGgzKq5cvyttXrxUxpMauBN4oBfFgQSTlZX7+bAfUBKV/ZqT2fHx6Vnahiu5Sc/CsHJ6clbPL63JxRX9wPkyU0cxkWZgdlsX5UVlQQfpRmR0hJjYqS4tWq1ZUdTAjpyGR/iFgEIHD4Uj0f/I6OXEub+7L8flNGS8sl+X1Z+X5qzdl88XrMr+0ohITYpnpTIWJ07Cnas3RbuF+9R+9I/q3f+7p3ace+N31wMS/+gd/54FNCyOMzRA6AMYemxtqbClBIW9vVCVr2YkY7R1dBmnu6hVzcvq4O7zYIKV4pxwxR7sSicmmldo3bCp8Jht4AKE3GXvcckjGkCE6yQaTAzzGZShyeNOJTMao5/6JUtpocV5UDmLAayizoX+wYUrUoUo3BxC2oLA3BvpIZetBlinxKCcy0bUAwvYzLSDM378W2Yphot+VKvoYELZti5e9BTOAGNUKquIvGl/RQknfdxSPEyWRNuXFVREQlTKo4LUHZD1F4mtgywCmL+r8OIKYZdGC4My5XI/PfC36lr91hpTUNg12893H4LqNcvJeG5FuI4CZI2lv268C1lWisB3njN1vWur57NS0pbGnp4l4T0gZDcl8DviV1WVRgojoQ72JOittQ7ktUUOA0uXVRS1D4Wg2hzUGGfOaNsYIshGAwwRAgjBESpeYDpX8t07Q4cry6hi3juBjNLmINQYuL/oRkBhDCmNUBctRjby4sAGOEXB4INEDIoW0z1EWHFOmadNuaFKIywBeVpdXlAPG51i79AkzE+OM8he3dzeu97e8LMMatVFRJGfHMnJTWiFgOFGky4vLcn5u0RUKlMt4PTzsWAkYjbxHlOn6+laGAQYgz0w7dz7tKsKovDLURMejLoeSz0elUxHN7Y9ldm6sCOHbb76pwjM9IIvnv1PfnJwsb968K+sbG7o+z8N+iKgBc4b/89mPnwwg5fi6Ia/MBe5pO3S0UMvoKwuFzEvGnn5hHdNfXBcjWyV8alQbRodoVURmZ4aOdCmnz+CMfmFPDJ2XNkLzZ34kQpX1wdynb5Mbxz7u63pMEwHke6G4Rd2S63I/11a0oqqjMnY4tswLryUrSvIcnleIUFicSCwP5VlNqK8wfEOPNCC06m7qy7V7ZM6tnDthCWSvyP4iB2XNew8rJQY6v5NflvMpEcaAZfrK16ileir7JfcJZTx7Vq6dPDBfh4g2VMRVzbdEYtPPjIVKrgj8Zhw91lL8xB4gD62qVGY9s44C7q3iCRXWNSeZB4BBom6UFbADyMqkUEZ5KWe4qv+SK8a54dxAQCVFbnxGeu92SQfuQTSNeWXnL/uU84EBsZtEoKAojig3gR3Qq9FynYDoRPYyTnlu5kSbg0l74phJ1JO8OK71ww8/CBQyH11jdE37E88fQSj6LteOwjF7IzVFEZP59tvvxB5gLQHgAipZl1DalRM6N1fAXFS3gyLrvdCCMwBC9lGJvFz7Xok6p3+TykPfCyDXnF/+TRQw5UNYY4wXz8l1FF2GLUKh+bHL0VCcHabI5939sru3p1dYFkw0qMeMT6fkW2t/4nj75u3b8vNvvlF0E2eN6dc3Lkdxc60cVtaf0hWwIR4Arbfl8ORUgJDXyfmlcgevrqlPiAMZIZnpMj+eKUsLc2WZPPsFbLOB6hHOjqGPos66on9zjpIbzZmAgxUbjv4EiFOU/uL6tpxd3pbTq7uyuLquyODz1+/K1svXZW6RvEycUi454ZqD/U8c00+A8HcHZJ7u/FfTAxP/w5/8R1IZjZGFZDkLk0kOZ9oSu1YAtHqhawfGwA1FMwacIho1fyR5HPG4QcFEmCBUIRlZNcck3mQn/Fvx0BFLJ+LrECU6iIdfniaXxwgYI09IRU9r/mJocPYgu4Brq6BJ+yPo0gMER+R0OFdglcWeDVegEEBYxSoMdK30FiPgsXHQtbF6Jrl373k2aIph0EbQbHw4utmCo8fRpoDBNtIoMFjLTnwNPMWAaoEheWC6V8Vxuk/rCavOcdXwEeXDCqE2Smp5iojH1HqDj8FTwGLmgOmi9rS37cz32mjj4+duAXJAcgv2vphnFRC2wLQDYdXT2d6/BYO5dutMiCHWjktnlH6Rh9kv1NyvfY6ffp8SKZOijBJ8xfDBqKMYvaS6V1eUj0FuRmfUTEzocAMQ0gYMXw7aiGdgFCdXA7lw2h7hCA5sq19m/kJzgm7pHAnmN0WUTb8EiFGu4kriEIA4jMqT4xMbDiTe1zpiRA1Yn4AJKIcYRQKEVQZe34V6BPgit6jW5bOh6SgKgHRujCKd6y/Ozc9pjcv4vb0p60jCz81VcOqC2io2PTtbLs6JzNkQpb8APxaHQJTB/YQzA6OKz7A34O3HeA4zgWdjTYnyRdRM+Vsux8C12Au4zvER9e4uymSlSWJgAx69Lg2OuRZ00Z3dHQH85dWV8ur16y7XLQ4IrocBjsEWufznL14p6pg8T4xV2mrJ+6lyeuZ6iDEAUWrEqrawh/MgW3oZ96IPoKtCUWMvS54Xa9s1vaDGjquinvOupV5K0fcKFHAG8Izs9xjE9DtjnuLWMThjGDMfaXtURfl/VKEdZbCTgf5PZLaN3lhE6LPe54fvMkcCCAPWTO+0EjYUUe0lxeMREQ2tdZXKMVMkoFDjKFEZlwvhh/bnvHE/OPLc5peHRpo1mfXEPfPddi/MXhJaa6JWOWdy/lk4xtFz7p2IE/3CZ5xDadGmiO7Egel9A7Bu9UruweeSX2jHwkBReI8R1FKDQdZR+5yhfzM/FFWt6sGObLNerzQ/aRfRphRBr+Qi9T25udQszTN2oPzeZz0vclbZJxLRY+3krAYMslZ5BsAEoyqaJIDmme9pB4j7Ks7AACXu2zKTosRKO3AkAYoyH5PLC/jL/Aboci2ie/ydKD5gEDo1rATea3NpeQbmRZwQ2C04Un58/7H86lffas2ynxIFjXIx6zI5uKQKDKYBvTPa73FsKZ+PXEnoxWeVqvkInFiMZ0n95DqpO3KGS6xmYUFrgLUpldmak8vz48jy/u2xYPyx++y8GEiRdmf3s4Ds7v6+xhrGBqCd6C738dhaYRtgy/0AhD979065hC48f1muySW/Mu3Wdt65ri8F03NqD56VA/bMg0OxSQBs1zc4u1GkcwR/jvm6MFdWlhbKytK8ooMojhJRBfQtzM86pxJxsntEo040B2kD9NWFhbkyiyN1NCsweA7YvJ8sq8+elxdv3patV2/LxvNXZTzPuYajk1uTW/8ECP9q4MfTVX7femDin//xf/CAIRlAgrBCPPQYOJKFr8n3bCooTGWTtkedAp29gZUIYQCZowkuLREPkIBdQ/tsD7QcfBhSob/kcA1dlE1ICoLIUFcw1gMNe8oS0cnBghHD/RM5ChjlgAigkRpmBVFS06ujle8EYLDZAXwDNltqRhtZinEQ4Jl7tcZfG7FqKaPxLptea7DUgoeAoYCY1sOsQ68Cwnzv8ffTz+krns1zwBHc9oe2tD8qMF+98DLCOrqow4eAB2SeQycNRVhlFwqqmC4ISz8mQtgCta+1+fGzZ7zbsUk7YxDFKPBYu15fG0lNH8apEYOt9bZmHrfgM/d5DGA7cF0zC77W549BZe7ZzQkZMwaEgEHlPdUaagBCKeotIT3uwsxQbwDtqJEitsJ4Ktfp3sZIjNEu2n5hWmjoenPzszIwEk228etiy/zbc9drpIvG3zgHWApxpxacwdOKQcbnMIrIB+L7GB8YTQA31TW8IKLg8gRQRRMhxAAwRftGAi/kdSFiMB46Quh9ZqaPVN8/lK2tZwLI3JP9BQ/wYIgyngsvY3xiBCBxjnefSCWCBxgs/IjidXwiD7WBH7StNcmxEynCaGJ/URRVdT3J2Tu12AJlJSol7fLiStTaiF/JOVYjOoxi6gUeHqLWui9KMMB068ULtQPDlHGL4Al9nhwwnmNJRZLH+myijUQVaK/UESUJbyOOsfi0/ckAdXJSYHphcbGL9gDIeFbmmHPFiNDZCCQicHOLnH8R+I6hCnuE5yOCk70/NUtpK+2mbAUS9vS9okEI6NQoK3M7IMPngIWFsj7orxZABewFvIUKTdsdSXCEkPuG5p813NP4PW6uB9krDycfWLnrkqxP/blrGeui0akEkXPes0+GFptIuR0lzh/n+bLWso+2TsI4ZpzX2tc15DNRf+U6Od+4hgCUALKjGnwvNEoiOowdzyqjX3RXl3dJZI31kpdpk4yLo3WpGcn32YvDjAGIABzbtI3sS4p+j0bd95PrSLusZtznqkWxk/5hnuOQ4ZrMLyij6Tc7RafKQ5OqQRSavSh0VSiKthWcj5roPSCUnDD6lj1g89lGpwbKfGbfDGBnPqW0As+RvYuoOX1Hv+Icef36tfYw2oXjIeJO3B+Qm9xJ8nsBhFBYcSABCNlfuHbumYgk9w6Vkz7Y2d0rP/z4vnz77a+1RtlXNjZc25TvMq9dZ3JS+eOj0UxZXqK2HsyQBTn+GHOzpiIM5ggo348Di/nhfdhKpOytADgL1yx3jjk+w94znvN+QkkjxjwBgtgsOEjY51gjjtrtWZhJIn6oUR8rF7CfpzjyKKGxKPXi1y9fOLo5w5lyWZ0DJ/VcsaORvYU+Yf8nknrKbyLMlxfl/oEDEQ0KmFe2LYjyQQeFGro4T074tFIVri8vdGbioKLfANkAwvOzU704VkdDBIMAg6RajMrlzUO5eZgqk4NRefbidXn17puyvvmqrGxslcFoLHqsmW2kUPn8+Imh9Fut+yfK6O8b+Hlqz097YOKf/L2/LUDIQpa3tdaxYoPRGqwHEZsEBg+LlYOFH0cA5juuftVfrmvFeWGtAcD3oQNgcAZIct+Iu7DRJUKWg92qXQZEOnRrhK6NEPLZPjfQ7YoRkUNXJS6qCEKMrxj2MXSJhGQDTCWjGPAx8OR1JHrSRPXy/RgHvTHoyN/XKKUxNAIIAwZjJOV9G142yFsA8jhaFs+noye3ima0gCTAI9fI99NXAdCO1Lkoeb7/U0AIVbSqg9YC5pajd+RwGkBTyz/I2FM+pp+BH9WUqoAwhbBjoCdSmPZmyj5+dl/HuTddZK4CVz7b/l33qIXjA5wfg/OMc66bfomB1wLQ9N1jQNiNaRMhbKOQuUeMQjsiHLloASHGjypiVoEZJcCLGmUhEA5ZPKAGjAbnAMTU4TK912sihmrviT2TcS865ixe0nmtcYGKWmzeDh6M4anOU6wC1hRxb2pbxrBiPwCwsKb5G0YWxhZgaDQcCZSIlo4BSx7P2bkZABIpOJVyHY4m07TvRU06PQU4nktABvCTH82dqWk967PNjbK+vmbq4N1tuZBx45wsPNAY0xhOeKahr4kiubTUGTzZGzBUAT1EUwBBfTSQ+mAG1vzYIHURaTEFpAA6ljJpooASWCB/srIk6APWsGhvZ6cCSvcPdzK8nm1u6rMYU4xVojDci31PIiRnZ/JIJxKm/M3LS/UJ0VciAeyJ5Ho71+q4fP/d9zLcGAuMv5XlFQu81P1Ye/vDfRclBjAl5w81R/4dSf61tQ0Zlgf7B5KZx4vfg6OB6KG0fXVtTVRmnpvoMHMg9DnmjIVPoKfayZBIT9IBDFKd49mCmYCjRLfoX54r54T38spiqREgolX0hfsUBVu/3zoKrfx6X0ZD161lv8OJQaQjZ04EQ1R6Y+Dx4Tqd07CuBeZy1lrmSs4EnitAP1RV7sf9IzJDf7TRP/YCvs9nAHCMSfqGPsSxwcsOAFMbU74jKRXJk6Q9cVwy97hWHBZ8VhFfCUkZXK2sLHVUQJ6JsYhICfNyb8+CS3G6+frs7S5tYIeUc+mYB66z+UJginVGFCljrj6TjD+qk4BWiyDBJEoeL+MROjLrOmI4MAAYZ1FGV5YFCAN2qN/HGNLOrEcAHVFsPkO/MTcBdVCQeW7a9+7dOwFX+hogxXtEUxWFrEI79IEo2h8/ijZKZA9QyHhEzTRnX+7NeGc/2P28J0Xi7777QfsI+cgI53ANqwCzf9zUXP6HMj87LlubG+Xd29faRwE59IHFdbxmaH9bA5FnaAEh7cQmSE4ufZDIMnOsE4SpVGGuF2cDew2fBRAiLHZycqYcQgBhMBE0T/Z19l/aw7kCRRmxH0WMV1clLMP+ACC8vb0qJ+wRpDDUms7UuGUuRtSQSOENzBXOSFRYKfkwY9pmzk2cTwgL8RqPYDHYYUZNQxRNZ0fjsrG+qsg3KPCKFIKLc5W3IB1jfp5yOgOVmHgoM2VqMFtmF5bL8zdvy6t3PyuLK88kKDNFXrzOyKT72P57AoRPkOqvWw9M/Hd/9289KOJVo2pQaDCORBehZkuVoMeThVGN4Qa4YtPnO2wyOXzwzpDLx4bLQucn0TGBolr3jI0/st9sIIkiBhC2Rqc3DEfJ+MkGmANEtdia+nL8uz34Y3zg8SdKmO8n6inDtKNI4PHteZGS3q+gI0a8Inf1FRCTTS1GSqJ7AQyt9zuGf67bAqEWHARchDLagge+k3sErKUN6u8KCANu2shZPpdrPDZkbPj2JSACaJTL4i/VHMh+Q+RA4MUPYJBXwI+APfmpN04kzxhyaFut1fk+6asWGLdA9Gtg+DcBwrZ/8hkAksUuepGLgLwAykQZ4uVsQe3jPm+jhHlPY1udBRF8aUFg35c9TdjnivvO3mFqpU2X6VBuyQMiQjiYkfceg9AqozMC5YqCQtMWhXpa/yaShce+9e4rklujDqw31g0RARmpVXAldTf7Oc/atHEtati1qXJ+JjJb+jzffIdrm5647yjODLLji6Lm8MOBDyC0B/qmnNbyE1BAUZaD3notBb3TsvOJgvMudcHY2bByfUEMUeiORAeIcuna52fao5hnUYXk//QX9dWUy0ikshbXjjdf6/YBR5INUwHiWoajo+FV8A74hTrJ/ZUnPTvbidJgKEKBVd5iJ1bhMhk8A3lQRAkVvR3MCETRR+x7LSAMqMCgpaQERhgGV+vEmJ83tU95P6pf6QgukZUP7z+q/02XXRQgjMAG8+BMdNqzmvM4UpF6FPTY1wANRF/oA+pzra9vdGqSuzufVfC+B2xWxmTO5RzgPgcH+12OktWbXUxe4LUK40SwIyIcfCa166IKmcghcy5Rwexp9IXztHqhMVMQAdNmpQgsSlqeSIDLsrTrgDNFNdZqHmLKq1hy3w4s7w3kspk2yvxoHUI8fxuZC1umZSIk8sfzR3k7Bc5DC+Z7ybsPIIyRD/DJ/ekbrsPLVDuXY+A396R9fKanbNpRwLUAg3wn/cz8UekIFCVrYXDGNlS/5BLytzh3oT0DRgJgXY7hViAmTqfkuTIOb968KW/fvhEwJGL/CWXTukZ0hhP5H9aSM4gHTU7J4cxaYjxoN2DNNfSm9HeAHIAChw/9trFODc0tfQ4gwnlCf/BZnotrRNmU/TP7YIB0cgT5vqPOLtMS+ifvywk3Alg4os+1cXoBlEzLdfF6+pbxZq8K84nfmTNEvvZwrnza0ZmJLbS19VzAMiU1rq8vxUxAbZo8uJfPt8o3796INs8+arqnqdfMf/qRZ/S+bhot7UkOaMRjQl3lN3sFDnLUnrkONkMAdca73ftVcube+zdKsJ92dzWXAHFWjb+R7Uf/sd8i7oWzDhBIZFBlbiQOdV8urxwpPjzYV3/y4zVoh6DWGzapwNp0eZgA9AIIe2cMoI7zD2BHP3G+QyNWTcyLSzkMuR/9wG9oxDoXav753T102LsygeNzelSGs4tlfmm9LK9tKHfwxet3ZTy3VIazC5qTRLGtKVvtHx/YXfv/4n88RQj/4j56+sTvugcm/tu/+7ce8KY44jYoFJd2PcIbGSEkLFf1iqpgaL53PLrZCDEE2BDILWJzEv+84ezbEL+Xp4UNlI0zOTg58GN8xfBJ52ijqCDV3ljyFEkIprhyn8dm0GSvWah+8YRpw6riA4maJDonupk8YQaEAltVUaqPPPYiOCQox9D/GpBJuwPiWpAToNd+v/U4t5EoPpOyE62BkesHwMTISVQ1gDCAIIdRG0UMCAkgjLHkNvuVthjoJCrYF2LNNW7r52lXIoQB0DLcrm87QKj8Q+ab6IyOtkKRedxX8UC3C6SNWAaAtAC7BZB5Zn+uKgJWQBjvfZ4vDoSM9dfGiHa0ILy9V/uexpUIZZ0jAZVpz29a8LSFdpE/CDWSNckhBsOMww1QGOVFch+IENLXvMd8RmSG7/Gd0IcSKW2pasxz5yUREXCEn7WIERDKUTsHXbjdn6eYMa+AJiJXvIeBpzlMPsiVi0fj2QeM0afOW5lTOYSwAZyLaNoojie+Ky/6eKxo5f7Bcfn++08yfLgn6x+jGIoQoNDsBKvxIdGuQuRE53BGAS5RakVddMYGilT7lPc3UM1C+oB9x9EfDLhekTV7U9qKARgKecAClOfsY+TyYKThicdY4vOWtHcttpSMIGJChIXC9AAw2pOISvak3Jv/K4/p48fy4eO2In8C2FVUSzTc+QXNSRQ0AfOsNdq89/lAkQ3aQc4RRnAAG9+n/AUggh8olYvLi908QM0RQ5jrOh9sQ+OLAby3u1dQpewA4RABDzvgQsljTwY0xNimj7kWRiifYe7QTuYI7YvwDOvGhbndVvo5Ed4Aoy5lgDlSnRveJ5xb154nfJc9nL8tLmGou7xKQGYoo9DdmIt2Svoc0Fmhs8ACTNnLcn+xRCrF3vmHzqVMJCjslJwNbXQv5QsA+22eaCKjAZyst0RntC/gaKtquRENSdQ0ACug+gvWTikdPTCAIfX3cJBQF5CxZT4AGNmf+T7ggIga40GbAi7c5pNq+DtCDSCkvzOe/M75/7OffVPevXura52enJSPHz50eaTMIyliqranU09wSCNoAtjCzuAZXT9xXWueNfbdd9/J6QD9T3TPjY3y+vXL8qqK2WAD0EauEep1AGxqLjMH0844b6SmWfPJ4wSjT8UGkCqtheL4bgSOXPKEaFMP1OMUSFkaxjp7K2IpsKwOD4/1PRwW5FizPzKORIQBNRbJuxNd9MXWZnn75pXYDQBC14Y9Fj08c87z1pFz+lIiXugn1BJftDsODZ4n+zkOJ+qjss8D4Igs8qy0zevgRtRq6TpAf7+hLM9e2f70qVGzxSHg9QKTxcJCL7QvI4wjIb7Zkc4ogNj5+Uk5puzQ4WFlEjld5cG8GJW3oS4g85zI4INKD9mhw1wjP549XJFp0ftdB1PrhT64u5PTcFwVpQGEOFAlljVF9Pi6XF6fl6ubs3JP+srMqCyvbpW1zZeqPbj16l3ZfP66TA/GZXqAE2Cy3BMQqeIKVVnhCRD+rtHL0/3/yntg4r//e3/7AeM1hiU5Fbiz5UEixF6LR4c6aoDV54AkkZtNCK8WRhkLk+/H0xkD1RHCXvo9tM8c0i21sjWyTblyvoQjFBNWDKzy+2wU3nDZmGoR4qYOnylSFgwPEAsYTISQTcKb2peAkAMnYCnRTvoKr3gMBa7RRgljCOQ3z5d/t6DCTqaeNpjPtZEk58hYfCevAKMWFOU6Ajs1V47TPYeYvXA/zdXhGj3oNQDNfdox+Bog9GysYI7+Ve0sKIwGT/xIiOSGCCEHJ0AJ0QoADpLU0DxaYRq37+v94Ot92TeJVhqg5/0AGv6vPpKyKFFmH1yJEgrAVudBxjn/fwz4fgL66vPR1rQp3+V+cRq0BmXm3NdWccYmgJD8kRkBQueT0P+RACciRrF6RwkdleQAVH9OY/Q6wp+2BZRy38xhPkNEEeMg0aPMobSP9hKhi8NGyqAHBzUfbF5S5BGpEEVZR6ejhgAYGANcI4BwahIA6fIXnTjN1bWAIVFBojhQKTl4D4/Oyo/vPxcoVhggfJ4uR2gBUAeV1BHOubK2tqL5pDITV1cSnJGSXFXIg2YFiMbwC53sBs/2DaqTKPzNyVOfdR7jNAYd4ErPNuVcHSkSa1wsQw4gxEhDQZE+cmmHWRnTL168rAXDkXPfK9vbH8v17bUAIUZ3RFNCUW7XNKCKfKVff/eDhBUC0jDknz9/IXor/akyEIcHGjbtlQAc5XpfKAJDsWjuw17NfXY/78qw5vmJVK4/W+/aEsER5gf9ApWN66AiSM06IoR2ENnpxvX8OXJ1nCNn2foDi39UKmj2et4PVdeOODsb6PseEIv2XaEAACAASURBVFLywHmINnwdrbGhu6B+5fMRUmF+xtjlM44+25HJHF9AhGnktmX9Z+9iYAEeCPGEjUIkxE66JA5op7bjpdbfDbik/1Mbj09l7mRPzVri81HBTEQnoDiU0Tjnsve0jsQwYbJn8dmcO3GktlE72tq2MU7arMdQeD22h9WB4FqCqoO3Tu1Jq9DmfPWzujRIQD7v09eMFWAR8MO97CSYL2/fvi0vXjzX3AMQft7d7fIm5QAajTVHk68J0QQGEvOQucE4UMYCsMIYJ0LI/AoghCXwfMvCLrSZvoJ6ybg4MuqyL6Hv9mwoR4CTqxpaMfMkZyDf4f85H/Kb52QNAcrYm7IG2nVAP6W8R2wi7B8YM7QJ8Mv+ARjEMdXnpcLwuFFEi31+bWW5Ui7nynjksiE4ysivtGNsvhPLCfWXv/GcrIGWseV14jUC8MbhxN7CNWFRqDak9kmnEcU5Pxwi4PRQzi4uys7Orr6XczSMIt5nbhMVZP6Qu63ag+zrAP4Z1FENCEWFPnNJDzMiaqmXqemyCAtmcakMasSYSKrtNuerYmdylgMG7++p7+k9l/WEAYNtJlEs2B6cE9QeHVkMEADOHnZ6flKOLg4KerVTM+Py/OW78uLNN2Xr+cuy8fx1WVt/Xiam6QPyUdsIYae59wQI/8rhyNMFf9c9MPEv/ov/8EHeze6QnxZy4m+JEAIGo/CJwZGC7Rj7yY8Q75woXqO6idIei1e0mpqEjxco9JiOnlW9ci0wjDFvr5BrTWEkuE7TQ6e2lg0l1B28RwFnAU6+FupQ9hC3EbkvwSgbjAGhxFFq5DQe4QBbR28sOBAw0AINrhmwlza0bcmB3wLGr32na3dNYm4BYRu9CxgyAHP+oAVcvgTAeW4D5D4C2IMWF0/9GiD0/DAANBYykDPI8d7YX9P12mywVC8llFFRew0IATCKck31lNFEMFtAmLa1fd0+bwtevga48j3XWvNczPwQ3bJSpWOMtdHlx2MYMK+DtgHz7VwVXUiRUs+NzsCnr2pj3U8ut2HPaHEyPLkN5AuOBqKADgdIXPt7AGnL9NsgJi+O3ImAT9EoiVxMp9/7fL8WRMfIhGYTgz7r8GsgmMM+UfZd6uN9+iSPtg3FGUXviIrRyG6PuL0TgJBwiCibiCFYjc70NefZ8cJjDnWJYskaA6IEE6Ucn16WTzvHio4hwnB+5gi+QOyIQx5hJxT4BmVedKShoqoBhABFXqiUxiCAOsj42OttkaHQ77KP0AcxpgN2MUKZuBgTlThd8x1NP5YATlVmtrF23Blqz5+/7BQbKTvx4/sfpNJKXymvcXNL0Q/6hrWBpx6BGPZSQN729qfy6+++l6HNXCIyiIGMoQ0g5O8fPn5QHUIZrjXnUkqnyq02iAlQ4fkAhORysb8DCJ+/gN61LrEijL3U+rPq5LKuw7hdnFnNsosk3z9oXIm+bjx7ZlCueoLUpjvW+CZKHWdDWAzMdYw67zUY5tOVZrsg0CfBopNjRYJcEuKsU8FEhIPoLECkLYsQuiQOlERH6FMEcpgnAYQ9MMD5OdFQnL2vYaiHqt8784h225mZ+cEzBRD6fHNkQrRmaNj1jHC6Qw8oe9B63YnB6AyuCo1xPvV1ceu+XiPpOUt6p5sdL6Exs0+0e1dLueUeEZSCPo3DV+qfUvN2/prrETq63UaxeU9qkORhVTEhwAPRGQAaDoyUFeEegCPAIGAOgMHnvC9YF4C+og4heYTeE1G4xuiP89dOrbSDtQ/AIn8P58vFhXPWcOogFsV6gj7K+HOtUBqxGVzj0HuMauXNOlcwkfmMqdcK65w8TsCLnRoG+3ae8cyAMZw7e3sHum7KpIQWzPVEx61g24DwTk409ns7oBH/6gWMsIvEDplxJOyBSNeQkkIWTwHQ0GeMgenNqA2PtBfHOcD65DpSACWns7ajpb9a/KtI0Ov7H39Un/IMyoUk70+F3F3ay+kHpiIDZPnOx4/b5cf376vtU0sxVMcrbURNFVDINcZDxthnvYTQyn25urko15WpktxKgBd7FQB5gfvPL6rsmVKYav9zUsa+ZP+WdvDDXdfHojKTG19LSgAIOT0RVMI56DSlYbkkQnt6WPbO9gs+n+nhbHn3zS/Lu5//UmUm1jdelMWldTyAoooKED6QIuECXLX08k80Gn67Mf9EGf1dg52n+//FPTDxP/2Dv/PA5u7QEAa7w/ZsxBxyUARkwNdIApfEMMNTFNXOjkIDzbAKwFhI5LpTv0N8wDlKFn1xDqCpGO3hSVtCfcghlxwPFw42IEyyeww555S4llYijRx+MfplcFXvNNdPBCUbaTz/ySGUcmYVsonBnM8mKtPSAWPgthGuHOwZhhYctlHEgMF8LkYIv52/8iUA+SpgqwAkBj81I3vDwlAk3+uNnMfKpQaEbaQoYEKqorWB3d9q9Mrf8fUdhw0gtBAHBwmvLwAhXjsZaZLn6Q601iveAqo2cse4tv33eJr/FOw6/zWAMGMUY6AFhS3QTz+014sRkb9xLX5a40LRwa7WJI4F0878rK5wjbOkBcCKmF1eK3/Q8uKz8moC8IweTQXq6I9EfObGjuzXF1HEMlEdGk2EPJHCFkibuttHh39zZNTUIQwKwCCeYUAMoFDlLACEB/sCAzIEKC9xf29xDoRiUBoULRVAOClhAvaNNgqCp5rIo2OMpdwVPNE35eCIou8fy6++/a7s7x+X0xNU+UoZzyIpbmVkHnlmOFPmAcuz5MZAP70VTRCjbzA9rAJGkzIaMQar2a/DnWgbhmvGL3Q/nsGRTlPqQGsI5wwGrtXFvsheQ79cX6EOaKod37P3HwAwkDGLocPfPnx4X77//rtyQY7ecFhevXpZXr9+I3qVKVrXyhkkD9H5R0Sujsv7/5+9N2+xbcuu/Fb07Ym+v9279+VLyaCPYGOwKWxXmULCIGxhl8sUVWBRyIWM3GMwNvZXLJVS+brb37jR9635jbHG3ivOu5mqPypTZBLxCOK+iHP22XvttdaeY44xx3zzVoE2ezPB9dOnz8qrV68U9H389Kl8+9235Ze//GXH1m2sb2nMvS9bJpXElw01DhREcX2cx5OnT8wMDObFSFLfxP4ouSXNw1Xri1FPvebK8DJ/macEkTCWHIt5TcY+NW3Z8yzJtEFF1ngSS04ymYWxvIzaxLRI2JVBDgweiRLOh5orxpq1ZyYRt0I3M+8DcrcA4JnD++Q2WnsSMhausZuRjJm5CttjwwrXM6FIsRww+6Z7HYbJjfJCxi4CU3axZi2q6bXmij/T+w37H7I9rtGsCGsg7Gdqczmu639d05o1e6PebQbYbcJM66WCySRn+ew2eZgEWBJXUQPx+tS5+Vlhwy/G30ys6+LC/PLZnGfe4+cTTeUPJBO2KUpagrjHJPM1UszITvO883ngAusm6nyToHByxMY63AMzeJb8xkQHg5p8VspGZLgjhmtGc5YvjkFcQKIjLHPMVVpgzd5EEoVz5ZvPZ83CeobdiyyUz2GOv337TrJUzilKqbRL4SfjxN9i+AOwkkEUzeHVn/RCSRmAIXuEWLWlJdW8yo/hGsffWylFnCC0MiI1hNyLGMhwLawtPou5pf6dcvWc0P4VsM7r+RyulVruH378QQwh10jN8OrKmv7u+z5pRcnNlc4bsy/AI6Y4P/zwuhopTYrJE7ifAGy7x6RiPH2T5GNNTNReucz7KJWuKyCnbhtzIStcpmfmxByTHFCylPld21OhfLi88nOFeA6lRthSSZlRBNT5wvkT09JWhTlN8gGVCkz1/sl+2Ts7EEM4OT1Xvv7m3yuvvvnDsv3keVle2Sxz80uOhXQOFRDeOzH7CAj/bmDx+IrfzREY+T/+xR/fp2AfU0M2nG4jpc7m+kqBX1g9B+NFOng2ETNqtBGoFt0jYwrawipgYBCQ5iyopUYtO0FQYUmBN6ALaejd65BeiN1n1h5EkRg58+SHK8fmXCMNAQAIDFbHUT9Y3ciZ13RZ7ir3dM3cUNuJKoEIeA0DpQdzlQqGAcpDN2AjQXhATQLgsHRcW8satqCxZTh5OCpzVusXFAA05ihtsN8CpbZtRstI5nOH2UkxjjUwy98CKHuWrQeZATixLH8I0AwIE0zZdAZppX+rthS6N+4Fl15VCXbagOcBy9bUbrbXkbHL/RkGhASzbr4OMHXPSD4jgJB5F3Af8KZjSmZcJcTM8THLVjj/9KuUI1w1n3CGd8rGOvVhVcnUTmKYAC/zQOdSGXDmvGvTplx7IcMQwCyGOARGMwr0cQKUlfssBgYGhHyepaVu6ZHgN+wAYxNm04Gh/78NkiOHyn33vBnRWiHbDWjjG/YASQ83FLYLJ0yYvWR7GTfV4JAAusHa3p9laRAGMWZL2DMYOwAhQQngUnsFyZ3ru3J+WcqHj7vlB/X8+lQ+fz4Qozg+QR2y1zxfrBHGym6knmcLNaMOSFat5RgtGDBYQTo5J3mtzFAWFhRUVdu4riaO+QAQdj2kJaPsJcjUJRNFald7efFmgZEFagL78+Jep87PgPBt+e7771WzQyCzvrFZvv766/LNN990rqJk3jku81RW7GdnluGp/6GdQQnYnjx9KgDO/fjhhx/L9z9839XyvXj2QlbvayurrtM8O7PrKjXhyO5rX1YCZVQQMAOzc7MCdLLTf/9OAId9GcZF4AZjHILO5nhiiSYmZIdPjZgs6wGOV95fGbRbJT4AiUe6LtXuNbV5ajtwV+xEXKWfcnpkbohtPBYoRpqnFiyTZlbncccdGdH4wCSyTu3EW69lckLMF9csqbpkfwANJ0HSR5Jzg+0h8I+TLiAk7Xf6PcksUZ4plmz2z7n0uUVKG2Cr/WB8QjWeumb6P05PKmDmb5wTc8GMKqDWLCHXqAC7GpzA0PbMfqvEsEKDsdMexDXW92k/r6xhEngE0Rn79nnDhXDe7McCrGJ5zITJcGg87YHuXa9aay79HMUAyo6ynCeLj3Xl55YBAlJwrl1J1lsDdwPfOE87CckaM0NnNoe9FdDUPie9n7kkJQAT5pGEc1g6JKQkzvh8QJnq1WqfToBOHEc5FvEA64MvPpt5wRrjKy09Up+XGm7AH+DSIMsgOAlqG/bYeZ3zY/+AcZdskxq7mVm1aZD64AA33kO7MU/PVMkrTqhLLm+4Yq3clJH7265efHxsvCYR7OOAGQ1z3jJsG+lwvwGESY6g4MDRk33afWFX9RpiuHfv3+s8cA/GIAt2cHNjU4AQtQqglLiKcwRA7n7aLe/ef9B39l72RbHOtR2YE+hmNufnZi3fn50uSzIXI6FGK55zrU/GxCzvvJhinl0TU9ST8m+3EGIdsElwLjEJYh7yd5IJbnODG++J9nlkqpQWAKIVQ1aVBOoO+mCfnhyXk8vTcn57USZnZstgebW8+voPyotX35T1zSdlfn6pTE7R8xZASIsJFAeevyYDHprCZS39+p+998K/3esfX/U4Ar/9ERj53//5H9+n2JwHCg8DgIHaRVyR0b1SDxY2Vx64LEIeqn3GFxdA6mks98pDTJlTGk8fukdSgEsehO0Da0HyAhcfCxBWa3WyzSz4ZA1TD3B+cd49nMMu8osApQS0P836W+KTDf5hjYbr02IRn/Nr5VYJ5vN+B9Zmf5KRHZarJhDPe9tsbQtkAmaSyc/DUuPKGNRaxsieGN/UHLTn0QHPXwE4W3DINeZ8dH+QgVZb5zyEA5TaAKIFucMgLOPWTuWeMwxMlG9k9SoyIAzobIFlApkWoLS/+1XLJUAhARzXICAi+Uv/3QHCGpx96di5f2np4OP07F7AJZ+ROqZJATLXmGaMAZoBahyjG/vaygGJIOemIG58XHVfAoSjdtikpgRACBBcWVqU+5yZBgdeyHkJxMK+cy6cWwIeM1YGZBnPXH/mcyubzP3gfDAmgIkhuUMgMzc/UAbXbSKc2SeAV2afxyjSN8acALDKvwjuOX4YWAcNGBW4Zojm9ATlBE+S32H8OTJd9g+RZn0oP75+W95/wLL+3BnjsVHJrdzqhMBgqoxXxpmWJouzM2V6kvMBkBbJSTFo2FhbkY07wFqMSg1e1Pf0mpq2887tkWCXzyMIIejmuggWJQc7OxNzBViM0cvCgl0AucaskSSr2E+RWn333fdld2/XfcGWlsof/MEflj/6oz/qnDy//fZbybJ0fXJttoslQIz/53gwn6tra+qPRTBEUPfm3VsFVgDcn736uvz8Z9+oGTTjCYvROh6OSlrs3oPMZYBgEk4/vP5RLDAAlLn2dMeSV+6dmMYqH8XUgXPiOsMktg6L2WcE9G5udG8JoAMIvZ+ZDbq9uVPgf3B0qLEL28K+d3p6WU5PnChwrdxNWV7BYZU6pwmBA+qR+CIIJ9hHQsi64F6mpj1AKEoXu1a6ppXnFHWYcqKurrrMK4HVqrRoGTcCYJ5LSkJW590e3Bhwai+ogFAJLniGMTd/Zzz1nBylVtbmMpgNAYBYP5KEV3aHdSNw3dRP65wITmuSMIoYXWNTztACU57tjD33PM9K3jdNC6h6/93I3okdA7lpse8kWLrnW13zHEc9404A5HbyjDlV9h5e4z2VRJpLBdjbABu8RjLV6mCcfRZgFCYuiajc+8QQmavEJsxtxo86SEslB2Vry66kXAdgcPfTR91n3kfyY3NzQ7WGll4eal4ypnxuzJHMEpsN5b2cS+ZlTHbM/Nl3wGNNUgoVh5u/c/0kc2hgbwf1e615mpzzXtq4wMYzz3ENRimAxBYJOUAQQMi+j3RUEn8lI0cFpJyMt3svgNBqhgMx/DznqDPnWjmX3jH1SnvHYpWYsuZ29/YECGnxw/OJJBNuq1wr4yVAKGB6X47ocfrho1QMn3b3q5OzCYEY86gP9QQJukntt6srS24CLxnykgAigBBQZiOjc8WPSNNJ8Gse0EZmarqrR1wcLEgaynrmPSQQeSYBICenZrtnHOYyuHMDBPl8gGgfA0zIywCWEyB8dXddRiZGyiItMXaelhcvvy5Pn70qyysbAoOjoxPyu7DRzZjAoMBrlcZmPf72Q/bHT3wcgd/cCIz81X/7D+8J6LIho78GFJipw8TFTYBlKkMgoexeGqEia7h1f5aaGbXMxfInFi4uZmSm+JI9/rSd6cLQAUKoZbCszL3KAnZYhDCEkd6ocek5NQyuQdIxmxqwBOt5iAeshRlhUxPQrQxhgEMPBFxEHTlpgp3UjQT8xNwm4OcBM1drFNvAO6Aq2eZo4tvbOgwI8wBWRnrcfRX5GUCYICDHijw2x9T7a9aV33UsX31By8b1wYxKuzs5Zt7XSg3ba864tcFSG7h0YLECIIEFN/BRNpwHV2RK7fkFFOZ3LTgZBm1t9ngY7Ob8HUD4wnOu/GznzjD4bD9TY1sluS1gDajjJ68JC4bEpzcdssQLpq8P1obqLgkYYVExK6ksKD2UyI7Si9DF85h8YI4yX5YWsJW3pNSsJI6jPSCMrE01ejVxkLUS9rW9jzEHaJMrmU/K5EsGeS62hbVDlpvkD8G+DYyohXEtGMPM36jZUMCsGqUzAYlIibrxrGoDEjzYsVOjiASSTPft7UiZmBqUi8tr1628/yBASPDC7wCDZHtpWGxWlL0JsycHJAtz1K8gdbQ1OXvX0mBegBADCmzQGT/fJzed51zZ8zBdgNUg2AMgRHrINcqFD0fl6xuxmgSTSpZNz5SVZeRqBpqZZ1xr9rRPn3bL69dvysfdT3JvXlpaKS++ein5JwwasrsfX7+2lHN6SnWEkkZVu3OuMwkNAjf2RhhTag0J0lpA+PXLlwJz1FvB+gX8aexRc4y7npPjsZ8rRXN3p9og3sMeB8Pw7OnTsjBYEGPEeQDASPBxXoRK3NMkErhu5l677wLuAc+ME4E7AIq/JyFAI/IAb9gyvjiOLfyRzt2XszN/ZoDB1PS4GAA/L5jjGN3Y0AUgwDpBLiZHwjCatYY9ICnmH8x9gX4d3/PQLRhc19iz3n5mCeQQFIrhYg76eeEv+w+mFQasKuZQec5gaAT7D+vGvWINChDuYcayp9cxl2gvwPMwLJpbEHgPpwdnuzcBNGXKVK+PeztcjqHnz4jVMZoHJJhqAkoJzwoIAdE6PwGbGTG+yP3kHlxbf7BOtO4Zt9M6bqdn+rtb4rgVSu++mr0e0ORzQ2EAm5TWIygDAvbSHiKsV3o1Mh+zh0Vuy2dEDukG806kbW1tCChxHy4uzsrZie8n18Zxw55xn2EO+ebe2VzLc7h9pmXPd2IRdYjlv1GK9HGCawABRwGEzPnXr18r6cB9WlpekewcMMp+RpKIeca4vfjqRXn+/Jn2p6sr2PxTOVYzb9iruG/cw73POBnDKBddCwBO4Pn4pLx796b2GMVVGfXDvBMjF5TJ3CjRFBXDJXvrKUn743J45KQKySHAMioKrpf17kSMpfDsv3zv7bMPY2AH810E9ADjsGfM+bm56bK+vlq2N9fVOF7N45GhVraPGlAZB11eKSiYnZ3XvCKBQ7IFGSrreGUZGeuq3LNZz+oVenCokiVkrBOT0ypHQVJ9e3OlJODcrNtMAA6Zu7Whtp4bZ+dX5QwfCoDjYLasbWyW7edflafPvypbO8/LYLBSxtXvkDId5KIpoaqmeSSvazCReOM3F54/HvlxBH67IzDyr/7sH0gHKDYNQwIywTXwUE8XsYSu+4hcxuYKLr6X9l+BWcCZAwJkBin4ZyMxsDHLyLECzPg3wS8PiBTDd7VVSFkmnG1lk079AgAzttAJxFVAXSVobdAbgBLTE44RMJW/9SxYH7wFaAwb3/D7AMJhQJn3tCBlGIwFiAkWVWOX3PL8f5jLZLUTYAQQhkUMO5UALMAtQEUPtZpZzmta4Jlxyk+HM64fzTUEoLTTcvh3Ycwyng8ClqFrdH2h2bqbGzLIli8m69uOXUBJ+3l/FyDM9WV8fQxLPQMK2wd8C6RbkJTz0bXUi2/BYM6jPV/P8TGtH4CJAwgHRHKlVNN0f/th0hlYm02zAlIJGVlky0yIe+HeegaEc2VhHjnXjNZSAlYefm7K7nXm7G4vj839Hw50cu+4DuZ6gtCsK8l1kFqHqaKJNgzYKG55bhfBl0xHmj5YWKRzbBzdkPTdXt8o6xzQ2cqekZ3SfgI30Y+fkGEdSqIzO7esz+EzcBslo87Po2Pcj6/L1bVBoRjmMLAVEEo2JOMZO01Sw7K0MCibazh0bpbl6oCXmtcwMQRirmUxg5b+pZKaX11JbjWowSZAlYw1Y8c4rSzDTpm5CnhoEy+uVftYPn3eLRdXV2VhcalsbGyqRxtBKaCOWjaC7rl5SyKZfdxn6mBgOWNUMQoDPT7Gxl0NWI617wIkXn31sjx78qSsr64pGMWmn/MJ+yZXxwk7xMbJEYDN/ULWyjkAjgjwnjx5YoAyGKhOj72c4JtAleDOAGzuwX7BCmce8Sy5vL5WTaTZ333JMjlPs7PUj/s16k95clL/DmOwWAYYS4xxnrB4rsUSGL3DfMmunVrbkoTCVMK0zGudyFW0673psgXmaMAo5+1aOycJ1VJFbqNHZe/gQAEw+23cWQkLzYqddW2YAIQBSJbbw4rzZ699yd1qEk/9RWs9FT/5Yv1ISnuEiuZYv5NsUdI617oqAVATtjp3ZHKVgdbf72jrU516r3CvrfK9avcfRQ67jZJDl1fltqnjjKrB692S0d48Bdt9z2Uk0ly7mRKrGUj0HB2dVPbL5i+AQsaV+cOcbkspWBfsVwAYxpX7yVzidUnwcl8AbXxzXwIIc+8SC3BcgSMYrv19vY5xYU7QhgI1hZ6j1Y2S9/G3nB/nkvgkYDPqpqxZ1l8fG3j8whZyjRwrz3fvuS4nCJPI60mEIHlHGnp6diEjKBJmzOlPn9jTPqqOlfe8ePlCPRvpO3gFEDs/Vf0zpQHI3YnHGC8SNvzkizHHXVXJmgtqJT9itSIpKYn2qK4kaVb7JycPeKSw5gFTh2LIaXR/o/XBHqeEUwWEMZJir2AeHB+flYOjk3J6xrzjPaXMzeIuOqv9FmYOdpDekM+fPdG/SWIqtkRlcOMSBMl45TnhkgJAM/sEyRbYP551SNYBqKwHxpcejrvUFCOxRpk27h6vPD+R1nIeqGdsgGclD+uU+PT8woDwElfj6amyuLJUNneelmdfvSybO5jJbJfp6UEZHYeptFSUc4tpnuObJLV7J/Xfbsj++GmPI/CbG4GRv/gv/+P7BJHasMU2OHsJGEyT30hNlFFUDQTBIxpzzGPsFujguhaE31quxmbCZh72hIdkpGzaXOkFJqA43cmS2Igts4G1d/DAueV9zuZaQqSs6YQf3NnQE2y2dYIBhK1EMgDGmzkP6RSyuy6M8wgDE7DFebWS0xxjOFvUgr38rWPMmkbkefjk8/K+FpTxGchMIrdLUB9mrwV7BlvZCG8L5jItYOTfw5+R/5dtTK2jbAFhe/6ZihmPBC0Bx+1ntdfbA6cAwlo0XwFh3tdO9YCnAMz8rR3rFpANg8U8rPP+uKK219ACu9yDrIecE2ChBU68LufWnm9en16MYSYDCAVaKiD0awGGo2pR4bEK9Cz+nZ5zNuoh6HUNIe6ZM2UeSWS18+ZBq4xobYWSa1LdSrVND/DtwL8+z70Pk1hgbfNe1k2CIck8cY+8RVJpl1azIg4ubO0/IRUAQRlrneMQlPGZvP6AGprLq9quwkFK5N8CTqpTATgcl/29A8n3eIDPzy+W6WnYyGkFVB8rYNw/OConp4CZa/e31D5hwA2YFkuIWx/SXTLB05My4EFqu7W+Xra3NlRLSKAF+6oaKklc3ZoE8E7ge4qrZjXDiuQSuRV1NrBXlsUfmzWqsieYQsaO18dcJmPpJuIH5ZDm71fX2kcJ3ABbaVROvQ8B0dKyA+u5GTsoAgoZFBgRQBu7Iyzf1AwZchuwcG953bMnTwUGkeID7ng952h2ZkWSMT47wTjXBm/vTgAAIABJREFUqRrJ8XExFjHggClCvibjnSUA/q2CaN5H0gMjH7mT1por9kX+Tt0g48nvAfMuHTATk/o8sypYw8+IZQDU8N6ba7cIwuDCdX6wTRjhHGpeqJH2xZkCMxkviSmk1taAS3KxKt0zw869sOS0ZZkI5rlXrC2Of4b6pNr5BxDyTFBzdgx6aoKlBYRxIr0JYzQyJvlrao2QY8oZsjpXGgi6Dg95qJMozDHAqiWNrDfewzOxS940rW1gX3g+5xmptUi9aV2beobLmMfMbZJD3C+tddavHF5dvxc1gZNulu/zPrn0DmC7J1yHKpMjzxNYSd4vAH1wpOchx8JoClaK96udRe2dGdUN18dYAGC4t6nPBdBJdj42pvmkpMtgoOMy1yIzjlKIc81ce8AcT03ZZGV5SdclmSiM1YSBYoAa+0UY1Xb/y7Ok3es5J37PPsX5Zg51QKxmGZ18s3NujGm4N1wbMk72LNhnkgzEGax/JJiMEXsW92vnyU55srNdNjfWlHxhb8I9GTXD8uKS5vHu509K8gCcGIecB2PDeR7Sfoa1UWXeku+idGCukXQ5PlHdKqU/gCnv3a5nTL/XOJQyB5lbAM0kj9Qy45y68bNyeAx7WNsBTY+V2Rm3koIt3FhfLV+9eFZevXxeFgfzZV6snWPDcod080LSzW4N3dx1e5v8BthfMMBZXy1bG5vdvGJtfs4zAlNa4jaSva70K4PBbFleHOh5CChU8vyWfb0oiXiOuqSMlun5ubK8vlK2nzwtz168Kitr22VxaU3s4OgYcm6zwXEcTg96xxB+6g/HfL+5MP3xyI8j8NsZgZH/8b/5T+9dgwS7QDDlZuF8scFRV9Nq+PWwUebJdRBsbPQlZHF7Q3VwS/0fm2RAWYAVm0wKwgUW6WuFJTcFxFX+FqZP+KTJ0nF8NvKYT7SZvRRQJwhNNi9SqSzoAKYAGIOt3smTDHZbs9HW7jkR5YdDZKV5iLSgZRhwDQOq/H8ePHnwt4Bm+BgxlkldS94TqU0HXqoLXVcrVxkcyZyq7DGf3zJeuuFkt7/QdmIY0A4Drxa8tqzelwGhP4gHHg9PGz64PUP7OQmik6ENcG5BYXsdw8A8f+vBcl/v2W7mw+Ay598yeQGEcfnj/S0gHAbPFLaTbfcDsII6MouVCe1BM3LFsdqz0P/urg9mVawNslq7aRLo8rAFEAIMVcSPrbcMUtxvMXM0a4WfqWlKDaGDP9e9Zi0yn8MmJFufAFW1fnL989oA/MEAAERgqQjyAINk62HNOM721pYCQz5nb/ezggq1zRgMDICO3GOOoE2mGzAm1Xlvb9/mMSSJ2GcAhdS4kMUmIDg6Pi2ncujDYAI53YgSRwBCGQFpDbjuEoaAIIXs9drKioKt9bVVBSmSYWHagNwQFg4DqnGsxm1ygmEEQAGGhgCGb+R+yLCoo+SL8WAfQoJHQ2VkgnxR00QwG2UF4INARxJK3JJpU1HNdhivNPVmbwOAw0IyVjCtMHSAG+zSqUciIAR0AQhnkHLWJA97HfdsY3W1rCwud73fOA/AFveCfZL6w/mFBYFFGEuCVhITSGH39w87YM/zgKSDWnPIedHPBO4ZAAkWVm6G8/M6dphAxo57AfgEVCUxCIBww3nXZdnsYUYgw7JRGpETCJfO3AN5nYLxk2NJdJHHmi1CroqBB83RB3UPsbsvAMD2/dUdVZJK189lv+SamNdK8KkVCrJHGARA7ZnOiXPvagGVFDErFQdqWESuVQFs7aNmMxrW66jmL8wGa5a5b9aeZyW966rTNdJ57YU4Tfq8QcTam9MOqioK4m6dpJ2SKTduzWDJNjX3vYN33EEDCrVP12+MrHT85rkgG/+7GyUi1OsUY5YJGyhFkeNaYSsfGKeD/UPNaSl9BEJtdMV6AKQqAVklp9rTx8cFYpgzMnyhd+fBgfYhXgsbBCAE0IQhzPOY62FcxE7GgKqynfw+9aFhk5QEQcI5a5Ma/s6XTUiOu99xXlEftUnW7PG8njUSYxrOHVaf9i/ZQwH2ShRfXnjt1iQJe+XHj7uFPY2kFu6igCrml/dTenA6EYAZDr0ASb5MYyyEezJSzPl5gSPM9g4O9+Vuyvnwxf6wtm5XUPaws/NTSUvb55eUGrXmE5UC+zTrbnZuXnsWexF76/6ejWfim8DaV9lBZdBZHwCkqxsUXlfl6Jj1TFKQ+A1Z/ohMYzh/2EHAIKBwfgYXUmTprn3lKaWEohITxFM2CCIZhbydRCPnzD1jPDbXMdrxPoOjL4lDJK5Sp6jOr+75N1cysllapN8qijfHFCQXpWbDGKaMqtn8/OJiWdpYLVvbT8vOs6/KYGGlzMwtqu+g6gfVfzDu6QGAjwzhbweWPH7K39cIjPyv/+wf34tZY/rXLgR9wEj20TIZ68hvlX3EzpigiOzt+SVZ8lNlulyLxCJNYNpLDztpW3UXywaMZlxOhJXpi0RTYMKCuQfSSslNq/W1C6vtFknGNw/dHDsyoQS4fV+nvtdez/bYNS7sYm5IHqYtYGkZuBagtCxiQFLLYPHalgnjNQHM/Lt9OAesRT5qdrAHDW0WMwCnZf9aSV5qCX8Ve9dNvgYQfol5+1VsXPv7hwGGj/xwDGqOWQi9sl+1kf0wiGtB1zBDN/w5LShrxyNz2WPfA8/h7F772Q9ZvNFq6uKgjc8JWB0G1vlcBaRIPrvaRQ2svltQnvtpialrRW197xYwZIj5TAAhmW7AH8ENYJAgmMwxDz5JlZq+iBmrBFKs7zRf7ljM2opAcrC6vlWLWH+fuer+dVPqyZQ5BYuV7D+SMvYEgjrYK4IN5mpYAIIzal5wg+T4AAvWKsF9gIqK9WWOM1Hu70Y6swFyvnw+gFBypbNzZbPPqAO+JjjH+Mq1xGR0CTazpjAaOT3F7OLUzcnnZsva6mrZWF8rK8uLCtSxRKdFBWMLyE7gxX0Vs3l4VLPYtQWPatXMbBFIIf1iPAFzBEtuBm3jno/vP5QP799rT+R3MIEyb5mgBQUOe2dqPxHJrSSp1PTVsWBMlxYWZaMPsOL+HuzRl/C9GAeYf8ZsRj32XEsqpgYn0nnqTBf1zVziuASQXBNB1trGhlhCgOWPP76WaQ9jB0hiTNNuQQnBq0uNlaWw3CObJUnVMWmJJsdk3uzufZbBDdfMnizn0elpsQCpZwUMExgHhGIegTwrQb7qaItNKuQ8SEsCAIBcGfc1ZwAtzDEAIY6MjI8TL8grr5U8sXzP3yDM7MdJ6hBAS9pbawgJ+r3/38vllrXJZzBmjKEY2pqQNCvn5Ag/SX4i+0uyTvvDKEG+mTocb0necC4YM9FbMf1yMW0Jc+Ka5tEKTmGdixIB6qemVjZmQmD5lPC8Yv7bJEZJuraOuZqQJaGmvai+zmy4DZ8yLl73XNOlztkB+KyY1yNJeQ3YAqz4t2rK9t1vVDLEGj/0DsZO8vLasHzcKLf8mHYdYu3bGVVCACGv4ZiSCFezLcYn88h9E93iIuqjvqedEwN8kfRhvwyDFtdP9inmJ3OHeQA4Tf9N7ndbG0viBNk1gJBxDhhE+sp1AdTwNggLzdyVSyd1ulfX5eAAabn7NCLPJIkVXwAnwW3mA5iCdeezJbNcXJDbtN2kmavXXT0uQJp7x2t5FqhXI4x8XbOJjZL4JsFG0j7mTjaXWS6ra+vl5uZObCVSVMaAZ5DBtWW3gD/JRtXqIXHSnRLz6gut+07cdyfgur66Ur766nl59dWz8uzJtur6WIZJojsZeS82XX2tqe07O5eSAUAIuOazOAcB3tUVJQkA2cjLqSk+Pj0T8yewB+sOk3l+XqYmxqQGAUwDQjX/pVqjxnyqTEzNqschZjKLJAc3d8rmzvMyPYPLKS7VtLKgJGLc0QnZwVrKEblozxD+fYXtj5/7OAK/mREY+b/+/E/v1VBYfW9cc8RXJ3ejkSjuZDUTx6ZLfYvMEwCEF5cqSibzpMwvRcJdfVzf/LrrN9gAQmfU0LPfiplMMXyknzx4yRblvMJMOaPsh2IMcfKQYRMOOxi5Kpuav3rr/RYw9dk0b1Qt4/UlsBPgF4DQAhBtjTVb+6vAYGQoOYdI9vLwDrBrj9OySs5c+TwDGL/E2kWqYzdIO1gGIHVj2VCnDjh87PYrTF/ua3uMFoR2gUn9nLz+p1PXQNDgys3qcz45NsfNePD+XEsecLlnGcv2ng0fy///0FinBYQBaflMz/0ePCqrXse7vcaWxc01qpYJIySZL7ndhcazXqMLEo0O06tQgFDBoIMn3qU2KCqIx2jGLKrd21xbQSBMRtn1kfT/7IO7dm5zHawn1l/qbGPKkDGNBDr1fRmb/l5Y2iqJ69ioWh0kAcT/A4xSE8JPriVSQtbl2Ylt4RWgyXFu3hJAsX3HZkdUX2UZOrImmr3bgMQW9jfX7AVI0wnC7wSIVLtcPQMErjFHgcG/uVEd4h7ujXu7BgmjI2bblpfKAvUsZK2rhA9WkKCRAAxrdEnHb202YpBmtkNBr0xz6M+HnHFK9wuAQzBo8ymDapmo4F5453YVCTABhcdHdrXkm4A+ySAxRAAPtTW5032bn0UCtywAxjgCpADknJ8YRuT0lQ2TrP/+XjLTjdW1srW5qTHn9x34xqqeVhuDgeqNyMrDEnIdJPqo2WN+cC1c097ero6p+qx5y1fTm5CaxriPcg/3cXSUccxVV4vE/fb6s+oEQMizgvFJU26y8rpvUl7QhsWf55ZByLdGq4T3VPOMCI1zVENy7plquSz3lQma9vtau1tdewNk88wAoOtZoQATee+5WE3AqXQu1dGRz2PuKllSmVjml5KSF34ucq/obxYVB2oXg2fA3liZkTTWcwXgcHi4b1ax9vzLevQ+xBgd6zMZt/Q0FOivCQ+SCbCxABGeHXEFJYmQvUsMZH2Wc1wSTmF+ZPgkkxD3TwScWj3APbiUiRCsE+PLOabGj+PEhZP7ymfw7Gf/YK4wVsgSAZZIquO2yTkZONnQLTJVxlQM7YXrR/kbcwswmvo8ri9JU+YP/45bKu/NNXEsPyduZEzC2EU+CqBgfvIZgB4Bs8NDsZGAwrCRdr10H2N+zzlwfIDKL37xCxtqTU+XZ8+e6e9cX5csv7cvQvwSHMvAbt+Ug4Mj1T/z2dTd3d4BiqkDN/gTkJ1mfrmlAQkNWDb29wVaWMwYEHpvu5b5FvsAigXmJEzezva2ej6SRuccDo8ONYe4Fu9TYwJQcR3GuGUwWFTrG8njz87K6x/pQfpBzCX3zIkmJywAhVqvlDzIHRjGnLlv91yvtxurBpYWZIyztbGq5BsgTT1o61pxPKFHm1vriJU3WCWpSPJH7c7GAHd1X65SfZIvAMiTs/POu8IA87ZcS3aNyyhMOzW8NmCSU/3EVJmZWyjzC0tlsLBcFldXyzxs7NpmWV3fLpOTs2UMM5lqJIOZjLjM9F/uyJK2hvA3E5Q/HvVxBP6+RmDk//0f/uwe57KwapHV+IHshawAs9r1E7DwMEBuwCLjgUJgQwYMjbxshDsjEZstBOjxM4Y1yfTJQY1ahnEXnJuRsB7etQtnepBwXgkS+JmgN055HeCsgFAPoOqqFkCYYn82pATDbFI9I2SNexvo52HUM4m29vcm1GeeAyoCggJcWhAVZqkFMS1D2DJTkcZkYoSZsqyw7/EXUNgDkiqTqGDRWexaJ1bZrZalaicegNBGJj/96u+pwdsweB3+e4BTwOWXWEI3qjdj+JA5c2Y/NZO8N/MlxzGA8obP1zAIHwatw6DzwXVX8NmCTOM21/EN34PMkZ9+plnINOnl3wGSHWB3maa+uPScpzPGk7IWd+1gAlrhAzeqRlqEjGh+vqyuLovxGqdxPTU9TW/MzG2OkXHMGmxrhsKmRb5mQOO53c5jOye6rczE1GTtC3fsrD9sTHWsTHDEfZEpyGDgBuLVzEKy1Gp6kb50AMKwD2lMTKuFi/PLcn7qGpMU9ruf5X25VVaYMRkXc0nQChgkKGfwqOkCAAF4Pnx4rwAbpz03jZ4rs3PuU+VehG76TCYeaSaBmAPLMEA3DwAhH0AiLJJDPhsGFHmpmDNAzORkOTygZu6g9r0zU+I9Civ8o2qO8LnKJN18WzVO8/O62bCHpL8J5AGEYtqo36m1mgLGd7cChbr+Wq/JbABEbm9ulRfPnun3AYQEkdRfAxyQh8rZVEY2HzvreAJ5kn18HuP27t3banF/J0aamkKYEYAKgJAAkf07xizHpzYZYfwYI1gy5kOSDQR+BKUEfrAn3F/LtGqZAjXptcaNQJXgM+2MuA4+h7sP4ErPN0BhJMLqUQerJzl06pt4rnhum4m9sq1+ZQC7pvIyVTIDkv3MPSBPNW8lQc17aukCx+K1JDR5HnZJzfTcRMFCuwXmZzXpOD6hbyKJAte2SSZavzgWJkwX52dm5GoLCMvDLeGTAVHTwoOaVuYuP9O/kWcy8j/V5lVGN8yVajvrcVIXZ9BAIuJGQMhOk/TMG9FaitqA9/J37i2gkvpQ1Q8fHgmo4B5JsoK1T02h6i/VHsQ9+VjvHJOx5Bh5lis5dHSka4zTaJjT1PmF7Q77JcBQGWrepzmIa+bBgcYO9g9gsrO9pTkJ4IDpY+xgGGGdxKwtLmqctD7USuJaclDezzoIIOTz5Qb64oXGgL9xHM3JkaKerPy/5/SIQDEeC9TnIfP88fWbcnl5pzlNCwbqhJGFT9M0HY8Ekt/08Ly6UB0k/TYxwmJvILFg9chd+fDpk9aP3XCddH/6ZEftNNgvqDWEhY75Xfpe8n4rOXZVe8c6X1/fEMsGc00/07dvcBhmjZl5JfnIvHE8M1pGkXnXnq88k1RmRH/PWgbCvjCYmymry4tlcTBXZmfck5DzR0bcx0X016XX44XqEdO+BNB+el6Zx2qyBGu6sOhEFMkhQPbJGYq1ezWOD/tN4g9sOjlBDfm4GEIDQs5huswvLJellbWysLhcFpAlr6yUheW1sri0oTp1airTc/D2vvYNlLHXw69HhvCLIeLjL38PRmDk//uLP7tn0aRIO9IONoNpgiZ6w5AZrUFS5BkERQRh0pIfnSjrS7BBBjhBO5tFHpBhuGqkqR8dM4ZEoQuY/OCWnOT8TA+Q9CpqGURr8G2m0IHFWt+QrGKywb1805tcCwj1wKxGH3bxNDsUECLjm2SBa5+3SOvCznH8YYauBUAJLlpAGBBjma2liK08NYAwx43UycDJVsht0J7Pa5k/zqsbi2oGEmAZINIGIgQ1qYFqgVzOP+/9iaSyAuNs9i3DlHN8CAjNEOa7BWs9E9ozhBmLyLc4fgsI8/dhlrBl/n4dIMx9UcDHXKjB6TAgbJnHAL32mj2mlnnZ4KU3+Gnf29uWevQ9nu43KbfCBgyqpUJ1r+sNEmbKysqyauGQjBJ8QJUF/LWy53xuxuJLQDpJicxr3pNEg+VarE96Pk2JkTIDb2dGEkXIytK2IAmWMJL8hLHB2IBalIDUOPwl2cMxs54Yj9trTCvO9b4wMJgHAAaRGQEMyfzysEc6SZAlUIjTcCnu67f7qbx/DyNAU/vPruGcGNNeQ6CCREsyXNV51Uz04oLldNRYqabK7LoZwhsFPwR6SC75PM758y5tAw70ujAx1EYT7LRrPtJOEmfUFHFOamlxZcMd2fbjYDo2KmnU1cWl5MoKwOltNj2j4FNMDDWNmH7JMMJyUwf/Y2V5cbE8f/q0vHzxldYJv+ezAMi0vCCgIxjsWBM1mbbtPvLctJEAmACofY6XGiOCThgS2A0rS+yCqb2ceTtSBFjYl1lPlsQ5yGfclECsYD0JRJhxxsZtJO6UDDg5PZHzrOVrmJzYddXrDkmn9wDOA+Di+WoWl8DQ52RAyHslERbr6aQloJh7pXpAVCH3dvhEeswzLTJIQAqJDq4l4EwyOgyFBAYMCEloqi5LRjc+NnMGqTS7Nck2jgGDhVkbJ8ZcRZYHuM1+4nvi2loUBEq+Vlad8+O8wvJEZglwWVtfF8ABPHNNMD3c89R7KlAfDHrDE0ycDi3d7evpYLdHxaIDCAED7BsBjaxfAN7yyopMoxgr2PyD/QOBQdhmOwTfVVCJGQi1mpPl7KKXK5JE4LpILDBe3FeuiW+pBWpD+yQd86ziXMLCsW8ynoCEOPtynlwzYIh9ExYP186XL55rDgOikCTGqCbjIXAr8yOznZwD58bf+cwYOaU0Bedd5lTiFBKuMHfUVMpRuSqSWEskN3Y/75U3b96W73/8sVA2T9seeiXyGatrtKGYVNKP3nzHOM4eH6l2bmdrSz+5Pre5YJ+9L2/eujVMa8YD8CVZw97Wx0W0lbH0Miw0c1/JKxzl2ccWl+x2e3xSvv/uh/Ljj2/LyYkTOsiXVZqwiNsvrBuSS+8dblzvpK3vE1P6Xiw2ygsSl1OTuIXCkNPaZFI18V1cgcvp7Z3rAQ9tuIPBIGtR0tsL6okdmzF35wc2BSJGgcE8Vj9auYk5FkDVgyHS5LjcpWdnbejkZ+tEGUVRML9UBosrZbCwWAYrq2Wwul7mFlbK/MJKGR93j20AIWCQYyvKqs90xzE1kduZyvweIIDHS3gcgWYERv7vP//TeyZ9XPFaQIhEiP5T2rCq1LMLuslWyZWTAm8kH6fKFKogvzITPOh4rx+EWEA7Q8TGxkLlS8G9mpm6n1qCch527k/m/j28P/IQApoAqrAS+UwFk7VPEj8TZLL5JJsWdi+v84YWu35nlQIIIzvNe8N45nNy/IxpwFCujZ/ta9prb4FMMnItK8b7kjlv5RauhTQT2IK1jEHOIdffyWtjgNBIR9vVwDVhk95vfg6W3DOwZ/IMXvp+WP4c9xXMdT8Epj5GPyZhBvVJDySjLVPYSkZbJjSAMH8P8M1YDJ+DN3Vn/B4As+biA6b0gAsgrH9vAe4w4Ja7WSdvtTTVoNL/HgZnAbztPPH7a2P3aibhe0mhfual+yqlV9jS0oKyyDAfMAx8npiI2kMr0u8W8HPMYRY685zzbMczYxrAOjM9KwCGiYz/5qBYNXCVocq64tpYJzy8ldmutbkElJF7RQbOrGKNtW6Bkq/RKP7ySoCQueX+ptT8IRW9U+0WATj9qkhOcW7qr0eQj+GFQBf9+T7J2p3au8vrSwU/XDM1Jjj4GQzOCuzQZgGzGXsfIOnzHiWrfakkbHSAqRYKCb4I+AhkCTK5DtalzHSqRFLgUgCztu2hGTrmJTT11n7plghhCAGaCuqRfiG1PT9X8IWMbnVpWUESYIl98fD4WNl0m/y4lxsgDRMGwOCrl68UTPH7t+/eigGgzyHAnkAaUAQbS90fY2xXSveZzTPh+PiwazxO1h0g8NVXX9Xm4hPlHHOhKxiFEfWtC/P4sPaLGkrqzudkFnR8dCxmEqktDBP3luCUc2KfwaiCekFkkTAssfgPUPXcgV1kDthVNO1ZNDf5+zXlBA0grAwbbJ+Me6rCIMkYrptx4ZnmZIXHlPsECEsdLkEpnwsQhA3lJ188m+Zm6Q9K/8QZy0PPzsSYAU6ZBz0Ld2v1gfoxGoQFELquzkkCjkGAzz0Uy0MdWZX/AsBSLgEzCBjkm2cjxw0gZE6m/y/gE/aY+cs5xeWTn8x/gm5es7SEtHpZv2P9wq5zHYDjuVnk6svlydMnAsEkbQyY3pW3b98IbHA99BqEZVO/x+kpzVHWIefFmMOEA6xIdjC2kkJ/NmMu6XNTex6Qzf3nb3HvDUMY9hmAyzHofcx5Awi/+upFefXyK7G87AfsA3KzpUaNJDROv/PzSiLJ4Kr2fBSQpUUW8vPaHoPPCSCWVJq4pbbq4bzyuiQu2ZdIgDA+r9+8K9//8EZulzOzczJdefrsadne2dIej/nVoaT4+wKEyFwx5mI/YHwyJsyj9x8/lI8fP2j9APiYJ8hFSRIiTzbT6+cx3+2erxYMMh9yEsZlPxcCZt9/93354Yc3MmwBvFHXSHIgLVrYLwCFUnIhBae3rmSudnUGBIpJHyMuuS2jI8R6IypzABR2e2I1laEs4FNtR8M8Ys/hnGI6xfpVqUTt7Ujyh2cKDOHRCS1QrAxR/bjqhTG1QWY/LTUDCY1xwCCsPzW9sygwFstgcaksrm2UwepmmR0sldk5mHUkuzSjx4RmRIlHO5c69x5WsI2XvvS79u+P/34cgd+1ERj5P//5n9zzMJIFdmXbAn4GLKpFSxZU1Fz1+2LNaAYqEGC3LDu0YU3dZ8V52IWRSyDIBhsJERsVDytkcq0EkY3BWVj3J2sZjGSSVVdyd9cFVGFqEpTm/wOKzJQ54xTQ0bJwDtTN1HTypYaBTOYyWX6Ok6A5DN+XgAi/i+RlGAwnCMik+RJ7E+DQ1nf6XN3LKg/OliHM+bcMod5fAWHOM+OQ48TcpD2mHyyuoSNDFvdMZxxd85IxdmP1h/WAPaDsAaGzib0Y03WEzoDm3PjZsoUt2AsAk1SkzpUwqMNMaT7HtXb+zBaU5bhhcgIIA7YzNgGCOT99DgBrFDczJz50+Hot/iyAhGtgvsSu+jW+bhvM2JHvnvqwmlQhCI9cDXkjwQO/Q/rIQ4+1SU/C1C1y/pnX7Zjl37n23OMA1gSXAYi574wx7CABu3oCCtg3KVKSEvWe5/51n8GcoXFxXasEs+knp7VfGaTIudRzrErK3ALFTB3fSH6QhN5gxIShB4BwGunnnH5OwF6KafF+hATq6ORYoMlM4ftycnosMHV+TrBdlMEWEERGKvMPmieTjfeX1AJVMcDN5TqovfN+SCaefa+2RBC4cbNogcZaGySpM/J1LPurZFup7AoYBRrqNTOHCO7TdJ4g/PT4RAwRTe+3Nja0FgFbn/f3yi7mPse04Djt7PBnZ2bL052d8rOXr8rXr151PQJ/+d235d/8zd+Uv/3bvxXjRpAH08McfPfug+Yo90R+Rl0dtXtgcl9gPvhsgk6OC3jmfAHCPA/YFwmiOW6ALvfViQkhUiNyAAAgAElEQVSzj3wTkALIXEOKo+mxamdtjrGocUFK6r6FyN4uJDuNqQRja9dS2kjQ39bBqHpR1sQMYBC3R89pW/ADGsVUVXdK7i8g0EYkLlUgSCbBwTnl3LKvqHa+NhxnHCSBVLLSRkOaPwu4sbolCV/qs7dvV1TeAysNCNE6r/oI78FOQCTpFZYqzAfPSPZbfsLIpl5X9Yv3BvIwy4CHyAPl+FvbwGgN8yyWAsRKBBIU1JjBznC/qKtdXiH4XxITI2l1bX+B8RImULufPikJs7S4VF589Uz3BTYXtgrmDbMjEsKMMwzj06dPJckEpFLT9l6utgaE1KvCNMdRtHMprsAzUkzGHwY099+A2ewRX62qIX0NAbDsmSurq+XF82cChYxp/p77wdgzrowZX5LFskZrn8zERYldwnir9KXGEZwb48V7I+VN8pb5REIBSfYbSUZJStHWY6bs7GyUly+fi8GEHWTO0p4Hdpj7Qv0gBlgAL7duca0155QWLshjHauNVuZ3YNUDybhxtzhhXnnf8TMmSXXP9wnFb0g2mfPfff+dkkbUPHJ9JGg89nYxjXmUC/Ldossu2COuwV4aCPjh7nlxeVbu7250bUjySWow/xJzqJZ476C8e/9BySGAM2CTz+lixVviNScXNR8xZupadpwKpY2OTYjdJ+mmXr0z02WBhvM4Ldf2I8hjYf1gNwGFS8trZXljqwzWt8vsPGsGJphzo+QA8StupNV1vavv+CkofASE3aPy8R+/JyMw8j//k3+oKc9mEyYJEwUWBhmZuboQ2QyTneOBTkDGwz0yS/XWUd2e9ecK8EXXOxBvAWFMC/SQY+OqBhoBcbxfDCLBvoqIXUPohzhSVhfP85VsUkBLCzT4O783kLUMKEGDN8xY1Mc0pK/pyt8iHQqDknN38GTmYBgQZtPLubSAMMBnmNnLNUeCkc/PMSKpy+aeLH5e174+73kAhrV5u0fWr2LKlBGrrOPw2CSYbccvxwkDmte09yCgN0DNYKFn7CIbHQan3RxqbNGHz0GBVdgbauhq7WrOqwWYHncDmWRMA/oy7/h/JSi6xvFe5S2wyrrPWBFc8QC23MxPkR5M9q1Xcu4tM+Fx8vrI+ckcpkqObCRj+3E95BUYGoBSA+e+hIAYQMpUDQKcgAgIDbDMPQkLz5nyugRHOb+sl4yJ5+O4XBQlHVfrAQcmAsHV8IN1yu9a2TMg6PzUcjvOnS+CWYK/1AvzNwI8jFJUP0IfOwJ5JGFkfyv4nJywnM9NsV1LSOBNth1AaLnPiOTlsGYEOEj6+H9A4OGxZYywOnw+TACJCMlHp83AqJk9Dc0J0qs0G9Yxe46cL+ftHkhWnT0FQw6basD4WR3BnFAAU3sVcn0wln3SakzMQgLJyEYZHwJlaooI1gDHAELOETMXghwSEOwFHz59LO8+fHCT+yrFlTvk0lLZ2dpW/SD9CGFnSAR99/335W8qIOT6YLJ2njzRddMbMQE4pmC2l/fYkGwIaJVsdH6uPJVkzs6N3DOuK5JXGJ+YhBC48neOqfGdnVWwxbiZEU4CkcDcbA2Ba8wvYI14DYANQCBJbe1PR30jYBQmgiQVgMegbVbBNSyb1oCMR2prlqb23IH0eMeKMt4sYBwXZcpxaEYsiaLU3sYIBaZZidG6VgmWuZ+DyhAyb9Xe4OhQz0TWNC1L0pfQTqWWtUZimD3A+0HfAkjPHmqhKuAlsQkYjkmLgA1BN7LYWoPfBtUcydJzMyl8wwxTkkGygnMRM7gIACBApsepjXDM9CMbPRJIJyljdm9H14KMmpo8Ei5Ikg3gpwUEwxAytjJ52t+X3wDXzRpCMsk3oIOxDKDieNz7AGOYRI7FMdskcGoJ86zok1vX2nPYG5E47+xsay4EFCbxHUkiiQjX6Y13Sqk8s3Nv8tzg3nAOmRepQWS9BKhbtXRZjZAwZtoru5/3y8fdvXJ1TYJsXOCJMXz69In2HDWBx13z2iZ7qBYGg3ndMyedLF12CYvN9Dg3J2BH5UTqlkSuSVUSTrEJSRHk1Tw7WM9ILweOreTea7Mf1vznz3vah5m3KLZwIWU/WVpe1vtyLtoPTk98LrDwpSihsLpCMmFO14N8e3SE2lrPN+qN9exRWc6oSozev/ugekiMiThH1jn3IdfGs5Tz5nqQhUtSLkXaeTk4PNZ6hdmTgqO6/k5Pjdees0tiupUwoHn96FiZxPV3frFsbG2XlY2dMru8IaOZ6ZkAwrGuYD/GqVKL2E6g+/49if0fL+NxBH4yAiN/+V/9A839BLExISHAQ47GwyGZITYmyWlqvyjJhKaREUxrs+FBnwCTzCVfCfRjXNEyhJJ6wLTVGqNk1nifzGWQGUiy4saoKWyXXKMaivB5eV/LEibITjaXDVp1GfXBKBls12/R7GEC3YC2BM15OHhj7Q0SAjh7Bq1nulqA0z5ccuz2PS1YEnOSBq71dvH3sKQ9y+imy7lvOUZ7LwPUssEqi+YXfFk6WVmvYbDaAr2cfwt6hwFTe07tsfr3pgly3Mn6lhuZoe1nBqC1QDa/C6PlbGXLQhpotfchTqPtGAdQytGz60lp5jFfLUsagAhwHh/KuAYQxlmU7GySLLkvAYS+x6kHDZAkyQlD6HPRg7Srx7CpBWDQtbmwG1PuVbdAzzDLu/J5rLeHINzjwVpm/fBvXqNm000rDeZM3tuziSNy+STdy7pjLfE6gs+wf/RDI7CMfIvjn1AfcnDQfaacMqvNfNgW7oUatuOaV/vTwSQy+gbBlvCSbeeYrFHLl0cEBvlm/4l8nUCFoFONlk/PlF2/hqW9xVzJLTb2D/YcbKrdDcDTmXP6ECYhkIQU1xvmDsZhdnZerAxZbQITM0h2+8X9LsHi/Jzr1mx0cao66wSXjJl7bK12ybKwHrCDGPeQTKP+jN6DXL+kerUei7kBGHz99k158+6drotzJLDe3Ngs25sbZWtjq6wDICfGdV9gcGAHf/nLX0oeCvh6+fJlWV5e0fkRoMEC0e8RsMsXASnSNe6Hpa0EiuM6bwI3gBZzhXkpxnF52dbw1UAEgEAwTH1QGoMz5w1o2M+977pVkUEN95X7GxYEgwuuDTDI9ak1xuWlZIFxkGVe9I6jGITQRPxIYIfnDeslbSgiyfc+6iA5NfJuj3Gn4Dh9IZO0zN7jlUoO0/XZzC/+P8oVQC9AiXsM00MiIMCmrauN2obaujzXODeulXXNWlb/vksnHLTfVFfXPJcYw7CwSvQJGNqEJwyWEnJV0m9ZnU2rGBvmXICOet6pnc2iAvr0cZTL6TQyvjMBcCw2CNzXN9ZscnNNv84jATiM5bgW9hfuVZw4+UwYrpOzUzckJ+lT6wwDClkb/B4GMU6gAXxIlPmmlQ1f6QsYmTb3Ms9l5mSULOwflr8uaY/rEtpVYs3x+Ur7CfVHrYY9nC+vzzOfeZC9zsZGTk4nUaH7Xet7kY6qx2pt4K5SGlxY5Vrs+c79QeYJYMXICjfRgA6eiiq3kQvySAeWAYWcH3M55Th5vlG3Bzs4WHBto55rPBPFsjHPHbdQ/0fLHO4Tii4SZyT3+XDFb9U5l7iONWe2eKC9XmD85KTs7e+Vj7iBnp2KIWdFcP7Ly+6dyjwSkNM1UDLg3oMy1ZKT9JjAJ66mn/dwS7V7K/MqJQ9OZHoc+A4gvLpAmss5HGBFpxryrAfuJ+zkzPSkzoeEgJjQyakyMjYhdnCwtFJ2njwrK5s7ZWoBBnZQpmfmyuiIpafIYOXinoX+CAi7OOjxH7//IzDyL/+L/1CmMglUFTyRuaRh6oSzMwFPbJACZ9oQcZqEqaBxNKAQeYQ3+47NkhucWcCOgby8rBuU5ToEibcKDGwIkAeUJFcz07Vvly2t82CVuUUFhJHZtExdKz/tAeGFAtlk9iL7SGBswFqDk8oiMS7JOuah7UyWi7TDEgZUtIC0BUw5twSLyTIGLLVAJuxVGNAAkEhGndmOtLUHLi3AzHvyuxbQRKrEa37CylVAmPe1078FSPl9C9CGwWk+sz1GAEYefP5bX5s4fD45Zg9MejlqXpv7/yVAmNf4Z//eVporN0KkOBUQtuxhO47dmGiMau1rY+UukFUZQjd4ttwubF3G25/tuZM60IyD3+7Ce8hMr0uvQR74vDeAkIctVuXqOUe/KvUktFswgQnfuWcJZDinFogla97OuSQfOJUAe67h4vxKLScINm1VT0N4S3UUbFVAqHWh3m9FdTusW0CC2sJM4Ups6VYLTB2YHOncJQWrtY6qiSRIZrwkhXXNnseWWpzZMjlFWwOy6DXAOQEQHihgwJ6fxBbtBOiXyDEIRNmjwqBiQOJ6sxs7tda6Xa39CpRlJrGMcceG9iws0d++e6eAGrYyMnLeo7FCQokJzwT1e85op2+Yxqy2lCD4DoCWKUw1pRmBTcWhVnJZanHMFFMfpNdPjJdPu5/Lm3dvy49v3par60vNDZgU2Lv11TXNC8aN62aFAc5wWPz222+1dzMPXn39tVgXQBcBHrWE1PfRnJ05QSBNHRNz0ZI4B/yqa5P7pZUaBNJdUL2woHtOyw/qFe2GeCKgQYAJCJNxDPVaUpncKSBk79WY4yLL72ozdMaXz+D5wjFgUGF3YX2RY+JoCZOOCyESMfo2wqAQOOPUqT5phI6R/DayT8/donF3MjArkSD8Ugwa4845A4ojHxV7HAfh2o6GucU8EehTLeZ4ucEt9+JcQTbPgEgO+ZsA4ZUVNVwDXwGVsP9cs/oNXlrZ4qCeOeBnH2sziVLWj9maG811no/cE47H2jSDfVbZQZdpMK84rpl69zlEfSA2VVJu71Ey9JjDtMdtFcjz8nvuPZvq9RWtPqrJlBw2LWGNG6nqgauSRy2kbuiH5zpBzo8kAnOHL84TQJj6x+xhzGucPZ8/f645wtwANPI61nLGDhDK8ezIiYsltccAIbe3SIwR2TrzlPEBaPIZyFwBmbCdsJSMGZ+X+9aCwsxJGRbVHpNJppHc+vTps9Y8a4l9BGkj5iaALjHHx4faIxinp0+2y9b2huYN4InWH3Z2dlzGeQPcAN18x2EX2Tb7o2Km2u4odZ8oKVLf7nvpcgwpWqamVf/NecgM6+a29nElIWaTGPZWmGCXMoxIsUACjfd83vus/YL1xV7IsxUDGsadeSFwKCOs+TI3Oy3JP2tQbUhmXH5E8gCGEEYZuAjo9B5v1ZX9CAwKOfdIRq8u2YeOyu7u53JD+fpYVZkh+b261F6leSyZKqz5dJmYmlEz+rnBYllcWS/bO0/KyvpOmRyslMkZ+mljnlRLhVI0WEOTrgPXI0PYhnKP//49HYGR//6P/30BQhcYT8myXSzhtQt6nY3ypp7fX6lJLdI1135QV0AdCBkjMuGYwfDwxC0vwVICTWRk2sBqMK1s1q2NABJk8jfVfSCdmpysG+hxF8gpqK5Ak3PPscOEZSPt2IsaJLeAMLUHvCayUOQvyeInSOZBkqA+oCDXlAdzNrEEDAn+A2SGGaYAwmEQl/e1oCSgsWUZw3C53tHS1QCjFsyFIWp/6nW/RjZKUUHL+LWgbxggBTTkfNu/h53Ma3pwFubN59wCwgD5NhvfMpI5VsYpnxfQ3rKkGfv2c/PvB4CwZlLz3pxD1nvGNr0IBQYrWEpQIHapkYwSNcWIR+dWC//5fJvH2MSoBcAWj/ZyXj0Ia0afukG+dd9r7Yqyr1MTcp8kwwybQwInQQ8/W5CeMXI9lU0vEiS14xHAkvcmyCHbDWvFHqFMMq0kam9S7Q0kkWrto8ayNiNn3hKkIXkkUBRjRuuDNLwv91XWeeq1J8llALNZEWRGSb6oH5ZqaQigXQcDq+M6GLvVxdwBRoIgZhKlg9pN0Fyd2j/GBrkRMi2CZWzzD3VecUJlbHR9VR6GM93K6pqACYHr2/fvK7sKk4aBwUDXxLjLKKW68jHOXLNkqlXWnHsTmSH3JOtb/UKRVKNEQIos51lLuQ0Mbbx1QE3Wx4/lhzdvqsnGnYLmF8+fl1WCYqSl1OVUlQWBH0E0zegZA2oVCbBhCGFtqOWhBozAkyCNzwAsSho4Q3+uUj59/KBWGlwPIIIMPAGxmMnNTdWwcU1iYff3yw8//KD6KQLwSEqpE2LsPR+pE/d40TTbey3PH4ND7+OTArQ8H2ApWGe8TkYn1XafYBRAqCb1y8sC+Iy3ZJXnZ50EmzkEqORb81qgzIlAPlfrEwZ+3MFvgJj6tB2fdMw5gBygnX287ffHHLAslDo9QAj1jJgjec5lfRGw+57fSgYtljFO29Nuz4RE1y67t1oDMjSrxmsCnFXyzbUy50k88MwlCIbNTrsApMdqqq4kLm1W+oSmWp2orQDPPn+7VtkJKK4FOWCAh+TaqkW/keyUAD37WBxXU6eW2jw9T/Sfd3vmmxMCdsBkboTVkrxyd1fMsgDo/b3mIfWGMNq8nvvC3GIup/6WeYeslG/mJu8jIWV5pSXQ2ctbMx3mEoAQBpL1wNzl8wGbjCvv6ZnbWmvaOWv2iXTOPwm0j5/suAoLdoEhETWeA1p1LOu6cUFlrTFPWc+vXr0oL1480x7Js4Pzzh7HcRkn6lWpKQbEut3KQPW8qBryDOXekjSC37q+MXPv+TjlthiU8yjRWJMy50gvD7seg6xNtZSQtNJAV/ECrr4oSq5xUgUQ0jbmo/ZK/s56uLmlLOdc84R9gTYYayvLYi0lbS33MhoCAHMPaVOyu7un5BTGNvQFlXqABF399vMA9vLeLXlm7doKIPzwcVdyZVhC1XST7LshSZlkKiDWzyukojSdn19cLkur62Vzc7ssrW2VKQDhNA3peR76mdz2maq5X63Zx1YTv6cI6PGyHozAyJ//yX8gl1HVHkj77QeVgxb3VTObYc15jElspmGr7TgAqkcW0pBTHKAsOVVdQ81USqZQHb44i85VFMfSCrwsFfAilzX4pGuMJDmpzWsJTNtsK+cWVoRzDwuYIJLfsZGEgQxgTPAfoNvL0QxYAzbz4A2wCwBIxjCANLLOYaCUh1ELWLzhpzl72+2u/+w8YFrA6boBS1c97q7NSkCZcxwGcn0gYnmbdfG9pFKvr3Yh7XnlNZk1AZ4BzjmXMJrDjF3enznk49g6XmxQdRlN7VlAdtit4XNsQeEwAG1ndvs+1yxWuVRtVN0+wFsQ3Z5nB4zTJL6p7cnxfR8s51SNIpaalR3sQCEs1QMQ6HPpzqm6mbWSVorp7VTqnwGHek9ljACEyAhp/iure3o9EdQRYMbApM6NsNQGYm7iPAyC2zlj8DrmvUBrp0qPJicF/mSpT7+56hocBYDqc66vFAyHMSFIVzNz3PKQqp2elmnkQZyH+ndZuhqgL0n4mMGtxlmmUzbikPoA2Sj1yzUIw5VSsjV6xtHkGFkq9Xe1hpD1CrMEaMAdVMzHzLQknQSnBFq7Hz92zdsj5zsV8+J2DtQpcgwlkK5xFt3XT75gvvhW/QsOeEfHCvS4J1wz7w8DGsCefSpAKXsuckj2N+oIlxaQkg26vpR3ta0E50+dJKYyyEaRxwLiMM94/uxpWV5cKvc3twK52n9npvX56f9HNh7AACNCHSa1lu/fW6qH2QOBPeeNjT2AkHtHwPX2zWu18QDsMaauObM00MeilnO8q/OifxsMIePB62dnbR2PooS5QW3h8fGpzp/93fJ/y0jTM29ubqD51ppqdMlFlQDEhXBGLDnjSWDIHBM7d4k02DWpjJuSE4uLXU1Zyh8I/ghMFUBGuirTNBuuHRzsC9gpeTpN4MzcHXFLkuqCzVxQmUWdW0xumUpdXVeG0fXwkio6q+RnDGu0tlvoJNcE9VLM+HkImxRDmgAU1gbzRswRffyOTwXm6LO5urYmhod1yTzYry0dOBbyY8AH95WfvO7mhjWIY+2xkjLUK7qGFLOQha45Oi6xzDVqAqkPFtPHuU1NVdY9ygYDSvZWJYariYnWdWXRAalOPPt5zzEsr7YENbV+zJmtra3yzTffaP5w/2G6AYXMC76Ye4BGgJ2cYG9vLFfGdOnEPUKjKkp7ijjh2o30q/L111/rdWEq056C43PejBffnCvnEEUD98H7r9m6jx8/yUSG+jiudbCwVNbWNsr6+qauiTY43377Syc0bm/L11+/LK9evhCrxrMjvRC5d+l7yblK1XB3Z/Mm9UxdlsFY39n2vowRp1HfenmhukJqWpFT8yziuMwzvlCpwMQf0+qChAwun/X3M3KctSuwDY8M5VWPjXvz3mcZDAkojo3qdZAABwd7ei3A7euXL1VTSOJSTqgjI2Vre7usrqwKpJ6dnqt20EoDy1L5klLrhmQjiRr23muNkfwsauLs8OCovP/wSfPw+pb+qN57RV/r2YdDNOyhpbLjEBYTM2V+cUl9CJdX18siDqOLa2Viak5/4zqSsEkcET+Zh3HFI4J4HIHf3xEY+Ys//Y/u2bSpPSDACvhwwO+WAGo+XI1nAmRYPLaVd6Gw5RDUJZwrWCGrSmZZG/30dLeBSlJKbUe1YRewG5/QZhRWiXOQphxJ6SSBg+sdIhvlXFREX6U5LSCMzCQPgAAhZ577Av6eOXK22p/dB8ktu5JgLdeeDGgLCMMyhgVoQWfATQsMc61tEB5g0v4uoDBMZQChj++6Bjsr1l5gleFrmbX2GDpOBYQJwDvwJCaiH4MWfOWcAjjbc21ZtX4s7ZoX0BPAaCBiUMqDIiYsAVYPgeNPJaItUGzHswXbOdcsW4NWGyog9xo2jjFT2QNkzjmAKWwXg9zOmZxHgJPPm2PY7SzSTx2ntqKgRqGToNQgQ0C4sj9h5CVxrK0rdI9k6uakgYG721EgBUIml/YTZGqx32/vq5gu9XeyEUIr4c4c7VjQppYw99T36U425GnNAsPMHCJw4qHJNSRIJ+iwlJKHuC3qATXqFUYQUp2KkwxChpqgmmOpVop9CBbo8kKfq+vWxCxucyGW1g3ZHbAbEJLtZv+RiQvfp2eqkxHAgtGq0lWOHydQ9gSCNHqpZX/JPqasfDU/Uf2tDJfMhnLc7AfpZwbg4e8cj0x9gly3UrBbsmW6ABXvgXHXlOyuOj1zfvMLA5nIrK1gJINBxF25Sg00MrKb67J3cFB+eP2jesABugBvT2iovbSkJvZHB4dWUkzaIVrSwfNzfSYZeQJnxoZgEEDhIPxCyTPmCv3HAIXuuTZePrx7V+V0nxW8r64uKVCnFQWvkYSw1pBxz8L0xH2Ve762tl4WFpf0/oPDIwHRtJ/gvd5X+OxFuXbSs43zJrjnJ+OURJ3YiboOmNeANLWgEOvPXl97vCI/qwsvjBj3kPuUOlMiSMuYZ/VsUXB4X/xMo8ayNme3esXtmNSK6c7rADaPc2NN6p6SAKl1ZwGENtNBLngsVgXwCcutOXNx3hl+OTmG5LGXjluCbBYqew7/Zg4R1FNXxbWwTfDMZK7zfOTvqvs/skusAOHM7IOaTNQFrvukL+GewBTAUuzv8rJq3eYHlnyzvgByML8wj8hiuV7GzgnVGLR5jw+DBOjM+otckWRBQBn3m3XEGLKW06OT82Jd0bfv5z//edcb8LvvvhNDGBaP+YSrKSw585bPVTuY/T2x2q5RMzOaGsQkIQB5gMmf/exnnXkK702PxjxzAY5tQ/o47LL3iflS7eiY1uPbd+/1k/o81tri4kpZWlrWPOHYBrNuSfL8+ZPy/OkTzRl2+cilk3DKs5/1IzC/yPEWy2AO5tasFvulfBuQ9lbVg9o1zNpohoRa6sWZAySCUKvwOySusJkkYvhCSQEgBEyOprVETdCxH3LdjM1dcaKTey+p7Yd3WmfUT//BNz+TcoXnUWrCn+w8EduL8uvyAsnqmRJ0JH0M9m5rkhG1iZlCxQj3bvfD2uY1MITv330U8UCCYn1tQ+NB4hRDHtY+582zXn4J47RLmiwLy6tlZW2zLCGpx1BmsFrGJwGLMKj19U2s3z6rHx1Ff39B0OOV9SMw8pf/9X9yH2mMGLW4KlY5n53xXWSrAIgNX3+DvYiMDZtjZ5zEAtaHm5o+qyHxjDZogKCy9s2DnYcfEhYCwWx8/GTzU60g7S5ukCP4vWT08/cWEKa+kWO37E2CezMYZj7NTDm4TuDvITEQaMFAAHIfrBisqv6xPvCTLYzBTY6d4DvnwO9bhi1saIBGwFTOoQU2LVAP+2MQkp6JZtxadq+Vcuaz8/mR7+QzzDx15dQ/WSPD59KCqIwjb2pBfXt9wyDLr/N9CDBppYIdOzfUJmIY7LWva4F0ew8FhKrk8gEz19z/DhQ37S8CMqnrYAEkEGvvZwbK9zCAsDOurrLNUQWPPKDcqsVBU5jF8cqAyfyi1mKkHUsnqY37a612jxU97CAW5Qp2JpEQWxYWppVxjglC5kMCSTEPyMSrIiCsb+Y1f/d9hqUzY65rV62X2Q7+n3XKF8chMEiNHkESzBFMnNYL/aBqLY+uHWMnzDMAmHVNZv9B6pXeet19qG064pio991yHnatJDi0+Yld/gA/liLCqo+6hoVeVpFSzcx0nx0gxHnYDOJUgIV6RIFcDDwE6iwB5vqzXt1Swa6ilmMZ6FHPYya6d8Nln+L8YGPYUyIbTZ0XQJbxRH65sbFeNtc3xM6RJacvIeMted1IKQdHR+Xb778v7z+8F2PJ67c2N8vayooku5j6SAkwVtnxaigyAbioxiOAVWrCuf4YvQAIDexoJWFgwdzZ+/ypfPzwqXz6tCdX2/X1lfL82TMxhJwX48N9SNDMuAFU+R3Xzbzb2XkqIw5kdDAp3377XW194CSCEo3jE7p+Amn+zfsBl3l2EMgqwdMpRVzSQBBI/ZCdNHtVgEye6Ml2e9upUnAHZY5wzYyBWB7JqZGf2WmWL4GpGgQzN/hMSYSp35rE8t71kG54f6p1x72HOSUYV6Nwnjv1vhPMAoBhGWXwMT+QbT7tQ8I42RHSDJuUASh4qlQ4+6kVD2YAACAASURBVFr2X36eX1qCSUJBz+hqyhaGTv0/q4EKbDvAjgCac+ydWwF61L59FEjBnANJIusX0M88QHrI/aR+CzB2SB+8mxtdJwG91gTtqJCyUqZRn9Ws84GSC+uuWa2OosgyAZfsI5wL32HTqXkFPHOPADTb21sCbOwp3BtMkmCgU5vLmqAOEGCn9iXlXoZWsFmA3CQC2O8YKyWQUBRovU0WwMqrr1+pvQuACFZxf29f9XIAejb3ne1tnaPWwt6eGHX2BfY0El/sAciNYe7puYh7L4kHfBaYVzDjAByAIO9Fos7c2NlCxrguqSXXJilzZZLzDOVe0tKE8WP+cT0zdQ1rP6+S37uba5lRsfZ4ngMKAfypo8wzjGQLElHW+cdPH1UTzb5HDCe33CqDT22gTGWUfDjRsWnpg52SjIzGJ3SMH3/8QW0haIf0h3/wc/20C7PH6OnOk7K+tq65ojjx/NJgUDHirPdxWFP+u3cygQYQbPupdWV+sS+/e/te5QFXV7dla3tHtcPsk7S6oJaQ85YEFaBMXDc2XpZXN8ra1o5ko4Ol9TI1uyLDmVEcqqvR3q8GBy1f+FDR9avf8/iXxxH43RqBkf/pn/6jex56XTAdaZ2Ch6r9r9LGgEEHtII9ChTDFJK156GgwKnWTVG7k1qGOJslWx4gACDkwReWgYeaNi4e+rV+kb/JVa3WHrApyxK7FthH5tUGvy3ACFjl72FMhoEXADcP3ACbFsDlIRxDjLaGsGUIvwQIA5paBo1rChOTID2sQ46R+xIWpz2vHtACxHqg0b73ITNniaqOVb9bgGUm6uEEbgFmgGsLAANO20Al4xSwl/e1IM39kcxamcFLbZ3nQa43xwhgGz6Hlhls//aA9ercQ3vZaHvdD0CxgF11Ya2MlS3HHvZFfHgttfYPrCRQ7dpI51L8YAIQ8hsCBN/De7eUgJmvAa57PPo7gaDYxjCE1QSDdahC//ExPXRlKjPgoUpNnV1q27nJnM89CSjM3IukMexVWITcY4+75eGR1KTVhGpyMTNo3EYJFuIIzLqHYZBMlbrABhiJIaxGLzyMtc6qbDz26px3gv5kaNl3FPDXGipLMO0eyj5Gby4CSY4nKWrTxzRqBeRBXA+S69Th2ljIe5qMb9TYfk+sY6Snrpk0O4qkKZ/JMdxcfUZSUWXNqcVRrabl7QSiAecGNmYYGSOCXLNVdiPk2mAICXJWlx2AXhMsHbk/GMfFeObk7KR8/+NrBZ+4hFJDB1u3vblZJnGDBQwzZ2S0YFMdwIXBrBkFTFzA/JnzquurxhfMEdwns4fAIBFkAwowjoC1gZEhGCb4l7vr/n4vn5VU34YjZkTvyvrGhoAea5VaK/qewTpFmmtzFrfkIEjkfjOnCMAxLePcCPbckN7SU0v1bECh+V/bK6RnKgkSAf2LczOFNbHgazWIYj1ipAEjmbnO9eceZ07zO4F9gmzMWGo/NgA+gFDAsjrIyuWwNjfnvGEaAYPcK1gS6jiXlla0t8jhtfaTlLOwAOOcawZZz7WHWySoWdNJTGDqZLmd95e2vQygLfX5qUdlbDk/GfXMwxACkg7EzFG3xb4EOwwY5BsDExqV4xHwGUOjt281FwC6rlOb0XXouYJp0CUJhgvt8dwjGCfA5cbmpgHLyYnmCnOea2ENAEKSVALs4XhLwA8Tvb29KbDHZ7G20+YCsM4Xv+c8Yck5DvPLzPLnsvv5kyTqMLuSfVeprV1w93WO9Np7/uJ5WV9b05gA9LjOt2/faH9hDVBrCIDm9byP91uRVNTTE8BHDAG45x4bsNhvwT2OnfxinjDOUlLc3JbV5YWyvFQTLzXZlvrSuINy7PT59HOjNpavzsgXl+fqvcm9Zi16f3EfQBvfuKQggNCGVmbcGOtvv/9OtdjMfTGhy0sC+mk8TyKN6z45po3MZcEgSMZXSubdquby9esftP+xD/38Zz+TMyjnBLi+vrgsGxubArTca+/ZqBXwigCwTgsMMi5uYcSmRNKUtWDWncQiy5f6Q3qnss93gHB1VUlfWEXad7h8o5QrWGsBwomysr5ZNraflNWNLTGEk7PLZXRiSsY0MZ379YDQ7tYPCg1/t+L9x7N9HIFfOwIj/8s/+8f3ZOnE+tXAPIYtts+vQKPK6mKuoYbjilUxfuChTOBg9zMVjVMPcnNdZpDXqP+UTWkwldGDq9YO8PBGDsNP3ut6P0vcdD7YaFeTiWTNCPT4GgZTCWo5TgLJBMaRjKYuIcDrIdB4KI1twVsL1AIIEygFyH6phrAFOpzzrwKEbNTt34ZBSguSwui0wLxlyn4KdB+ivBYUtrOj9pt9MGGGAWErDw0oyhvy2l8H0nq2py3U7utUuW6uKyxaAGfL7LXn8KXPasFp/s7DogWmXwKBLaDUgxPmrjIFwwA915zz1N9V66ewqGY2AZYkVgwKYQIAEpZWFdVX4ITW1yG6xyAsh86vrr+4xekuIpus/ad46OEACCBUQ+nBvGpKhk1zWgawBYtJyHANbW1bC/INILEPtxOhxxbp5q3WOOAQQBipb9aonTZdg2SgNNE3mq9OhIAkBRWVOZeK4PpamXuxStdX1UDBAMLrx43OuXbXNhIEEwTQT8suxzLXGDXwUW0xBjiXl5ag1zofmcqMYvMPs+oeh2pEP4K0yk6oewf7rm3DYbKCBvVCvL2VxE8yS2oJ1bfPdUySpiVYmzRzyv5GP1eCNc6NOq1I29P8uZe5nmpM2xpCjsG+ebR/YKMPgCaA7+qyfNj9JMaGMRMztbxcntEnEEMInDOJiyqrKCBPwu4cWe25DC8YI8zBUrMHQAScqSk8pjzVAZPnwOXVRblAUnpxoeAU1gaZHteQuiyYvDAY6lOp9WxgxXyhjyNjzhgSNH/6hDmEQb1cMqsZTxQYrBVqnCzPw3HztlDBADjhc8J0MjVlgKb5T0LFRkxh2pgnJAtsMkLC0Xu9576dtWVaM4lDqBlHJyEBoZb75rnlesjZMj1LAsZ1Y7wGUGj1yoTkgYBmglgnAq7E8FIvSUNuAuzFJVi6Nd0fgOLR8ZHYI5536inJmp7DxdttLCSjpiQDhhkwUWWCGmPcKeuzk3MVUI7jrwvBfE1cb5XdwjoKLKh343U5PTsRyGMPI7lESwRAP6yO+ttNIbc8Kwf7h64Nxcn14qLbv5IwYtxahotz4V4BBtbW1/W3tMxIq5mUYTwEhMQKt2VjY7VsbZldZJ/hNZF0st75HdchwLmxIeDHOuF1MHwfPryzVHZuTseQfH1iQiwnTB3nwPnFlIbXpI6QWkVLgScrMF7Q/SRmArykFhigyHhfXSN7NNsOGMQ0ifmleIlk1hhtV65Uk8pa4v3zc9NlftbJJOZT9jp+AgTTriTMnROC1bCPkpuJ8XJKSw8BzGvJ8lm3gCM1a6d/qvZhM998x9wFSSvy1X/zN3+j2gbmHeY6q6sAXBL1TjAC7to6RPMB7LGW7At4737SuVLfSC0zz7bLizMxyewlZoFXtXco6XRyapd61V9OaD8AWLKfqz5xtJTpGUyHfP7qhUg7o2PXPCN1v76+U20ixyaGRJLLOkzP4avbm3JHD92xybK8tiFAuC6WcKsDhCOjxK29YuxhxBxm8EsM4SNT+GvRxeMff+dGQICQzVVuehi9VMdEF9bb/COslOqYugeLASHRHIEVQYXAF5k55J1np8p40lNrqroaCjhVMJiNVJse8tAqiWHzjUEMS1Dno75I7nnFsdmsW0DXBucOlg0wAsb4fzblPKQ4ToBCCzQUtFd3RI4TCWYLUPisGHNk4+ZYeX1kd7wu2bgWwHSSzTqO+fwAobw/QDXvbQHhT4P3CiB+IoHt52PL+DwAhGF/a94r+IfXtwAvY9qC8GFA2N6H/Ltl4h7+LqyEf9uDjbRs6NnMFrwN39ecQwtiEuj1YNZ1bszfXNeX7k/OQSYmacVS62eHV/Ywi8nfLflkjdhVTccjIuf/7g1048zJ2okxEgAwfb/o28T/1+hNAVyuXzWQMqqIacx9GczPCRDyACeLz3EIKgLQwpQmWdIb4JgJzRfHzGuyhjJ/eViT9AlgJni3y+iVAWGtzUkNMussUi7GnGAJxkxysirZJgAjeNBnEshS91Gb3AMqYJsAeAQPsAoCF9WhkGPAbum9V641yblbAUBA7DYV7Ddh7yOF7dcYxhkYibiPKnVkrH+CXmqyMKbheK4Btfsk+xFjyt7Gee5+cv0eSTCukQCudSHmtbA7GI1Y2mq5FefkOrxVZeRVqyag5vprEmGAAeq92IcAE0eH9IFzHShSW2o5kQuGmZOccX6+PH/6VIY0fC5yOM6Zex2XQDLrbi59KvnrzPSsavtwClU92+WlGBjqr2C1vECFJhQU4grtAN/GNDKVoBapOkSKQasOpHKCHR8X2EHiyryHKeQeWLLJXn7XgRlk+8y3MH9IdCMH5r7CYjBtYQjdhNuuq7CG7uHHvbR02q1brD5gfpiNch2iWPsYJ8kYxmA0LsAyyr1z/1fGP20XYF44nozFZkgmmKFkHGWEAdgaKQqsVWsoRstyakxYDg6Oyt7BoZhDesYtr6yJuc01sm5U+6X62yWxr0uSQHouU+vKWKaHYK6hNbhRCUhVCbAmScZ0LqG0fYhBSa3V51zQAiG1I3BP37f1jfWysbauzycwV5/TK5vKcL58W3Jb63qb508Su8y7OInCiDJv8jxNcoL70qpKOG7alfCsZ54R8DOnOB5zJ1JeST5rSxLWEq8DzLIWeB0S2Lfv3mj8uSckMBhTxpc6RMAQY87fYBhhvJGeclycQP/6r/+6q4tlrgOk+Ir5TeIYzg1wxV6AjF3xxQhOsSSBYEp5HjBHJzSXYNsBcAAY9XqcmhIAy94hR9kpqwz4Hfc581tsby05UGnNJED9RMej/lP17lqvjoUA/Owl7EHZw7lexgimD9n2v/7Xfy3zLhhUzHXoPyrVQ9eLmnpUG2bJtAy1R02aSDWhPdgJPFreUMdMLHFx5tYWnN/iIkY4SxpD1v7RIe2HaB3kPrIwxtx3km20ZGGvmZ2dLguLdjPmnuGefH52rkQSCSI+m/vCsbm2AMKwoUhGaUoPE6gawo3tsrm9U5bXdsrM/GoZHScpmfr/LwG8FNcMRwCPTOHvHNp5POG/cwRG/uqf/qN7Mt2RiqVA3BInpCYGaGx8BHed22GhtoGsfTWXqf1g2PTIXPPQolhZvcuqc1vMJ8iUc7wEtmrwXbPq/I4HmlwHeZjMeFMMIFR2u/aoakFlAuD2igPY9DC9NvM4XEMY4JXsZqSlYesCHHtmywFZ+3ktq9WCxwTyAiNVitgCwoCYvC7vNbiwxCQP/GFAmOvg95GkKIscgNf8DOBqQdfw6wyQzLx86XUBru11t2OSa/jScVvgkdclI9dLAXsAmGO097Idy+HazHbcvnxd7pEUY5acd8Y4LHLOU2CwZkYtR/NX2MAEL+152qGNJAT3AEMmAzmVH9pjpkk2+FpbZtD9PgncDAh9bNfrBsgGEPo8HBgDCHFzIxiizgcAQECXTHqulfewXr7EWGf8Wha8vd+SO4lRcZLA9UpXalHD61IPGMAVcKDEzc2N617mcP7rQafdJqfdjJ4gvTI0nB8OdoAHggICvO0dWh+43s+SVLsbWlblfcTf/b+7+qkLBxZ8AZD4SqJHa1+N70lkTRT6M7u2xQyagCN7Xq0D5PXsZVwzr0M+RzAJMOS8ErClwbJex3li1lAl77z+8Jhm0DhpAsQMCLk2yRprP0Lqcwji5mfnzEienpbD/QMbY8m5ETk9me9xmYooqXeL1G+yPKlufryX7Dvu0dxjglyYDbsKnpbj0xMxn9TxbG1uSRLHeAD2kZFxH46PDjVmzCcYItXiVgdK7gmAPfb0cYO2c6DryuQoOjlZ9g/2xWQCtgHGnnO9XBX2HGaA34HAsxYBgQAQzreVxbPW4vbshIT7zTmAhmlxY3cWH8cKQGFO5nnGHLF6BbdQej76nLz2vGazfnhtWEbAE/vkxJQTBGK/R92s/hKzITGddukk2Nc+cGcHRVxVD49O9HfWquSzY+NaUwI5p2d6H06hgCcSPUiHWTtIAWGl2ppMJchSyy6m8lLJCZln1Ub3mkdyjKyupHt7kucRlNuUB/AxqbpLAIVkejNTauqO0cksSY7p7CvjTpzcMp+4Fhqw21THbJLBfFzDFVfI1AnJplmeNlEbg5fIxPmb5ntNjsigSYYiBkZJxiZGYD7zxX4St1/WVdboh4/vy+vXP3agLoCQ+05fTmoR+WzOi4QI7BjrgPtBUuQXv/iF5o4Nkdb0GZwjf48hDp8PeDpDNn1wKCVIFAiYnnDP/ZpxrXkMg1RHTGN39bokkTHVKQwM8gwIw5T3z007qjO+lt37vgicn50pEUlSkSQ79eisV7eScPuJ1N7quVZNoN6+fVe+//4HXWdqMbnvzC2VJCwt6v1k/yWdJrGHLPgq5oCYdBGnuTSA+cuzjEzIzTVmRUc6N2pmox5g7sH0IRlFocG6Y+xgGiETzi7OVPc7MztdFhfdU5PjkhBjvlFHaBOcUSWzWEd8kfAhaaNn4PiYtDrIRQGEc4vLZXlts2zuPFUfQgDh2PikauITIz2MmH8VGNSrH6Wjfye8eHzB79oIjPzlP/nPJBlVwCRpgDMx7qlVrahrU3iWTR4yE2MEB66XkWRUjVdrw9zLy7J/aI09Je48sNJGgtfzcFPhOcEP2S7qqWoPpi4wquYwSE7VgLr2/4rbKEFbjAqSsU1gzzHCaoYhsWyuB6HtBtsDMgeLkX4m8O+Yo6Z1QQtyWqawzX62wUTAXQBhKzVsg/ZMoJYJGz5+e44J1lyjYJvvXPMDOWPDBrXgMp/t4xg45asFPC2Tyd+/9LcWkLbgIsfLOGfzNSjsjzUMBNvX5xjd/KugnN+3bG4LCPM5Ai1pVlyBcuZ7K6HM6wUIa/+7AMLMqXZedYA47phV7nl/T3+kCggxfquBr4/hoDP3zfeZoAz5IsEU9UKAylpHURlCjT+sRpXUBuQsLeJGuSJgIQMQZfINCMOkt9LmlhGPVLRNkmR8WyY4stcAL8noYNmrTFbZ65r04Z4R5LH24yi8tbHpHltNL1P2Az5LgQwmUzfXnaU7AAt2jnmOff7O0ycdIAT4pMdcu9Y832ypnvsoVub8XPeSgIZr4h5EIcB5e+5QFzhWLi/9+tRi2el4RiAwDCrBrSX1k93vkDmR3eb4DlptQa+xOD5R8B1GRZb6hwZii4tzCvgJNJNkEihECXF1KXfWRfpzVcnowZ5rrtgDqSF0f8V5BVBx4eS1m7SBWN8QmE5AyT2OQ2ALCJmLg8Gi2BECYQJMAj7YkY/0HSSpV91pkW5Ri0SdEXs4TEcSiOzPWSM9MHZvW3rJAmQ0TnsHAnh8Zc8CREiKq1Y0uAT2vV/V8/LSibzhfUvqkgo+W0DIGiDABpgBcNo1G7lipI6R+gFyOC+MNfxZPr8kPHguMi/UKoE+aXckVwDJk26pIEk60t4zATclUFkXdS3quYeBzznmaDbQ4Xom6Bs3UmscL1HAUJNnphOJn1w+V1d1LQTVrqU803uVLBzqyavWAKenXcIJIAXDx3GSJPr08aPq45iL3Fv2HdQFtClg74mxFQE+gFZlHTT5Zr7NITFFmu7+wNxXxgT5H/MCiSxBf5KkAd/8fwyUIq3md5wD8yLrum3ppOTM2VmXwGGNcL9IfoVdZJ/hvrDeYJ4AL3w+18paxvkSsxOOxbGZ5+kZChgE9HGveG/WAOuRY3JtyEp5L8fvGciZzuQuz1h6r8uI6uBQCQYz0CQR6LN5rPFgDDk/xjFsLIkerotxZo5Ffh9gnTYkec6p7AZ3Z9X3WjnFuZG4IVHGPHS7CWK4qa4kAVmpFSnuZ9muJc6ZZA17VMaC84FlZCyoJZ3r2hpRP31Tzi8upUywrH+2Kh3WqioGl98bGbwAIkmSANQAuNkvWNPnZxcyVUJCHmm4ElYnmHidyHSOOcjcxDCKY7E3ACZZQ+R72IeRoQI2WVNWl513Shmxf+OTZWSCxvRLZXF1vWw9eVZWNp6UmbkVGcrIjfSLX04kfvnrERD+msF5/NPv6AiM/NV/95/fK8CoD30XILsnkPoS1ewzMhO+0jyXIu3pyWll18kMUkxt4DKizD5ZcPT7yJ/GJsZdsF9reMJWJFtLfy2y93xmGCg9UMmi1r5pCXAl1VB203UdeWAnc8jrIh/jZw+QegaK62g3RIM7ywXa9hSRzgWYfEkuKZYh7otNLVSCEI7ZMloBhC0D2YKYgAyO2TKLw+fcsmL+fNdADbM9LahtwV/77x7w9gxhwF0+twVnAZyZ8xmXvKdlQdsAPYF6/7uHnX46gBVTlyHnLwVQtedfaocShIb1GQaVuTeuUX3YViQMYeacgiy1U7HpSIBVxrRltbtrSLuK2tpCgHrELVv4bIJAHmJmG8wYtmPic4Bl44Ftu3ky9WkfERMIXUedo76nbglDnRJtJ3hwr6wsqVYtDGGCsQCh4bHJOozREq9LgJ2Ajve4xQxSp77WkOTKfXUgyn2JZBSZ4e7nzwpgGTOMTpAwtkxN7h/rWK6d9K+qiSiUBfyeBAduk1wbsnEAgxkus4TtWnG+o5duC1jVLL4ka/PzCmx5T4xE+LdNQy7K+dlNOT29lENy1j02+QQagBq1KaiNstmrZNuOqx2GIPv7CqbCOJGttuPdfTnYhxnb1TfSKbVYOD0TIMSpk2BH7qd1z+X3nAN1YowZ7FCMSWgjwfXDymRvnBvMi9Hk2FJV3N+XlaVljTnMI2OuQKm6XEZqB/ghEOLa5ufdgkJKDMDv3b0APfVksBjaY1UXt6iAnzoe2CGCed6T+sNIhwNufUeK7i3BNa6ix0fHSsx5HcMkuPUCNZG6Z+eWkfYmXQAnS8qz73jOGPzDgEo6Komkn0Gwg5IMV0dsu8yadUxAHSM1uS3y3IH1OXfbpMgxaaXEPOX6AAOMowAZDe+vqFM1y+dnG6UNE2bP5SJ7LoaEBI6fTWaWLSF02xHXwiO987NH5Gix0RhKA34yN+g1SoBNH0TJPWtfRa1n3l2VJBw/Rkp+fpi5WRjQP88giTYRAEJMUWBo+ERAwuraSlleXlDg73V+WZ0e7c7Kfca4ap1Ew+qawA1zEcDEmHBefM7a6pqYNtZCWgSIITo/1ziQtIpcnM9Ru4L377U+OB7jzVy0U6gZ+/QDZM4gD6TWj3uZOj/mIXPHzdrtVso1McZIRt+8NahjTFI7x1hk3fLv1PKmz2AYdT4bWTr3iHPnGtXOo7qm55l3hvxZZi604nE8QfIv4IVxJikZ8y+2ToyiYLNYN2LwqozTMYtLTuJoHoUU+0zcl+1uDHNKn1FLUEkssh4Wq7Mo45AadJ4tYq1rG7Ak8jhPQB7rHVCLqzb3nHrEpWWcTVeVmOIceQ9JCyT17BHsPeyRG7XeVLGXQNlFAcNRRwhzjsxcnyc21MZAyMFnZufUy1rHFdA7FSCknvXuzk7HjBlrmP6ESJaTJHJild6iKw0gdC2vyjdIrJIopy54isb0K2V53QyhGtPPLEth8QgIf0fRy+Np/zsfgZH/7V/8yT1MIBusAxqbQPBvdN9sNG4ufKSNIgHA7PRsmZ6aqWCQnk2he3B2cr3GwdGhrIkjGZGpQyMnUb8dycpuJUPq60Es7ZLsRdR/Nas5P1fgRaY7QV2AE5tjsmVxtkPGkuDObTJqI2A2vCqhYwPrwY5NF1opmgNi1yTmOwBKcpimwbgBgOtjOEbAaM7LWWIfv5e59Q3q24A915U73gK44d/5/KtxSTVkadmTgLrh2ZPr7n86hAvA+9JnD2fpeU07LgnaWsDasqn9vw1ohkFi/j/jmkAw1z/MELaAcJgRbcE6D4e2QiD3VFn2ChQ4FkYyNnaxLJi/517lnvI5GTOlQDSvUrdKr0OrUPxerNjdusFg0O0p6pU3bSJc8zpKH8P0/6wN6SUVrf0HOUgAYUxl6PfEQzt1hATvDj77/oPtfOiTJKnlcgDONWd9MxZJqCDTmZyEyXBQbuk1xfqW0fKdmqWALBphExzxtw2c+xYWdU6R7iXZoTFV9ONaI85BAd7tnQIHMsgEh+OT4wKEuNwRLGCyojkhhgOlgsfVAb8DktT5OBBdrCDNpiq5lwSh+/uH5ejgohyd1EB+xI2bYSOwRFcGm/YW11cKzNnP5mbnLdWjjx/Sr0vGb1zSJRpGAxrvb28FjD+8f1/eVxZEzopn53JhJnhLwCd2oDb3Jsg6PjtVg3lcD2EKARYyJdnftxSf/XJ6qsxTj3N5YZZGzNNNWRosyAiENhRhSZWRv8DN04YX/D+tAABEBHRplzE+MalgVy6IyDQlM3aiYHmFWtApyQWpL+S5wDkTRAPaIx/lPvPV1XxfYTqxV4/ZsxswqfqmXYcMIQA8JCHtPGmlBnusnVoFLtUDEskwQXqRWydAAFdMNeWGuRRTfI9JYWcWkVYsriW3aVCcRSXxFYCgoT2W/Sdaq1kPXB/gmrksEHF6Uk7PAco47NoNlDot5G0c++z0RMBXc6XKGS2VpB/kbd8rUzWcekLalA02URJ1qzz4xumRZIYC9FoHn+eOnlNV1oyhlQBvbfnA3pUa5c6Qo0qYPwO+9o80DxlEjHhoIbK+tiLQc3PtNi4Xl2eu57q4Ui0Xf8Ppc2trW/cdeR91eJaxnqpnJn0wnz57pr0M8Mt93/tsVh8QifyP8Uz9MOMZhpB7EgMaAHhk38wz1jJ/A2wi+0zil78x95nXltiyD9L8fErziXNENkosQIJG9XgkB2Hdq8MsyW0MuWxSZAkwQNtyZdrD8Lz2vUjihvnNXOMcmYeKSbLfVnk94yaQqL3qTjGO2V/LH4l7VEOIXLSax2jdKJHt56OZYvd55FxIKLnmsra2Ua3unM2vMPKi1VdlCJnzOYDPbgAAIABJREFUKQFJOUhkzJwz48n+5jrfCfVrlAEMct1ak4gqgJIE2nHQl5C9loQGdbB2gj0pc4NB2UZhsLMt0yO/F8YY1tY9TAWcbxkDS5TlxX13XyYm3W+afcA1u4DNIxlv3dxg5jOuvoaAQfY59/T0vKeemOlvQEgPWMoZzjVOUh+piHhMjeknZ+fLwtJaWdnYKmub22VhZbNMTC8UGco8MoT/zoHF4wF/N0dg5P/5V392//+3dybNkWVbVj6u3iWX5K4mFN1rMqswivoTMGDKFDBjBMYAMDCMITWiMGOIMaF+G0XlqyKjeVKEpFCEeinUOPatdda9R8qAIgdlVqRJz/QUKV2/99zT7rX32muzucQLa/BiYxjPHptEcmQwSnRAra4KDLJ5cugSsMBIUB4eRuLtnWhPZ9SfqeIaoubVBPeAIjZx0T6n5PfYIH4gelELi6rwaiMBLhpJ9RDLiK+RjeTuhBYUaW57ix6WNYinmGvYrMT5r7SeALoYjQEWoRf6eouEtMAiBnMonYnOBei2gDCgswUxjwEh1weMtMApz//plItCZ1+2Ifdv7533SWSsBWkBhPwtX3mP3COgLyCtjZy2f/sWiO3b7AMvbelB+U9/1z63jRDGO5u+zHUtEOz/Dazp5fXb5xrImwJnKnSvbEt7WwdB+pPDRoesK3LW/EsMu55y5TnSRwjtlHgo5hJ1xEQKUzNNYhiKVPbzlkWKUWMnhwHn6qhXGZ1sTJTzEaW6dm61czLR6/w9DoqA7QCTLneYQsZLrrVnw4QcQkrL2PERw4ixiec+9cUwZHdI+l/rPf5R7eN5khjvQLX7BkBEX2EIRZyDiBjt5cD3vnEtY5pBdY6xQXDyzbjO+9exjCqM0LnqsMm+Q7sxSA8PPpVPnyjufSF2QwAIhhZtgJZEPooKkaPciTEFDQkjZxDVV4OD9TWEQDaUgwo4wyDGaMUIVwFooikX5NFZrCZ7CnuEIjw1B8yCOmPRBRHBIEp4f3Mrmtanz5+1jJSDtr4uAxKDUJGUqyuJOmxubAqkKUp6Th1A1zZL5I2+JDdzS3Uil6WGyHU0CsOWPV/1vGZnXWZBOVoI1SDqcFEOD/cV2WGu0D5yrwBN9DORIcYHgIqhTF4cUU1AgSI1Etfo8wwRlWBCK3p5St2/87rmai0y1SYk5wl123vND1INWEsAMaJfEhKB9llrPCLDjwHOWja1zkrYRKMZY/qLiFty7Zi793cYlChAEp3A2LcyJecdYJf9RRGaK88TIi7KjatKnQBC5t0ZZQeOPheYL7Qh9f6IiAI6eT/6gr5hDkMtlBiRKMpO1VBR7ttbjTtt4Iwk4hknD+MfJsxURbUNCEVtvkOJtVdVDoVXDipqheKUOGMOmhrLteMJ1PNJ2ZxMBAhPz04EvAGNF+eAlvmyvj4sv/3NbxWh454AwTdvfpQ6JOsOpxSCLK9fvdL6hRKouovHx+o3ImQry84lTAoIc5b72ElBTqNVdJlvWROhyfI3+jJqowYAzgmlXxIhZJ4y5uxN7AGfvxwJlLEemQ8GI/Xsrs9TFBf67yJ5cNZPADCasnpX1XirQE/N2WQMDAinFmiqdSplP83MOU8QJlMjYkcqAQ4WRGRILGWsUSFm/FlnAfWO6lVKsuqGUo8TldrPel/az32Y+zig4iAHcJKDzl7neeT8x6Qj6PysIJbfM6+T68t6JdLL/oTD5+jTYRkuGcQ/294p4/Wx5iNz4vDTkWjlrCOEaKDbMi+Y+6fHJwKFRAeJPOv+OLvoh3vnzlu8z+I09Dl7HWPA31BgPT5BVdhqoXIeqKzKtZyrObeurtnTbkQZxbFlJ+i1aNtKuVAnzpUFzq3Relnf2Cob28/L+sZ2WV6jKP3oKUL4/ydueWr131APDP7rf/wX03j92VSTN8HiUvi+1tQRP31mVknRolFRO3B2rtxRqBmjkChfBV2swxtk6cm1YNHXkhUxwgMaArics2XKj2lELhTKdZZ7dyQj6qP2oCVXzhG8HPjxHEZ0IhG+HswZ6Lhgqutj5csgyM/NYduCvlAInR9koRrfv883aWlrAUShjAZwRrnVxnTNFXOsrNIaU5LBIgB8K7b0KBqZduc57teAQSvEOoLj3/VCLqG5BvS1dFpv2C2NsgUWPDPj1/ZbQGUL3to5+xgcpoC6I1+OBuffNLSLWtbaVu4d6oz5UE77iC61OYTqJ4mF9AaR5l2N4vX9yO9Sc7BSiMl3jZgMAiQ1lKd8KTz0KYehkij+c4SWYoClPiB5OHIQ1BzCAEH3k9V63Vf3MuZc7wm6aeoX4iQxIPR4EIVv+97CFpSdWK8G62SyXtbWeyn+RO8yn2NMPgaEj+cpz5PqZaV8sieobtmq6V6pl6fafTWC3jsVDKABJl4f98pfWqniKLSBSBte36WhqVdxOMhzT9kacqSk5msxCQwlKx6bshoQChVJwlPIo9fPYng6WuYoItdiZAPuuCmGNsYrP1kXpxSo/oyEPLkrFquhDTZMl2tOT83trIag5g0Gl4APoMLRYefIIOAx0tRHTEYFrj9/UXFs6FgxEvmcagAqV9TebN4v5Rlk4ALCJoB85x1hTKlUw+GB9gLemwghey+fAyhh8APwoFnx+c7x1ag3K4eylPKb735ret/sgvOfjr9YmVVCGKeao6qHByCs5UOskHgqYxE6Hu0AEH7//ffl1avXAoURlwH0QO8/O8dr729H/KBIIwBj4RnyB5lLGKOAR1QEsze6xIgBIW1GyIj5l7yu1HF0biMqmDfKp+Jd4GCadtnnxeOA4P1NvbsUQHQdSQAhZUpuytmpy0cACB2hMeUzIIy8qa+3KFXfK7JIIXNEYLhOaRanJ6qVhqeU9Uv/YPDyzrSb+nrqGwDy7VTqtcxPDGvy8zCEJd4hQO6ahOxLZjmYXsC66/oUcFMZNuweWRe5LudG9m0Mc5VDUFkEoi33ZWUZEZnVsjFZl5iHHC/XjBkRrpsyPztThsM5RYKgbQK4mNs4BSLAFLDGT+XOnbiPk94BFR6wwp5Ff2eeMJ9ap56AUKU20qdcl7zfiBXpPKhpLln7Ae/YKBrPezsm6E+xFVSfkXVklo5sjSpUozO90mx5vuYI6SlyYtyqsiznTs6esDbMLikCfq6bZ9VbUmjEREAjoaaSSPQK+jL0Ua7Ree35R38CggGTFgyz89BRPs6ygQFqZQGwbxJJ5p3JzzYdk4jfsmYI9f9wRAGmDbAR9HHaDn3L+zMf+DdOnDg8svahFe9//FDzS0eiAhMlZB9gbKGM/v7377UXYA/i9Hv+4nk5+eIoI/uvAOHmhua11gbrTf0xMHvg6lqCSuyZRHVDJfbaIDXguNwpV9dCQ3z7y2uAtSpAiKAaqspcJ22KK+X4YhsMZufL0mhVgjLjzWdlY2unjMabZXFlvczMDf+aCOGTqMzfEO54uu3f0h4Y/Pf/9K+nHH6iYp6e1uiDc5qi9IXniI2CPI0ofrGJsRFS34tDmIWYnBAd3oNSru+qV/rayngyROuiTpQrdMNEBxNNi/FnehrUoQoMK7hsgZIPh14pqo2Kpd+9ufZAJyIR7b3byBK/l9FWy1jEW2kqTl97Kp/3vSsIkOFuwNpHEL2pV/32hlrqyBTXtlTNGPOqz3VjgYL0VUunbAFaCwwfU1JzgOY+6Zc8x3x8g5QA2ERBsxGnf3LA5f0ylv8vYDDAgUgDdJDcq7tHo92VCGDGoI0gt+8dh0HeXwqMTV4n1/bR0FoegoM2NMxOYbUvXO/76/8NWBswlqLeKRDv/L9aliGRw5pflxqEfXt6JVirYvZOhUQJ7Zgw4LO4jeecjMFK03TjUKI0IASsrY+hAFq9M4d+5mcbkW7nRuhnBjSmbDrSZnq2+971sKBvkrPGgY2IBC1gTHieQGClYNE23hcAwzXknXEdbSH6BCDEaEwhahn/9/ddDnEMROVv1egUgKE1CjJfFBnhWTV/kLZhBBF54PnkWJKb48iL96NI5csbj6Lx+WU5PkZ505E70bVmBqIyAvIyd3gmBhj9RD6oDNqzsy7KjWGPAc/1icgaALgId0f1i3gKFKlaS5H3o19Sl41+ot9SoD1GEZG7vT1H5jCyACPcl73KQhRWKOxKL1Q6FAZxlBwRrMFY+u6776TQBxBC+RK16fQrfQ2YQape5TRquQ3uQ44PQBr2CO8J4Pruu+8FCqHz0fe8r+mV0D9dWqQHeS7jYcC/LGCNcSiwXCNFoYvakWcHELFknIHJGYsRjUEbAY352Tk5BDCGcQjQNyrfsDEu5IQG1DHHlMtH0fHKTNGeT/7T1bXWGm10XqIj/SlVgVEPIMTwZJ7oTFyG+rpYLi7ORLVFCREKK0Y689yUUYSInFcmtdkTyo/cF2i66+uA/7GK1TNfAMcAGdYSfaDc/SqgE8diIuCMPW1dHaFY6n66rQ5TRQWrcjc/2SNZC3ICX9+U41PoyVeFI21lZamsj0cS8AAUqp4dZ2BVyWVLgzYIhRlgRj+cn0O9vdf4iDJMbu2so1nQG+lTvrSvyMl7p6gWFF+AfUScsj9BZZYTeToQgKFfzOBwTdGAQN6ZL2jdoaD2KqRQua327BPXNHf+LVVZ3eurS1qpDmlKztg5oyj01ZXWA+uNMxiDpqsJ2TgsaRtfig4S+VtyTVNODTuX0F2YN1ChzdUusKNZTPlOACjvIfup2hAWJGudxnEKVkYLqp6AyZVRV4+WM4U18Bd/8T/LX/7l72oJk0m35zIX5dSr364p+kLzmHHks6K57+2JgsoeCuBSCZSqsspcgjJKGQr2KQDjs2dbNU/6i4Arc593AqQyf5kTzP3Ym4htsTeLCaGC9VYsVpRdjjRyyU239UmS2tOzGg/mCfsmQJXn2AlgsM8+gfNoFsfT6npZnWyV8dazMtl+XkbrkzK/tFqmA1ge0b74loX+UOPgp1e0SSh/Sy38p2Y99cDP6IHBn/3nfzPFk80moATquoFjVMTQRhlNuXbxkone5GhaaGWWQXYdHdF7KAw9vZdXCC9jZxDcOsG/jbYF4LAZBRAmqpH7d1GqmgeYQ06bQo2gxZvcRqsCeHKY89wcMC0VkPu1oEubSs0JkPdNeUopA1FryjVgNYZUDogAlh6Q2tOdyFfnrW3A7mOg50PQ+Vo9sOyBYRuVacFY3vmhV+1hhDHXt9GitLUFhFwXQPYYEOb6vFcbkWrfM32R3/HfyktaJJfAeWjtmD2+bwusE+lN+zMvYuzw2cf9yO/y7ORS4K3uIpL1MxGlYK60EU3lIjWR0TwbD61AWwWERPgwRPysPNOF6VM6IhFoDjmPjwFh5l5kwQUIoRRWB0TfNkewAwgxQKhVR4REUQaJQtlAzfpNBDU5gRnzFtAHbDv6bWOmqzFGDuG8DSfq45Fj1QpRseaJCFrUpAeJyXdk3fBMF5v3QU2UAePCkTKPf/I22Yv4ffKJMFjaCG0iviq8PTujz7O/AO54hlXzDvRMPitxmBGRl8tav8z0Lr6QZwfEkY8CQEiha9Y7CqOMi73pHk/TmuZljCgaeXKi+7gmF/bew/IpAC/2MDzmjL32PUV85yQGorGphdF5Z0CpREsqld1g1PORawESvJ+iRlCvarkKxjb5gLmWuQWgxajLeBJFNEj7KnofwFw5UBR/l6iH6WvMJQw9Pgv1Ec9+WBpEwSTGA7XzDlojRcyR7P9Vef36laixGHO01WU0WsOqCqjce84rOnhj0Rtdq5xSyq34My4LMivgBZgCNAPC+SIC6tqPOECQu58vAMKUAmE+JkIN0BIlr9a69JhYoMz7US9qBjUXECAg4JHV2CUnT7TTGwNY2spcEThfHhoo1rwxIoTOGzMVdH4eRwK5lab4Ykxf3xTNh9XRkuapKLeUetI9rEbKl57RKaqamu3818+a+/wdpxBrQuu3snNSSzEAivckdxTHAX386ei4HB590TiiRLm2Tl6nHQo3lINBwOcaqp/rFDPWURJlbrD/UY4kziTWBXOYKCg/O0Av4MTauBNoAix0zICO6o1mAYJR2BulrK6iXkm+octIMO+Yt8xrR3Ct/GmHgOdAn/ttLx7vgSMbRhDvi5NDzA1FvymJstiVX4AuLEBxd1/OLy+lvLm7tyuxIdjp5ObxHO3VUn12/rKdaH0OOfM07Anek3nBeeCzyswS2B/0H/2WMyt7r4BsjRDq7KrnVxzCPivNLuGdRTetoj+AbfYC5saf//n/KD/88IPaSx+xRgF1nBGiylexKxwWAEL2Y94n9USPPn0SeN/YmPj+IxyPI4F+2k3u59kJeZ9zoq1CGc6+ENEmC9+g7zCvvZLc2tbxw7N5LqAw+Zneq8jltXigzsgwhOr4pV40Pzc3tx4o24qBpfqDMxKUWV4bl7XxZhlv7wgQrqwBCEdlOjB9uLXZfobt/HTpUw/84npg8Gd/+q+mJH/HqysKJVSCCuxYLDoc5blzLUKDuRohrKCJnolktKhf1XNmFb9zGYKmeyEg43zBiK3EYM/B56TjSj2rRkIX/alS2wGEziFwoflEAQMIYhC3lMtEQHL/jn5WBWLYdOOND6W1BYSmiGDM2+OdCEze4VugL20PoPI9HioiBnSl7ZlpvBv9H0CTQ6GPeD30UrVgsAVoLVAKIG4BQ0AZfwvoSoQuf/vrAGELLtMPMpartGYLCDmYMTz4imGQf+f6vGv6tgfkqdP37VzJ9tnpxzzb9F4reQYQOjrrqDiOjp8AwiZC2ANF5pujeHiGY4jIGfIgV9GAsJUXjTMgeYvp1zgr/k8RwswNtwEf9LQsotpG8fFatgXvr4HhSmWmep51FOiG+prn9mC0j6BnbnvsrTKKJYOv1p79qw7E8WyKbhMZSaSRdmSN0V6Mc/YYDFXug3GCgmgMVUfebcy2qoIAOiinmcuJsmVN0mfsLaKiVporhgRUNoOktbJeIy8pWZNcNkWP1seiXGEgJ3Lj6JtzpDHuouoX0Mp76dpavL537tg5pX2yRvSZH1Lxq1RUjP8lBLmGCJksWChFuZjUmQMQOocHClqioh4L31cqlldXMkz5AtyFkke0D1BIP+Q6z4cqyY6hVWul4a2H3olQCHOeZx6fHMv4xjjjbxh/rNMzollfjuue5752fyOycyenBc948eJ5efX6pQAhY0i/mW5no8vUTJ8b/D70XwxwQA21KOP46veKPueW/mCsmUuJSGFw83zVXOP+yn13XUZAFV/QbukH+lsOmxo1ow9Uv5F8wVmrFRIFAshBXYX2yRpNXnUUeMlncn4ZOYBQ/qo678pQAFHlmqhjWQuIaz8ld0u0UwtNOR0DBwnRaCjZFKN3rqbFcW6lVhqWihwUzMsqngYgAcCTD4iKqwGh6eIS6KlrwiI6Hi/awbyGYkfuJbmLKL/uftgvFxfkzg7K6irURSjCy+UaqiUg7MLCb3L21BIurMvxGHVaqK4uRyIgojISB5XmSfQYsDa0owQaHxRAUeFZ715nAIFE0V3GAtG4e7Vja4tSEtBtiTq6fibjz3yiP0I1tCPa6qyaO2JqYJMsKF9POZkAizuL3On8oSg6a/weoSlybRFR8lw8u7hU37x7976cX7AW7wVkVeOysoGwhaQOiuNkid+7XFDWR9gTobAGeNCHnH2MNWOW35tl4Tp6/f7h85h5bYdEZaII1Fp4K6wFOwwYh68aB2oo/u6HH/Q+POvlixdlsrGhfwPmyAFkn+TzAMKUqSG6HgVW10ndcn+JxusyJow/gJExwQJBfRVF5DBFLHxjZwnjS9slMHR0ZCdGLSMjMDgeax4RrQ2TJOJX9GXv8LfjprXd2Hu3tp8JrMopDNuK/0Hrx05dHJbR2kRF6Q0IX5Th6qTML5KG4LSQ1rH+i7Pwn17oqQd+Rg8M/tuf/PMpymeijFIMukqrc3ja60feg6NlHLCJZmBE2NsZMGZvWafiVYvMhZagTRIvs3INTYFjMzZnPrQIH2zcw7QYb64BZp3hPI+H3hS1GKc26jkQXJcnn+8S72sUJn+jj2IoB8gEDLJ5BbDFAM3nDKYeFsHOhpX2xZhpqXk8LwBHnv1KoQ0lNkZkjP6Amt5T7VGNwdTS2LKh8bMFZY8BYQ+KHOH8VvsCbAK+AtLaZ7QgrgWJjwFhDrpE1NrnM/4csO29eqBkum3b5y3Qjoc38zxRwj5y93AFPBwXA0Kpr4XA2wBC19I0RYkvzXf94yGwtXobEQw8wz2IzrzLeKeGX58z6LnuNrt8ROZdPMTxAD+OELZj4gbdl4U557XwTZSCw96GxsgqaxVwE+GR86JGJtOGtqfS363Dgr8rp4eIAgW8RRMztY92xrETQBhDLcXKE5XEgIZqqP+eTuWpxhDBWAkzgLXPPRMh5N4YH5H8TxQ4TgvtNVVNVZHHptQE3m/2B6mm0idrqx1dVA6quq+g4rk5oV7fUEYjRjp7HoYWc4HfsTfiiQ64476ACeW71T1RkQXVz3M/R5iGSJ4VPB0FxRhV1G6JEg89ILTh7qgT32JGSPr9XmOWcjgBUbw7/SED+uREn9nY2NLY5x4BjhHxEBC6v6+U2uNa93FF/S/xmQsXigYQAtgFTmZmZPh9OjiU6l8cBFmPSRdgPmI4vnz1qpycujSIKcRVQr/Wb3QunpklMfpuocV1OWF2bvR51s6L1jye3luRtqMq24DEwNY6QiF4FjGPc9cLhGo/GJQ1ImLcU+EZz3j6QeIZX76oH+kD6mUy3xink+NjqWMCIrg3lFmMd3J0AZCIylxeOtJMv0bs6m7qvNJr8lSZ6zXC57G3Ki17AtewJr5+RRUVSqVZKENETRYpwF0ECA3sv5bFRTtQAZVZpwAY5qao26z/ShUXXbzSRP15RzuZiwiEYPyT10X0dW/3Q3n3frecniIAR07afEG1GIrt7c1VoU4edgF5hLdfp2VuFhBE7beJKIKMOVEk6LI4FKAzU98PmjDrZ3t7x0XD74mUuyRAmfZOBPYBvmknYwZAOTgAFJ4LNJHXaNVQ5xI69/O8A7cAitQ0jdJw8rLJV0zkmDHU/iBHlnOzyX2Twu0AISWU0Skn8rVcXEKLPisf9z+V3d39cnn5tYCHGaNF7JbFWZ0JnA0u44DwD6AHKqPfk/kdWrfKbdVySXZkGfyLyjyeaFyZH46KObc054f211rsnTloSioORqKQpmsjICXQiHNk3uVb6Ku93d2yu7cn5gTUctY0UWjawxi9efPmASCUmvMcToJ9tYE5yvjy3c5lStq8evHSjivyzG9ulCPO2sn55z3TUdwAQkDo3t6eIpN84RSL4BKODoC25n0VCsrZ0bJ1cv/YqTh4OpXRSonWXkEKEbWxF5bKaLxRxhtbZYygzNZOWRiulrmFYSkDR4ufAOHPQAxPl/6ie2DwX/79P+1EZeJpDgiS4pa85D7kIiMfI5HTNRGyGIeJclQbWgaTEuSrQcq9Ew2IMA2Hvz3rd9pEs4GycXMgxztuOX4X4zWlE7U409doS8QBsvnyrOQNJcoVwEN7480P4Ozb1UeuAgxaoIaXM8ZpgFUbwcwmk/vnHom8BRAG1MbIC3AJcOSZVuzrRXTaazwOPQ2Vv6U9AUkBBO2m2oGEqhAZ6iB9EzDeRioDtNp75DPthvotQJjN9vH1HMiLi1A2eqAlQ63mimaexPj51qbd/i5tbIFcVm68rW5rHyGsD6/5mz6oW0CYPmwpo+mXTtJb5SUeliUJzcsADolz8ul6dbQejFnoJ/OVn+kPjJoAQost2cnh6GH9mt7LGIYSFWpSAKGM+S6ntS+FIkeHKJa9OEvmf+ZnG32mz6zUuPQAELIXxGih3eRrITmeCCFGAPPatD2LNJG7BgCkf7LG+beMWdETDfASweO+iRC2EcvM0+w10A2zHkONxAuN0SCACmVv6DzH7AdZc1sbGzLKArBUyL7m4gVsygtewa9y6BSBcvkInt3PQ+e10Ia2H5zbYq6YgSKGvYGPI4Te4wQ0q/AMzzG9zKV3JKiCY66yLLgn7yCve6VnMubcW6U5iKRcXWrsMLwwyqER02eUwuAbGrCo8BSar7Rb15tbkxHOv3GboJB6eHCg/DostlDU+Dv5dqaQniu3DCrw1VerwAqAievlqFxAMs+yM+9CyqaI60Cf5TyIxL7HCepYxIlqzT0Ub4fDGk12xIC+IEdL+XYIgtQ80bAuLFwzo+i0orFVHRdAlkgGYy0aM3mGg0E5hY5ZAaEiZ6ORQNDm5kR9APDnnaGwBqQSscdhonn29UbjRbsijEYkkPEJTZC5Qq5aUgJUAF4RFQrEz6pv5VCl6Ps8UUaYN1a7pb3Kx8WBW8E0/evzE2qq1xwU4WsBQgvHTDbWVBpiZbSqz+3ufizv3+9KSZRyHYtLsyozsL29KdBxfXWp+nQXZ1fl+grnjQHh5sakPH+xU54/x3GwojkKTfvd+/flzZt3yktl3T1//rJMxhsCXewRRMBxLBAFBcwRid7a3lIfsM4AI/sfEUOxkq5KVVTV0DgRAFyh0FJ3NYDKuyJ7HVR+l9MIlZc9lDFDQIpxYX0STVcdSgFo1GsdJYRGTPT14OBz+bj/pVxdQ0EsBbw3XAJILmmuAYSY4tybshxLi6awA8DY58i/VcS2yf9nrspxp3IOrplIyQnawzpCTMXODJ/5XK8ooMqPrJTVleVqtzC/UNhkHF4ITDFPVXbkys4WlUepkTr2463tbYEz7CfKhbz58UeVwwllVOtkMFD0MKyI7S1UjsdyCnAvxuDVy1fl7/zhH3ZOeUAhYJX1T5RPDpVaG5L3ikOKiCTfiGKx1hlXCy5ZFRaxLjo0gDA2W8487htAqPOnqjTj8FtaWLSzqq4FAOGUGtkLw7I62SiTrR2BwbXNZ2Vmflhm5wDWT4DwF41unl7uZ/fA4E/+5T+axgCMQZ7IEYZRIngGYPYQt4AwlMsYwR0AqOqQiYDFYOsjeRELSG0y00m9YVpdkMNFxjkfAAARDUlEQVSTr6iLdhGCmnvDvTlElLtUnFuHgcDmkhxIGaK1HlqMurxvAFtAbaIdOWAeR6wCfiwY4354HIVr6Yq5f6KqLSBMdDKRijbKmPfgp3MkLajxGJzy/LQpz20BVYcbqqJl21ZHNJyL4fHsi+DmXvxsgVYbgQvAS1+2EdWAuXZePQaEzo2zqmT+FjBkCp0P7Rj9uS6gNMC4BZwtcH18XaJrfZkHHz4BagFdzHc7Ivo+DyAMADJIZb5Z5CV1BQPYaDvPl/NBFNRZ58BVD2bGIW1hvoU+nTkXQQQ5KUSFcl8kiuiI5b3kxfk7cz4CLFYCduRH6qRVLCh9oggHRZHJEar0P9rcAsIYMVkTlJ1QhKmWf8FQz7wWOCHi9vVG97Ay41DrDvDUjQvKvBWUZTwxlts1Tz9gENEe3gkjA9one0DWaWhIiWQCkjKH6eMwB5x/clcGCAhVxsHjCPrqCjkxw24tO1rkvakzqi8u1Ebag6GEsYrRBGUUozz9BgWOsQ09L3SurOMAQgz35Ipm3dAP0FCVZ1OLT6dfLJhgpobG7avFNegjIpUqVn98XH+HCih1vBA2YV90TcWNTWrMjTUuh58Oy8eDfSngAjBID6CMBsAwdFntv1WiH0AA8ITKRsSQ6BLRgMl4rL1XJS8+HwkUqGZiLQqtHM85KG49xdtOOr8HbSRqDKDiOqKTEWAhYgOYOTk+FbBVJE6RsLmq2GlAnD6iGHYAoFSBb1OywvUteQaAEBCoyBzfNS8y+6iKkg+HVvA8c2TMRjl00nHZeYZwxjMD9Cm0z7NaE5E8b0CAI4I8S0CfvbsD8a5fCeBFnIk5wzUIywBE2IdEy1tcEG11ERZMLSeiscU71BVuBWCjJmrnDuvZ5wR19jg/McrtTJVoyzXtIAcOB8tq2Xm+I8MdR+PH/cPy4SPR37AVipRGn21vCITe391WMHChqCdzGeOf/qDO5c6zbUU0oZJDNdzd3St7ex/VhwAdCtknCkZuJKAHBUy+ENEhQo+gCA4T5r/KUCAKpVIWl3IsGFTBGKoqk1Wsx/um8/eyjugL6KlgCwChyjJMiCJaVGp394Oo7QBWcs82t7YVCadvKbj+5fhEz3ce3Zdy9AU2Ac488idxDCzpfjwDWvDFBYD+RhHc4dC5pLINBhawIWqtWst173ed1+WyukYZF3Ln1rVvMx5WPueeVqFVqY55FGh9rSK362tab4AwxoZoHUJOci5Np9oHLJh04XVYHSbcA/ApZ8RgUN6+eVPevntXDg4Ptb9SMiIF4xnHMEAo4TFaHiqqR58ACn/z61+XP/57fyybgXeHUs58lugOJWRKcXpAdYyFygwYJGJJ6QzOJ8a9F1wiV5i8TArU+1yKrdiyluJMj8CQ3q/RhehAIwMAtRdAmHITKIxOtsqUyOCM9zsruz+Jw/xs5PD0gV9kDwz+wz/7h9N451l4AX5szgF+LdjoDW0b84nCBfiFGy7jvoLCgI5vRcD4HZ+JmmYMSjawJHBH7AGjU9FLjLuag+fi9lYGtMFl6k02SN+7p7Um4uTom/NykqcRb3O8ejG6Ag56gGWFsGwkbVQuAO0xgImBnQhTS9fMv2M4Z1OjPUpQr8ZNPGbpxxb0xKiJwRuQ1YK61hj+FlgNXfdb7/C4D9qxzPXtswPAQhtN3/UAttbuq5SNzLGApRh36YuAxUTt+kidI2Y9kOoFLNr3+L8BQoMA5xBiPKdId/pIWYB1bnXUnKo+aLJbFcCoyqYB94kQzgAIoYg2UUKPj6OLooLVUhpxMgAIBUAr4GsBod69HmLKLQEQ1sgCB22vBOyIost59gcfbQEMYhhnfQSAZ7z694SOWqMaEuQondx9+578gWM1OUH8xCjBMGipfl3pjkoTxyjnWfkc/dACQgwGojMBrja+XJst4w7IzDxhLLk2tEv1Mx0w0whgVfq41mRVmg2I53cqN7G4pDHDOMEIyjN5PsIXGL5E2Ygm2ItvRVAMca7JWnJ00PdhwDFgWhZF1i1TSPX/PrmQt/P5ho6QVsoc1P7khmWdYKiafuhcagvnkLdt5gS/41oZnrW2G0bgh/39cnvj/NDhCkaqay66PEqvtkuEMHngBmBzVrQlN3NtTX9jvI6ODrX3qkj78tCF2qVa6JzBRHeyptjXYI8A+lhBrDkiW4BCvhlTgBLzR2JEMi7Z2ymPMNY6NfA2iCUSlwgB0RKMRJ07jHXSD4iYYXALaPS5SdlTulQFwBXRbJ0bjtIAknZ2tvWNeA3z7fziXLQ5RTS4/sbKl5qL80jg3yn3XrXoEAarcwtAyD3ZNYhEXXLWTlGjXCgj1flFLMc1fqOaq/beGVQqHxEjuJZKAIhqHd/gXJlTzlzKmEg19xbvkUs+uMA8NUEHavfJCbmM5HvVMkXT27K2ulI2JtSFW9D+YyVxq3/awWCnj9Qn19eUQw0EJrrlEitfZNhzzfr6pCtoDkA1LZpcPef3sr6d44ojxc7bOH9g/6SeqcoVVDZFIqyh6gcQZi9T5Gje5TqI6O7sPBNIxqZ5+/athE0YGyJrOzvQZykTM9A4MB6sa6jYR0eUomGuuAD64sKgjEZLZTyeaLwspOWxh7ihgvBr5HFa3Ib5z/gTYVepm5v7MlolAu81wnuzXgCEXMsen5IYOJwAZtyL+U5ZBxww1JlFgRYHCHnwgDyooIpy3t6W3+/u6nMqBzFaUQSUceBZjJWo8HNzuia5gtBJidQCYFnDoewz1sxD2kV7Uo/6V69flz/6u3/UqSkTTRcgxGZDjRixok+fNJbcz8yFeamScg8cPFBXeWac91ozOMpmZ7vc4tg7cbjxjqbyW8U59k/OTMY/58AMysQLS2VuaaWsbWyVyfaOitGvdICQiKojhE9fTz3w1APugcG//cd/f8oBnxo1oplcRHLeeS+JXsQAc2TAap38mw08NZFaWimWaBvBUrSjGr4xPO2FN5WLA4FreF4vYT1TTmshXymekYM4R702L+TkJkq8oOaahILXed/r5sEzW0CYSFQAYQsmAzhCM+ujaVXQo1LI2s2oNSpbQNQCk0y8GCEtkHkMqAIIVeagyoi3kbE2ItaCojbqF7pF50Gt0bcYZgIdXcK68y9j1ATUJprYRoFbGkwL5tKm/L0FIg9Aoc35jm7ZRlYDsLPht3Ol7YdE5Np3zzMyfnmX3L+NELoOlCOlGBUuH2FvdBs9BjRg4LQR5FBGoVkFELbAmOf6mb2ozOPxCiBsI3P9GsOYtUqho0nOU8r8laKpPOXQRU2bi8ABhybGkCOsppfhLY7SKQDN+Us2ivOdw5Fx7miZsy5lgAHKesYRg4H7E1pPzcvByHOphKGAFHRGvPZSfav5X+0aAAQZhIUVMN+pHWMscC+iTgGE/GR/wJDKXIhKKe+bCKEFTbyfBBACLCSaVY1a7qNI0ZX7gi/TVJGyXzfljtISp6eOVq6t6X7sjxg3u3sf5GFPezAU6Sva0LIURN+Cdsocw1mlOTYQlbDdk9j/9j/ul48fPsoolVd/c0NUr+HySo0CmYYIYMKIxSMv5cxSZGindEZAXBgUgCwxH2ZmRNn6eHBQrq/uFCFEzVHjtjpSpAjgGceeaGii+9sAy5gQDUBtkDGm/AQGINdiVBJVUGRh5JIBiJalrFGocHK2Ec2FDl+lF733O2WArZw5SlQi4xYgIjXNOUcIHW011RojXU6JCiwxrvUN3bYKKwEGzy89N1QTruZdE8nTLdgPAG/UglOKAgqfzqvbebapKCE0RtajHZUXon0Sybq5/WrAVgXTWFeMfcpb6HxRrUpKM3ifJSLMe7JP0J+UkAFoKSdtbk7CNhjR6gOiZTWlgnGQkMoCwLgCwtsbUQcBli7xMPU8qWVgYizTfs5Rp3IQPfTavLvjPuTdLpY1jPvlJYPf6mOjFES7h7FfWmmUfY6SIHZIWPSHaCdr2o6GOJvlYDmj3MZ1VZ+0erdtAM+x9B91DA8ODiVCwtxWKRiNrWmTYkjU/Y13k9Ph2iBENTpHy4pivnz5QmPImvjxf/0ohw5r6PWvfl1eQJ/VXkLE76p8OTlWhJDv42NULgH6rAfaBV3auaSkASAaxDtDgaUtADApclaAx/gA6N+9fVtOToiw3pbxeLmsrVulk2iia5c6ajjKGiWC9/Ztef/+ndYstfxev3wpYLhKHcBrR5QZZzlm1tfVv/Tt7/7qr7Q3EdVHQIaItqOS1CFcEW0cKm/2tUQhlR9b8wu5T+wd503fKtcwgJBalH/w/R9onLiOSLrKq4xGinSyL7dRxpSz4B44uhhjhGSIELYMI52xVXAv53LO71BnaSd9F7vJ4n7er7KHSzRocVgWhitlcTgqqxvbAoT8XBlvq1g9+x6ssidAmNP46edTD5Qy+Hf/5B9MScpl02bTNAXINQlD/UsEkcWThRpPckBZahY696VG62qx6CzqbPTtJmDj3zQiFnWMMtU6Gi5rw6c9kjCv1AsOQXvZ+3pfjna40HuAQmvgpg0tHTMgieeKklRBXkBrZyxUmpuBViI7NtBjwIfWqghmBZ4x4NOObGItGAzoagFbPGMGQhzCvRJnACF/S5SgPaTzuxz+j/u6BbgGQqbapq0t+Argb6OZATrp47av23YEkH1rw/XvXDrB1EtHm9tnt0D5cf+10c/Hn8nfWrCYsXfbLQKDd1XPqAA5BeUxSNsIoYxO5oXyf1B5c/Q5wjRECB87GQPI9TxFXBzFbH2RBo/2a2QMWtDq6AZ5hBGt6SmjmsNV6c75gwaEUUHES6ti7R0QhGKWKCFzycZbB6hqH9DGgHHdTzX4IvtfD08oUDUi5ULjBjWi881BGVyTx5vPE0GBgiXaajW8M384tBl/FXSusvou6eCyAck9xEhBZTQUa/aARBQ115uSHbQjFEYVVi/Fwii1LirRpihUBrBRCwvpdNZv7otaJ3tiKOl8jusxvNgLMUAweD583BcgZCz5PfQ4gFfGk+eHNss9GDcZZFU0K3MLB1dKWei+Hz6W/YN9GXDU2MKww3DM/mgwJRmWTlWS/g3FzvQ6C9y4yPOpKXfUWLu7LUefvwioAyQw8l2mZFltUyFyGcG3GjP23+wpzAWJdDT5PlJnpPzGMTUM3Q8YeqgTBrRDa6UN7ZmivVPnydQCKDKu4+GfE7AC6PM5+rCNujrXtEYAQ5sX9cvbCvOWSFvWGJOf6BrjeQ24vXXulzGka0E6KmVF57ubuzJH5H7eDhVonKujZYHBF893OsqoVS8vXF9Ozi1TOaEoK4pR80JVTkN5a34v2pO6dOShOsINIBzK+UEeIz9x8CQCC9VSNOqal8ZcBXgsDfvyMvQjcwnlYYA/3QE1kn+wj8ThGAoz0Sv6UVFc6ngq9/HSUcYhNfpqSQXGSfR6qzozLilDwv7nfcadz37KWNGu0YiIFHsBqR8Wizr6dFjVZ+3YiU0RQMiYmP4+ElAmmtftBwgHVVVn55ZSmsaglHvZcXEj5xdgC1om9E5AGtFRKJ7kSyqv7u7OgPAFVMlFieBordRyIJSd0PlIdPnOTmtyF5krTB056pTPWc+tQVG9vYjchN0E9ZVcPZRTLy++qqzHeGx1UY3fkh1Eau+IAu7OJ9zb29U36xYHAdE05gWgCwcliqZiIdTziDXKfPzxzZsakbwsG1sIwmx3Dn3mp+j8igR67dGHyXFNxNbrK85+1vdpF02kviB5fyiW8mzGD2q6a5Z632eORCk6dgjtAxAyn4ne8v6AwpYtYSXaOCd6p1TssjjleIfOboKsXNlicmKxDzA2CwaESytrZX2z1h+cbJXltQ2Vo+BMnqmiMk9A4KkHnnrAPfC/AUuwf7ls7dA/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7036" y="6306843"/>
            <a:ext cx="2926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https://www.wildberries.ru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99740" y="23789"/>
            <a:ext cx="6657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Емкости для рассады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92750"/>
              </p:ext>
            </p:extLst>
          </p:nvPr>
        </p:nvGraphicFramePr>
        <p:xfrm>
          <a:off x="464210" y="1556792"/>
          <a:ext cx="8568952" cy="410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9695"/>
                <a:gridCol w="2869685"/>
                <a:gridCol w="2219572"/>
              </a:tblGrid>
              <a:tr h="12950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Пакеты для рассады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r>
                        <a:rPr lang="ru-RU" sz="20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9+9х18 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Кокосовые таблетки для рассады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шт.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 -5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Торфяные таблетки для рассады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755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algn="l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4,1 см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42" name="Picture 2" descr="https://cdn10.roomble.com/wp-content/uploads/2021/02/5torftabletki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61" y="4381368"/>
            <a:ext cx="1800000" cy="16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8.roomble.com/wp-content/uploads/2021/02/6kokos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68" y="2996952"/>
            <a:ext cx="1332000" cy="12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1309" y="6165304"/>
            <a:ext cx="2926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https://www.wildberries.ru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s://cdn6.roomble.com/wp-content/uploads/2021/02/7_pakety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1368000" cy="13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21309" y="188060"/>
            <a:ext cx="6657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Емкости для рассады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7.roomble.com/wp-content/uploads/2021/02/8yajc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492896"/>
            <a:ext cx="4998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финансовых затрат: просто собирать яичные скорлупки в течение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отличное удобрение после пересадки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повреждаются корешки – скорлупку достаточно легко сжать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Минусы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объем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сломать во время создания дренажных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отверстий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74306"/>
            <a:ext cx="6657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Рассада в яичной скорлупе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6695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«емкости», конечно, не подойдут для выращивания перца или кабачков, а вот для некрупных сеянцев вполне пригодны.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5.roomble.com/wp-content/uploads/2021/02/9kontyajcza-1200x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32019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2060848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отрезать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ячейки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для мелких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сеянцев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бумажные контейнеры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размокают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контролировать влажность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9619" y="460985"/>
            <a:ext cx="66577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Рассада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контейнерах из-под яиц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14713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небольшим кассетам для рассады.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Подойдут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выращивания листового сельдерея и хризантем, земляники.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8.roomble.com/wp-content/uploads/2021/02/13_plastik_-75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1739"/>
            <a:ext cx="1838874" cy="24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2888" y="1780367"/>
            <a:ext cx="5565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объем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грунта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«крышки» для парникового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Минусы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 много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cdn4.roomble.com/wp-content/uploads/2021/02/13_plasti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1" y="2924944"/>
            <a:ext cx="2069537" cy="12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60648"/>
            <a:ext cx="6657704" cy="63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Емкости для рассады из пластиковой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Обрезанные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пластиковые канистры и пятилитровые бутылки из-под воды, ведерки из-под майонеза или квашеной капусты, пищевые контейнеры, контейнеры из-под тортов, пирожных и конфет.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cdn8.roomble.com/wp-content/uploads/2021/02/14_rulo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49" y="5373216"/>
            <a:ext cx="1800200" cy="11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4477670"/>
            <a:ext cx="7632848" cy="319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Втулки от туалетной бумаги для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9715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Сеять семена можно и во втулках от туалетной бумаги или бумажных полотенец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175003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2742" y="5328889"/>
            <a:ext cx="3628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Минусы: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размокают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появляться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плесень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2060848"/>
            <a:ext cx="514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Плюсы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«дешево и сердито», что особенно актуально при больших планах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легко вынимать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рассаду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емкости можно найти в каждом доме или купить оптом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магазине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Минусы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прозрачных емкостях плохо развивается корневая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делать отверстия для стока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эстетическая непривлекательность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емкостей.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cdn5.roomble.com/wp-content/uploads/2021/02/10_3-1200x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2" y="2060848"/>
            <a:ext cx="3330288" cy="24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9.roomble.com/wp-content/uploads/2021/02/10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2" y="4558564"/>
            <a:ext cx="3336585" cy="18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260648"/>
            <a:ext cx="6657704" cy="63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Емкости для рассады из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бумажной тары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5861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Бумажную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фольгированную тару для рассады делают из одноразовых стаканчиков, пакетов из-под кефира и молока, мини-контейнеров от йогуртов, сметаны и так далее.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37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4654</TotalTime>
  <Words>562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ИССЛЕДОВАНИЕ ВАРИАНТОВ ИСПОЛЬЗОВАНИЯ ВТОРИЧНОГО СЫРЬЯ ПРИ ИЗГОТОВЛЕНИИ ЕМКОСТЕЙ ДЛЯ РАССАДЫ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81</cp:revision>
  <dcterms:created xsi:type="dcterms:W3CDTF">2021-11-16T11:28:18Z</dcterms:created>
  <dcterms:modified xsi:type="dcterms:W3CDTF">2022-03-29T08:30:57Z</dcterms:modified>
</cp:coreProperties>
</file>