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63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6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8720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728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6437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3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016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8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0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0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02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3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46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0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15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5A3F-BFF5-4F1F-811B-71AE696F6BC2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A90B05-F003-4AF9-BE70-B2C30026A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0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3333" y="1743252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вторичного сырья при изготовлении емкостей для рассады.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7066" y="4979282"/>
            <a:ext cx="9144000" cy="1655762"/>
          </a:xfrm>
        </p:spPr>
        <p:txBody>
          <a:bodyPr/>
          <a:lstStyle/>
          <a:p>
            <a:pPr algn="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Исполнитель: Зырянова Анастасия Алексеевна, </a:t>
            </a:r>
          </a:p>
          <a:p>
            <a:pPr algn="r"/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7 класса, МБОУ Школы №103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38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9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04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7034" y="1905000"/>
            <a:ext cx="8915400" cy="16481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Цель- Узнать как можно использовать вторичное сырье при изготовлении емкостей для рассады.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76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9923" y="2099733"/>
            <a:ext cx="8915400" cy="37776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Узнать какое количество времени разлагается разный мусор.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Узнать как можно использовать вторичное сырье при изготовлении емкости для рассады.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56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73" y="529254"/>
            <a:ext cx="10288059" cy="5966517"/>
          </a:xfrm>
        </p:spPr>
      </p:pic>
    </p:spTree>
    <p:extLst>
      <p:ext uri="{BB962C8B-B14F-4D97-AF65-F5344CB8AC3E}">
        <p14:creationId xmlns:p14="http://schemas.microsoft.com/office/powerpoint/2010/main" val="16447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Пакеты Тетра Пак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20890" y="1609730"/>
            <a:ext cx="4629172" cy="437055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Наверное, один из самых популярных вариантов среди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hand-made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емкостей для рассады – это пакеты Тетра Пак. От бумажных и картонных пакетов этот многокомпонентный материал отличают повышенная прочность и долговечность.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 Пак используют для упаковки сока, молочных продуктов, в его состав кроме картона входят фольга и полиэтилен. Подготовить такие пакеты для посева рассады очень просто – разрежьте их на 2 части и стаканчики готовы! Также можно сделать лоток для рассады, разрезав пакет не поперек, а вдоль.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775" y="1905000"/>
            <a:ext cx="6096000" cy="408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85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Пластиковые стаканчики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22454" y="1905000"/>
            <a:ext cx="4342893" cy="429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Отличные емкости для рассады получаются из стаканчиков от йогурта или сметаны, одноразовых пластиковых и бумажных стаканчиков из-под кофе. Чтобы сделать горшочки, сначала как следует вымойте эти емкости, а затем вырежьте в их дне отверстие для стока лишней воды. Если отверстие получилось слишком большого диаметра, на дно стакана положите картонный кружок. Для удобства можно написать на стаканчике фломастером или маркером название культуры и сорта, которые собираетесь выращивать.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949" y="1264555"/>
            <a:ext cx="3589867" cy="23951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717" y="3828634"/>
            <a:ext cx="4791506" cy="269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Пластиковые бутылки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05856" y="1360606"/>
            <a:ext cx="5500864" cy="453919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пластиковой бутылки можно сделать не просто емкость для рассады, а функциональный горшок с системой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автополива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парниковым эффектом. Чистую пластиковую бутылку разрежьте пополам, крышку не снимайте, а проделайте в ней несколько отверстий с помощью все тех же нагретого шила, иглы или гвоздя. Сквозь нижнее отверстие протяните синтетический шнур (это будет фитиль).</a:t>
            </a: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Верхнюю часть с горлышком переверните и вставьте во вторую половину бутылки. Всыпьте грунт, посейте семена. Выньте половинку бутылки с грунтом из поддона, влейте воду в нижнюю часть "горшка", затем вставьте половинку с растением назад в поддон. Возьмите другую бутылку такого же размера, отрежьте от нее половину и используйте как крышку для такого рассадного "горшочка".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133" y="2186869"/>
            <a:ext cx="5398911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03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Горшочки из газеты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22454" y="1758744"/>
            <a:ext cx="4342893" cy="33540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Старые газеты могут стать отличным материалом для изготовления емкости для рассады. Для этого вам понадобятся газетные листы (лучше отдать предпочтение черно-белым страницам), цилиндрический предмет (бутылка, узкая консервная банка), мука и вода.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189" y="1630275"/>
            <a:ext cx="5692422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74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169099" cy="3330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знали как можно использовать вторичное сырье при изготовлении емкостей для рассады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возобновляемые запасы природных ресурсы планеты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исчерпаемы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Альтернативные источники в ближайшее время станут особенно востребованы, люди должны научиться беречь от загрязнений нашу планету! В силах каждого человека земли сделать наш мир чище!</a:t>
            </a:r>
          </a:p>
        </p:txBody>
      </p:sp>
    </p:spTree>
    <p:extLst>
      <p:ext uri="{BB962C8B-B14F-4D97-AF65-F5344CB8AC3E}">
        <p14:creationId xmlns:p14="http://schemas.microsoft.com/office/powerpoint/2010/main" val="34706765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2178</TotalTime>
  <Words>448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Century Gothic</vt:lpstr>
      <vt:lpstr>Times New Roman</vt:lpstr>
      <vt:lpstr>Wingdings 3</vt:lpstr>
      <vt:lpstr>Легкий дым</vt:lpstr>
      <vt:lpstr>Использование вторичного сырья при изготовлении емкостей для рассады.</vt:lpstr>
      <vt:lpstr>Цель</vt:lpstr>
      <vt:lpstr>Задачи</vt:lpstr>
      <vt:lpstr>Презентация PowerPoint</vt:lpstr>
      <vt:lpstr> Пакеты Тетра Пак</vt:lpstr>
      <vt:lpstr>Пластиковые стаканчики</vt:lpstr>
      <vt:lpstr>Пластиковые бутылки</vt:lpstr>
      <vt:lpstr>Горшочки из газеты 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Использования вторичного сырья при изготовлении емкостей для рассады.</dc:title>
  <dc:creator>Админ</dc:creator>
  <cp:lastModifiedBy>Админ</cp:lastModifiedBy>
  <cp:revision>8</cp:revision>
  <dcterms:created xsi:type="dcterms:W3CDTF">2022-03-26T04:34:53Z</dcterms:created>
  <dcterms:modified xsi:type="dcterms:W3CDTF">2022-03-27T16:53:32Z</dcterms:modified>
</cp:coreProperties>
</file>