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9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6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3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7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07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43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88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81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A35-89FB-406E-8DBB-81BA1441FF44}" type="datetimeFigureOut">
              <a:rPr lang="ru-RU" smtClean="0"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7E26-2DE2-43D4-B9A8-4356C19C7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94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1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Бедный</dc:creator>
  <cp:lastModifiedBy>Бедный</cp:lastModifiedBy>
  <cp:revision>1</cp:revision>
  <dcterms:created xsi:type="dcterms:W3CDTF">2015-12-18T06:31:53Z</dcterms:created>
  <dcterms:modified xsi:type="dcterms:W3CDTF">2015-12-18T06:32:11Z</dcterms:modified>
</cp:coreProperties>
</file>