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EBB7-DF75-4948-B54E-36E7152D31B5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AC074-6230-4912-9EAA-7565E51B5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19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EBB7-DF75-4948-B54E-36E7152D31B5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AC074-6230-4912-9EAA-7565E51B5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78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EBB7-DF75-4948-B54E-36E7152D31B5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AC074-6230-4912-9EAA-7565E51B5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8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EBB7-DF75-4948-B54E-36E7152D31B5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AC074-6230-4912-9EAA-7565E51B5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28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EBB7-DF75-4948-B54E-36E7152D31B5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AC074-6230-4912-9EAA-7565E51B5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30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EBB7-DF75-4948-B54E-36E7152D31B5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AC074-6230-4912-9EAA-7565E51B5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518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EBB7-DF75-4948-B54E-36E7152D31B5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AC074-6230-4912-9EAA-7565E51B5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544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EBB7-DF75-4948-B54E-36E7152D31B5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AC074-6230-4912-9EAA-7565E51B5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603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EBB7-DF75-4948-B54E-36E7152D31B5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AC074-6230-4912-9EAA-7565E51B5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61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EBB7-DF75-4948-B54E-36E7152D31B5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AC074-6230-4912-9EAA-7565E51B5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75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2EBB7-DF75-4948-B54E-36E7152D31B5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AC074-6230-4912-9EAA-7565E51B5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360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2EBB7-DF75-4948-B54E-36E7152D31B5}" type="datetimeFigureOut">
              <a:rPr lang="ru-RU" smtClean="0"/>
              <a:t>14.10.2015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AC074-6230-4912-9EAA-7565E51B59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01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AU" sz="3200" dirty="0" smtClean="0">
                <a:solidFill>
                  <a:srgbClr val="FF0000"/>
                </a:solidFill>
              </a:rPr>
              <a:t>Leonardo Da Vinci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en-AU" sz="2200" dirty="0" smtClean="0">
                <a:solidFill>
                  <a:srgbClr val="FF0000"/>
                </a:solidFill>
              </a:rPr>
              <a:t>Italian artist (painter, sculptor, architect) and scientist (anatomist, naturalist), inventor, writer, and musician, one of the leading representatives of High Renaissance art, a vivid example of "universal man" </a:t>
            </a:r>
            <a:endParaRPr lang="ru-RU" sz="22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9772" y="4725144"/>
            <a:ext cx="4208512" cy="8416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285874"/>
            <a:ext cx="4680520" cy="5572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3799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5949"/>
            <a:ext cx="8229600" cy="706090"/>
          </a:xfrm>
        </p:spPr>
        <p:txBody>
          <a:bodyPr>
            <a:normAutofit/>
          </a:bodyPr>
          <a:lstStyle/>
          <a:p>
            <a:r>
              <a:rPr lang="en-AU" sz="3600" dirty="0" smtClean="0"/>
              <a:t>Works</a:t>
            </a:r>
            <a:endParaRPr lang="ru-RU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" y="764704"/>
            <a:ext cx="2341421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17032"/>
            <a:ext cx="2339752" cy="3217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764704"/>
            <a:ext cx="3170995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1" y="2492896"/>
            <a:ext cx="3170995" cy="1442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8679"/>
            <a:ext cx="3384376" cy="3394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877524"/>
            <a:ext cx="2337628" cy="2980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076" y="3877524"/>
            <a:ext cx="1824781" cy="2980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751" y="3926040"/>
            <a:ext cx="2665249" cy="293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1068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-2052736" y="692696"/>
            <a:ext cx="936104" cy="571202"/>
          </a:xfrm>
        </p:spPr>
        <p:txBody>
          <a:bodyPr>
            <a:normAutofit/>
          </a:bodyPr>
          <a:lstStyle/>
          <a:p>
            <a:endParaRPr lang="ru-RU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smj-NO" sz="5400" dirty="0"/>
              <a:t>E</a:t>
            </a:r>
            <a:r>
              <a:rPr lang="en-AU" sz="5400" dirty="0" smtClean="0"/>
              <a:t> was born_ </a:t>
            </a:r>
            <a:r>
              <a:rPr lang="en-AU" sz="5400" dirty="0" err="1" smtClean="0"/>
              <a:t>Apri</a:t>
            </a:r>
            <a:r>
              <a:rPr lang="en-AU" sz="5400" dirty="0" smtClean="0"/>
              <a:t> l 15, 1452 . Place of birth _ near Vinci, Republic of Florence. </a:t>
            </a:r>
            <a:r>
              <a:rPr lang="ru-RU" sz="5400" dirty="0" smtClean="0"/>
              <a:t>	</a:t>
            </a:r>
          </a:p>
          <a:p>
            <a:r>
              <a:rPr lang="smj-NO" sz="5400" dirty="0" smtClean="0"/>
              <a:t>Died</a:t>
            </a:r>
            <a:r>
              <a:rPr lang="ru-RU" sz="5400" dirty="0" smtClean="0"/>
              <a:t>_</a:t>
            </a:r>
            <a:r>
              <a:rPr lang="smj-NO" sz="5400" dirty="0" smtClean="0"/>
              <a:t>  </a:t>
            </a:r>
            <a:r>
              <a:rPr lang="ru-RU" sz="5400" dirty="0" smtClean="0"/>
              <a:t>2 мая 1519 (67 лет)</a:t>
            </a:r>
            <a:r>
              <a:rPr lang="en-AU" sz="5400" dirty="0" smtClean="0"/>
              <a:t>. Place of death_ the castle of Clos </a:t>
            </a:r>
            <a:r>
              <a:rPr lang="en-AU" sz="5400" dirty="0" err="1" smtClean="0"/>
              <a:t>lucé</a:t>
            </a:r>
            <a:r>
              <a:rPr lang="en-AU" sz="5400" dirty="0" smtClean="0"/>
              <a:t>, near Amboise, the Duchy of Touraine                                                                                                                                                  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074803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08720" y="836712"/>
            <a:ext cx="467544" cy="350912"/>
          </a:xfrm>
        </p:spPr>
        <p:txBody>
          <a:bodyPr>
            <a:normAutofit/>
          </a:bodyPr>
          <a:lstStyle/>
          <a:p>
            <a:endParaRPr lang="ru-RU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dirty="0" smtClean="0"/>
              <a:t>Леонардо да Винчи итальянский художник (живописец, скульптор, архитектор) и ученый (анатом, естествоиспытатель), изобретатель, писатель, и музыкант, один из крупнейших представителей искусства высокого Возрождения, яркий пример "универсального человека“</a:t>
            </a:r>
            <a:r>
              <a:rPr lang="en-AU" dirty="0" smtClean="0"/>
              <a:t>. </a:t>
            </a:r>
            <a:r>
              <a:rPr lang="ru-RU" dirty="0"/>
              <a:t>Р</a:t>
            </a:r>
            <a:r>
              <a:rPr lang="ru-RU" dirty="0" smtClean="0"/>
              <a:t>одилась 15 апреля, 1452 . Место рождения _ близ Винчи, Флоренции Республики. </a:t>
            </a:r>
          </a:p>
          <a:p>
            <a:r>
              <a:rPr lang="ru-RU" dirty="0" smtClean="0"/>
              <a:t>Умер 2 мая 1519 (67 лет). Место смерти _ замок Кло-люсе, близ Амбуаза, герцогство Турень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8644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141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Leonardo Da Vinci Italian artist (painter, sculptor, architect) and scientist (anatomist, naturalist), inventor, writer, and musician, one of the leading representatives of High Renaissance art, a vivid example of "universal man" </vt:lpstr>
      <vt:lpstr>Works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Leonardo Da Vinci </dc:title>
  <dc:creator>User</dc:creator>
  <cp:lastModifiedBy>User</cp:lastModifiedBy>
  <cp:revision>4</cp:revision>
  <dcterms:created xsi:type="dcterms:W3CDTF">2015-10-14T07:57:04Z</dcterms:created>
  <dcterms:modified xsi:type="dcterms:W3CDTF">2015-10-14T08:36:44Z</dcterms:modified>
</cp:coreProperties>
</file>