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77" autoAdjust="0"/>
  </p:normalViewPr>
  <p:slideViewPr>
    <p:cSldViewPr>
      <p:cViewPr varScale="1">
        <p:scale>
          <a:sx n="76" d="100"/>
          <a:sy n="76" d="100"/>
        </p:scale>
        <p:origin x="-888" y="1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C073-1682-4D74-905A-49D3B89B5607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B6FC-9B13-44F7-B4AF-21B3DBD2F5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C073-1682-4D74-905A-49D3B89B5607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B6FC-9B13-44F7-B4AF-21B3DBD2F5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C073-1682-4D74-905A-49D3B89B5607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B6FC-9B13-44F7-B4AF-21B3DBD2F5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C073-1682-4D74-905A-49D3B89B5607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B6FC-9B13-44F7-B4AF-21B3DBD2F5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C073-1682-4D74-905A-49D3B89B5607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B6FC-9B13-44F7-B4AF-21B3DBD2F5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C073-1682-4D74-905A-49D3B89B5607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B6FC-9B13-44F7-B4AF-21B3DBD2F5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C073-1682-4D74-905A-49D3B89B5607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B6FC-9B13-44F7-B4AF-21B3DBD2F5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C073-1682-4D74-905A-49D3B89B5607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B6FC-9B13-44F7-B4AF-21B3DBD2F5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C073-1682-4D74-905A-49D3B89B5607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B6FC-9B13-44F7-B4AF-21B3DBD2F5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C073-1682-4D74-905A-49D3B89B5607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B6FC-9B13-44F7-B4AF-21B3DBD2F5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C073-1682-4D74-905A-49D3B89B5607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B6FC-9B13-44F7-B4AF-21B3DBD2F5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C073-1682-4D74-905A-49D3B89B5607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B6FC-9B13-44F7-B4AF-21B3DBD2F5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3C073-1682-4D74-905A-49D3B89B5607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7B6FC-9B13-44F7-B4AF-21B3DBD2F5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00504"/>
            <a:ext cx="9501222" cy="1857388"/>
          </a:xfrm>
        </p:spPr>
        <p:txBody>
          <a:bodyPr>
            <a:normAutofit fontScale="90000"/>
          </a:bodyPr>
          <a:lstStyle/>
          <a:p>
            <a:pPr marR="0" rtl="0"/>
            <a:r>
              <a:rPr lang="ru-RU" baseline="0" dirty="0" smtClean="0">
                <a:latin typeface="Calibri"/>
              </a:rPr>
              <a:t>Ответы </a:t>
            </a:r>
            <a:r>
              <a:rPr lang="ru-RU" baseline="0" dirty="0" err="1" smtClean="0">
                <a:latin typeface="Calibri"/>
              </a:rPr>
              <a:t>акмулинской</a:t>
            </a:r>
            <a:r>
              <a:rPr lang="ru-RU" baseline="0" dirty="0" smtClean="0">
                <a:latin typeface="Calibri"/>
              </a:rPr>
              <a:t> олимпиады по русскому языку для 5-7 классов 2 тур         </a:t>
            </a:r>
            <a:r>
              <a:rPr lang="ru-RU" baseline="0" dirty="0" smtClean="0">
                <a:latin typeface="Calibri"/>
              </a:rPr>
              <a:t>1</a:t>
            </a:r>
            <a:r>
              <a:rPr lang="ru-RU" baseline="0" dirty="0" smtClean="0">
                <a:latin typeface="Calibri"/>
              </a:rPr>
              <a:t>. </a:t>
            </a:r>
            <a:r>
              <a:rPr lang="ru-RU" baseline="0" dirty="0" smtClean="0">
                <a:solidFill>
                  <a:srgbClr val="000000"/>
                </a:solidFill>
                <a:latin typeface="Helvetica"/>
              </a:rPr>
              <a:t>В первом случае все противоположные второму случаю глухие. Во втором случае</a:t>
            </a:r>
            <a:r>
              <a:rPr lang="ru-RU" baseline="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ru-RU" baseline="0" dirty="0" smtClean="0">
                <a:solidFill>
                  <a:srgbClr val="000000"/>
                </a:solidFill>
                <a:latin typeface="Helvetica"/>
              </a:rPr>
              <a:t>все звонки</a:t>
            </a:r>
            <a:r>
              <a:rPr lang="ru-RU" baseline="0" dirty="0" smtClean="0">
                <a:solidFill>
                  <a:srgbClr val="000000"/>
                </a:solidFill>
                <a:latin typeface="Calibri"/>
              </a:rPr>
              <a:t>е</a:t>
            </a:r>
            <a:r>
              <a:rPr lang="ru-RU" baseline="0" dirty="0" smtClean="0">
                <a:solidFill>
                  <a:srgbClr val="000000"/>
                </a:solidFill>
                <a:latin typeface="Helvetica"/>
              </a:rPr>
              <a:t>. Это объясняется тем, что звонкость или </a:t>
            </a:r>
            <a:r>
              <a:rPr lang="ru-RU" baseline="0" dirty="0" smtClean="0">
                <a:solidFill>
                  <a:srgbClr val="000000"/>
                </a:solidFill>
                <a:latin typeface="Calibri"/>
              </a:rPr>
              <a:t>глухость</a:t>
            </a:r>
            <a:r>
              <a:rPr lang="ru-RU" baseline="0" dirty="0" smtClean="0">
                <a:solidFill>
                  <a:srgbClr val="000000"/>
                </a:solidFill>
                <a:latin typeface="Helvetica"/>
              </a:rPr>
              <a:t> звука зависит от рядом стоящей буквы</a:t>
            </a:r>
            <a:r>
              <a:rPr lang="ru-RU" baseline="0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baseline="0" dirty="0" smtClean="0">
                <a:solidFill>
                  <a:srgbClr val="000000"/>
                </a:solidFill>
                <a:latin typeface="Calibri"/>
              </a:rPr>
              <a:t>                                                                           2</a:t>
            </a:r>
            <a:r>
              <a:rPr lang="ru-RU" baseline="0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baseline="0" dirty="0" smtClean="0">
                <a:solidFill>
                  <a:srgbClr val="000000"/>
                </a:solidFill>
                <a:latin typeface="Helvetica"/>
              </a:rPr>
              <a:t> Общий признак в двух предложениях- это обращение</a:t>
            </a:r>
            <a:r>
              <a:rPr lang="ru-RU" baseline="0" dirty="0" smtClean="0">
                <a:solidFill>
                  <a:srgbClr val="000000"/>
                </a:solidFill>
                <a:latin typeface="Calibri"/>
              </a:rPr>
              <a:t>.                             3</a:t>
            </a:r>
            <a:r>
              <a:rPr lang="ru-RU" baseline="0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baseline="0" dirty="0" smtClean="0">
                <a:solidFill>
                  <a:srgbClr val="000000"/>
                </a:solidFill>
                <a:latin typeface="Helvetica"/>
              </a:rPr>
              <a:t> Пол </a:t>
            </a:r>
            <a:r>
              <a:rPr lang="ru-RU" baseline="0" dirty="0" err="1" smtClean="0">
                <a:solidFill>
                  <a:srgbClr val="000000"/>
                </a:solidFill>
                <a:latin typeface="Helvetica"/>
              </a:rPr>
              <a:t>чайной,девяносто</a:t>
            </a:r>
            <a:r>
              <a:rPr lang="ru-RU" baseline="0" dirty="0" smtClean="0">
                <a:solidFill>
                  <a:srgbClr val="000000"/>
                </a:solidFill>
                <a:latin typeface="Helvetica"/>
              </a:rPr>
              <a:t> пятилетие</a:t>
            </a:r>
            <a:r>
              <a:rPr lang="ru-RU" baseline="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ru-RU" baseline="0" dirty="0" smtClean="0">
                <a:solidFill>
                  <a:srgbClr val="000000"/>
                </a:solidFill>
                <a:latin typeface="Helvetica"/>
              </a:rPr>
              <a:t>сорокаградусный</a:t>
            </a:r>
            <a:r>
              <a:rPr lang="ru-RU" baseline="0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baseline="0" dirty="0" smtClean="0">
                <a:solidFill>
                  <a:srgbClr val="000000"/>
                </a:solidFill>
                <a:latin typeface="Calibri"/>
              </a:rPr>
              <a:t>                          4</a:t>
            </a:r>
            <a:r>
              <a:rPr lang="ru-RU" baseline="0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baseline="0" dirty="0" smtClean="0">
                <a:solidFill>
                  <a:srgbClr val="000000"/>
                </a:solidFill>
                <a:latin typeface="Calibri"/>
              </a:rPr>
              <a:t>Существительное:ягненок;глагол:зашел; </a:t>
            </a:r>
            <a:r>
              <a:rPr lang="ru-RU" baseline="0" dirty="0" err="1" smtClean="0">
                <a:solidFill>
                  <a:srgbClr val="000000"/>
                </a:solidFill>
                <a:latin typeface="Calibri"/>
              </a:rPr>
              <a:t>обстоятельство:в</a:t>
            </a:r>
            <a:r>
              <a:rPr lang="ru-RU" baseline="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ru-RU" baseline="0" dirty="0" err="1" smtClean="0">
                <a:solidFill>
                  <a:srgbClr val="000000"/>
                </a:solidFill>
                <a:latin typeface="Calibri"/>
              </a:rPr>
              <a:t>день;прилагательное:жаркий;дополнение:к</a:t>
            </a:r>
            <a:r>
              <a:rPr lang="ru-RU" baseline="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ru-RU" baseline="0" dirty="0" err="1" smtClean="0">
                <a:solidFill>
                  <a:srgbClr val="000000"/>
                </a:solidFill>
                <a:latin typeface="Calibri"/>
              </a:rPr>
              <a:t>ручью;глагол:напиться</a:t>
            </a:r>
            <a:r>
              <a:rPr lang="ru-RU" baseline="0" dirty="0" smtClean="0">
                <a:solidFill>
                  <a:srgbClr val="000000"/>
                </a:solidFill>
                <a:latin typeface="Calibri"/>
              </a:rPr>
              <a:t>.</a:t>
            </a:r>
            <a:endParaRPr lang="ru-RU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6072206"/>
            <a:ext cx="45719" cy="5395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Ответы акмулинской олимпиады по русскому языку для 5-7 классов 2 тур         1. В первом случае все противоположные второму случаю глухие. Во втором случае все звонкие. Это объясняется тем, что звонкость или глухость звука зависит от рядом стоящей буквы.                                                                           2. Общий признак в двух предложениях- это обращение.                             3. Пол чайной,девяносто пятилетие, сорокаградусный.                          4.Существительное:ягненок;глагол:зашел; обстоятельство:в день;прилагательное:жаркий;дополнение:к ручью;глагол:напиться.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Ответы акмулинской олимпиады по русскому языку для 5-7 классов 2 тур         1. В первом случае все противоположные второму случаю глухие. Во втором случае все звонкие. Это объясняется тем, что звонкость или глухость звука зависит от рядом стоящей буквы.                                                                           2. Общий признак в двух предложениях- это обращение.                             3. Пол чайной,девяносто пятилетие, сорокаградусный.                          4.Существительное:ягненок;глагол:зашел; обстоятельство:в день;прилагательное:жаркий;дополнение:к ручью;глагол:напиться.</dc:title>
  <dc:creator>Home</dc:creator>
  <cp:lastModifiedBy>Home</cp:lastModifiedBy>
  <cp:revision>1</cp:revision>
  <dcterms:created xsi:type="dcterms:W3CDTF">2015-12-28T16:42:33Z</dcterms:created>
  <dcterms:modified xsi:type="dcterms:W3CDTF">2015-12-28T16:44:13Z</dcterms:modified>
</cp:coreProperties>
</file>