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0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0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7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2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2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3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3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8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39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41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4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0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9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6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7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4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4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6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17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1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1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>
            <a:off x="1981199" y="9232064"/>
            <a:ext cx="8229600" cy="1143000"/>
          </a:xfrm>
        </p:spPr>
        <p:txBody>
          <a:bodyPr>
            <a:normAutofit fontScale="90000"/>
          </a:bodyPr>
          <a:p>
            <a:r>
              <a:rPr lang="ru-RU" dirty="0" smtClean="0"/>
              <a:t>Озолина Виолетта Станиславовна </a:t>
            </a:r>
            <a:br>
              <a:rPr lang="ru-RU" dirty="0" smtClean="0"/>
            </a:br>
            <a:r>
              <a:rPr lang="ru-RU" dirty="0" smtClean="0"/>
              <a:t>11 б класс МБОУ 117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WWO_openplatform_20201218175849-23e401cca5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Тема Office</vt:lpstr>
      <vt:lpstr>Озолина Виолетта Станиславовна  11 б класс МБОУ 117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Озолина Виолетта Станиславовна  11 б класс МБОУ 117</dc:title>
  <dc:creator>1</dc:creator>
  <cp:lastModifiedBy>1</cp:lastModifiedBy>
  <dcterms:created xsi:type="dcterms:W3CDTF">2021-04-13T09:03:28Z</dcterms:created>
  <dcterms:modified xsi:type="dcterms:W3CDTF">2021-04-13T09:03:28Z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1033-0.0.0.0</vt:lpwstr>
  </property>
</Properties>
</file>