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7f1a98a46b6d7d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7f1a98a46b6d7d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7f1a98a46b6d7d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7f1a98a46b6d7d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7f1a98a46b6d7d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7f1a98a46b6d7d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f1a98a46b6d7d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f1a98a46b6d7d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ло-заголовок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Название раздела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екст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два столбца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дин столбец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сновная мысль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 и описание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дпись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Акмуллинская олимпиада по физике 7 класс, 2 тур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Шаехова Эльвина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1" cy="5518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