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tableStyles" Target="tableStyle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980314" y="0"/>
            <a:ext cx="5183371" cy="6857999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980314" y="0"/>
            <a:ext cx="5183371" cy="6857999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980314" y="0"/>
            <a:ext cx="5183371" cy="6857999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980314" y="0"/>
            <a:ext cx="5183371" cy="6857999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5</dc:creator>
  <dcterms:created xsi:type="dcterms:W3CDTF">2015-05-12T03:36:16Z</dcterms:created>
  <dcterms:modified xsi:type="dcterms:W3CDTF">2022-02-12T18:14:01Z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ffad7a04d9a74962b1f1a19283070568</vt:lpwstr>
  </property>
</Properties>
</file>