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79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32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tableStyles" Target="tableStyle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ru-RU" smtClean="0"/>
              <a:t>Образец подзаголовка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ru-RU" smtClean="0"/>
              <a:t>Вставка рисунка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13541" y="0"/>
            <a:ext cx="5116918" cy="6857999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40122" y="0"/>
            <a:ext cx="5063755" cy="6857999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46768" y="0"/>
            <a:ext cx="5050464" cy="6857999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09579" y="0"/>
            <a:ext cx="4724841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Redmi 5</dc:creator>
  <dcterms:created xsi:type="dcterms:W3CDTF">2015-05-12T03:36:16Z</dcterms:created>
  <dcterms:modified xsi:type="dcterms:W3CDTF">2022-02-12T18:06:25Z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6e2e4b17389248cbaab74e93e0862c4b</vt:lpwstr>
  </property>
</Properties>
</file>