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6D6-6F8F-4AEF-AACA-8ED54E4FCD2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2DC1-744D-4C35-9094-0913F278A3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6D6-6F8F-4AEF-AACA-8ED54E4FCD2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2DC1-744D-4C35-9094-0913F278A3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6D6-6F8F-4AEF-AACA-8ED54E4FCD2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2DC1-744D-4C35-9094-0913F278A3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6D6-6F8F-4AEF-AACA-8ED54E4FCD2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2DC1-744D-4C35-9094-0913F278A3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6D6-6F8F-4AEF-AACA-8ED54E4FCD2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2DC1-744D-4C35-9094-0913F278A3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6D6-6F8F-4AEF-AACA-8ED54E4FCD2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2DC1-744D-4C35-9094-0913F278A3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6D6-6F8F-4AEF-AACA-8ED54E4FCD2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2DC1-744D-4C35-9094-0913F278A3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6D6-6F8F-4AEF-AACA-8ED54E4FCD2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2DC1-744D-4C35-9094-0913F278A3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6D6-6F8F-4AEF-AACA-8ED54E4FCD2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2DC1-744D-4C35-9094-0913F278A3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6D6-6F8F-4AEF-AACA-8ED54E4FCD2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2DC1-744D-4C35-9094-0913F278A3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6D6-6F8F-4AEF-AACA-8ED54E4FCD2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2DC1-744D-4C35-9094-0913F278A3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866D6-6F8F-4AEF-AACA-8ED54E4FCD2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E2DC1-744D-4C35-9094-0913F278A34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1\Music\Rhapsody\Новая папка\Новая папка\Downloads\физи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1\Music\Rhapsody\Новая папка\Новая папка\Downloads\физика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4</cp:revision>
  <dcterms:created xsi:type="dcterms:W3CDTF">2020-12-02T08:55:22Z</dcterms:created>
  <dcterms:modified xsi:type="dcterms:W3CDTF">2020-12-02T09:24:47Z</dcterms:modified>
</cp:coreProperties>
</file>