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8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10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98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6897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9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3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4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6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6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39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24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50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84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C11696-6151-40AF-8443-1C4A6F790777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695CA-913D-4A27-9EB2-67552A23C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6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ebp"/><Relationship Id="rId2" Type="http://schemas.openxmlformats.org/officeDocument/2006/relationships/hyperlink" Target="https://yandex.ru/images/search?rpt=simage&amp;noreask=1&amp;source=qa&amp;text=%D0%9F%D0%B5%D1%80%D0%B5%D1%80%D0%B0%D0%B1%D0%BE%D1%82%D0%BA%D0%B0+%D0%BE%D1%82%D1%85%D0%BE%D0%B4%D0%BE%D0%B2&amp;stype=image&amp;lr=172&amp;parent-reqid=1681475211833477-17122120918912049575-balancer-l7leveler-kubr-yp-vla-134-BAL-567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CEC3C-A7C8-5C11-B712-FD24D98A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538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/>
              <a:t>Экономный дом</a:t>
            </a:r>
            <a:br>
              <a:rPr lang="ru-RU" sz="6000" dirty="0"/>
            </a:br>
            <a:r>
              <a:rPr lang="ru-RU" sz="4800" dirty="0"/>
              <a:t>Сортировка мусора</a:t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C9B91-7342-4AE8-618A-2983611B6E54}"/>
              </a:ext>
            </a:extLst>
          </p:cNvPr>
          <p:cNvSpPr txBox="1"/>
          <p:nvPr/>
        </p:nvSpPr>
        <p:spPr>
          <a:xfrm>
            <a:off x="999242" y="2507672"/>
            <a:ext cx="1056744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Сегодня сортировать мусор — это абсолютно естественный производственный процесс, важность которого уже ни у кого не вызывает сомнений. Благодаря переработке отходов можно создать новую продукцию, выработать энергию или просто уменьшить вред для экологии. Российские потребители пока слабо организованы в утилизации мусора, в отличие от жителей западных государств.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5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1F60F-58A3-1E54-2BF8-44D5E6B3A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390" y="565608"/>
            <a:ext cx="11755224" cy="72586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Сколько мусора в кг выбрасывают в моей семье в день?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5CF3AB5-29A8-AF6E-C2DD-1FA998708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927" y="1685042"/>
            <a:ext cx="5147033" cy="17439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200" dirty="0"/>
              <a:t>Моя семья состоит из 4-х человек. В среднем за день получается 1,5 кг отходов.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6F518-6B92-0A2D-0CF0-CE2A95F53641}"/>
              </a:ext>
            </a:extLst>
          </p:cNvPr>
          <p:cNvSpPr txBox="1"/>
          <p:nvPr/>
        </p:nvSpPr>
        <p:spPr>
          <a:xfrm>
            <a:off x="395927" y="4336330"/>
            <a:ext cx="44965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За неделю – 10,5 кг</a:t>
            </a:r>
          </a:p>
          <a:p>
            <a:r>
              <a:rPr lang="ru-RU" sz="3200" dirty="0"/>
              <a:t>За месяц – 45-46,5 кг</a:t>
            </a:r>
          </a:p>
          <a:p>
            <a:r>
              <a:rPr lang="ru-RU" sz="3200" dirty="0"/>
              <a:t>За год – 547,5 кг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40C314-3C03-CF88-FF7A-DD229E5B9658}"/>
              </a:ext>
            </a:extLst>
          </p:cNvPr>
          <p:cNvSpPr txBox="1"/>
          <p:nvPr/>
        </p:nvSpPr>
        <p:spPr>
          <a:xfrm>
            <a:off x="6429079" y="1553422"/>
            <a:ext cx="48925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Из этого примерно 300 грамм – это бумажные отходы</a:t>
            </a:r>
          </a:p>
          <a:p>
            <a:r>
              <a:rPr lang="ru-RU" sz="2800" dirty="0"/>
              <a:t>400 грамм – стеклянные отходы </a:t>
            </a:r>
          </a:p>
          <a:p>
            <a:r>
              <a:rPr lang="ru-RU" sz="2800" dirty="0"/>
              <a:t>400 грамм - пластик </a:t>
            </a:r>
          </a:p>
          <a:p>
            <a:r>
              <a:rPr lang="ru-RU" sz="2800" dirty="0"/>
              <a:t>400 грамм -органические и другие отходы.</a:t>
            </a:r>
          </a:p>
        </p:txBody>
      </p:sp>
    </p:spTree>
    <p:extLst>
      <p:ext uri="{BB962C8B-B14F-4D97-AF65-F5344CB8AC3E}">
        <p14:creationId xmlns:p14="http://schemas.microsoft.com/office/powerpoint/2010/main" val="10278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53CAA-B083-D613-5DE3-9BD368624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14" y="235670"/>
            <a:ext cx="4194928" cy="6249969"/>
          </a:xfrm>
        </p:spPr>
        <p:txBody>
          <a:bodyPr/>
          <a:lstStyle/>
          <a:p>
            <a:r>
              <a:rPr lang="ru-RU" sz="2400" dirty="0"/>
              <a:t>В моём доме сортируют отходы. Бумага отправляется на макулатуру, стекло и пластик мы утилизируем в специальные контейнеры, органические отходы на обычную мусорку. Такие отходы как: батарейки, шприцы, старая техника и др. отходы, которые нельзя утилизировать со всем остальным отправляются в специальные пункты сдачи.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E3D16C2-2C93-A4D0-FB1E-D77B95D3D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328" y="3112415"/>
            <a:ext cx="9443285" cy="3373225"/>
          </a:xfrm>
        </p:spPr>
        <p:txBody>
          <a:bodyPr/>
          <a:lstStyle/>
          <a:p>
            <a:endParaRPr lang="ru-RU" dirty="0">
              <a:hlinkClick r:id="rId2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7F511B-C20D-32F7-0C31-6917D1793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56" y="343685"/>
            <a:ext cx="7136090" cy="61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E82804-CC97-F21A-855F-E333C5E7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09" y="282804"/>
            <a:ext cx="4376909" cy="1164996"/>
          </a:xfrm>
        </p:spPr>
        <p:txBody>
          <a:bodyPr/>
          <a:lstStyle/>
          <a:p>
            <a:r>
              <a:rPr lang="ru-RU" sz="2800" dirty="0"/>
              <a:t>ВИДЫ ВТОРИЧНОГО СЫРЬЯ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0CD54F6D-2AAD-3924-C3F0-DE32EB3E9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62" y="282804"/>
            <a:ext cx="7286918" cy="6193410"/>
          </a:xfr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F0B45DB8-57B1-1AC1-270B-D3592C674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110" y="1555424"/>
            <a:ext cx="4376908" cy="501977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бумага, картонная упаковка;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обрезки черного металла;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цветмет;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нефтепродукты (к примеру, отработанное автомобильное масло);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стекло во всех формах;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пластмасса;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обрезки древесины (ветки, стружка);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разный текстиль.</a:t>
            </a:r>
          </a:p>
        </p:txBody>
      </p:sp>
    </p:spTree>
    <p:extLst>
      <p:ext uri="{BB962C8B-B14F-4D97-AF65-F5344CB8AC3E}">
        <p14:creationId xmlns:p14="http://schemas.microsoft.com/office/powerpoint/2010/main" val="243370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E84076A-6862-C2E7-CFEE-1A1019695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157765" cy="5052536"/>
          </a:xfrm>
        </p:spPr>
        <p:txBody>
          <a:bodyPr/>
          <a:lstStyle/>
          <a:p>
            <a:r>
              <a:rPr lang="ru-RU" sz="3200" dirty="0"/>
              <a:t>В качестве вторсырья мы можем использовать пластик, бумагу, стекло. За год можно получить:</a:t>
            </a:r>
            <a:br>
              <a:rPr lang="ru-RU" sz="3200" dirty="0"/>
            </a:br>
            <a:r>
              <a:rPr lang="ru-RU" sz="3200" dirty="0"/>
              <a:t>за бумагу – 1188 руб.</a:t>
            </a:r>
            <a:br>
              <a:rPr lang="ru-RU" sz="3200" dirty="0"/>
            </a:br>
            <a:r>
              <a:rPr lang="ru-RU" sz="3200" dirty="0"/>
              <a:t>за пластик – 2160 руб.</a:t>
            </a:r>
            <a:br>
              <a:rPr lang="ru-RU" sz="3200" dirty="0"/>
            </a:br>
            <a:r>
              <a:rPr lang="ru-RU" sz="3200" dirty="0"/>
              <a:t>за стекло – 3066 руб. </a:t>
            </a:r>
            <a:br>
              <a:rPr lang="ru-RU" sz="3200" dirty="0"/>
            </a:br>
            <a:r>
              <a:rPr lang="ru-RU" sz="3200" dirty="0"/>
              <a:t>Итог за всё – 6414 рублей.</a:t>
            </a:r>
          </a:p>
        </p:txBody>
      </p:sp>
    </p:spTree>
    <p:extLst>
      <p:ext uri="{BB962C8B-B14F-4D97-AF65-F5344CB8AC3E}">
        <p14:creationId xmlns:p14="http://schemas.microsoft.com/office/powerpoint/2010/main" val="90848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78320-02A3-DD6B-0161-66466E565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524" y="207391"/>
            <a:ext cx="10162095" cy="1527142"/>
          </a:xfrm>
        </p:spPr>
        <p:txBody>
          <a:bodyPr/>
          <a:lstStyle/>
          <a:p>
            <a:r>
              <a:rPr lang="ru-RU" sz="3200" dirty="0"/>
              <a:t>Как сократить количество выбрасываемого мусора?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1DB9E-E348-439D-BE32-E43479D3B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524" y="1904214"/>
            <a:ext cx="9726089" cy="484537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Откажитесь от одноразовых вещей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Не покупайте лишнего, Старайтесь брать минимум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Используйте вещи повторно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Сдавайте в переработку все, что возможно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Купите большую тканевую сумку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Не берите раздаточные материалы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Организуйте раздельный сбор отходов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/>
              <a:t> Заведите тару для продуктов на развес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08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E358D40-D677-C382-C994-17BF7906A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664" y="2441542"/>
            <a:ext cx="7496170" cy="2045616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50318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321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</vt:lpstr>
      <vt:lpstr>Экономный дом Сортировка мусора </vt:lpstr>
      <vt:lpstr>Сколько мусора в кг выбрасывают в моей семье в день?</vt:lpstr>
      <vt:lpstr>В моём доме сортируют отходы. Бумага отправляется на макулатуру, стекло и пластик мы утилизируем в специальные контейнеры, органические отходы на обычную мусорку. Такие отходы как: батарейки, шприцы, старая техника и др. отходы, которые нельзя утилизировать со всем остальным отправляются в специальные пункты сдачи.</vt:lpstr>
      <vt:lpstr>ВИДЫ ВТОРИЧНОГО СЫРЬЯ</vt:lpstr>
      <vt:lpstr>В качестве вторсырья мы можем использовать пластик, бумагу, стекло. За год можно получить: за бумагу – 1188 руб. за пластик – 2160 руб. за стекло – 3066 руб.  Итог за всё – 6414 рублей.</vt:lpstr>
      <vt:lpstr>Как сократить количество выбрасываемого мусора?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Экономный дом Сортировка мусора </dc:title>
  <dc:creator>Аделя Лукманова</dc:creator>
  <cp:lastModifiedBy>Аделя Лукманова</cp:lastModifiedBy>
  <cp:revision>1</cp:revision>
  <dcterms:created xsi:type="dcterms:W3CDTF">2023-04-14T12:16:10Z</dcterms:created>
  <dcterms:modified xsi:type="dcterms:W3CDTF">2023-04-14T12:48:44Z</dcterms:modified>
</cp:coreProperties>
</file>