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016DF-AC21-FCDB-1871-418C815F3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Экодом – экономный дом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05EB92-9CB5-B580-1FE4-5CB9FD596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Выполнила ученица 9 А класса</a:t>
            </a:r>
          </a:p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МАОУ школы №103</a:t>
            </a:r>
          </a:p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Гареева Ярослава</a:t>
            </a:r>
          </a:p>
        </p:txBody>
      </p:sp>
    </p:spTree>
    <p:extLst>
      <p:ext uri="{BB962C8B-B14F-4D97-AF65-F5344CB8AC3E}">
        <p14:creationId xmlns:p14="http://schemas.microsoft.com/office/powerpoint/2010/main" val="289426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6845-EDBA-F576-A0D9-65D56133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03" y="804671"/>
            <a:ext cx="4486656" cy="106460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Как сэкономить топливо?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EE86E-7E28-F8EC-FEB8-96062B12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1"/>
            <a:ext cx="4486656" cy="578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Существует множество способов сэкономить топливо автомобиля. Вот основные из них :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Водить машину  плавно. 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Глушить мотор. 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Контролировать давление в шинах. 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Убрать лишний груз. 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Меньше пользоваться кондиционером.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 Вовремя обслуживать автомобиль.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917D8E-0B02-AD0A-D68D-62CB60D7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A0940BF-9253-5E62-FDF7-75095F55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1" y="2285687"/>
            <a:ext cx="5580119" cy="34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6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4C61B50-66BF-0657-2E8F-E6DAF076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6082361" cy="392191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B6123E33-AE45-9CB5-31D3-665ED0E4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503" y="2143125"/>
            <a:ext cx="6022497" cy="4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E37FEC-0D92-C99F-4C39-522E62426449}"/>
              </a:ext>
            </a:extLst>
          </p:cNvPr>
          <p:cNvSpPr txBox="1"/>
          <p:nvPr/>
        </p:nvSpPr>
        <p:spPr>
          <a:xfrm>
            <a:off x="2076356" y="1568531"/>
            <a:ext cx="7729728" cy="519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Человек тратит за месяц около 4,70 м³ холодной воды и 6,90 м³ горячей. Получается за неделю эти показатели равны 1,175 м³ и 1,725 м³ соответственно. По современным показателям это 28 рублей за холодную воду (1 куб 23,77 руб.) и 81 рубль за горячую воду (1 куб 47 руб.) за неделю. Если экономить, то получается 3,50 м³ в месяц ,0,875 м³ в неделю, а это 21 рубль (холодная вода) ;5,32 м³ в месяц, 1,33 м³ в неделю, а это 62, 5 рубля (горячая вода).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Семья из 4 человек тратит за месяц примерно 18,8 м³ холодной воды и 28 м³ горячей. Это 446, 9 и 1316 рублей соответственно. Если экономить, то получается примерно 15 м³ холодной воды и 26 м³ горячей. Это 356,5 и 1222 рублей соответственно.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За год та же семья из 4 человек тратит примерно 225,6 м³ холодной воды и 336 м³ горячей. Соответственно 5362, 2 и 15792 рублей. Если экономить, то получится 180 м³ холодной воды и 312 м³ горячей. Это 4278,6 и 14664 рублей. 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5610935-A887-4FF0-DA63-199F53E2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0062"/>
            <a:ext cx="7729728" cy="845343"/>
          </a:xfrm>
        </p:spPr>
        <p:txBody>
          <a:bodyPr/>
          <a:lstStyle/>
          <a:p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Итог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18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80691-22C6-C8E1-0C92-8F2C01A1E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8304C-C514-E798-9F1C-C26FF21B5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3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A41BB-7547-34E2-B1BD-0828EBBE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750236"/>
            <a:ext cx="4486656" cy="1000728"/>
          </a:xfrm>
        </p:spPr>
        <p:txBody>
          <a:bodyPr/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Как меньше платить за электричество?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3DB98-4647-B0A5-99AE-F2F62606C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751" y="1119188"/>
            <a:ext cx="5724905" cy="770334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Есть несколько идей, которые помогут сберечь электричество в доме. Так, например :</a:t>
            </a:r>
          </a:p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Можно установить специальные датчики движения, которые будут включать и выключать освещение в зависимости от присутствия людей.</a:t>
            </a:r>
          </a:p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Еще важно чистить приборы и выключатели вовремя, так как накопившаяся пыль и прочие загрязнения тоже тратят большое количество электричества. </a:t>
            </a:r>
          </a:p>
          <a:p>
            <a:endParaRPr lang="ru-RU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A1F997-8F1C-9E29-F294-4B695F5FC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73E2BC9-3BE4-5E83-6E7F-471C71B9C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8" y="2350615"/>
            <a:ext cx="5157191" cy="33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DD0C4F9-A3C9-9385-A24D-B33A1811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5118" cy="418571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99F2870-6690-1C4F-7436-D30FAF785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94" y="2901078"/>
            <a:ext cx="5954406" cy="3956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B5152-8326-7873-5FED-69DDB1A2D437}"/>
              </a:ext>
            </a:extLst>
          </p:cNvPr>
          <p:cNvSpPr txBox="1"/>
          <p:nvPr/>
        </p:nvSpPr>
        <p:spPr>
          <a:xfrm>
            <a:off x="99118" y="448064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Поменять обычные лампы на энергосберегающие. Такие лампы стоят немного дороже, чем обычные, но энергии потребляют меньше. Так, на 9 Вт они дают столько света, сколько лампа накаливания на 40 Вт. Это экономнее почти в 5 раз. 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9B6A2-BBAE-C783-8FB0-EBBC33DBFB42}"/>
              </a:ext>
            </a:extLst>
          </p:cNvPr>
          <p:cNvSpPr txBox="1"/>
          <p:nvPr/>
        </p:nvSpPr>
        <p:spPr>
          <a:xfrm>
            <a:off x="6417468" y="943273"/>
            <a:ext cx="5435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Также важно освобождать розетки. Зарядки для гаджетов также тратят электричество, даже когда они не подключены к устройству.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05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95EDF-4883-25DB-70F5-F38B9A69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946047"/>
            <a:ext cx="4486656" cy="1141497"/>
          </a:xfrm>
        </p:spPr>
        <p:txBody>
          <a:bodyPr/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Как меньше платить за воду?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759ED-088C-613E-2D8A-67A28D8B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605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Есть много способов экономить на воде. </a:t>
            </a:r>
          </a:p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Так, наверное основной из них – беречь воду. Закрывать кран, когда чистите зубы или при мытье посуды. </a:t>
            </a:r>
          </a:p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Еще – принимать душ вместо ванны, для наполнения которой требуется в 3 – 4 раза больше воды. </a:t>
            </a:r>
          </a:p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Со стороны технических решений – установить индивидуальные приборы учёта воды. А ещё можно установить </a:t>
            </a:r>
            <a:r>
              <a:rPr lang="ru-RU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рычаговый</a:t>
            </a: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 смеситель в ванной комнате или душевой кабине. Также установить аэратор – насадку на смеситель, которая разбивает струю воды на мелкие струйки.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02A6C-A5F5-51A9-6494-2FED7E8A4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0FC3C5C-A765-344C-840E-86B9BD6C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9" y="2532818"/>
            <a:ext cx="5713625" cy="37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33ECCCD-32D6-5329-30C6-2806E88B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564643" cy="605927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309D690-F7B4-6563-30B0-42E1A157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345" y="1950905"/>
            <a:ext cx="6568656" cy="49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303B1-12F2-BA9E-9BB4-272D5C40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76" y="493442"/>
            <a:ext cx="4655868" cy="1528953"/>
          </a:xfrm>
        </p:spPr>
        <p:txBody>
          <a:bodyPr>
            <a:normAutofit/>
          </a:bodyPr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Как правильно обращаться с бытовыми отходами?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CECB4-0950-D990-662B-AF964497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804672"/>
            <a:ext cx="4711779" cy="2745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Существует 3 основных способа борьбы с отходами. 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Первый :сдавать сырье на переработку. Можно сдавать стекло, алюминиевые банки, макулатуру, пластик, цветной металл. 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Второй :меньше пользоваться одноразовой пластиковой посудой и в целом пластиковыми вещами. Лучше  пользоваться многоразовой посудой, хлопчатобумажной сумкой и так далее.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Третий :вторично использовать отслужившую упаковку. Например, выращивать рассаду в стаканчиках из-под кисломолочных продуктов.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96BF0D-936F-89B7-722A-08EB1F1B6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71710BB-C0FD-31EF-63E2-A5F8B848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3" y="2296358"/>
            <a:ext cx="4797053" cy="38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4A97806-72B4-BF52-1A1D-604CF11F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914663" cy="472678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3201C9B-BE37-CC37-2B3F-28609D6A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858" y="2571750"/>
            <a:ext cx="632732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10F7C3-F71F-864C-FCE3-56B2FD8C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7689"/>
            <a:ext cx="4486656" cy="14406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atang" panose="02030600000101010101" pitchFamily="18" charset="-127"/>
                <a:ea typeface="Batang" panose="02030600000101010101" pitchFamily="18" charset="-127"/>
              </a:rPr>
              <a:t>Как утеплить свой дом?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40376-B1FC-ACBF-B347-B57B1E9B5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Существует множество утеплителей, с помощью которых можно утеплить свой дом.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Так, например это минеральная вата, насыпной утеплитель, </a:t>
            </a:r>
            <a:r>
              <a:rPr lang="ru-RU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пеноблоки</a:t>
            </a: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 и плиты.</a:t>
            </a:r>
          </a:p>
          <a:p>
            <a:pPr marL="0" indent="0">
              <a:buNone/>
            </a:pP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Перед тем как утеплить стены изнутри, нужно знать некоторые особенности :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Теплопроводность. Она должна быть низкой.</a:t>
            </a:r>
          </a:p>
          <a:p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Масса. Изделие должно быть лёгкое. </a:t>
            </a:r>
          </a:p>
          <a:p>
            <a:r>
              <a:rPr lang="ru-RU" sz="1800" dirty="0" err="1">
                <a:latin typeface="Batang" panose="02030600000101010101" pitchFamily="18" charset="-127"/>
                <a:ea typeface="Batang" panose="02030600000101010101" pitchFamily="18" charset="-127"/>
              </a:rPr>
              <a:t>Паропроницаемость</a:t>
            </a:r>
            <a:r>
              <a:rPr lang="ru-RU" sz="1800" dirty="0">
                <a:latin typeface="Batang" panose="02030600000101010101" pitchFamily="18" charset="-127"/>
                <a:ea typeface="Batang" panose="02030600000101010101" pitchFamily="18" charset="-127"/>
              </a:rPr>
              <a:t>. Она должна быть высокая. 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27FF53-1455-0375-C799-0D87A7040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B380E75-BE25-7C6F-3ED0-095BB571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19" y="2452689"/>
            <a:ext cx="5190962" cy="37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5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31ED3C8-CECB-5844-355B-662B0BB6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8508" cy="479888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BB698BF-9BB7-1900-574E-911141905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1" y="2524125"/>
            <a:ext cx="5778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836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Посылка</vt:lpstr>
      <vt:lpstr>Экодом – экономный дом</vt:lpstr>
      <vt:lpstr>Как меньше платить за электричество? </vt:lpstr>
      <vt:lpstr>Презентация PowerPoint</vt:lpstr>
      <vt:lpstr>Как меньше платить за воду? </vt:lpstr>
      <vt:lpstr>Презентация PowerPoint</vt:lpstr>
      <vt:lpstr>Как правильно обращаться с бытовыми отходами? </vt:lpstr>
      <vt:lpstr>Презентация PowerPoint</vt:lpstr>
      <vt:lpstr>Как утеплить свой дом? </vt:lpstr>
      <vt:lpstr>Презентация PowerPoint</vt:lpstr>
      <vt:lpstr>Как сэкономить топливо? </vt:lpstr>
      <vt:lpstr>Презентация PowerPoint</vt:lpstr>
      <vt:lpstr>Итог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Экодом – экономный дом</dc:title>
  <dc:creator>Ярослава Гареева</dc:creator>
  <cp:lastModifiedBy>Ярослава Гареева</cp:lastModifiedBy>
  <cp:revision>11</cp:revision>
  <dcterms:created xsi:type="dcterms:W3CDTF">2023-04-12T12:55:37Z</dcterms:created>
  <dcterms:modified xsi:type="dcterms:W3CDTF">2023-04-13T06:19:30Z</dcterms:modified>
</cp:coreProperties>
</file>