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4" r:id="rId4"/>
    <p:sldId id="266" r:id="rId5"/>
    <p:sldId id="267" r:id="rId6"/>
    <p:sldId id="268" r:id="rId7"/>
    <p:sldId id="269" r:id="rId8"/>
    <p:sldId id="258" r:id="rId9"/>
    <p:sldId id="262" r:id="rId10"/>
    <p:sldId id="259" r:id="rId11"/>
    <p:sldId id="260" r:id="rId12"/>
    <p:sldId id="261" r:id="rId13"/>
    <p:sldId id="265" r:id="rId14"/>
    <p:sldId id="26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8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152CCD6-E404-469B-A7FD-F4E4D2186695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C113CA2-6785-4730-A798-DD1969A438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r>
              <a:rPr lang="ru-RU" i="1" dirty="0" smtClean="0"/>
              <a:t>Экологическое </a:t>
            </a:r>
            <a:r>
              <a:rPr lang="ru-RU" i="1" dirty="0"/>
              <a:t>исследование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smtClean="0"/>
              <a:t>Бытовые </a:t>
            </a:r>
            <a:r>
              <a:rPr lang="ru-RU" b="1" dirty="0"/>
              <a:t>отходы нашей семьи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1840" y="2996952"/>
            <a:ext cx="4320480" cy="2304256"/>
          </a:xfrm>
        </p:spPr>
        <p:txBody>
          <a:bodyPr>
            <a:normAutofit fontScale="25000" lnSpcReduction="20000"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обучающаяся 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7 класса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МОБУ СОШ д.Николаевка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Юсупова Ангелина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 учитель биологии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и химии</a:t>
            </a:r>
            <a:endParaRPr lang="ru-RU" sz="9600" dirty="0" smtClean="0">
              <a:latin typeface="Times New Roman" pitchFamily="18" charset="0"/>
              <a:cs typeface="Times New Roman" pitchFamily="18" charset="0"/>
            </a:endParaRP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МОБУ СОШ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д. Николаевка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Александрова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Оксана Владимировна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9600" dirty="0" smtClean="0"/>
              <a:t> 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/>
              <a:t> 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4800" dirty="0" smtClean="0"/>
              <a:t> 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Процентная доля по категориям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бумага 24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% 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металлоизделия 14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полиэтилен 19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стекло 4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5.пищевые отходы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38%</a:t>
            </a:r>
          </a:p>
          <a:p>
            <a:pPr lvl="4"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Выводы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 по 17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марта 2023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года каждый член нашей семьи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произвёл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3,5 кг бытовых отходов.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пересчёте на месяц это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составит около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кг,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пересчёте на год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168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кг.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Предложения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пропаганда знаний о новых способах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сокращения и сортировки БО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отказ от полиэтиленовой упаковки с заменой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биоразлагаемую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«вторую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жизнь»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некоторым отходам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раздельный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сбор мусора с целью 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переработки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компостирование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пищевых отходов.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85175" cy="83844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Что мы должны делать, </a:t>
            </a:r>
            <a:b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</a:br>
            <a: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       чтобы очистить нашу планету?</a:t>
            </a:r>
            <a:br>
              <a:rPr lang="ru-RU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</a:br>
            <a:endParaRPr lang="ru-RU" sz="3600" b="1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4827587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600" dirty="0" smtClean="0"/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Бросайте мусор только в контейнеры;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Старайтесь  покупать моющие средства, не содержащие фосфаты;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Не выбрасывайте мусор в раковины и унитазы;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 возможности покупайте напитки в стеклянных бутылках;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Старайтесь избегать покупки одноразовых предметов.</a:t>
            </a:r>
          </a:p>
          <a:p>
            <a:pPr eaLnBrk="1" hangingPunct="1">
              <a:buFont typeface="Wingdings" pitchFamily="2" charset="2"/>
              <a:buNone/>
            </a:pPr>
            <a:endParaRPr lang="ru-RU" sz="1800" dirty="0" smtClean="0"/>
          </a:p>
        </p:txBody>
      </p:sp>
      <p:pic>
        <p:nvPicPr>
          <p:cNvPr id="31748" name="Picture 3" descr="C:\Documents and Settings\ПК\Мои документы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4929188"/>
            <a:ext cx="2143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4" descr="C:\Documents and Settings\ПК\Мои документы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25" y="4929188"/>
            <a:ext cx="235743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5" descr="C:\Documents and Settings\ПК\Мои документы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0" y="4929188"/>
            <a:ext cx="2643188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567464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147248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определить общее количество БО, накапливающихся в нашей семье.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19256" cy="34172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1.Изучить проблему бытовых отходов в мире  и перспективы её решения.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2.Выявить количество БО в отдельной семье.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        3.Предложить меры по сокращению БО.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188641"/>
            <a:ext cx="8136904" cy="1008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1"/>
                </a:solidFill>
              </a:rPr>
              <a:t>На каждого жителя приходится в среднем около </a:t>
            </a:r>
            <a:r>
              <a:rPr lang="ru-RU" sz="4000" b="1" dirty="0" smtClean="0">
                <a:solidFill>
                  <a:schemeClr val="accent1"/>
                </a:solidFill>
              </a:rPr>
              <a:t>1 т мусора в год</a:t>
            </a:r>
          </a:p>
        </p:txBody>
      </p:sp>
      <p:pic>
        <p:nvPicPr>
          <p:cNvPr id="3075" name="Picture 2" descr="E:\2-4смТИТР-почищенны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341438"/>
            <a:ext cx="7920038" cy="5245100"/>
          </a:xfrm>
          <a:noFill/>
        </p:spPr>
      </p:pic>
      <p:pic>
        <p:nvPicPr>
          <p:cNvPr id="3076" name="Picture 2" descr="E:\2-4смТИТР-почище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341438"/>
            <a:ext cx="7920037" cy="524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Пластиковые отходы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name]_3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02328" y="260648"/>
            <a:ext cx="4776290" cy="31683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r="89"/>
          <a:stretch>
            <a:fillRect/>
          </a:stretch>
        </p:blipFill>
        <p:spPr bwMode="auto">
          <a:xfrm>
            <a:off x="251520" y="1799747"/>
            <a:ext cx="3744417" cy="306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Алена\Desktop\отходы\0_158591_aaeb1e39_or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365104"/>
            <a:ext cx="5330399" cy="22720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Металлические отходы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7f5138bee08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11960" y="3432263"/>
            <a:ext cx="4671188" cy="3043571"/>
          </a:xfrm>
        </p:spPr>
      </p:pic>
      <p:pic>
        <p:nvPicPr>
          <p:cNvPr id="2051" name="Picture 3" descr="C:\Users\Алена\Desktop\отходы\471c3fa31dfcee372a1434265b06b0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276872"/>
            <a:ext cx="3816424" cy="2544283"/>
          </a:xfrm>
          <a:prstGeom prst="rect">
            <a:avLst/>
          </a:prstGeom>
          <a:noFill/>
        </p:spPr>
      </p:pic>
      <p:pic>
        <p:nvPicPr>
          <p:cNvPr id="2052" name="Picture 4" descr="C:\Users\Алена\Desktop\отходы\72818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60648"/>
            <a:ext cx="3768418" cy="282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/>
                </a:solidFill>
              </a:rPr>
              <a:t>Строительный мусор</a:t>
            </a:r>
            <a:endParaRPr lang="ru-RU" sz="3200" dirty="0">
              <a:solidFill>
                <a:schemeClr val="accent1"/>
              </a:solidFill>
            </a:endParaRPr>
          </a:p>
        </p:txBody>
      </p:sp>
      <p:pic>
        <p:nvPicPr>
          <p:cNvPr id="6" name="Содержимое 5" descr="1285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7672" y="260648"/>
            <a:ext cx="4621746" cy="3384376"/>
          </a:xfrm>
        </p:spPr>
      </p:pic>
      <p:pic>
        <p:nvPicPr>
          <p:cNvPr id="7" name="Рисунок 6" descr="boi_kirpic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804578"/>
            <a:ext cx="3312368" cy="1713115"/>
          </a:xfrm>
          <a:prstGeom prst="rect">
            <a:avLst/>
          </a:prstGeom>
        </p:spPr>
      </p:pic>
      <p:pic>
        <p:nvPicPr>
          <p:cNvPr id="3074" name="Picture 2" descr="C:\Users\Алена\Desktop\отходы\1_53e222c61e7ec53e222c61e8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84784"/>
            <a:ext cx="3360374" cy="2520280"/>
          </a:xfrm>
          <a:prstGeom prst="rect">
            <a:avLst/>
          </a:prstGeom>
          <a:noFill/>
        </p:spPr>
      </p:pic>
      <p:pic>
        <p:nvPicPr>
          <p:cNvPr id="2050" name="Picture 2" descr="C:\Users\Алена\Desktop\отходы\muso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789040"/>
            <a:ext cx="500479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7643192" cy="162804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В нашей семье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7643192" cy="869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нашей семье 4 человека. Пока раздельного сбора  мусора в деревне нет. Весь мусор дома мы собираем, по мере поступления, в общую корзину. В течении недели попробовали отходы сортировать и взвешивать.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взвешивания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Бумага - 2,5 кг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Металлические изделия - 1,5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кг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Пластмасса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- 2 кг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Стекло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- 0,5 кг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Пищевые отходы после еды - 4 кг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Общий вес 10,5 кг 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Вычисление процентной доли БО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процентная доля категории БО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= Вес данной категории отходов   /    Общий вес отходов  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100 %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</TotalTime>
  <Words>306</Words>
  <Application>Microsoft Office PowerPoint</Application>
  <PresentationFormat>Экран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Экологическое исследование Бытовые отходы нашей семьи </vt:lpstr>
      <vt:lpstr> Цель работы: определить общее количество БО, накапливающихся в нашей семье. </vt:lpstr>
      <vt:lpstr>На каждого жителя приходится в среднем около 1 т мусора в год</vt:lpstr>
      <vt:lpstr>Пластиковые отходы</vt:lpstr>
      <vt:lpstr>Металлические отходы</vt:lpstr>
      <vt:lpstr>Строительный мусор</vt:lpstr>
      <vt:lpstr>В нашей семье</vt:lpstr>
      <vt:lpstr>Результаты взвешивания </vt:lpstr>
      <vt:lpstr>Вычисление процентной доли БО</vt:lpstr>
      <vt:lpstr>Процентная доля по категориям </vt:lpstr>
      <vt:lpstr> Выводы </vt:lpstr>
      <vt:lpstr>Предложения </vt:lpstr>
      <vt:lpstr> Что мы должны делать,         чтобы очистить нашу планету? </vt:lpstr>
      <vt:lpstr>Спасибо за внимание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Экологическое исследование     Бытовые отходы нашей семьи</dc:title>
  <dc:creator>online_nt</dc:creator>
  <cp:lastModifiedBy>Пользователь</cp:lastModifiedBy>
  <cp:revision>14</cp:revision>
  <dcterms:created xsi:type="dcterms:W3CDTF">2015-12-23T10:49:55Z</dcterms:created>
  <dcterms:modified xsi:type="dcterms:W3CDTF">2023-04-11T13:57:39Z</dcterms:modified>
</cp:coreProperties>
</file>