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 id="263" r:id="rId8"/>
    <p:sldId id="271" r:id="rId9"/>
    <p:sldId id="278" r:id="rId10"/>
    <p:sldId id="264" r:id="rId11"/>
    <p:sldId id="279" r:id="rId12"/>
    <p:sldId id="266" r:id="rId13"/>
    <p:sldId id="267" r:id="rId14"/>
    <p:sldId id="286" r:id="rId15"/>
    <p:sldId id="281" r:id="rId16"/>
    <p:sldId id="283" r:id="rId17"/>
    <p:sldId id="285" r:id="rId18"/>
    <p:sldId id="268" r:id="rId19"/>
    <p:sldId id="274" r:id="rId20"/>
    <p:sldId id="275" r:id="rId21"/>
    <p:sldId id="276" r:id="rId22"/>
    <p:sldId id="272" r:id="rId23"/>
    <p:sldId id="27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6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Рустем Бикбулатов" userId="e09cffb412cc812c" providerId="LiveId" clId="{D5477732-B46D-4755-A929-550EEB67EAD8}"/>
    <pc:docChg chg="custSel modSld">
      <pc:chgData name="Рустем Бикбулатов" userId="e09cffb412cc812c" providerId="LiveId" clId="{D5477732-B46D-4755-A929-550EEB67EAD8}" dt="2023-03-19T12:41:43.386" v="136" actId="1076"/>
      <pc:docMkLst>
        <pc:docMk/>
      </pc:docMkLst>
      <pc:sldChg chg="modSp mod">
        <pc:chgData name="Рустем Бикбулатов" userId="e09cffb412cc812c" providerId="LiveId" clId="{D5477732-B46D-4755-A929-550EEB67EAD8}" dt="2023-03-19T12:41:43.386" v="136" actId="1076"/>
        <pc:sldMkLst>
          <pc:docMk/>
          <pc:sldMk cId="4171614936" sldId="256"/>
        </pc:sldMkLst>
        <pc:spChg chg="mod">
          <ac:chgData name="Рустем Бикбулатов" userId="e09cffb412cc812c" providerId="LiveId" clId="{D5477732-B46D-4755-A929-550EEB67EAD8}" dt="2023-03-19T12:41:43.386" v="136" actId="1076"/>
          <ac:spMkLst>
            <pc:docMk/>
            <pc:sldMk cId="4171614936" sldId="256"/>
            <ac:spMk id="2" creationId="{CFD31B8C-2F7F-BDFC-63D0-AD996FA94562}"/>
          </ac:spMkLst>
        </pc:spChg>
      </pc:sldChg>
      <pc:sldChg chg="modSp mod">
        <pc:chgData name="Рустем Бикбулатов" userId="e09cffb412cc812c" providerId="LiveId" clId="{D5477732-B46D-4755-A929-550EEB67EAD8}" dt="2023-03-19T12:29:46.515" v="0" actId="113"/>
        <pc:sldMkLst>
          <pc:docMk/>
          <pc:sldMk cId="1396454873" sldId="258"/>
        </pc:sldMkLst>
        <pc:spChg chg="mod">
          <ac:chgData name="Рустем Бикбулатов" userId="e09cffb412cc812c" providerId="LiveId" clId="{D5477732-B46D-4755-A929-550EEB67EAD8}" dt="2023-03-19T12:29:46.515" v="0" actId="113"/>
          <ac:spMkLst>
            <pc:docMk/>
            <pc:sldMk cId="1396454873" sldId="258"/>
            <ac:spMk id="2" creationId="{289567BD-F5DE-4BB2-294F-71F1282A9343}"/>
          </ac:spMkLst>
        </pc:spChg>
      </pc:sldChg>
      <pc:sldChg chg="modSp mod">
        <pc:chgData name="Рустем Бикбулатов" userId="e09cffb412cc812c" providerId="LiveId" clId="{D5477732-B46D-4755-A929-550EEB67EAD8}" dt="2023-03-19T12:32:15.614" v="75" actId="20577"/>
        <pc:sldMkLst>
          <pc:docMk/>
          <pc:sldMk cId="3848420905" sldId="262"/>
        </pc:sldMkLst>
        <pc:spChg chg="mod">
          <ac:chgData name="Рустем Бикбулатов" userId="e09cffb412cc812c" providerId="LiveId" clId="{D5477732-B46D-4755-A929-550EEB67EAD8}" dt="2023-03-19T12:32:15.614" v="75" actId="20577"/>
          <ac:spMkLst>
            <pc:docMk/>
            <pc:sldMk cId="3848420905" sldId="262"/>
            <ac:spMk id="2" creationId="{E700CAE5-8A59-A33B-2ED1-F9ACE04FE22E}"/>
          </ac:spMkLst>
        </pc:spChg>
      </pc:sldChg>
      <pc:sldChg chg="modSp mod">
        <pc:chgData name="Рустем Бикбулатов" userId="e09cffb412cc812c" providerId="LiveId" clId="{D5477732-B46D-4755-A929-550EEB67EAD8}" dt="2023-03-19T12:38:08.005" v="135" actId="20577"/>
        <pc:sldMkLst>
          <pc:docMk/>
          <pc:sldMk cId="1355224036" sldId="264"/>
        </pc:sldMkLst>
        <pc:spChg chg="mod">
          <ac:chgData name="Рустем Бикбулатов" userId="e09cffb412cc812c" providerId="LiveId" clId="{D5477732-B46D-4755-A929-550EEB67EAD8}" dt="2023-03-19T12:38:08.005" v="135" actId="20577"/>
          <ac:spMkLst>
            <pc:docMk/>
            <pc:sldMk cId="1355224036" sldId="264"/>
            <ac:spMk id="2" creationId="{99DC8863-8E2B-AA6B-EC9E-A5B4788EB785}"/>
          </ac:spMkLst>
        </pc:spChg>
      </pc:sldChg>
      <pc:sldChg chg="modSp mod">
        <pc:chgData name="Рустем Бикбулатов" userId="e09cffb412cc812c" providerId="LiveId" clId="{D5477732-B46D-4755-A929-550EEB67EAD8}" dt="2023-03-19T12:34:48.591" v="116" actId="120"/>
        <pc:sldMkLst>
          <pc:docMk/>
          <pc:sldMk cId="1373041656" sldId="278"/>
        </pc:sldMkLst>
        <pc:spChg chg="mod">
          <ac:chgData name="Рустем Бикбулатов" userId="e09cffb412cc812c" providerId="LiveId" clId="{D5477732-B46D-4755-A929-550EEB67EAD8}" dt="2023-03-19T12:34:48.591" v="116" actId="120"/>
          <ac:spMkLst>
            <pc:docMk/>
            <pc:sldMk cId="1373041656" sldId="278"/>
            <ac:spMk id="2" creationId="{9EDB284A-1FFF-A1AB-CA14-3D6384BA86D2}"/>
          </ac:spMkLst>
        </pc:spChg>
      </pc:sldChg>
    </pc:docChg>
  </pc:docChgLst>
  <pc:docChgLst>
    <pc:chgData name="Рустем Бикбулатов" userId="e09cffb412cc812c" providerId="LiveId" clId="{A7D642E8-5E43-49E0-9BEF-305B3084A9DF}"/>
    <pc:docChg chg="undo custSel addSld delSld modSld sldOrd">
      <pc:chgData name="Рустем Бикбулатов" userId="e09cffb412cc812c" providerId="LiveId" clId="{A7D642E8-5E43-49E0-9BEF-305B3084A9DF}" dt="2022-11-14T08:53:05.996" v="2386" actId="20577"/>
      <pc:docMkLst>
        <pc:docMk/>
      </pc:docMkLst>
      <pc:sldChg chg="modSp mod">
        <pc:chgData name="Рустем Бикбулатов" userId="e09cffb412cc812c" providerId="LiveId" clId="{A7D642E8-5E43-49E0-9BEF-305B3084A9DF}" dt="2022-11-14T08:52:19.855" v="2375" actId="20577"/>
        <pc:sldMkLst>
          <pc:docMk/>
          <pc:sldMk cId="4171614936" sldId="256"/>
        </pc:sldMkLst>
        <pc:spChg chg="mod">
          <ac:chgData name="Рустем Бикбулатов" userId="e09cffb412cc812c" providerId="LiveId" clId="{A7D642E8-5E43-49E0-9BEF-305B3084A9DF}" dt="2022-11-13T18:17:34.186" v="2298" actId="20577"/>
          <ac:spMkLst>
            <pc:docMk/>
            <pc:sldMk cId="4171614936" sldId="256"/>
            <ac:spMk id="2" creationId="{CFD31B8C-2F7F-BDFC-63D0-AD996FA94562}"/>
          </ac:spMkLst>
        </pc:spChg>
        <pc:spChg chg="mod">
          <ac:chgData name="Рустем Бикбулатов" userId="e09cffb412cc812c" providerId="LiveId" clId="{A7D642E8-5E43-49E0-9BEF-305B3084A9DF}" dt="2022-11-14T08:52:19.855" v="2375" actId="20577"/>
          <ac:spMkLst>
            <pc:docMk/>
            <pc:sldMk cId="4171614936" sldId="256"/>
            <ac:spMk id="3" creationId="{C6100ADD-03E9-DC27-730C-49B6218348CD}"/>
          </ac:spMkLst>
        </pc:spChg>
      </pc:sldChg>
      <pc:sldChg chg="modSp mod">
        <pc:chgData name="Рустем Бикбулатов" userId="e09cffb412cc812c" providerId="LiveId" clId="{A7D642E8-5E43-49E0-9BEF-305B3084A9DF}" dt="2022-11-07T14:52:24.520" v="1102" actId="20577"/>
        <pc:sldMkLst>
          <pc:docMk/>
          <pc:sldMk cId="139239987" sldId="257"/>
        </pc:sldMkLst>
        <pc:spChg chg="mod">
          <ac:chgData name="Рустем Бикбулатов" userId="e09cffb412cc812c" providerId="LiveId" clId="{A7D642E8-5E43-49E0-9BEF-305B3084A9DF}" dt="2022-11-07T14:52:24.520" v="1102" actId="20577"/>
          <ac:spMkLst>
            <pc:docMk/>
            <pc:sldMk cId="139239987" sldId="257"/>
            <ac:spMk id="2" creationId="{62832C6A-7BA6-225F-9F70-EAA22F7E693C}"/>
          </ac:spMkLst>
        </pc:spChg>
      </pc:sldChg>
      <pc:sldChg chg="modSp mod">
        <pc:chgData name="Рустем Бикбулатов" userId="e09cffb412cc812c" providerId="LiveId" clId="{A7D642E8-5E43-49E0-9BEF-305B3084A9DF}" dt="2022-11-08T17:25:05.741" v="1285" actId="14100"/>
        <pc:sldMkLst>
          <pc:docMk/>
          <pc:sldMk cId="1396454873" sldId="258"/>
        </pc:sldMkLst>
        <pc:spChg chg="mod">
          <ac:chgData name="Рустем Бикбулатов" userId="e09cffb412cc812c" providerId="LiveId" clId="{A7D642E8-5E43-49E0-9BEF-305B3084A9DF}" dt="2022-11-07T14:53:54.255" v="1127" actId="14100"/>
          <ac:spMkLst>
            <pc:docMk/>
            <pc:sldMk cId="1396454873" sldId="258"/>
            <ac:spMk id="2" creationId="{289567BD-F5DE-4BB2-294F-71F1282A9343}"/>
          </ac:spMkLst>
        </pc:spChg>
        <pc:spChg chg="mod">
          <ac:chgData name="Рустем Бикбулатов" userId="e09cffb412cc812c" providerId="LiveId" clId="{A7D642E8-5E43-49E0-9BEF-305B3084A9DF}" dt="2022-11-08T17:25:05.741" v="1285" actId="14100"/>
          <ac:spMkLst>
            <pc:docMk/>
            <pc:sldMk cId="1396454873" sldId="258"/>
            <ac:spMk id="3" creationId="{0EC3C25A-C8D5-62DF-24BA-64C5EA9EB746}"/>
          </ac:spMkLst>
        </pc:spChg>
      </pc:sldChg>
      <pc:sldChg chg="modSp mod">
        <pc:chgData name="Рустем Бикбулатов" userId="e09cffb412cc812c" providerId="LiveId" clId="{A7D642E8-5E43-49E0-9BEF-305B3084A9DF}" dt="2022-11-08T17:26:22.459" v="1301" actId="20577"/>
        <pc:sldMkLst>
          <pc:docMk/>
          <pc:sldMk cId="394566368" sldId="259"/>
        </pc:sldMkLst>
        <pc:spChg chg="mod">
          <ac:chgData name="Рустем Бикбулатов" userId="e09cffb412cc812c" providerId="LiveId" clId="{A7D642E8-5E43-49E0-9BEF-305B3084A9DF}" dt="2022-11-08T17:26:22.459" v="1301" actId="20577"/>
          <ac:spMkLst>
            <pc:docMk/>
            <pc:sldMk cId="394566368" sldId="259"/>
            <ac:spMk id="2" creationId="{1650BC3E-87FB-7433-99DC-16FFDFF120B5}"/>
          </ac:spMkLst>
        </pc:spChg>
        <pc:picChg chg="mod">
          <ac:chgData name="Рустем Бикбулатов" userId="e09cffb412cc812c" providerId="LiveId" clId="{A7D642E8-5E43-49E0-9BEF-305B3084A9DF}" dt="2022-11-05T12:55:53.187" v="265" actId="14100"/>
          <ac:picMkLst>
            <pc:docMk/>
            <pc:sldMk cId="394566368" sldId="259"/>
            <ac:picMk id="5" creationId="{5CEC92C6-1053-09F4-4BA2-29A94A960869}"/>
          </ac:picMkLst>
        </pc:picChg>
        <pc:picChg chg="mod">
          <ac:chgData name="Рустем Бикбулатов" userId="e09cffb412cc812c" providerId="LiveId" clId="{A7D642E8-5E43-49E0-9BEF-305B3084A9DF}" dt="2022-11-05T12:56:03.887" v="268" actId="14100"/>
          <ac:picMkLst>
            <pc:docMk/>
            <pc:sldMk cId="394566368" sldId="259"/>
            <ac:picMk id="7" creationId="{922FEE66-E601-6621-C147-067ADC76CFA8}"/>
          </ac:picMkLst>
        </pc:picChg>
      </pc:sldChg>
      <pc:sldChg chg="modSp mod">
        <pc:chgData name="Рустем Бикбулатов" userId="e09cffb412cc812c" providerId="LiveId" clId="{A7D642E8-5E43-49E0-9BEF-305B3084A9DF}" dt="2022-11-08T17:30:28.566" v="1355" actId="14100"/>
        <pc:sldMkLst>
          <pc:docMk/>
          <pc:sldMk cId="1817384464" sldId="260"/>
        </pc:sldMkLst>
        <pc:spChg chg="mod">
          <ac:chgData name="Рустем Бикбулатов" userId="e09cffb412cc812c" providerId="LiveId" clId="{A7D642E8-5E43-49E0-9BEF-305B3084A9DF}" dt="2022-11-08T17:29:17.624" v="1323" actId="27636"/>
          <ac:spMkLst>
            <pc:docMk/>
            <pc:sldMk cId="1817384464" sldId="260"/>
            <ac:spMk id="2" creationId="{ADCC25D0-F984-0A06-801F-8150E0C835AF}"/>
          </ac:spMkLst>
        </pc:spChg>
        <pc:spChg chg="mod">
          <ac:chgData name="Рустем Бикбулатов" userId="e09cffb412cc812c" providerId="LiveId" clId="{A7D642E8-5E43-49E0-9BEF-305B3084A9DF}" dt="2022-11-08T17:30:28.566" v="1355" actId="14100"/>
          <ac:spMkLst>
            <pc:docMk/>
            <pc:sldMk cId="1817384464" sldId="260"/>
            <ac:spMk id="3" creationId="{0F51EDC2-F35B-50E3-D70B-5B3268A14F65}"/>
          </ac:spMkLst>
        </pc:spChg>
      </pc:sldChg>
      <pc:sldChg chg="modSp mod">
        <pc:chgData name="Рустем Бикбулатов" userId="e09cffb412cc812c" providerId="LiveId" clId="{A7D642E8-5E43-49E0-9BEF-305B3084A9DF}" dt="2022-11-05T12:23:35.703" v="74" actId="207"/>
        <pc:sldMkLst>
          <pc:docMk/>
          <pc:sldMk cId="3124042361" sldId="263"/>
        </pc:sldMkLst>
        <pc:spChg chg="mod">
          <ac:chgData name="Рустем Бикбулатов" userId="e09cffb412cc812c" providerId="LiveId" clId="{A7D642E8-5E43-49E0-9BEF-305B3084A9DF}" dt="2022-11-05T12:23:35.703" v="74" actId="207"/>
          <ac:spMkLst>
            <pc:docMk/>
            <pc:sldMk cId="3124042361" sldId="263"/>
            <ac:spMk id="2" creationId="{51F16C71-A621-93EF-21B2-8D9A14638EAE}"/>
          </ac:spMkLst>
        </pc:spChg>
      </pc:sldChg>
      <pc:sldChg chg="modSp mod">
        <pc:chgData name="Рустем Бикбулатов" userId="e09cffb412cc812c" providerId="LiveId" clId="{A7D642E8-5E43-49E0-9BEF-305B3084A9DF}" dt="2022-11-05T13:01:17.908" v="390" actId="20577"/>
        <pc:sldMkLst>
          <pc:docMk/>
          <pc:sldMk cId="1355224036" sldId="264"/>
        </pc:sldMkLst>
        <pc:spChg chg="mod">
          <ac:chgData name="Рустем Бикбулатов" userId="e09cffb412cc812c" providerId="LiveId" clId="{A7D642E8-5E43-49E0-9BEF-305B3084A9DF}" dt="2022-11-05T13:01:17.908" v="390" actId="20577"/>
          <ac:spMkLst>
            <pc:docMk/>
            <pc:sldMk cId="1355224036" sldId="264"/>
            <ac:spMk id="2" creationId="{99DC8863-8E2B-AA6B-EC9E-A5B4788EB785}"/>
          </ac:spMkLst>
        </pc:spChg>
      </pc:sldChg>
      <pc:sldChg chg="del">
        <pc:chgData name="Рустем Бикбулатов" userId="e09cffb412cc812c" providerId="LiveId" clId="{A7D642E8-5E43-49E0-9BEF-305B3084A9DF}" dt="2022-11-05T12:43:45.954" v="233" actId="2696"/>
        <pc:sldMkLst>
          <pc:docMk/>
          <pc:sldMk cId="2741511565" sldId="265"/>
        </pc:sldMkLst>
      </pc:sldChg>
      <pc:sldChg chg="modSp mod ord">
        <pc:chgData name="Рустем Бикбулатов" userId="e09cffb412cc812c" providerId="LiveId" clId="{A7D642E8-5E43-49E0-9BEF-305B3084A9DF}" dt="2022-11-08T18:07:32.589" v="1800" actId="20577"/>
        <pc:sldMkLst>
          <pc:docMk/>
          <pc:sldMk cId="774523957" sldId="266"/>
        </pc:sldMkLst>
        <pc:spChg chg="mod">
          <ac:chgData name="Рустем Бикбулатов" userId="e09cffb412cc812c" providerId="LiveId" clId="{A7D642E8-5E43-49E0-9BEF-305B3084A9DF}" dt="2022-11-08T18:07:32.589" v="1800" actId="20577"/>
          <ac:spMkLst>
            <pc:docMk/>
            <pc:sldMk cId="774523957" sldId="266"/>
            <ac:spMk id="2" creationId="{2ABD95C5-26B0-FF71-9CE5-6EAFE63355E2}"/>
          </ac:spMkLst>
        </pc:spChg>
        <pc:picChg chg="mod">
          <ac:chgData name="Рустем Бикбулатов" userId="e09cffb412cc812c" providerId="LiveId" clId="{A7D642E8-5E43-49E0-9BEF-305B3084A9DF}" dt="2022-11-08T18:06:14.763" v="1793" actId="1076"/>
          <ac:picMkLst>
            <pc:docMk/>
            <pc:sldMk cId="774523957" sldId="266"/>
            <ac:picMk id="7" creationId="{4E2F2823-46E1-E00A-97D8-08770BA5CD83}"/>
          </ac:picMkLst>
        </pc:picChg>
        <pc:picChg chg="mod">
          <ac:chgData name="Рустем Бикбулатов" userId="e09cffb412cc812c" providerId="LiveId" clId="{A7D642E8-5E43-49E0-9BEF-305B3084A9DF}" dt="2022-11-08T18:06:21.132" v="1795" actId="14100"/>
          <ac:picMkLst>
            <pc:docMk/>
            <pc:sldMk cId="774523957" sldId="266"/>
            <ac:picMk id="9" creationId="{996365D1-CE2D-3CFF-4DDB-55016490907C}"/>
          </ac:picMkLst>
        </pc:picChg>
      </pc:sldChg>
      <pc:sldChg chg="modSp mod">
        <pc:chgData name="Рустем Бикбулатов" userId="e09cffb412cc812c" providerId="LiveId" clId="{A7D642E8-5E43-49E0-9BEF-305B3084A9DF}" dt="2022-11-13T18:19:51.259" v="2305" actId="14100"/>
        <pc:sldMkLst>
          <pc:docMk/>
          <pc:sldMk cId="3330965472" sldId="267"/>
        </pc:sldMkLst>
        <pc:spChg chg="mod">
          <ac:chgData name="Рустем Бикбулатов" userId="e09cffb412cc812c" providerId="LiveId" clId="{A7D642E8-5E43-49E0-9BEF-305B3084A9DF}" dt="2022-11-13T18:19:27.283" v="2302" actId="2710"/>
          <ac:spMkLst>
            <pc:docMk/>
            <pc:sldMk cId="3330965472" sldId="267"/>
            <ac:spMk id="2" creationId="{603ED43E-C284-C3B6-4FC6-C7C69A038D08}"/>
          </ac:spMkLst>
        </pc:spChg>
        <pc:picChg chg="mod">
          <ac:chgData name="Рустем Бикбулатов" userId="e09cffb412cc812c" providerId="LiveId" clId="{A7D642E8-5E43-49E0-9BEF-305B3084A9DF}" dt="2022-11-13T18:19:46.510" v="2304" actId="14100"/>
          <ac:picMkLst>
            <pc:docMk/>
            <pc:sldMk cId="3330965472" sldId="267"/>
            <ac:picMk id="5" creationId="{8969FB01-0B6E-20DD-CB50-B8AB0276E729}"/>
          </ac:picMkLst>
        </pc:picChg>
        <pc:picChg chg="mod">
          <ac:chgData name="Рустем Бикбулатов" userId="e09cffb412cc812c" providerId="LiveId" clId="{A7D642E8-5E43-49E0-9BEF-305B3084A9DF}" dt="2022-11-13T18:19:51.259" v="2305" actId="14100"/>
          <ac:picMkLst>
            <pc:docMk/>
            <pc:sldMk cId="3330965472" sldId="267"/>
            <ac:picMk id="9" creationId="{3DABCF62-A561-E2CB-4526-EA4C2949840C}"/>
          </ac:picMkLst>
        </pc:picChg>
      </pc:sldChg>
      <pc:sldChg chg="delSp modSp mod">
        <pc:chgData name="Рустем Бикбулатов" userId="e09cffb412cc812c" providerId="LiveId" clId="{A7D642E8-5E43-49E0-9BEF-305B3084A9DF}" dt="2022-11-13T17:58:27.529" v="2065" actId="14100"/>
        <pc:sldMkLst>
          <pc:docMk/>
          <pc:sldMk cId="468419762" sldId="268"/>
        </pc:sldMkLst>
        <pc:spChg chg="mod">
          <ac:chgData name="Рустем Бикбулатов" userId="e09cffb412cc812c" providerId="LiveId" clId="{A7D642E8-5E43-49E0-9BEF-305B3084A9DF}" dt="2022-11-05T13:07:02.440" v="528" actId="27636"/>
          <ac:spMkLst>
            <pc:docMk/>
            <pc:sldMk cId="468419762" sldId="268"/>
            <ac:spMk id="2" creationId="{50B6F34E-3ED7-4578-B72E-95B23FBFC57A}"/>
          </ac:spMkLst>
        </pc:spChg>
        <pc:spChg chg="mod">
          <ac:chgData name="Рустем Бикбулатов" userId="e09cffb412cc812c" providerId="LiveId" clId="{A7D642E8-5E43-49E0-9BEF-305B3084A9DF}" dt="2022-11-13T17:58:27.529" v="2065" actId="14100"/>
          <ac:spMkLst>
            <pc:docMk/>
            <pc:sldMk cId="468419762" sldId="268"/>
            <ac:spMk id="3" creationId="{1DC93C77-E27C-5877-9C58-9CE1DEA58C8B}"/>
          </ac:spMkLst>
        </pc:spChg>
        <pc:picChg chg="mod">
          <ac:chgData name="Рустем Бикбулатов" userId="e09cffb412cc812c" providerId="LiveId" clId="{A7D642E8-5E43-49E0-9BEF-305B3084A9DF}" dt="2022-11-05T13:14:59.947" v="542" actId="14100"/>
          <ac:picMkLst>
            <pc:docMk/>
            <pc:sldMk cId="468419762" sldId="268"/>
            <ac:picMk id="5" creationId="{FC9E68A5-1CF8-4841-7EB6-99853C4D07FC}"/>
          </ac:picMkLst>
        </pc:picChg>
        <pc:picChg chg="del mod">
          <ac:chgData name="Рустем Бикбулатов" userId="e09cffb412cc812c" providerId="LiveId" clId="{A7D642E8-5E43-49E0-9BEF-305B3084A9DF}" dt="2022-11-05T13:14:39.714" v="537" actId="21"/>
          <ac:picMkLst>
            <pc:docMk/>
            <pc:sldMk cId="468419762" sldId="268"/>
            <ac:picMk id="7" creationId="{D8567385-B863-D030-D4BF-A46C06832D7A}"/>
          </ac:picMkLst>
        </pc:picChg>
      </pc:sldChg>
      <pc:sldChg chg="modSp del mod">
        <pc:chgData name="Рустем Бикбулатов" userId="e09cffb412cc812c" providerId="LiveId" clId="{A7D642E8-5E43-49E0-9BEF-305B3084A9DF}" dt="2022-11-05T12:55:02.121" v="262" actId="2696"/>
        <pc:sldMkLst>
          <pc:docMk/>
          <pc:sldMk cId="2909719599" sldId="269"/>
        </pc:sldMkLst>
        <pc:spChg chg="mod">
          <ac:chgData name="Рустем Бикбулатов" userId="e09cffb412cc812c" providerId="LiveId" clId="{A7D642E8-5E43-49E0-9BEF-305B3084A9DF}" dt="2022-11-05T12:35:37.278" v="192" actId="14100"/>
          <ac:spMkLst>
            <pc:docMk/>
            <pc:sldMk cId="2909719599" sldId="269"/>
            <ac:spMk id="2" creationId="{5275AEC8-06F7-D812-658D-9C0F68E6300C}"/>
          </ac:spMkLst>
        </pc:spChg>
        <pc:picChg chg="mod">
          <ac:chgData name="Рустем Бикбулатов" userId="e09cffb412cc812c" providerId="LiveId" clId="{A7D642E8-5E43-49E0-9BEF-305B3084A9DF}" dt="2022-11-05T12:34:30.563" v="186" actId="1076"/>
          <ac:picMkLst>
            <pc:docMk/>
            <pc:sldMk cId="2909719599" sldId="269"/>
            <ac:picMk id="5" creationId="{47EC6974-13F8-C4CA-B810-F2DE39B9EA2F}"/>
          </ac:picMkLst>
        </pc:picChg>
      </pc:sldChg>
      <pc:sldChg chg="addSp delSp modSp mod">
        <pc:chgData name="Рустем Бикбулатов" userId="e09cffb412cc812c" providerId="LiveId" clId="{A7D642E8-5E43-49E0-9BEF-305B3084A9DF}" dt="2022-11-05T12:54:06.440" v="258" actId="14100"/>
        <pc:sldMkLst>
          <pc:docMk/>
          <pc:sldMk cId="569335580" sldId="270"/>
        </pc:sldMkLst>
        <pc:spChg chg="add del mod">
          <ac:chgData name="Рустем Бикбулатов" userId="e09cffb412cc812c" providerId="LiveId" clId="{A7D642E8-5E43-49E0-9BEF-305B3084A9DF}" dt="2022-11-05T12:52:15.229" v="247"/>
          <ac:spMkLst>
            <pc:docMk/>
            <pc:sldMk cId="569335580" sldId="270"/>
            <ac:spMk id="3" creationId="{4CAF7308-633D-2CA7-EA41-4A5DDAA5BA98}"/>
          </ac:spMkLst>
        </pc:spChg>
        <pc:spChg chg="mod ord">
          <ac:chgData name="Рустем Бикбулатов" userId="e09cffb412cc812c" providerId="LiveId" clId="{A7D642E8-5E43-49E0-9BEF-305B3084A9DF}" dt="2022-11-05T12:53:49.915" v="256" actId="255"/>
          <ac:spMkLst>
            <pc:docMk/>
            <pc:sldMk cId="569335580" sldId="270"/>
            <ac:spMk id="5" creationId="{FBE594C8-A4B1-D278-300F-E62B53927980}"/>
          </ac:spMkLst>
        </pc:spChg>
        <pc:picChg chg="mod">
          <ac:chgData name="Рустем Бикбулатов" userId="e09cffb412cc812c" providerId="LiveId" clId="{A7D642E8-5E43-49E0-9BEF-305B3084A9DF}" dt="2022-11-05T12:54:06.440" v="258" actId="14100"/>
          <ac:picMkLst>
            <pc:docMk/>
            <pc:sldMk cId="569335580" sldId="270"/>
            <ac:picMk id="7" creationId="{E93E63B8-9966-A778-DDB3-C6FB9CB34F7B}"/>
          </ac:picMkLst>
        </pc:picChg>
      </pc:sldChg>
      <pc:sldChg chg="modSp mod">
        <pc:chgData name="Рустем Бикбулатов" userId="e09cffb412cc812c" providerId="LiveId" clId="{A7D642E8-5E43-49E0-9BEF-305B3084A9DF}" dt="2022-11-13T18:16:49.807" v="2291" actId="255"/>
        <pc:sldMkLst>
          <pc:docMk/>
          <pc:sldMk cId="201006208" sldId="272"/>
        </pc:sldMkLst>
        <pc:spChg chg="mod">
          <ac:chgData name="Рустем Бикбулатов" userId="e09cffb412cc812c" providerId="LiveId" clId="{A7D642E8-5E43-49E0-9BEF-305B3084A9DF}" dt="2022-11-13T18:16:49.807" v="2291" actId="255"/>
          <ac:spMkLst>
            <pc:docMk/>
            <pc:sldMk cId="201006208" sldId="272"/>
            <ac:spMk id="2" creationId="{99216C9C-6192-EFE2-78E9-C5F7E7750913}"/>
          </ac:spMkLst>
        </pc:spChg>
        <pc:picChg chg="mod">
          <ac:chgData name="Рустем Бикбулатов" userId="e09cffb412cc812c" providerId="LiveId" clId="{A7D642E8-5E43-49E0-9BEF-305B3084A9DF}" dt="2022-11-13T18:12:08.214" v="2171" actId="14100"/>
          <ac:picMkLst>
            <pc:docMk/>
            <pc:sldMk cId="201006208" sldId="272"/>
            <ac:picMk id="3" creationId="{B75C3544-D089-A577-648C-63994D5F03C5}"/>
          </ac:picMkLst>
        </pc:picChg>
      </pc:sldChg>
      <pc:sldChg chg="del">
        <pc:chgData name="Рустем Бикбулатов" userId="e09cffb412cc812c" providerId="LiveId" clId="{A7D642E8-5E43-49E0-9BEF-305B3084A9DF}" dt="2022-11-05T12:43:51.369" v="234" actId="2696"/>
        <pc:sldMkLst>
          <pc:docMk/>
          <pc:sldMk cId="3197810799" sldId="273"/>
        </pc:sldMkLst>
      </pc:sldChg>
      <pc:sldChg chg="modSp new mod">
        <pc:chgData name="Рустем Бикбулатов" userId="e09cffb412cc812c" providerId="LiveId" clId="{A7D642E8-5E43-49E0-9BEF-305B3084A9DF}" dt="2022-11-13T18:21:39.991" v="2324" actId="20577"/>
        <pc:sldMkLst>
          <pc:docMk/>
          <pc:sldMk cId="515881391" sldId="274"/>
        </pc:sldMkLst>
        <pc:spChg chg="mod">
          <ac:chgData name="Рустем Бикбулатов" userId="e09cffb412cc812c" providerId="LiveId" clId="{A7D642E8-5E43-49E0-9BEF-305B3084A9DF}" dt="2022-11-13T18:21:39.991" v="2324" actId="20577"/>
          <ac:spMkLst>
            <pc:docMk/>
            <pc:sldMk cId="515881391" sldId="274"/>
            <ac:spMk id="2" creationId="{E30E92A2-D2A0-8AE6-35A8-57AA128D6B5C}"/>
          </ac:spMkLst>
        </pc:spChg>
      </pc:sldChg>
      <pc:sldChg chg="addSp modSp new mod">
        <pc:chgData name="Рустем Бикбулатов" userId="e09cffb412cc812c" providerId="LiveId" clId="{A7D642E8-5E43-49E0-9BEF-305B3084A9DF}" dt="2022-11-13T18:05:15.884" v="2080" actId="14100"/>
        <pc:sldMkLst>
          <pc:docMk/>
          <pc:sldMk cId="1912638777" sldId="275"/>
        </pc:sldMkLst>
        <pc:spChg chg="mod">
          <ac:chgData name="Рустем Бикбулатов" userId="e09cffb412cc812c" providerId="LiveId" clId="{A7D642E8-5E43-49E0-9BEF-305B3084A9DF}" dt="2022-11-13T18:05:03.070" v="2077" actId="14100"/>
          <ac:spMkLst>
            <pc:docMk/>
            <pc:sldMk cId="1912638777" sldId="275"/>
            <ac:spMk id="2" creationId="{0F671CB4-D887-84BA-C031-3DF1BCD7CE0F}"/>
          </ac:spMkLst>
        </pc:spChg>
        <pc:spChg chg="mod">
          <ac:chgData name="Рустем Бикбулатов" userId="e09cffb412cc812c" providerId="LiveId" clId="{A7D642E8-5E43-49E0-9BEF-305B3084A9DF}" dt="2022-11-05T12:37:52.011" v="209" actId="14100"/>
          <ac:spMkLst>
            <pc:docMk/>
            <pc:sldMk cId="1912638777" sldId="275"/>
            <ac:spMk id="3" creationId="{916266DA-367B-8F59-5BF3-DE7FCCB5EF38}"/>
          </ac:spMkLst>
        </pc:spChg>
        <pc:picChg chg="add mod">
          <ac:chgData name="Рустем Бикбулатов" userId="e09cffb412cc812c" providerId="LiveId" clId="{A7D642E8-5E43-49E0-9BEF-305B3084A9DF}" dt="2022-11-05T12:38:11.376" v="211" actId="14100"/>
          <ac:picMkLst>
            <pc:docMk/>
            <pc:sldMk cId="1912638777" sldId="275"/>
            <ac:picMk id="4" creationId="{02D31120-8186-E8CD-F856-BC8B8F4BF3FF}"/>
          </ac:picMkLst>
        </pc:picChg>
        <pc:picChg chg="add mod">
          <ac:chgData name="Рустем Бикбулатов" userId="e09cffb412cc812c" providerId="LiveId" clId="{A7D642E8-5E43-49E0-9BEF-305B3084A9DF}" dt="2022-11-13T18:05:15.884" v="2080" actId="14100"/>
          <ac:picMkLst>
            <pc:docMk/>
            <pc:sldMk cId="1912638777" sldId="275"/>
            <ac:picMk id="6" creationId="{AF789C1A-43EA-D917-1059-D06EE5152183}"/>
          </ac:picMkLst>
        </pc:picChg>
      </pc:sldChg>
      <pc:sldChg chg="modSp new mod">
        <pc:chgData name="Рустем Бикбулатов" userId="e09cffb412cc812c" providerId="LiveId" clId="{A7D642E8-5E43-49E0-9BEF-305B3084A9DF}" dt="2022-11-13T18:23:56.431" v="2346" actId="20577"/>
        <pc:sldMkLst>
          <pc:docMk/>
          <pc:sldMk cId="1394504999" sldId="276"/>
        </pc:sldMkLst>
        <pc:spChg chg="mod">
          <ac:chgData name="Рустем Бикбулатов" userId="e09cffb412cc812c" providerId="LiveId" clId="{A7D642E8-5E43-49E0-9BEF-305B3084A9DF}" dt="2022-11-13T18:23:56.431" v="2346" actId="20577"/>
          <ac:spMkLst>
            <pc:docMk/>
            <pc:sldMk cId="1394504999" sldId="276"/>
            <ac:spMk id="2" creationId="{7CF05462-3C04-7BD3-D44B-E54DDA9C7914}"/>
          </ac:spMkLst>
        </pc:spChg>
      </pc:sldChg>
      <pc:sldChg chg="addSp delSp modSp new del mod">
        <pc:chgData name="Рустем Бикбулатов" userId="e09cffb412cc812c" providerId="LiveId" clId="{A7D642E8-5E43-49E0-9BEF-305B3084A9DF}" dt="2022-11-08T18:05:12.973" v="1787" actId="2696"/>
        <pc:sldMkLst>
          <pc:docMk/>
          <pc:sldMk cId="3448899889" sldId="277"/>
        </pc:sldMkLst>
        <pc:spChg chg="mod">
          <ac:chgData name="Рустем Бикбулатов" userId="e09cffb412cc812c" providerId="LiveId" clId="{A7D642E8-5E43-49E0-9BEF-305B3084A9DF}" dt="2022-11-08T17:41:28.761" v="1421"/>
          <ac:spMkLst>
            <pc:docMk/>
            <pc:sldMk cId="3448899889" sldId="277"/>
            <ac:spMk id="2" creationId="{77AE2A68-AC11-2CD8-E10A-C5ED7B44707B}"/>
          </ac:spMkLst>
        </pc:spChg>
        <pc:spChg chg="mod">
          <ac:chgData name="Рустем Бикбулатов" userId="e09cffb412cc812c" providerId="LiveId" clId="{A7D642E8-5E43-49E0-9BEF-305B3084A9DF}" dt="2022-11-08T17:54:49.111" v="1628" actId="14100"/>
          <ac:spMkLst>
            <pc:docMk/>
            <pc:sldMk cId="3448899889" sldId="277"/>
            <ac:spMk id="3" creationId="{30B63CF4-6084-63CF-81ED-3B672B03B7D4}"/>
          </ac:spMkLst>
        </pc:spChg>
        <pc:spChg chg="add del">
          <ac:chgData name="Рустем Бикбулатов" userId="e09cffb412cc812c" providerId="LiveId" clId="{A7D642E8-5E43-49E0-9BEF-305B3084A9DF}" dt="2022-11-08T17:34:49.024" v="1370" actId="931"/>
          <ac:spMkLst>
            <pc:docMk/>
            <pc:sldMk cId="3448899889" sldId="277"/>
            <ac:spMk id="4" creationId="{C08C5A74-C486-411E-8D06-A6B10D69CC06}"/>
          </ac:spMkLst>
        </pc:spChg>
        <pc:spChg chg="mod">
          <ac:chgData name="Рустем Бикбулатов" userId="e09cffb412cc812c" providerId="LiveId" clId="{A7D642E8-5E43-49E0-9BEF-305B3084A9DF}" dt="2022-11-08T17:54:27.679" v="1622" actId="27636"/>
          <ac:spMkLst>
            <pc:docMk/>
            <pc:sldMk cId="3448899889" sldId="277"/>
            <ac:spMk id="5" creationId="{4DF583BB-FE6E-6CD5-2CA8-80DC3EDC9A38}"/>
          </ac:spMkLst>
        </pc:spChg>
        <pc:spChg chg="mod">
          <ac:chgData name="Рустем Бикбулатов" userId="e09cffb412cc812c" providerId="LiveId" clId="{A7D642E8-5E43-49E0-9BEF-305B3084A9DF}" dt="2022-11-08T17:52:01.432" v="1555" actId="20577"/>
          <ac:spMkLst>
            <pc:docMk/>
            <pc:sldMk cId="3448899889" sldId="277"/>
            <ac:spMk id="6" creationId="{3F5F2962-DAE0-9E8C-D64D-A85FAE530C72}"/>
          </ac:spMkLst>
        </pc:spChg>
        <pc:spChg chg="del">
          <ac:chgData name="Рустем Бикбулатов" userId="e09cffb412cc812c" providerId="LiveId" clId="{A7D642E8-5E43-49E0-9BEF-305B3084A9DF}" dt="2022-11-08T17:35:06.924" v="1371" actId="931"/>
          <ac:spMkLst>
            <pc:docMk/>
            <pc:sldMk cId="3448899889" sldId="277"/>
            <ac:spMk id="7" creationId="{58DB2DA7-7C39-4068-F379-F9DC8669C701}"/>
          </ac:spMkLst>
        </pc:spChg>
        <pc:spChg chg="mod">
          <ac:chgData name="Рустем Бикбулатов" userId="e09cffb412cc812c" providerId="LiveId" clId="{A7D642E8-5E43-49E0-9BEF-305B3084A9DF}" dt="2022-11-08T17:52:05.898" v="1556" actId="20577"/>
          <ac:spMkLst>
            <pc:docMk/>
            <pc:sldMk cId="3448899889" sldId="277"/>
            <ac:spMk id="8" creationId="{27E5E614-FB83-A81E-A22D-AC57213E04CE}"/>
          </ac:spMkLst>
        </pc:spChg>
        <pc:spChg chg="mod">
          <ac:chgData name="Рустем Бикбулатов" userId="e09cffb412cc812c" providerId="LiveId" clId="{A7D642E8-5E43-49E0-9BEF-305B3084A9DF}" dt="2022-11-08T17:58:15.550" v="1738" actId="14100"/>
          <ac:spMkLst>
            <pc:docMk/>
            <pc:sldMk cId="3448899889" sldId="277"/>
            <ac:spMk id="9" creationId="{C543D484-DB03-2365-F097-D8D9769B58C0}"/>
          </ac:spMkLst>
        </pc:spChg>
        <pc:spChg chg="del">
          <ac:chgData name="Рустем Бикбулатов" userId="e09cffb412cc812c" providerId="LiveId" clId="{A7D642E8-5E43-49E0-9BEF-305B3084A9DF}" dt="2022-11-08T17:35:14.906" v="1372" actId="931"/>
          <ac:spMkLst>
            <pc:docMk/>
            <pc:sldMk cId="3448899889" sldId="277"/>
            <ac:spMk id="10" creationId="{D1652D25-F9CF-E7BB-47E4-BF46E899FABF}"/>
          </ac:spMkLst>
        </pc:spChg>
        <pc:spChg chg="mod">
          <ac:chgData name="Рустем Бикбулатов" userId="e09cffb412cc812c" providerId="LiveId" clId="{A7D642E8-5E43-49E0-9BEF-305B3084A9DF}" dt="2022-11-08T17:59:31.561" v="1754" actId="14100"/>
          <ac:spMkLst>
            <pc:docMk/>
            <pc:sldMk cId="3448899889" sldId="277"/>
            <ac:spMk id="11" creationId="{7CA82CB7-5C64-36A0-B099-04C5E11E668E}"/>
          </ac:spMkLst>
        </pc:spChg>
        <pc:picChg chg="add del mod">
          <ac:chgData name="Рустем Бикбулатов" userId="e09cffb412cc812c" providerId="LiveId" clId="{A7D642E8-5E43-49E0-9BEF-305B3084A9DF}" dt="2022-11-08T17:34:20.253" v="1369" actId="931"/>
          <ac:picMkLst>
            <pc:docMk/>
            <pc:sldMk cId="3448899889" sldId="277"/>
            <ac:picMk id="13" creationId="{FB521569-1762-6E77-77D3-9377A246175E}"/>
          </ac:picMkLst>
        </pc:picChg>
        <pc:picChg chg="add mod">
          <ac:chgData name="Рустем Бикбулатов" userId="e09cffb412cc812c" providerId="LiveId" clId="{A7D642E8-5E43-49E0-9BEF-305B3084A9DF}" dt="2022-11-08T17:49:34.601" v="1507" actId="1076"/>
          <ac:picMkLst>
            <pc:docMk/>
            <pc:sldMk cId="3448899889" sldId="277"/>
            <ac:picMk id="15" creationId="{CB295C1B-A74E-AE26-8F2A-EEC82029CE0F}"/>
          </ac:picMkLst>
        </pc:picChg>
        <pc:picChg chg="add mod">
          <ac:chgData name="Рустем Бикбулатов" userId="e09cffb412cc812c" providerId="LiveId" clId="{A7D642E8-5E43-49E0-9BEF-305B3084A9DF}" dt="2022-11-08T17:49:38.166" v="1508" actId="1076"/>
          <ac:picMkLst>
            <pc:docMk/>
            <pc:sldMk cId="3448899889" sldId="277"/>
            <ac:picMk id="17" creationId="{B6C8FBAC-4AEC-234C-51C6-7D2DCA2C4945}"/>
          </ac:picMkLst>
        </pc:picChg>
        <pc:picChg chg="add mod">
          <ac:chgData name="Рустем Бикбулатов" userId="e09cffb412cc812c" providerId="LiveId" clId="{A7D642E8-5E43-49E0-9BEF-305B3084A9DF}" dt="2022-11-08T17:49:40.531" v="1509" actId="1076"/>
          <ac:picMkLst>
            <pc:docMk/>
            <pc:sldMk cId="3448899889" sldId="277"/>
            <ac:picMk id="19" creationId="{F6C9C81A-AD85-B501-C4A4-0A64FEFE783F}"/>
          </ac:picMkLst>
        </pc:picChg>
      </pc:sldChg>
      <pc:sldChg chg="modSp new mod ord">
        <pc:chgData name="Рустем Бикбулатов" userId="e09cffb412cc812c" providerId="LiveId" clId="{A7D642E8-5E43-49E0-9BEF-305B3084A9DF}" dt="2022-11-14T08:53:05.996" v="2386" actId="20577"/>
        <pc:sldMkLst>
          <pc:docMk/>
          <pc:sldMk cId="1373041656" sldId="278"/>
        </pc:sldMkLst>
        <pc:spChg chg="mod">
          <ac:chgData name="Рустем Бикбулатов" userId="e09cffb412cc812c" providerId="LiveId" clId="{A7D642E8-5E43-49E0-9BEF-305B3084A9DF}" dt="2022-11-14T08:53:05.996" v="2386" actId="20577"/>
          <ac:spMkLst>
            <pc:docMk/>
            <pc:sldMk cId="1373041656" sldId="278"/>
            <ac:spMk id="2" creationId="{9EDB284A-1FFF-A1AB-CA14-3D6384BA86D2}"/>
          </ac:spMkLst>
        </pc:spChg>
      </pc:sldChg>
      <pc:sldChg chg="addSp modSp new del mod">
        <pc:chgData name="Рустем Бикбулатов" userId="e09cffb412cc812c" providerId="LiveId" clId="{A7D642E8-5E43-49E0-9BEF-305B3084A9DF}" dt="2022-11-08T17:43:09.473" v="1429" actId="2696"/>
        <pc:sldMkLst>
          <pc:docMk/>
          <pc:sldMk cId="4093177988" sldId="278"/>
        </pc:sldMkLst>
        <pc:spChg chg="mod">
          <ac:chgData name="Рустем Бикбулатов" userId="e09cffb412cc812c" providerId="LiveId" clId="{A7D642E8-5E43-49E0-9BEF-305B3084A9DF}" dt="2022-11-08T17:42:27.323" v="1428" actId="120"/>
          <ac:spMkLst>
            <pc:docMk/>
            <pc:sldMk cId="4093177988" sldId="278"/>
            <ac:spMk id="2" creationId="{AAE84FD4-1306-61B9-D798-776CF4B51075}"/>
          </ac:spMkLst>
        </pc:spChg>
        <pc:spChg chg="mod">
          <ac:chgData name="Рустем Бикбулатов" userId="e09cffb412cc812c" providerId="LiveId" clId="{A7D642E8-5E43-49E0-9BEF-305B3084A9DF}" dt="2022-11-08T17:38:40.446" v="1401" actId="14100"/>
          <ac:spMkLst>
            <pc:docMk/>
            <pc:sldMk cId="4093177988" sldId="278"/>
            <ac:spMk id="8" creationId="{893933CE-EE6F-0824-E3BC-4B5D6B282D59}"/>
          </ac:spMkLst>
        </pc:spChg>
        <pc:picChg chg="add mod">
          <ac:chgData name="Рустем Бикбулатов" userId="e09cffb412cc812c" providerId="LiveId" clId="{A7D642E8-5E43-49E0-9BEF-305B3084A9DF}" dt="2022-11-08T17:40:22.943" v="1417" actId="1076"/>
          <ac:picMkLst>
            <pc:docMk/>
            <pc:sldMk cId="4093177988" sldId="278"/>
            <ac:picMk id="10" creationId="{54FEAF69-44AD-84E2-474D-A1CD30018F12}"/>
          </ac:picMkLst>
        </pc:picChg>
        <pc:picChg chg="add mod">
          <ac:chgData name="Рустем Бикбулатов" userId="e09cffb412cc812c" providerId="LiveId" clId="{A7D642E8-5E43-49E0-9BEF-305B3084A9DF}" dt="2022-11-08T17:40:11.320" v="1415" actId="14100"/>
          <ac:picMkLst>
            <pc:docMk/>
            <pc:sldMk cId="4093177988" sldId="278"/>
            <ac:picMk id="12" creationId="{2729D011-6751-8CAD-879F-7C711DF918DC}"/>
          </ac:picMkLst>
        </pc:picChg>
        <pc:picChg chg="add mod">
          <ac:chgData name="Рустем Бикбулатов" userId="e09cffb412cc812c" providerId="LiveId" clId="{A7D642E8-5E43-49E0-9BEF-305B3084A9DF}" dt="2022-11-08T17:40:18.525" v="1416" actId="1076"/>
          <ac:picMkLst>
            <pc:docMk/>
            <pc:sldMk cId="4093177988" sldId="278"/>
            <ac:picMk id="14" creationId="{7F821DF2-0166-1EEB-F020-D5E9588BFE63}"/>
          </ac:picMkLst>
        </pc:picChg>
      </pc:sldChg>
      <pc:sldChg chg="addSp delSp modSp new mod">
        <pc:chgData name="Рустем Бикбулатов" userId="e09cffb412cc812c" providerId="LiveId" clId="{A7D642E8-5E43-49E0-9BEF-305B3084A9DF}" dt="2022-11-08T18:04:56.238" v="1786" actId="20577"/>
        <pc:sldMkLst>
          <pc:docMk/>
          <pc:sldMk cId="1816242733" sldId="279"/>
        </pc:sldMkLst>
        <pc:spChg chg="mod">
          <ac:chgData name="Рустем Бикбулатов" userId="e09cffb412cc812c" providerId="LiveId" clId="{A7D642E8-5E43-49E0-9BEF-305B3084A9DF}" dt="2022-11-08T18:04:56.238" v="1786" actId="20577"/>
          <ac:spMkLst>
            <pc:docMk/>
            <pc:sldMk cId="1816242733" sldId="279"/>
            <ac:spMk id="2" creationId="{D48F2AEA-1AE5-5894-EBA7-1281E08E95BF}"/>
          </ac:spMkLst>
        </pc:spChg>
        <pc:spChg chg="del mod">
          <ac:chgData name="Рустем Бикбулатов" userId="e09cffb412cc812c" providerId="LiveId" clId="{A7D642E8-5E43-49E0-9BEF-305B3084A9DF}" dt="2022-11-08T18:03:53.796" v="1776"/>
          <ac:spMkLst>
            <pc:docMk/>
            <pc:sldMk cId="1816242733" sldId="279"/>
            <ac:spMk id="3" creationId="{AC77B0E7-663B-5FD5-B740-88782CD9F212}"/>
          </ac:spMkLst>
        </pc:spChg>
        <pc:picChg chg="add mod">
          <ac:chgData name="Рустем Бикбулатов" userId="e09cffb412cc812c" providerId="LiveId" clId="{A7D642E8-5E43-49E0-9BEF-305B3084A9DF}" dt="2022-11-08T18:04:46.295" v="1783" actId="1076"/>
          <ac:picMkLst>
            <pc:docMk/>
            <pc:sldMk cId="1816242733" sldId="279"/>
            <ac:picMk id="4" creationId="{29C8802F-2CFE-32C5-AB2C-E013041BE794}"/>
          </ac:picMkLst>
        </pc:picChg>
        <pc:picChg chg="add mod">
          <ac:chgData name="Рустем Бикбулатов" userId="e09cffb412cc812c" providerId="LiveId" clId="{A7D642E8-5E43-49E0-9BEF-305B3084A9DF}" dt="2022-11-08T18:04:48.878" v="1784" actId="1076"/>
          <ac:picMkLst>
            <pc:docMk/>
            <pc:sldMk cId="1816242733" sldId="279"/>
            <ac:picMk id="5" creationId="{58199C92-4024-FDF0-9522-186EF105BAF6}"/>
          </ac:picMkLst>
        </pc:picChg>
        <pc:picChg chg="add mod">
          <ac:chgData name="Рустем Бикбулатов" userId="e09cffb412cc812c" providerId="LiveId" clId="{A7D642E8-5E43-49E0-9BEF-305B3084A9DF}" dt="2022-11-08T18:04:51.258" v="1785" actId="1076"/>
          <ac:picMkLst>
            <pc:docMk/>
            <pc:sldMk cId="1816242733" sldId="279"/>
            <ac:picMk id="6" creationId="{947BA084-8D8F-A78E-C6A3-2AFAF3A0274F}"/>
          </ac:picMkLst>
        </pc:picChg>
      </pc:sldChg>
      <pc:sldChg chg="addSp modSp new del mod">
        <pc:chgData name="Рустем Бикбулатов" userId="e09cffb412cc812c" providerId="LiveId" clId="{A7D642E8-5E43-49E0-9BEF-305B3084A9DF}" dt="2022-11-08T18:02:17.994" v="1764" actId="2696"/>
        <pc:sldMkLst>
          <pc:docMk/>
          <pc:sldMk cId="1868712705" sldId="279"/>
        </pc:sldMkLst>
        <pc:picChg chg="add mod">
          <ac:chgData name="Рустем Бикбулатов" userId="e09cffb412cc812c" providerId="LiveId" clId="{A7D642E8-5E43-49E0-9BEF-305B3084A9DF}" dt="2022-11-08T18:02:05.959" v="1763" actId="14100"/>
          <ac:picMkLst>
            <pc:docMk/>
            <pc:sldMk cId="1868712705" sldId="279"/>
            <ac:picMk id="3" creationId="{56D97C3D-03C0-8EE0-F78B-1331835EB37F}"/>
          </ac:picMkLst>
        </pc:picChg>
      </pc:sldChg>
      <pc:sldChg chg="addSp modSp new del mod">
        <pc:chgData name="Рустем Бикбулатов" userId="e09cffb412cc812c" providerId="LiveId" clId="{A7D642E8-5E43-49E0-9BEF-305B3084A9DF}" dt="2022-11-08T18:12:08.921" v="1842" actId="2696"/>
        <pc:sldMkLst>
          <pc:docMk/>
          <pc:sldMk cId="2624992152" sldId="280"/>
        </pc:sldMkLst>
        <pc:spChg chg="mod">
          <ac:chgData name="Рустем Бикбулатов" userId="e09cffb412cc812c" providerId="LiveId" clId="{A7D642E8-5E43-49E0-9BEF-305B3084A9DF}" dt="2022-11-08T18:10:12.549" v="1831" actId="20577"/>
          <ac:spMkLst>
            <pc:docMk/>
            <pc:sldMk cId="2624992152" sldId="280"/>
            <ac:spMk id="3" creationId="{85124D02-E994-ED40-06BB-6293DB0B174D}"/>
          </ac:spMkLst>
        </pc:spChg>
        <pc:picChg chg="add mod">
          <ac:chgData name="Рустем Бикбулатов" userId="e09cffb412cc812c" providerId="LiveId" clId="{A7D642E8-5E43-49E0-9BEF-305B3084A9DF}" dt="2022-11-08T18:09:37.479" v="1807" actId="14100"/>
          <ac:picMkLst>
            <pc:docMk/>
            <pc:sldMk cId="2624992152" sldId="280"/>
            <ac:picMk id="10" creationId="{0D230345-6507-5745-744A-0378813A7899}"/>
          </ac:picMkLst>
        </pc:picChg>
        <pc:picChg chg="add mod">
          <ac:chgData name="Рустем Бикбулатов" userId="e09cffb412cc812c" providerId="LiveId" clId="{A7D642E8-5E43-49E0-9BEF-305B3084A9DF}" dt="2022-11-08T18:10:59.464" v="1836" actId="14100"/>
          <ac:picMkLst>
            <pc:docMk/>
            <pc:sldMk cId="2624992152" sldId="280"/>
            <ac:picMk id="12" creationId="{D583C287-80F4-B405-249E-3DC1FCF5936C}"/>
          </ac:picMkLst>
        </pc:picChg>
      </pc:sldChg>
      <pc:sldChg chg="addSp delSp modSp new mod">
        <pc:chgData name="Рустем Бикбулатов" userId="e09cffb412cc812c" providerId="LiveId" clId="{A7D642E8-5E43-49E0-9BEF-305B3084A9DF}" dt="2022-11-13T17:51:50.897" v="2001" actId="113"/>
        <pc:sldMkLst>
          <pc:docMk/>
          <pc:sldMk cId="1602556703" sldId="281"/>
        </pc:sldMkLst>
        <pc:spChg chg="mod">
          <ac:chgData name="Рустем Бикбулатов" userId="e09cffb412cc812c" providerId="LiveId" clId="{A7D642E8-5E43-49E0-9BEF-305B3084A9DF}" dt="2022-11-13T17:51:50.897" v="2001" actId="113"/>
          <ac:spMkLst>
            <pc:docMk/>
            <pc:sldMk cId="1602556703" sldId="281"/>
            <ac:spMk id="2" creationId="{1520F585-4BC6-2A1E-1D0A-D6D2E31E01D6}"/>
          </ac:spMkLst>
        </pc:spChg>
        <pc:spChg chg="del">
          <ac:chgData name="Рустем Бикбулатов" userId="e09cffb412cc812c" providerId="LiveId" clId="{A7D642E8-5E43-49E0-9BEF-305B3084A9DF}" dt="2022-11-08T18:11:30.515" v="1838" actId="931"/>
          <ac:spMkLst>
            <pc:docMk/>
            <pc:sldMk cId="1602556703" sldId="281"/>
            <ac:spMk id="4" creationId="{54BCF9C4-4B51-2503-3FCD-F5FEACBE2FD7}"/>
          </ac:spMkLst>
        </pc:spChg>
        <pc:spChg chg="add mod">
          <ac:chgData name="Рустем Бикбулатов" userId="e09cffb412cc812c" providerId="LiveId" clId="{A7D642E8-5E43-49E0-9BEF-305B3084A9DF}" dt="2022-11-13T17:51:46.056" v="2000" actId="113"/>
          <ac:spMkLst>
            <pc:docMk/>
            <pc:sldMk cId="1602556703" sldId="281"/>
            <ac:spMk id="6" creationId="{12B77893-B627-856F-AB32-0343114D9215}"/>
          </ac:spMkLst>
        </pc:spChg>
        <pc:spChg chg="del">
          <ac:chgData name="Рустем Бикбулатов" userId="e09cffb412cc812c" providerId="LiveId" clId="{A7D642E8-5E43-49E0-9BEF-305B3084A9DF}" dt="2022-11-08T18:11:39.124" v="1839" actId="931"/>
          <ac:spMkLst>
            <pc:docMk/>
            <pc:sldMk cId="1602556703" sldId="281"/>
            <ac:spMk id="6" creationId="{FFBB6501-FD3B-12BE-BC59-4FD7BEA65706}"/>
          </ac:spMkLst>
        </pc:spChg>
        <pc:spChg chg="add mod">
          <ac:chgData name="Рустем Бикбулатов" userId="e09cffb412cc812c" providerId="LiveId" clId="{A7D642E8-5E43-49E0-9BEF-305B3084A9DF}" dt="2022-11-13T17:51:41.755" v="1999" actId="113"/>
          <ac:spMkLst>
            <pc:docMk/>
            <pc:sldMk cId="1602556703" sldId="281"/>
            <ac:spMk id="9" creationId="{3036A0DB-8841-3D80-EDE8-8C5504BAA5E5}"/>
          </ac:spMkLst>
        </pc:spChg>
        <pc:picChg chg="add mod">
          <ac:chgData name="Рустем Бикбулатов" userId="e09cffb412cc812c" providerId="LiveId" clId="{A7D642E8-5E43-49E0-9BEF-305B3084A9DF}" dt="2022-11-13T17:49:31.030" v="1989" actId="14100"/>
          <ac:picMkLst>
            <pc:docMk/>
            <pc:sldMk cId="1602556703" sldId="281"/>
            <ac:picMk id="8" creationId="{BBBA2FCB-C320-70E6-065B-A49485C41764}"/>
          </ac:picMkLst>
        </pc:picChg>
        <pc:picChg chg="add mod">
          <ac:chgData name="Рустем Бикбулатов" userId="e09cffb412cc812c" providerId="LiveId" clId="{A7D642E8-5E43-49E0-9BEF-305B3084A9DF}" dt="2022-11-13T17:49:25.826" v="1988" actId="14100"/>
          <ac:picMkLst>
            <pc:docMk/>
            <pc:sldMk cId="1602556703" sldId="281"/>
            <ac:picMk id="10" creationId="{1F9596C9-AFA0-A50B-D6F8-42E37D6F1E31}"/>
          </ac:picMkLst>
        </pc:picChg>
        <pc:picChg chg="add del mod">
          <ac:chgData name="Рустем Бикбулатов" userId="e09cffb412cc812c" providerId="LiveId" clId="{A7D642E8-5E43-49E0-9BEF-305B3084A9DF}" dt="2022-11-13T17:47:53.185" v="1977" actId="21"/>
          <ac:picMkLst>
            <pc:docMk/>
            <pc:sldMk cId="1602556703" sldId="281"/>
            <ac:picMk id="12" creationId="{1B0E929E-810A-57ED-EB37-C71122B5F43F}"/>
          </ac:picMkLst>
        </pc:picChg>
      </pc:sldChg>
      <pc:sldChg chg="addSp modSp new del mod">
        <pc:chgData name="Рустем Бикбулатов" userId="e09cffb412cc812c" providerId="LiveId" clId="{A7D642E8-5E43-49E0-9BEF-305B3084A9DF}" dt="2022-11-13T17:47:28.024" v="1976" actId="2696"/>
        <pc:sldMkLst>
          <pc:docMk/>
          <pc:sldMk cId="2647511077" sldId="282"/>
        </pc:sldMkLst>
        <pc:spChg chg="mod">
          <ac:chgData name="Рустем Бикбулатов" userId="e09cffb412cc812c" providerId="LiveId" clId="{A7D642E8-5E43-49E0-9BEF-305B3084A9DF}" dt="2022-11-08T18:19:27.204" v="1912" actId="20577"/>
          <ac:spMkLst>
            <pc:docMk/>
            <pc:sldMk cId="2647511077" sldId="282"/>
            <ac:spMk id="2" creationId="{FD5C7B12-9185-2B8C-DA1C-E68317259EC7}"/>
          </ac:spMkLst>
        </pc:spChg>
        <pc:spChg chg="mod">
          <ac:chgData name="Рустем Бикбулатов" userId="e09cffb412cc812c" providerId="LiveId" clId="{A7D642E8-5E43-49E0-9BEF-305B3084A9DF}" dt="2022-11-13T17:44:56.862" v="1965" actId="14100"/>
          <ac:spMkLst>
            <pc:docMk/>
            <pc:sldMk cId="2647511077" sldId="282"/>
            <ac:spMk id="3" creationId="{1731E689-C0EF-8C46-3FC8-8C36459CA0AE}"/>
          </ac:spMkLst>
        </pc:spChg>
        <pc:picChg chg="add mod">
          <ac:chgData name="Рустем Бикбулатов" userId="e09cffb412cc812c" providerId="LiveId" clId="{A7D642E8-5E43-49E0-9BEF-305B3084A9DF}" dt="2022-11-08T18:17:56.974" v="1892" actId="931"/>
          <ac:picMkLst>
            <pc:docMk/>
            <pc:sldMk cId="2647511077" sldId="282"/>
            <ac:picMk id="5" creationId="{F212BA3B-0724-4909-D0F0-D11EA032BB33}"/>
          </ac:picMkLst>
        </pc:picChg>
      </pc:sldChg>
      <pc:sldChg chg="addSp delSp modSp new del">
        <pc:chgData name="Рустем Бикбулатов" userId="e09cffb412cc812c" providerId="LiveId" clId="{A7D642E8-5E43-49E0-9BEF-305B3084A9DF}" dt="2022-11-08T18:16:39.876" v="1885" actId="2696"/>
        <pc:sldMkLst>
          <pc:docMk/>
          <pc:sldMk cId="2975340512" sldId="282"/>
        </pc:sldMkLst>
        <pc:spChg chg="add del">
          <ac:chgData name="Рустем Бикбулатов" userId="e09cffb412cc812c" providerId="LiveId" clId="{A7D642E8-5E43-49E0-9BEF-305B3084A9DF}" dt="2022-11-08T18:12:48.003" v="1846" actId="931"/>
          <ac:spMkLst>
            <pc:docMk/>
            <pc:sldMk cId="2975340512" sldId="282"/>
            <ac:spMk id="3" creationId="{77A8C4DB-4366-6E0C-8D62-1F99FD01B28B}"/>
          </ac:spMkLst>
        </pc:spChg>
        <pc:picChg chg="add del mod">
          <ac:chgData name="Рустем Бикбулатов" userId="e09cffb412cc812c" providerId="LiveId" clId="{A7D642E8-5E43-49E0-9BEF-305B3084A9DF}" dt="2022-11-08T18:12:35.162" v="1845" actId="931"/>
          <ac:picMkLst>
            <pc:docMk/>
            <pc:sldMk cId="2975340512" sldId="282"/>
            <ac:picMk id="6" creationId="{1F243209-1A70-3E9B-C297-CC01BEA699C4}"/>
          </ac:picMkLst>
        </pc:picChg>
        <pc:picChg chg="add mod">
          <ac:chgData name="Рустем Бикбулатов" userId="e09cffb412cc812c" providerId="LiveId" clId="{A7D642E8-5E43-49E0-9BEF-305B3084A9DF}" dt="2022-11-08T18:12:48.003" v="1846" actId="931"/>
          <ac:picMkLst>
            <pc:docMk/>
            <pc:sldMk cId="2975340512" sldId="282"/>
            <ac:picMk id="8" creationId="{CEA1B9A7-FAC9-1782-8FED-8F7E969D75A7}"/>
          </ac:picMkLst>
        </pc:picChg>
      </pc:sldChg>
      <pc:sldChg chg="addSp delSp modSp new mod">
        <pc:chgData name="Рустем Бикбулатов" userId="e09cffb412cc812c" providerId="LiveId" clId="{A7D642E8-5E43-49E0-9BEF-305B3084A9DF}" dt="2022-11-13T18:20:33.395" v="2307" actId="1036"/>
        <pc:sldMkLst>
          <pc:docMk/>
          <pc:sldMk cId="1066768021" sldId="283"/>
        </pc:sldMkLst>
        <pc:spChg chg="mod">
          <ac:chgData name="Рустем Бикбулатов" userId="e09cffb412cc812c" providerId="LiveId" clId="{A7D642E8-5E43-49E0-9BEF-305B3084A9DF}" dt="2022-11-13T18:20:12.755" v="2306" actId="113"/>
          <ac:spMkLst>
            <pc:docMk/>
            <pc:sldMk cId="1066768021" sldId="283"/>
            <ac:spMk id="2" creationId="{7FD0D3B2-B1C7-5FFB-3310-5836614E7F28}"/>
          </ac:spMkLst>
        </pc:spChg>
        <pc:spChg chg="del">
          <ac:chgData name="Рустем Бикбулатов" userId="e09cffb412cc812c" providerId="LiveId" clId="{A7D642E8-5E43-49E0-9BEF-305B3084A9DF}" dt="2022-11-08T18:20:15.431" v="1914" actId="931"/>
          <ac:spMkLst>
            <pc:docMk/>
            <pc:sldMk cId="1066768021" sldId="283"/>
            <ac:spMk id="3" creationId="{64BB7D86-E37B-9637-D61C-BCF7C5986789}"/>
          </ac:spMkLst>
        </pc:spChg>
        <pc:picChg chg="add mod">
          <ac:chgData name="Рустем Бикбулатов" userId="e09cffb412cc812c" providerId="LiveId" clId="{A7D642E8-5E43-49E0-9BEF-305B3084A9DF}" dt="2022-11-08T18:22:01.638" v="1936" actId="14100"/>
          <ac:picMkLst>
            <pc:docMk/>
            <pc:sldMk cId="1066768021" sldId="283"/>
            <ac:picMk id="5" creationId="{7F9DF34E-E842-EA65-A5C1-8C175C2C2FC2}"/>
          </ac:picMkLst>
        </pc:picChg>
        <pc:picChg chg="add mod">
          <ac:chgData name="Рустем Бикбулатов" userId="e09cffb412cc812c" providerId="LiveId" clId="{A7D642E8-5E43-49E0-9BEF-305B3084A9DF}" dt="2022-11-13T18:20:33.395" v="2307" actId="1036"/>
          <ac:picMkLst>
            <pc:docMk/>
            <pc:sldMk cId="1066768021" sldId="283"/>
            <ac:picMk id="7" creationId="{6567EFA9-6F19-2DCF-20F3-F81325D832D6}"/>
          </ac:picMkLst>
        </pc:picChg>
      </pc:sldChg>
      <pc:sldChg chg="new del">
        <pc:chgData name="Рустем Бикбулатов" userId="e09cffb412cc812c" providerId="LiveId" clId="{A7D642E8-5E43-49E0-9BEF-305B3084A9DF}" dt="2022-11-13T18:20:42.797" v="2308" actId="2696"/>
        <pc:sldMkLst>
          <pc:docMk/>
          <pc:sldMk cId="1656469254" sldId="284"/>
        </pc:sldMkLst>
      </pc:sldChg>
      <pc:sldChg chg="addSp delSp modSp new del mod ord">
        <pc:chgData name="Рустем Бикбулатов" userId="e09cffb412cc812c" providerId="LiveId" clId="{A7D642E8-5E43-49E0-9BEF-305B3084A9DF}" dt="2022-11-13T17:52:11.710" v="2002" actId="2696"/>
        <pc:sldMkLst>
          <pc:docMk/>
          <pc:sldMk cId="2537388934" sldId="284"/>
        </pc:sldMkLst>
        <pc:spChg chg="mod">
          <ac:chgData name="Рустем Бикбулатов" userId="e09cffb412cc812c" providerId="LiveId" clId="{A7D642E8-5E43-49E0-9BEF-305B3084A9DF}" dt="2022-11-13T17:44:03.787" v="1961" actId="20577"/>
          <ac:spMkLst>
            <pc:docMk/>
            <pc:sldMk cId="2537388934" sldId="284"/>
            <ac:spMk id="2" creationId="{E01A9FC0-0011-3E73-2E68-6BFC4D3E351F}"/>
          </ac:spMkLst>
        </pc:spChg>
        <pc:spChg chg="del">
          <ac:chgData name="Рустем Бикбулатов" userId="e09cffb412cc812c" providerId="LiveId" clId="{A7D642E8-5E43-49E0-9BEF-305B3084A9DF}" dt="2022-11-13T17:43:18.977" v="1951"/>
          <ac:spMkLst>
            <pc:docMk/>
            <pc:sldMk cId="2537388934" sldId="284"/>
            <ac:spMk id="3" creationId="{6D64259F-8D2F-5EC7-71DD-095F9633929F}"/>
          </ac:spMkLst>
        </pc:spChg>
        <pc:picChg chg="add mod">
          <ac:chgData name="Рустем Бикбулатов" userId="e09cffb412cc812c" providerId="LiveId" clId="{A7D642E8-5E43-49E0-9BEF-305B3084A9DF}" dt="2022-11-13T17:43:18.977" v="1951"/>
          <ac:picMkLst>
            <pc:docMk/>
            <pc:sldMk cId="2537388934" sldId="284"/>
            <ac:picMk id="4" creationId="{95252393-F668-4992-1CB6-C44BFF42C37D}"/>
          </ac:picMkLst>
        </pc:picChg>
      </pc:sldChg>
      <pc:sldChg chg="addSp delSp modSp new del mod">
        <pc:chgData name="Рустем Бикбулатов" userId="e09cffb412cc812c" providerId="LiveId" clId="{A7D642E8-5E43-49E0-9BEF-305B3084A9DF}" dt="2022-11-13T17:52:17.890" v="2003" actId="2696"/>
        <pc:sldMkLst>
          <pc:docMk/>
          <pc:sldMk cId="731513467" sldId="285"/>
        </pc:sldMkLst>
        <pc:spChg chg="mod">
          <ac:chgData name="Рустем Бикбулатов" userId="e09cffb412cc812c" providerId="LiveId" clId="{A7D642E8-5E43-49E0-9BEF-305B3084A9DF}" dt="2022-11-13T17:46:34.370" v="1973" actId="20577"/>
          <ac:spMkLst>
            <pc:docMk/>
            <pc:sldMk cId="731513467" sldId="285"/>
            <ac:spMk id="2" creationId="{FC286D88-3F84-A650-94EA-8E23EC455FEC}"/>
          </ac:spMkLst>
        </pc:spChg>
        <pc:spChg chg="del">
          <ac:chgData name="Рустем Бикбулатов" userId="e09cffb412cc812c" providerId="LiveId" clId="{A7D642E8-5E43-49E0-9BEF-305B3084A9DF}" dt="2022-11-13T17:45:52.372" v="1967"/>
          <ac:spMkLst>
            <pc:docMk/>
            <pc:sldMk cId="731513467" sldId="285"/>
            <ac:spMk id="3" creationId="{EC9056F2-7B82-F7AE-0B25-C50202B20D4A}"/>
          </ac:spMkLst>
        </pc:spChg>
        <pc:picChg chg="add mod">
          <ac:chgData name="Рустем Бикбулатов" userId="e09cffb412cc812c" providerId="LiveId" clId="{A7D642E8-5E43-49E0-9BEF-305B3084A9DF}" dt="2022-11-13T17:45:52.372" v="1967"/>
          <ac:picMkLst>
            <pc:docMk/>
            <pc:sldMk cId="731513467" sldId="285"/>
            <ac:picMk id="4" creationId="{043BC6EC-32D3-C204-1710-C9197DD2AAF7}"/>
          </ac:picMkLst>
        </pc:picChg>
      </pc:sldChg>
      <pc:sldChg chg="addSp delSp modSp new mod">
        <pc:chgData name="Рустем Бикбулатов" userId="e09cffb412cc812c" providerId="LiveId" clId="{A7D642E8-5E43-49E0-9BEF-305B3084A9DF}" dt="2022-11-13T18:21:01.263" v="2311" actId="14100"/>
        <pc:sldMkLst>
          <pc:docMk/>
          <pc:sldMk cId="2939654710" sldId="285"/>
        </pc:sldMkLst>
        <pc:spChg chg="mod">
          <ac:chgData name="Рустем Бикбулатов" userId="e09cffb412cc812c" providerId="LiveId" clId="{A7D642E8-5E43-49E0-9BEF-305B3084A9DF}" dt="2022-11-13T18:20:51.784" v="2309" actId="113"/>
          <ac:spMkLst>
            <pc:docMk/>
            <pc:sldMk cId="2939654710" sldId="285"/>
            <ac:spMk id="2" creationId="{15AC8AE0-86F7-4971-B653-C2A2E60BEC2A}"/>
          </ac:spMkLst>
        </pc:spChg>
        <pc:spChg chg="del">
          <ac:chgData name="Рустем Бикбулатов" userId="e09cffb412cc812c" providerId="LiveId" clId="{A7D642E8-5E43-49E0-9BEF-305B3084A9DF}" dt="2022-11-13T17:57:46.744" v="2063" actId="931"/>
          <ac:spMkLst>
            <pc:docMk/>
            <pc:sldMk cId="2939654710" sldId="285"/>
            <ac:spMk id="3" creationId="{C0524D55-8D19-C24F-A85D-15AAF034B92E}"/>
          </ac:spMkLst>
        </pc:spChg>
        <pc:picChg chg="add mod">
          <ac:chgData name="Рустем Бикбулатов" userId="e09cffb412cc812c" providerId="LiveId" clId="{A7D642E8-5E43-49E0-9BEF-305B3084A9DF}" dt="2022-11-13T18:21:01.263" v="2311" actId="14100"/>
          <ac:picMkLst>
            <pc:docMk/>
            <pc:sldMk cId="2939654710" sldId="285"/>
            <ac:picMk id="5" creationId="{839555C2-A994-DE69-DCAD-F2BEFFEE91F8}"/>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3/19/2023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3/19/2023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3/19/2023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3/19/2023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3/19/2023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3/19/2023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t>3/19/2023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3/19/2023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3/19/2023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3/19/2023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3/19/2023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D31B8C-2F7F-BDFC-63D0-AD996FA94562}"/>
              </a:ext>
            </a:extLst>
          </p:cNvPr>
          <p:cNvSpPr>
            <a:spLocks noGrp="1"/>
          </p:cNvSpPr>
          <p:nvPr>
            <p:ph type="ctrTitle"/>
          </p:nvPr>
        </p:nvSpPr>
        <p:spPr>
          <a:xfrm>
            <a:off x="1192696" y="224082"/>
            <a:ext cx="10270434" cy="1934817"/>
          </a:xfrm>
        </p:spPr>
        <p:txBody>
          <a:bodyPr>
            <a:normAutofit/>
          </a:bodyPr>
          <a:lstStyle/>
          <a:p>
            <a:r>
              <a:rPr lang="ru-RU" sz="3200" dirty="0">
                <a:solidFill>
                  <a:srgbClr val="C00000"/>
                </a:solidFill>
                <a:latin typeface="Times New Roman" panose="02020603050405020304" pitchFamily="18" charset="0"/>
                <a:cs typeface="Times New Roman" panose="02020603050405020304" pitchFamily="18" charset="0"/>
              </a:rPr>
              <a:t>Тема: «Обнаружение частиц пластика в продуктах питания»</a:t>
            </a:r>
          </a:p>
        </p:txBody>
      </p:sp>
      <p:sp>
        <p:nvSpPr>
          <p:cNvPr id="3" name="Подзаголовок 2">
            <a:extLst>
              <a:ext uri="{FF2B5EF4-FFF2-40B4-BE49-F238E27FC236}">
                <a16:creationId xmlns:a16="http://schemas.microsoft.com/office/drawing/2014/main" id="{C6100ADD-03E9-DC27-730C-49B6218348CD}"/>
              </a:ext>
            </a:extLst>
          </p:cNvPr>
          <p:cNvSpPr>
            <a:spLocks noGrp="1"/>
          </p:cNvSpPr>
          <p:nvPr>
            <p:ph type="subTitle" idx="1"/>
          </p:nvPr>
        </p:nvSpPr>
        <p:spPr>
          <a:xfrm>
            <a:off x="1751012" y="2862470"/>
            <a:ext cx="10270434" cy="3743738"/>
          </a:xfrm>
        </p:spPr>
        <p:txBody>
          <a:bodyPr>
            <a:normAutofit/>
          </a:bodyPr>
          <a:lstStyle/>
          <a:p>
            <a:pPr algn="r"/>
            <a:r>
              <a:rPr lang="ru-RU" sz="2400" dirty="0">
                <a:solidFill>
                  <a:schemeClr val="tx1"/>
                </a:solidFill>
                <a:latin typeface="Times New Roman" panose="02020603050405020304" pitchFamily="18" charset="0"/>
                <a:cs typeface="Times New Roman" panose="02020603050405020304" pitchFamily="18" charset="0"/>
              </a:rPr>
              <a:t>Выполнила:</a:t>
            </a:r>
          </a:p>
          <a:p>
            <a:pPr algn="r"/>
            <a:r>
              <a:rPr lang="ru-RU" sz="2400" dirty="0">
                <a:solidFill>
                  <a:schemeClr val="tx1"/>
                </a:solidFill>
                <a:latin typeface="Times New Roman" panose="02020603050405020304" pitchFamily="18" charset="0"/>
                <a:cs typeface="Times New Roman" panose="02020603050405020304" pitchFamily="18" charset="0"/>
              </a:rPr>
              <a:t>Иванова Ульяна Андреевна, 6 класс</a:t>
            </a:r>
          </a:p>
          <a:p>
            <a:pPr algn="r"/>
            <a:r>
              <a:rPr lang="ru-RU" sz="2400" dirty="0">
                <a:solidFill>
                  <a:schemeClr val="tx1"/>
                </a:solidFill>
                <a:latin typeface="Times New Roman" panose="02020603050405020304" pitchFamily="18" charset="0"/>
                <a:cs typeface="Times New Roman" panose="02020603050405020304" pitchFamily="18" charset="0"/>
              </a:rPr>
              <a:t>МБОУ ДО ЭБЦ «Лидер Эко»</a:t>
            </a:r>
          </a:p>
          <a:p>
            <a:pPr algn="r"/>
            <a:r>
              <a:rPr lang="ru-RU" sz="2400" dirty="0">
                <a:solidFill>
                  <a:schemeClr val="tx1"/>
                </a:solidFill>
                <a:latin typeface="Times New Roman" panose="02020603050405020304" pitchFamily="18" charset="0"/>
                <a:cs typeface="Times New Roman" panose="02020603050405020304" pitchFamily="18" charset="0"/>
              </a:rPr>
              <a:t>Научный Руководитель: Бикбулатова З.Ф.</a:t>
            </a:r>
          </a:p>
          <a:p>
            <a:pPr algn="r"/>
            <a:r>
              <a:rPr lang="ru-RU" sz="2400" dirty="0" err="1">
                <a:solidFill>
                  <a:schemeClr val="tx1"/>
                </a:solidFill>
                <a:latin typeface="Times New Roman" panose="02020603050405020304" pitchFamily="18" charset="0"/>
                <a:cs typeface="Times New Roman" panose="02020603050405020304" pitchFamily="18" charset="0"/>
              </a:rPr>
              <a:t>Тьютер</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Фазлутдинова</a:t>
            </a:r>
            <a:r>
              <a:rPr lang="ru-RU" sz="2400" dirty="0">
                <a:solidFill>
                  <a:schemeClr val="tx1"/>
                </a:solidFill>
                <a:latin typeface="Times New Roman" panose="02020603050405020304" pitchFamily="18" charset="0"/>
                <a:cs typeface="Times New Roman" panose="02020603050405020304" pitchFamily="18" charset="0"/>
              </a:rPr>
              <a:t> А.И.</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1614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DC8863-8E2B-AA6B-EC9E-A5B4788EB785}"/>
              </a:ext>
            </a:extLst>
          </p:cNvPr>
          <p:cNvSpPr>
            <a:spLocks noGrp="1"/>
          </p:cNvSpPr>
          <p:nvPr>
            <p:ph type="title"/>
          </p:nvPr>
        </p:nvSpPr>
        <p:spPr>
          <a:xfrm>
            <a:off x="145774" y="304800"/>
            <a:ext cx="11887199" cy="6553199"/>
          </a:xfrm>
        </p:spPr>
        <p:txBody>
          <a:bodyPr>
            <a:normAutofit fontScale="90000"/>
          </a:bodyPr>
          <a:lstStyle/>
          <a:p>
            <a:pPr algn="l">
              <a:lnSpc>
                <a:spcPct val="150000"/>
              </a:lnSpc>
              <a:spcAft>
                <a:spcPts val="800"/>
              </a:spcAft>
            </a:pP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Этапы работы:</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1</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Мы провели опрос одноклассников в количестве 30 человек, чтобы узнать, что они знают о проблеме пластика: </a:t>
            </a:r>
            <a:br>
              <a:rPr lang="ru-RU" sz="2000" dirty="0">
                <a:effectLst/>
                <a:latin typeface="Times New Roman" panose="02020603050405020304" pitchFamily="18" charset="0"/>
                <a:ea typeface="Calibri" panose="020F0502020204030204" pitchFamily="34" charset="0"/>
                <a:cs typeface="Times New Roman" panose="02020603050405020304" pitchFamily="18" charset="0"/>
              </a:rPr>
            </a:br>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Как часто ваша семья покупает каши быстрого приготовления в варочных пакетиках и пачки одноразового чая?  </a:t>
            </a:r>
            <a:br>
              <a:rPr lang="ru-RU" sz="2000" dirty="0">
                <a:effectLst/>
                <a:latin typeface="Times New Roman" panose="02020603050405020304" pitchFamily="18" charset="0"/>
                <a:ea typeface="Calibri" panose="020F0502020204030204" pitchFamily="34" charset="0"/>
                <a:cs typeface="Times New Roman" panose="02020603050405020304" pitchFamily="18" charset="0"/>
              </a:rPr>
            </a:br>
            <a:r>
              <a:rPr lang="ru-RU"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14 </a:t>
            </a:r>
            <a:r>
              <a:rPr lang="ru-RU"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человек </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ответили, что часто покупают, </a:t>
            </a:r>
            <a:r>
              <a:rPr lang="ru-RU" sz="2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11 человек </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очень редко, </a:t>
            </a:r>
            <a:r>
              <a:rPr lang="ru-RU"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5 человек </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вообще не покупают.</a:t>
            </a:r>
            <a:br>
              <a:rPr lang="ru-RU" sz="2000" dirty="0">
                <a:effectLst/>
                <a:latin typeface="Times New Roman" panose="02020603050405020304" pitchFamily="18" charset="0"/>
                <a:ea typeface="Calibri" panose="020F0502020204030204" pitchFamily="34" charset="0"/>
                <a:cs typeface="Times New Roman" panose="02020603050405020304" pitchFamily="18" charset="0"/>
              </a:rPr>
            </a:br>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Как вы считаете, безопасны ли эти продукты для здоровья?</a:t>
            </a:r>
            <a:br>
              <a:rPr lang="ru-RU" sz="2000" b="1" dirty="0">
                <a:effectLst/>
                <a:latin typeface="Times New Roman" panose="02020603050405020304" pitchFamily="18" charset="0"/>
                <a:ea typeface="Calibri" panose="020F0502020204030204" pitchFamily="34" charset="0"/>
                <a:cs typeface="Times New Roman" panose="02020603050405020304" pitchFamily="18" charset="0"/>
              </a:rPr>
            </a:br>
            <a:r>
              <a:rPr lang="ru-RU"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23 человека </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считают их безопасными для здоровья, </a:t>
            </a:r>
            <a:r>
              <a:rPr lang="ru-RU"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7 человек </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опасными для употребления в пищу. </a:t>
            </a:r>
            <a:r>
              <a:rPr lang="ru-RU" sz="2000" b="1" dirty="0">
                <a:effectLst/>
                <a:latin typeface="Times New Roman" panose="02020603050405020304" pitchFamily="18" charset="0"/>
                <a:ea typeface="Calibri" panose="020F0502020204030204" pitchFamily="34" charset="0"/>
              </a:rPr>
              <a:t>После употребления продуктов питания всего один раз (!), мы выбрасываем упаковки в мусорное ведро. Как вы считаете, стоит ли покупать продукты питания в одноразовых упаковках?</a:t>
            </a:r>
            <a:r>
              <a:rPr lang="ru-RU" sz="2000" dirty="0">
                <a:effectLst/>
                <a:latin typeface="Times New Roman" panose="02020603050405020304" pitchFamily="18" charset="0"/>
                <a:ea typeface="Calibri" panose="020F0502020204030204" pitchFamily="34" charset="0"/>
              </a:rPr>
              <a:t> 20 человек ответили положительно, и что будут продолжать их покупать, 10 человек затрудняются дать ответ</a:t>
            </a:r>
            <a:br>
              <a:rPr lang="ru-RU" sz="2000" dirty="0">
                <a:effectLst/>
                <a:latin typeface="Times New Roman" panose="02020603050405020304" pitchFamily="18" charset="0"/>
                <a:ea typeface="Calibri" panose="020F0502020204030204" pitchFamily="34" charset="0"/>
                <a:cs typeface="Times New Roman" panose="02020603050405020304" pitchFamily="18" charset="0"/>
              </a:rPr>
            </a:br>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Что вы могли бы предложить, чтобы уменьшить количество пластика? </a:t>
            </a:r>
            <a:br>
              <a:rPr lang="ru-RU" sz="2000" dirty="0">
                <a:effectLst/>
                <a:latin typeface="Times New Roman" panose="02020603050405020304" pitchFamily="18" charset="0"/>
                <a:ea typeface="Calibri" panose="020F0502020204030204" pitchFamily="34" charset="0"/>
                <a:cs typeface="Times New Roman" panose="02020603050405020304" pitchFamily="18" charset="0"/>
              </a:rPr>
            </a:br>
            <a:r>
              <a:rPr lang="ru-RU" sz="2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6</a:t>
            </a:r>
            <a:r>
              <a:rPr lang="ru-RU"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человек </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предложили разные варианты: прекратить выпускать пластиковые предметы в больших объёмах, производить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биоразлагаемые</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упаковки на заводах, сортировать пластик для его дальнейшей переработки. </a:t>
            </a:r>
            <a:r>
              <a:rPr lang="ru-RU"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24 человека затруднились дать ответ.</a:t>
            </a:r>
            <a:br>
              <a:rPr lang="ru-RU"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endParaRPr lang="ru-RU"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5224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8F2AEA-1AE5-5894-EBA7-1281E08E95BF}"/>
              </a:ext>
            </a:extLst>
          </p:cNvPr>
          <p:cNvSpPr>
            <a:spLocks noGrp="1"/>
          </p:cNvSpPr>
          <p:nvPr>
            <p:ph type="title"/>
          </p:nvPr>
        </p:nvSpPr>
        <p:spPr>
          <a:xfrm>
            <a:off x="0" y="0"/>
            <a:ext cx="12191999" cy="2862469"/>
          </a:xfrm>
        </p:spPr>
        <p:txBody>
          <a:bodyPr>
            <a:normAutofit/>
          </a:bodyPr>
          <a:lstStyle/>
          <a:p>
            <a:pPr algn="l"/>
            <a:r>
              <a:rPr lang="ru-RU" sz="2800" b="1" dirty="0">
                <a:latin typeface="Times New Roman" panose="02020603050405020304" pitchFamily="18" charset="0"/>
                <a:ea typeface="Calibri" panose="020F0502020204030204" pitchFamily="34" charset="0"/>
                <a:cs typeface="Times New Roman" panose="02020603050405020304" pitchFamily="18" charset="0"/>
              </a:rPr>
              <a:t>последовательность </a:t>
            </a:r>
            <a:r>
              <a:rPr lang="ru-RU" sz="2800" b="1" dirty="0">
                <a:effectLst/>
                <a:latin typeface="Times New Roman" panose="02020603050405020304" pitchFamily="18" charset="0"/>
                <a:ea typeface="Calibri" panose="020F0502020204030204" pitchFamily="34" charset="0"/>
                <a:cs typeface="Times New Roman" panose="02020603050405020304" pitchFamily="18" charset="0"/>
              </a:rPr>
              <a:t> работы с чайными пакетиками:</a:t>
            </a:r>
            <a:br>
              <a:rPr lang="ru-RU" sz="2800" b="1" dirty="0">
                <a:effectLst/>
                <a:latin typeface="Times New Roman" panose="02020603050405020304" pitchFamily="18" charset="0"/>
                <a:ea typeface="Calibri" panose="020F0502020204030204" pitchFamily="34" charset="0"/>
                <a:cs typeface="Times New Roman" panose="02020603050405020304" pitchFamily="18" charset="0"/>
              </a:rPr>
            </a:br>
            <a:br>
              <a:rPr lang="ru-RU" sz="2800" b="1" dirty="0">
                <a:effectLst/>
                <a:latin typeface="Times New Roman" panose="02020603050405020304" pitchFamily="18" charset="0"/>
                <a:ea typeface="Calibri" panose="020F0502020204030204" pitchFamily="34" charset="0"/>
                <a:cs typeface="Times New Roman" panose="02020603050405020304" pitchFamily="18" charset="0"/>
              </a:rPr>
            </a:b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1. Взяли чайный пакетик, разрезали его, очистили его от содержимого.</a:t>
            </a:r>
            <a:br>
              <a:rPr lang="ru-RU" sz="2800" dirty="0">
                <a:effectLst/>
                <a:latin typeface="Times New Roman" panose="02020603050405020304" pitchFamily="18" charset="0"/>
                <a:ea typeface="Calibri" panose="020F0502020204030204" pitchFamily="34" charset="0"/>
                <a:cs typeface="Times New Roman" panose="02020603050405020304" pitchFamily="18" charset="0"/>
              </a:rPr>
            </a:b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2. От чистого пакетика отрезали часть и положили его в химический стакан с кипятком.</a:t>
            </a:r>
            <a:br>
              <a:rPr lang="ru-RU" sz="2800" dirty="0">
                <a:effectLst/>
                <a:latin typeface="Times New Roman" panose="02020603050405020304" pitchFamily="18" charset="0"/>
                <a:ea typeface="Calibri" panose="020F0502020204030204" pitchFamily="34"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pic>
        <p:nvPicPr>
          <p:cNvPr id="4" name="Объект 3">
            <a:extLst>
              <a:ext uri="{FF2B5EF4-FFF2-40B4-BE49-F238E27FC236}">
                <a16:creationId xmlns:a16="http://schemas.microsoft.com/office/drawing/2014/main" id="{29C8802F-2CFE-32C5-AB2C-E013041BE794}"/>
              </a:ext>
            </a:extLst>
          </p:cNvPr>
          <p:cNvPicPr>
            <a:picLocks noGrp="1" noChangeAspect="1"/>
          </p:cNvPicPr>
          <p:nvPr>
            <p:ph sz="quarter" idx="13"/>
          </p:nvPr>
        </p:nvPicPr>
        <p:blipFill>
          <a:blip r:embed="rId2"/>
          <a:stretch>
            <a:fillRect/>
          </a:stretch>
        </p:blipFill>
        <p:spPr>
          <a:xfrm>
            <a:off x="4086369" y="2794962"/>
            <a:ext cx="3414056" cy="2536156"/>
          </a:xfrm>
          <a:prstGeom prst="rect">
            <a:avLst/>
          </a:prstGeom>
        </p:spPr>
      </p:pic>
      <p:pic>
        <p:nvPicPr>
          <p:cNvPr id="5" name="Рисунок 4">
            <a:extLst>
              <a:ext uri="{FF2B5EF4-FFF2-40B4-BE49-F238E27FC236}">
                <a16:creationId xmlns:a16="http://schemas.microsoft.com/office/drawing/2014/main" id="{58199C92-4024-FDF0-9522-186EF105BAF6}"/>
              </a:ext>
            </a:extLst>
          </p:cNvPr>
          <p:cNvPicPr>
            <a:picLocks noChangeAspect="1"/>
          </p:cNvPicPr>
          <p:nvPr/>
        </p:nvPicPr>
        <p:blipFill>
          <a:blip r:embed="rId3"/>
          <a:stretch>
            <a:fillRect/>
          </a:stretch>
        </p:blipFill>
        <p:spPr>
          <a:xfrm>
            <a:off x="67110" y="2862469"/>
            <a:ext cx="3420152" cy="2536156"/>
          </a:xfrm>
          <a:prstGeom prst="rect">
            <a:avLst/>
          </a:prstGeom>
        </p:spPr>
      </p:pic>
      <p:pic>
        <p:nvPicPr>
          <p:cNvPr id="6" name="Рисунок 5">
            <a:extLst>
              <a:ext uri="{FF2B5EF4-FFF2-40B4-BE49-F238E27FC236}">
                <a16:creationId xmlns:a16="http://schemas.microsoft.com/office/drawing/2014/main" id="{947BA084-8D8F-A78E-C6A3-2AFAF3A0274F}"/>
              </a:ext>
            </a:extLst>
          </p:cNvPr>
          <p:cNvPicPr>
            <a:picLocks noChangeAspect="1"/>
          </p:cNvPicPr>
          <p:nvPr/>
        </p:nvPicPr>
        <p:blipFill>
          <a:blip r:embed="rId4"/>
          <a:stretch>
            <a:fillRect/>
          </a:stretch>
        </p:blipFill>
        <p:spPr>
          <a:xfrm>
            <a:off x="8160545" y="2828716"/>
            <a:ext cx="3426249" cy="2536156"/>
          </a:xfrm>
          <a:prstGeom prst="rect">
            <a:avLst/>
          </a:prstGeom>
        </p:spPr>
      </p:pic>
    </p:spTree>
    <p:extLst>
      <p:ext uri="{BB962C8B-B14F-4D97-AF65-F5344CB8AC3E}">
        <p14:creationId xmlns:p14="http://schemas.microsoft.com/office/powerpoint/2010/main" val="1816242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BD95C5-26B0-FF71-9CE5-6EAFE63355E2}"/>
              </a:ext>
            </a:extLst>
          </p:cNvPr>
          <p:cNvSpPr>
            <a:spLocks noGrp="1"/>
          </p:cNvSpPr>
          <p:nvPr>
            <p:ph type="title"/>
          </p:nvPr>
        </p:nvSpPr>
        <p:spPr>
          <a:xfrm>
            <a:off x="0" y="1"/>
            <a:ext cx="12192000" cy="3428999"/>
          </a:xfrm>
        </p:spPr>
        <p:txBody>
          <a:bodyPr>
            <a:noAutofit/>
          </a:bodyPr>
          <a:lstStyle/>
          <a:p>
            <a:pPr indent="630555" algn="l">
              <a:lnSpc>
                <a:spcPct val="150000"/>
              </a:lnSpc>
              <a:spcAft>
                <a:spcPts val="800"/>
              </a:spcAft>
            </a:pPr>
            <a:br>
              <a:rPr lang="ru-RU" sz="1800" b="1" dirty="0">
                <a:latin typeface="Times New Roman" panose="02020603050405020304" pitchFamily="18" charset="0"/>
                <a:ea typeface="Calibri" panose="020F0502020204030204" pitchFamily="34" charset="0"/>
                <a:cs typeface="Times New Roman" panose="02020603050405020304" pitchFamily="18" charset="0"/>
              </a:rPr>
            </a:br>
            <a:r>
              <a:rPr lang="ru-RU" sz="1800" b="1" dirty="0">
                <a:latin typeface="Times New Roman" panose="02020603050405020304" pitchFamily="18" charset="0"/>
                <a:ea typeface="Calibri" panose="020F0502020204030204" pitchFamily="34" charset="0"/>
                <a:cs typeface="Times New Roman" panose="02020603050405020304" pitchFamily="18" charset="0"/>
              </a:rPr>
              <a:t>последовательность </a:t>
            </a: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 работы с чайными пакетиками:</a:t>
            </a:r>
            <a:br>
              <a:rPr lang="ru-RU" sz="1800" b="1" dirty="0">
                <a:effectLst/>
                <a:latin typeface="Times New Roman" panose="02020603050405020304" pitchFamily="18" charset="0"/>
                <a:ea typeface="Calibri" panose="020F0502020204030204" pitchFamily="34" charset="0"/>
                <a:cs typeface="Times New Roman" panose="02020603050405020304" pitchFamily="18" charset="0"/>
              </a:rPr>
            </a:br>
            <a:br>
              <a:rPr lang="ru-RU" sz="1800" b="1" dirty="0">
                <a:effectLst/>
                <a:latin typeface="Times New Roman" panose="02020603050405020304" pitchFamily="18" charset="0"/>
                <a:ea typeface="Calibri" panose="020F0502020204030204" pitchFamily="34" charset="0"/>
                <a:cs typeface="Times New Roman" panose="02020603050405020304" pitchFamily="18" charset="0"/>
              </a:rPr>
            </a:b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3. Прокипятили этот кусочек пакетика в течение  10  минут. Подождали, когда вода немного остынет.</a:t>
            </a:r>
            <a:br>
              <a:rPr lang="ru-RU" sz="2400" dirty="0">
                <a:effectLst/>
                <a:latin typeface="Times New Roman" panose="02020603050405020304" pitchFamily="18" charset="0"/>
                <a:ea typeface="Calibri" panose="020F0502020204030204" pitchFamily="34" charset="0"/>
                <a:cs typeface="Times New Roman" panose="02020603050405020304" pitchFamily="18" charset="0"/>
              </a:rPr>
            </a:b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4. Небольшое количество воды капнули на предметное стекло и посмотрели под микроскопом.</a:t>
            </a:r>
            <a:br>
              <a:rPr lang="ru-RU" sz="2400" dirty="0">
                <a:effectLst/>
                <a:latin typeface="Times New Roman" panose="02020603050405020304" pitchFamily="18" charset="0"/>
                <a:ea typeface="Calibri" panose="020F0502020204030204" pitchFamily="34" charset="0"/>
                <a:cs typeface="Times New Roman" panose="02020603050405020304" pitchFamily="18" charset="0"/>
              </a:rPr>
            </a:b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br>
              <a:rPr lang="ru-RU"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ru-RU" sz="1800" dirty="0">
              <a:latin typeface="Times New Roman" panose="02020603050405020304" pitchFamily="18" charset="0"/>
              <a:cs typeface="Times New Roman" panose="02020603050405020304" pitchFamily="18" charset="0"/>
            </a:endParaRPr>
          </a:p>
        </p:txBody>
      </p:sp>
      <p:pic>
        <p:nvPicPr>
          <p:cNvPr id="7" name="Объект 6">
            <a:extLst>
              <a:ext uri="{FF2B5EF4-FFF2-40B4-BE49-F238E27FC236}">
                <a16:creationId xmlns:a16="http://schemas.microsoft.com/office/drawing/2014/main" id="{4E2F2823-46E1-E00A-97D8-08770BA5CD83}"/>
              </a:ext>
            </a:extLst>
          </p:cNvPr>
          <p:cNvPicPr>
            <a:picLocks noGrp="1" noChangeAspect="1"/>
          </p:cNvPicPr>
          <p:nvPr>
            <p:ph sz="quarter" idx="13"/>
          </p:nvPr>
        </p:nvPicPr>
        <p:blipFill>
          <a:blip r:embed="rId2"/>
          <a:srcRect/>
          <a:stretch/>
        </p:blipFill>
        <p:spPr>
          <a:xfrm>
            <a:off x="145775" y="3644348"/>
            <a:ext cx="5400262" cy="2928730"/>
          </a:xfrm>
        </p:spPr>
      </p:pic>
      <p:pic>
        <p:nvPicPr>
          <p:cNvPr id="9" name="Рисунок 8">
            <a:extLst>
              <a:ext uri="{FF2B5EF4-FFF2-40B4-BE49-F238E27FC236}">
                <a16:creationId xmlns:a16="http://schemas.microsoft.com/office/drawing/2014/main" id="{996365D1-CE2D-3CFF-4DDB-55016490907C}"/>
              </a:ext>
            </a:extLst>
          </p:cNvPr>
          <p:cNvPicPr>
            <a:picLocks noChangeAspect="1"/>
          </p:cNvPicPr>
          <p:nvPr/>
        </p:nvPicPr>
        <p:blipFill>
          <a:blip r:embed="rId3"/>
          <a:stretch>
            <a:fillRect/>
          </a:stretch>
        </p:blipFill>
        <p:spPr>
          <a:xfrm>
            <a:off x="6096000" y="3690730"/>
            <a:ext cx="6069496" cy="2835965"/>
          </a:xfrm>
          <a:prstGeom prst="rect">
            <a:avLst/>
          </a:prstGeom>
        </p:spPr>
      </p:pic>
    </p:spTree>
    <p:extLst>
      <p:ext uri="{BB962C8B-B14F-4D97-AF65-F5344CB8AC3E}">
        <p14:creationId xmlns:p14="http://schemas.microsoft.com/office/powerpoint/2010/main" val="774523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3ED43E-C284-C3B6-4FC6-C7C69A038D08}"/>
              </a:ext>
            </a:extLst>
          </p:cNvPr>
          <p:cNvSpPr>
            <a:spLocks noGrp="1"/>
          </p:cNvSpPr>
          <p:nvPr>
            <p:ph type="title"/>
          </p:nvPr>
        </p:nvSpPr>
        <p:spPr>
          <a:xfrm>
            <a:off x="0" y="0"/>
            <a:ext cx="12191999" cy="3429001"/>
          </a:xfrm>
        </p:spPr>
        <p:txBody>
          <a:bodyPr>
            <a:noAutofit/>
          </a:bodyPr>
          <a:lstStyle/>
          <a:p>
            <a:pPr algn="l">
              <a:lnSpc>
                <a:spcPct val="100000"/>
              </a:lnSpc>
              <a:spcAft>
                <a:spcPts val="800"/>
              </a:spcAft>
            </a:pPr>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Мы выполнили работу с варочным пакетиком от каши быстрого приготовления:</a:t>
            </a:r>
            <a:br>
              <a:rPr lang="ru-RU" sz="2000" b="1" dirty="0">
                <a:effectLst/>
                <a:latin typeface="Times New Roman" panose="02020603050405020304" pitchFamily="18" charset="0"/>
                <a:ea typeface="Calibri" panose="020F0502020204030204" pitchFamily="34" charset="0"/>
                <a:cs typeface="Times New Roman" panose="02020603050405020304" pitchFamily="18" charset="0"/>
              </a:rPr>
            </a:br>
            <a:br>
              <a:rPr lang="ru-RU" sz="1800" b="1" dirty="0">
                <a:effectLst/>
                <a:latin typeface="Times New Roman" panose="02020603050405020304" pitchFamily="18" charset="0"/>
                <a:ea typeface="Calibri" panose="020F0502020204030204" pitchFamily="34" charset="0"/>
                <a:cs typeface="Times New Roman" panose="02020603050405020304" pitchFamily="18" charset="0"/>
              </a:rPr>
            </a:b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1. Взяли варочный пакетик от каши, разрезали его. </a:t>
            </a:r>
            <a:br>
              <a:rPr lang="ru-RU" sz="2000" dirty="0">
                <a:effectLst/>
                <a:latin typeface="Times New Roman" panose="02020603050405020304" pitchFamily="18" charset="0"/>
                <a:ea typeface="Calibri" panose="020F0502020204030204" pitchFamily="34" charset="0"/>
                <a:cs typeface="Times New Roman" panose="02020603050405020304" pitchFamily="18" charset="0"/>
              </a:rPr>
            </a:b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2. очистили его от содержимого.</a:t>
            </a:r>
            <a:br>
              <a:rPr lang="ru-RU" sz="2000" dirty="0">
                <a:effectLst/>
                <a:latin typeface="Times New Roman" panose="02020603050405020304" pitchFamily="18" charset="0"/>
                <a:ea typeface="Calibri" panose="020F0502020204030204" pitchFamily="34" charset="0"/>
                <a:cs typeface="Times New Roman" panose="02020603050405020304" pitchFamily="18" charset="0"/>
              </a:rPr>
            </a:b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3. От чистого пакетика отрезали часть и положили его в химический стакан с кипятком.</a:t>
            </a:r>
            <a:br>
              <a:rPr lang="ru-RU" sz="2000" dirty="0">
                <a:effectLst/>
                <a:latin typeface="Times New Roman" panose="02020603050405020304" pitchFamily="18" charset="0"/>
                <a:ea typeface="Calibri" panose="020F0502020204030204" pitchFamily="34" charset="0"/>
                <a:cs typeface="Times New Roman" panose="02020603050405020304" pitchFamily="18" charset="0"/>
              </a:rPr>
            </a:b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4.  Прокипятили этот кусочек пакетика в течение 15 минут. Подождали, когда вода немного остынет.</a:t>
            </a:r>
            <a:br>
              <a:rPr lang="ru-RU" sz="2000" dirty="0">
                <a:effectLst/>
                <a:latin typeface="Times New Roman" panose="02020603050405020304" pitchFamily="18" charset="0"/>
                <a:ea typeface="Calibri" panose="020F0502020204030204" pitchFamily="34" charset="0"/>
                <a:cs typeface="Times New Roman" panose="02020603050405020304" pitchFamily="18" charset="0"/>
              </a:rPr>
            </a:b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5. Небольшое количество воды капнули на предметное стекло и посмотрели под микроскопом.</a:t>
            </a:r>
            <a:br>
              <a:rPr lang="ru-RU" sz="2000" dirty="0">
                <a:effectLst/>
                <a:latin typeface="Times New Roman" panose="02020603050405020304" pitchFamily="18" charset="0"/>
                <a:ea typeface="Calibri" panose="020F0502020204030204" pitchFamily="34"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pic>
        <p:nvPicPr>
          <p:cNvPr id="5" name="Объект 4">
            <a:extLst>
              <a:ext uri="{FF2B5EF4-FFF2-40B4-BE49-F238E27FC236}">
                <a16:creationId xmlns:a16="http://schemas.microsoft.com/office/drawing/2014/main" id="{8969FB01-0B6E-20DD-CB50-B8AB0276E729}"/>
              </a:ext>
            </a:extLst>
          </p:cNvPr>
          <p:cNvPicPr>
            <a:picLocks noGrp="1" noChangeAspect="1"/>
          </p:cNvPicPr>
          <p:nvPr>
            <p:ph sz="quarter" idx="13"/>
          </p:nvPr>
        </p:nvPicPr>
        <p:blipFill>
          <a:blip r:embed="rId2"/>
          <a:stretch>
            <a:fillRect/>
          </a:stretch>
        </p:blipFill>
        <p:spPr>
          <a:xfrm>
            <a:off x="6546574" y="3462453"/>
            <a:ext cx="5645425" cy="3395548"/>
          </a:xfrm>
        </p:spPr>
      </p:pic>
      <p:pic>
        <p:nvPicPr>
          <p:cNvPr id="9" name="Рисунок 8">
            <a:extLst>
              <a:ext uri="{FF2B5EF4-FFF2-40B4-BE49-F238E27FC236}">
                <a16:creationId xmlns:a16="http://schemas.microsoft.com/office/drawing/2014/main" id="{3DABCF62-A561-E2CB-4526-EA4C2949840C}"/>
              </a:ext>
            </a:extLst>
          </p:cNvPr>
          <p:cNvPicPr>
            <a:picLocks noChangeAspect="1"/>
          </p:cNvPicPr>
          <p:nvPr/>
        </p:nvPicPr>
        <p:blipFill>
          <a:blip r:embed="rId3"/>
          <a:srcRect/>
          <a:stretch/>
        </p:blipFill>
        <p:spPr>
          <a:xfrm>
            <a:off x="0" y="3462452"/>
            <a:ext cx="6096001" cy="3395548"/>
          </a:xfrm>
          <a:prstGeom prst="rect">
            <a:avLst/>
          </a:prstGeom>
        </p:spPr>
      </p:pic>
    </p:spTree>
    <p:extLst>
      <p:ext uri="{BB962C8B-B14F-4D97-AF65-F5344CB8AC3E}">
        <p14:creationId xmlns:p14="http://schemas.microsoft.com/office/powerpoint/2010/main" val="3330965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10302B-93DB-69DA-6321-1472DB00510E}"/>
              </a:ext>
            </a:extLst>
          </p:cNvPr>
          <p:cNvSpPr>
            <a:spLocks noGrp="1"/>
          </p:cNvSpPr>
          <p:nvPr>
            <p:ph type="title"/>
          </p:nvPr>
        </p:nvSpPr>
        <p:spPr>
          <a:xfrm>
            <a:off x="291548" y="225286"/>
            <a:ext cx="10986678" cy="5539409"/>
          </a:xfrm>
        </p:spPr>
        <p:txBody>
          <a:bodyPr>
            <a:normAutofit/>
          </a:bodyPr>
          <a:lstStyle/>
          <a:p>
            <a:pPr algn="l">
              <a:lnSpc>
                <a:spcPct val="150000"/>
              </a:lnSpc>
              <a:spcAft>
                <a:spcPts val="800"/>
              </a:spcAft>
            </a:pPr>
            <a:r>
              <a:rPr lang="ru-RU" sz="2400" b="1" dirty="0">
                <a:effectLst/>
                <a:latin typeface="Times New Roman" panose="02020603050405020304" pitchFamily="18" charset="0"/>
                <a:ea typeface="Calibri" panose="020F0502020204030204" pitchFamily="34" charset="0"/>
                <a:cs typeface="Times New Roman" panose="02020603050405020304" pitchFamily="18" charset="0"/>
              </a:rPr>
              <a:t>4. Результаты собственных исследований</a:t>
            </a:r>
            <a:br>
              <a:rPr lang="ru-RU" sz="2400" b="1" dirty="0">
                <a:effectLst/>
                <a:latin typeface="Times New Roman" panose="02020603050405020304" pitchFamily="18" charset="0"/>
                <a:ea typeface="Calibri" panose="020F0502020204030204" pitchFamily="34" charset="0"/>
                <a:cs typeface="Times New Roman" panose="02020603050405020304" pitchFamily="18" charset="0"/>
              </a:rPr>
            </a:br>
            <a:br>
              <a:rPr lang="ru-RU" sz="2400" dirty="0">
                <a:effectLst/>
                <a:latin typeface="Calibri" panose="020F0502020204030204" pitchFamily="34" charset="0"/>
                <a:ea typeface="Calibri" panose="020F0502020204030204" pitchFamily="34" charset="0"/>
                <a:cs typeface="Times New Roman" panose="02020603050405020304" pitchFamily="18" charset="0"/>
              </a:rPr>
            </a:br>
            <a:r>
              <a:rPr lang="ru-RU" sz="2200" dirty="0">
                <a:effectLst/>
                <a:latin typeface="Times New Roman" panose="02020603050405020304" pitchFamily="18" charset="0"/>
                <a:ea typeface="Calibri" panose="020F0502020204030204" pitchFamily="34" charset="0"/>
                <a:cs typeface="Times New Roman" panose="02020603050405020304" pitchFamily="18" charset="0"/>
              </a:rPr>
              <a:t>Наша гипотеза частично подтвердилась. </a:t>
            </a:r>
            <a:br>
              <a:rPr lang="ru-RU" sz="2200" dirty="0">
                <a:effectLst/>
                <a:latin typeface="Times New Roman" panose="02020603050405020304" pitchFamily="18" charset="0"/>
                <a:ea typeface="Calibri" panose="020F0502020204030204" pitchFamily="34" charset="0"/>
                <a:cs typeface="Times New Roman" panose="02020603050405020304" pitchFamily="18" charset="0"/>
              </a:rPr>
            </a:br>
            <a:r>
              <a:rPr lang="ru-RU" sz="2200" dirty="0">
                <a:effectLst/>
                <a:latin typeface="Times New Roman" panose="02020603050405020304" pitchFamily="18" charset="0"/>
                <a:ea typeface="Calibri" panose="020F0502020204030204" pitchFamily="34" charset="0"/>
                <a:cs typeface="Times New Roman" panose="02020603050405020304" pitchFamily="18" charset="0"/>
              </a:rPr>
              <a:t>Мы обнаружили частицы пластика не во всех образцах исследуемых продуктов питания: </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Увелка</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от пшена, «Крупяная компания Клён» от гречки; «Агро Альянс» от гречки; 5 пакетиков  одноразового чая: «Липтон», «Принцесса Нури», «Майский»,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Richard</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Curtis</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 в пакетике. </a:t>
            </a:r>
            <a:br>
              <a:rPr lang="ru-RU" sz="2200" kern="1200" cap="all"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2200" dirty="0">
                <a:effectLst/>
                <a:latin typeface="Times New Roman" panose="02020603050405020304" pitchFamily="18" charset="0"/>
                <a:ea typeface="Calibri" panose="020F0502020204030204" pitchFamily="34" charset="0"/>
                <a:cs typeface="Times New Roman" panose="02020603050405020304" pitchFamily="18" charset="0"/>
              </a:rPr>
              <a:t>Опасными для здоровья можно считать чай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Curtis</a:t>
            </a:r>
            <a:r>
              <a:rPr lang="ru-RU" sz="2200" dirty="0">
                <a:effectLst/>
                <a:latin typeface="Times New Roman" panose="02020603050405020304" pitchFamily="18" charset="0"/>
                <a:ea typeface="Calibri" panose="020F0502020204030204" pitchFamily="34" charset="0"/>
                <a:cs typeface="Times New Roman" panose="02020603050405020304" pitchFamily="18" charset="0"/>
              </a:rPr>
              <a:t>» в пирамидках, чай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Greenfield</a:t>
            </a:r>
            <a:r>
              <a:rPr lang="ru-RU" sz="2200" dirty="0">
                <a:effectLst/>
                <a:latin typeface="Times New Roman" panose="02020603050405020304" pitchFamily="18" charset="0"/>
                <a:ea typeface="Calibri" panose="020F0502020204030204" pitchFamily="34" charset="0"/>
                <a:cs typeface="Times New Roman" panose="02020603050405020304" pitchFamily="18" charset="0"/>
              </a:rPr>
              <a:t>», крупа </a:t>
            </a:r>
            <a:r>
              <a:rPr lang="ru-RU" sz="2200" dirty="0" err="1">
                <a:effectLst/>
                <a:latin typeface="Times New Roman" panose="02020603050405020304" pitchFamily="18" charset="0"/>
                <a:ea typeface="Calibri" panose="020F0502020204030204" pitchFamily="34" charset="0"/>
                <a:cs typeface="Times New Roman" panose="02020603050405020304" pitchFamily="18" charset="0"/>
              </a:rPr>
              <a:t>булгур</a:t>
            </a:r>
            <a:r>
              <a:rPr lang="ru-RU" sz="2200" dirty="0">
                <a:effectLst/>
                <a:latin typeface="Times New Roman" panose="02020603050405020304" pitchFamily="18" charset="0"/>
                <a:ea typeface="Calibri" panose="020F0502020204030204" pitchFamily="34" charset="0"/>
                <a:cs typeface="Times New Roman" panose="02020603050405020304" pitchFamily="18" charset="0"/>
              </a:rPr>
              <a:t> в варочных пакетах.</a:t>
            </a:r>
            <a:br>
              <a:rPr lang="ru-RU" sz="2200" dirty="0">
                <a:effectLst/>
                <a:latin typeface="Times New Roman" panose="02020603050405020304" pitchFamily="18" charset="0"/>
                <a:ea typeface="Calibri" panose="020F0502020204030204" pitchFamily="34" charset="0"/>
                <a:cs typeface="Times New Roman" panose="02020603050405020304" pitchFamily="18" charset="0"/>
              </a:rPr>
            </a:b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2474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20F585-4BC6-2A1E-1D0A-D6D2E31E01D6}"/>
              </a:ext>
            </a:extLst>
          </p:cNvPr>
          <p:cNvSpPr>
            <a:spLocks noGrp="1"/>
          </p:cNvSpPr>
          <p:nvPr>
            <p:ph type="title"/>
          </p:nvPr>
        </p:nvSpPr>
        <p:spPr>
          <a:xfrm>
            <a:off x="278297" y="1"/>
            <a:ext cx="11807686" cy="1113397"/>
          </a:xfrm>
        </p:spPr>
        <p:txBody>
          <a:bodyPr/>
          <a:lstStyle/>
          <a:p>
            <a:r>
              <a:rPr kumimoji="0" lang="ru-RU" sz="2400" b="1" i="0" u="none" strike="noStrike" kern="1200" cap="all"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400" b="1" i="0" u="none" strike="noStrike" kern="1200" cap="all"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Curtis</a:t>
            </a:r>
            <a:r>
              <a:rPr kumimoji="0" lang="ru-RU" sz="2400" b="1" i="0" u="none" strike="noStrike" kern="1200" cap="all"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в  пирамидке</a:t>
            </a:r>
            <a:endParaRPr lang="ru-RU" b="1" dirty="0"/>
          </a:p>
        </p:txBody>
      </p:sp>
      <p:sp>
        <p:nvSpPr>
          <p:cNvPr id="3" name="Текст 2">
            <a:extLst>
              <a:ext uri="{FF2B5EF4-FFF2-40B4-BE49-F238E27FC236}">
                <a16:creationId xmlns:a16="http://schemas.microsoft.com/office/drawing/2014/main" id="{D990ECAA-3C64-5E5D-5F02-5814871411DD}"/>
              </a:ext>
            </a:extLst>
          </p:cNvPr>
          <p:cNvSpPr>
            <a:spLocks noGrp="1"/>
          </p:cNvSpPr>
          <p:nvPr>
            <p:ph type="body" idx="1"/>
          </p:nvPr>
        </p:nvSpPr>
        <p:spPr/>
        <p:txBody>
          <a:bodyPr/>
          <a:lstStyle/>
          <a:p>
            <a:endParaRPr lang="ru-RU"/>
          </a:p>
        </p:txBody>
      </p:sp>
      <p:pic>
        <p:nvPicPr>
          <p:cNvPr id="8" name="Объект 7">
            <a:extLst>
              <a:ext uri="{FF2B5EF4-FFF2-40B4-BE49-F238E27FC236}">
                <a16:creationId xmlns:a16="http://schemas.microsoft.com/office/drawing/2014/main" id="{BBBA2FCB-C320-70E6-065B-A49485C41764}"/>
              </a:ext>
            </a:extLst>
          </p:cNvPr>
          <p:cNvPicPr>
            <a:picLocks noGrp="1" noChangeAspect="1"/>
          </p:cNvPicPr>
          <p:nvPr>
            <p:ph sz="quarter" idx="13"/>
          </p:nvPr>
        </p:nvPicPr>
        <p:blipFill>
          <a:blip r:embed="rId2"/>
          <a:stretch>
            <a:fillRect/>
          </a:stretch>
        </p:blipFill>
        <p:spPr>
          <a:xfrm>
            <a:off x="79075" y="2371018"/>
            <a:ext cx="6016925" cy="3791242"/>
          </a:xfrm>
        </p:spPr>
      </p:pic>
      <p:sp>
        <p:nvSpPr>
          <p:cNvPr id="5" name="Текст 4">
            <a:extLst>
              <a:ext uri="{FF2B5EF4-FFF2-40B4-BE49-F238E27FC236}">
                <a16:creationId xmlns:a16="http://schemas.microsoft.com/office/drawing/2014/main" id="{4C1EFEA6-364A-FDCA-FC77-A80AED3D1A12}"/>
              </a:ext>
            </a:extLst>
          </p:cNvPr>
          <p:cNvSpPr>
            <a:spLocks noGrp="1"/>
          </p:cNvSpPr>
          <p:nvPr>
            <p:ph type="body" sz="quarter" idx="3"/>
          </p:nvPr>
        </p:nvSpPr>
        <p:spPr/>
        <p:txBody>
          <a:bodyPr/>
          <a:lstStyle/>
          <a:p>
            <a:endParaRPr lang="ru-RU"/>
          </a:p>
        </p:txBody>
      </p:sp>
      <p:pic>
        <p:nvPicPr>
          <p:cNvPr id="10" name="Объект 9">
            <a:extLst>
              <a:ext uri="{FF2B5EF4-FFF2-40B4-BE49-F238E27FC236}">
                <a16:creationId xmlns:a16="http://schemas.microsoft.com/office/drawing/2014/main" id="{1F9596C9-AFA0-A50B-D6F8-42E37D6F1E31}"/>
              </a:ext>
            </a:extLst>
          </p:cNvPr>
          <p:cNvPicPr>
            <a:picLocks noGrp="1" noChangeAspect="1"/>
          </p:cNvPicPr>
          <p:nvPr>
            <p:ph sz="quarter" idx="14"/>
          </p:nvPr>
        </p:nvPicPr>
        <p:blipFill>
          <a:blip r:embed="rId3"/>
          <a:srcRect/>
          <a:stretch/>
        </p:blipFill>
        <p:spPr>
          <a:xfrm>
            <a:off x="6355824" y="2371017"/>
            <a:ext cx="5836176" cy="3791243"/>
          </a:xfrm>
        </p:spPr>
      </p:pic>
      <p:sp>
        <p:nvSpPr>
          <p:cNvPr id="6" name="TextBox 5">
            <a:extLst>
              <a:ext uri="{FF2B5EF4-FFF2-40B4-BE49-F238E27FC236}">
                <a16:creationId xmlns:a16="http://schemas.microsoft.com/office/drawing/2014/main" id="{12B77893-B627-856F-AB32-0343114D9215}"/>
              </a:ext>
            </a:extLst>
          </p:cNvPr>
          <p:cNvSpPr txBox="1"/>
          <p:nvPr/>
        </p:nvSpPr>
        <p:spPr>
          <a:xfrm>
            <a:off x="636104" y="1246877"/>
            <a:ext cx="3670853" cy="461665"/>
          </a:xfrm>
          <a:prstGeom prst="rect">
            <a:avLst/>
          </a:prstGeom>
          <a:noFill/>
        </p:spPr>
        <p:txBody>
          <a:bodyPr wrap="square">
            <a:spAutoFit/>
          </a:bodyPr>
          <a:lstStyle/>
          <a:p>
            <a:r>
              <a:rPr kumimoji="0" lang="ru-RU" sz="2400" b="1" i="0" u="none" strike="noStrike" kern="1200" cap="all"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до кипячения</a:t>
            </a:r>
            <a:endParaRPr lang="ru-RU" sz="2400" b="1" dirty="0"/>
          </a:p>
        </p:txBody>
      </p:sp>
      <p:sp>
        <p:nvSpPr>
          <p:cNvPr id="9" name="TextBox 8">
            <a:extLst>
              <a:ext uri="{FF2B5EF4-FFF2-40B4-BE49-F238E27FC236}">
                <a16:creationId xmlns:a16="http://schemas.microsoft.com/office/drawing/2014/main" id="{3036A0DB-8841-3D80-EDE8-8C5504BAA5E5}"/>
              </a:ext>
            </a:extLst>
          </p:cNvPr>
          <p:cNvSpPr txBox="1"/>
          <p:nvPr/>
        </p:nvSpPr>
        <p:spPr>
          <a:xfrm>
            <a:off x="6930887" y="1246877"/>
            <a:ext cx="6096000" cy="461665"/>
          </a:xfrm>
          <a:prstGeom prst="rect">
            <a:avLst/>
          </a:prstGeom>
          <a:noFill/>
        </p:spPr>
        <p:txBody>
          <a:bodyPr wrap="square">
            <a:spAutoFit/>
          </a:bodyPr>
          <a:lstStyle/>
          <a:p>
            <a:r>
              <a:rPr kumimoji="0" lang="ru-RU" sz="2400" b="1" i="0" u="none" strike="noStrike" kern="1200" cap="all"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после кипячения</a:t>
            </a:r>
            <a:endParaRPr lang="ru-RU" b="1" dirty="0"/>
          </a:p>
        </p:txBody>
      </p:sp>
    </p:spTree>
    <p:extLst>
      <p:ext uri="{BB962C8B-B14F-4D97-AF65-F5344CB8AC3E}">
        <p14:creationId xmlns:p14="http://schemas.microsoft.com/office/powerpoint/2010/main" val="1602556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D0D3B2-B1C7-5FFB-3310-5836614E7F28}"/>
              </a:ext>
            </a:extLst>
          </p:cNvPr>
          <p:cNvSpPr>
            <a:spLocks noGrp="1"/>
          </p:cNvSpPr>
          <p:nvPr>
            <p:ph type="title"/>
          </p:nvPr>
        </p:nvSpPr>
        <p:spPr/>
        <p:txBody>
          <a:bodyPr/>
          <a:lstStyle/>
          <a:p>
            <a:r>
              <a:rPr kumimoji="0" lang="ru-RU" sz="2400" b="1" i="0" u="none" strike="noStrike" kern="1200" cap="all"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400" b="1" i="0" u="none" strike="noStrike" kern="1200" cap="all"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Greenfield</a:t>
            </a:r>
            <a:r>
              <a:rPr kumimoji="0" lang="ru-RU" sz="2400" b="1" i="0" u="none" strike="noStrike" kern="1200" cap="all"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после кипячения</a:t>
            </a:r>
            <a:endParaRPr lang="ru-RU" b="1" dirty="0"/>
          </a:p>
        </p:txBody>
      </p:sp>
      <p:pic>
        <p:nvPicPr>
          <p:cNvPr id="5" name="Объект 4">
            <a:extLst>
              <a:ext uri="{FF2B5EF4-FFF2-40B4-BE49-F238E27FC236}">
                <a16:creationId xmlns:a16="http://schemas.microsoft.com/office/drawing/2014/main" id="{7F9DF34E-E842-EA65-A5C1-8C175C2C2FC2}"/>
              </a:ext>
            </a:extLst>
          </p:cNvPr>
          <p:cNvPicPr>
            <a:picLocks noGrp="1" noChangeAspect="1"/>
          </p:cNvPicPr>
          <p:nvPr>
            <p:ph sz="quarter" idx="13"/>
          </p:nvPr>
        </p:nvPicPr>
        <p:blipFill>
          <a:blip r:embed="rId2"/>
          <a:stretch>
            <a:fillRect/>
          </a:stretch>
        </p:blipFill>
        <p:spPr>
          <a:xfrm>
            <a:off x="0" y="2296098"/>
            <a:ext cx="5955957" cy="3261429"/>
          </a:xfrm>
        </p:spPr>
      </p:pic>
      <p:pic>
        <p:nvPicPr>
          <p:cNvPr id="7" name="Рисунок 6">
            <a:extLst>
              <a:ext uri="{FF2B5EF4-FFF2-40B4-BE49-F238E27FC236}">
                <a16:creationId xmlns:a16="http://schemas.microsoft.com/office/drawing/2014/main" id="{6567EFA9-6F19-2DCF-20F3-F81325D832D6}"/>
              </a:ext>
            </a:extLst>
          </p:cNvPr>
          <p:cNvPicPr>
            <a:picLocks noChangeAspect="1"/>
          </p:cNvPicPr>
          <p:nvPr/>
        </p:nvPicPr>
        <p:blipFill>
          <a:blip r:embed="rId3"/>
          <a:stretch>
            <a:fillRect/>
          </a:stretch>
        </p:blipFill>
        <p:spPr>
          <a:xfrm>
            <a:off x="6386383" y="2309350"/>
            <a:ext cx="5805618" cy="3261429"/>
          </a:xfrm>
          <a:prstGeom prst="rect">
            <a:avLst/>
          </a:prstGeom>
        </p:spPr>
      </p:pic>
    </p:spTree>
    <p:extLst>
      <p:ext uri="{BB962C8B-B14F-4D97-AF65-F5344CB8AC3E}">
        <p14:creationId xmlns:p14="http://schemas.microsoft.com/office/powerpoint/2010/main" val="1066768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AC8AE0-86F7-4971-B653-C2A2E60BEC2A}"/>
              </a:ext>
            </a:extLst>
          </p:cNvPr>
          <p:cNvSpPr>
            <a:spLocks noGrp="1"/>
          </p:cNvSpPr>
          <p:nvPr>
            <p:ph type="title"/>
          </p:nvPr>
        </p:nvSpPr>
        <p:spPr/>
        <p:txBody>
          <a:bodyPr>
            <a:normAutofit/>
          </a:bodyPr>
          <a:lstStyle/>
          <a:p>
            <a:r>
              <a:rPr lang="ru-RU" sz="2400" b="1" dirty="0">
                <a:latin typeface="Times New Roman" panose="02020603050405020304" pitchFamily="18" charset="0"/>
                <a:cs typeface="Times New Roman" panose="02020603050405020304" pitchFamily="18" charset="0"/>
              </a:rPr>
              <a:t>Пакетик от «</a:t>
            </a:r>
            <a:r>
              <a:rPr lang="ru-RU" sz="2400" b="1" dirty="0" err="1">
                <a:latin typeface="Times New Roman" panose="02020603050405020304" pitchFamily="18" charset="0"/>
                <a:cs typeface="Times New Roman" panose="02020603050405020304" pitchFamily="18" charset="0"/>
              </a:rPr>
              <a:t>Булгура</a:t>
            </a:r>
            <a:r>
              <a:rPr lang="ru-RU" sz="2400" b="1" dirty="0">
                <a:latin typeface="Times New Roman" panose="02020603050405020304" pitchFamily="18" charset="0"/>
                <a:cs typeface="Times New Roman" panose="02020603050405020304" pitchFamily="18" charset="0"/>
              </a:rPr>
              <a:t>» после кипячения</a:t>
            </a:r>
          </a:p>
        </p:txBody>
      </p:sp>
      <p:pic>
        <p:nvPicPr>
          <p:cNvPr id="5" name="Объект 4">
            <a:extLst>
              <a:ext uri="{FF2B5EF4-FFF2-40B4-BE49-F238E27FC236}">
                <a16:creationId xmlns:a16="http://schemas.microsoft.com/office/drawing/2014/main" id="{839555C2-A994-DE69-DCAD-F2BEFFEE91F8}"/>
              </a:ext>
            </a:extLst>
          </p:cNvPr>
          <p:cNvPicPr>
            <a:picLocks noGrp="1" noChangeAspect="1"/>
          </p:cNvPicPr>
          <p:nvPr>
            <p:ph sz="quarter" idx="13"/>
          </p:nvPr>
        </p:nvPicPr>
        <p:blipFill>
          <a:blip r:embed="rId2"/>
          <a:stretch>
            <a:fillRect/>
          </a:stretch>
        </p:blipFill>
        <p:spPr>
          <a:xfrm>
            <a:off x="2548076" y="2366963"/>
            <a:ext cx="7019994" cy="3649524"/>
          </a:xfrm>
        </p:spPr>
      </p:pic>
    </p:spTree>
    <p:extLst>
      <p:ext uri="{BB962C8B-B14F-4D97-AF65-F5344CB8AC3E}">
        <p14:creationId xmlns:p14="http://schemas.microsoft.com/office/powerpoint/2010/main" val="2939654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B6F34E-3ED7-4578-B72E-95B23FBFC57A}"/>
              </a:ext>
            </a:extLst>
          </p:cNvPr>
          <p:cNvSpPr>
            <a:spLocks noGrp="1"/>
          </p:cNvSpPr>
          <p:nvPr>
            <p:ph type="title"/>
          </p:nvPr>
        </p:nvSpPr>
        <p:spPr>
          <a:xfrm>
            <a:off x="0" y="0"/>
            <a:ext cx="12085983" cy="2736819"/>
          </a:xfrm>
        </p:spPr>
        <p:txBody>
          <a:bodyPr>
            <a:normAutofit fontScale="90000"/>
          </a:bodyPr>
          <a:lstStyle/>
          <a:p>
            <a:pPr algn="l">
              <a:lnSpc>
                <a:spcPct val="150000"/>
              </a:lnSpc>
              <a:spcAft>
                <a:spcPts val="800"/>
              </a:spcAft>
            </a:pPr>
            <a:r>
              <a:rPr lang="ru-RU" sz="2200" b="1" dirty="0">
                <a:effectLst/>
                <a:latin typeface="Times New Roman" panose="02020603050405020304" pitchFamily="18" charset="0"/>
                <a:ea typeface="Calibri" panose="020F0502020204030204" pitchFamily="34" charset="0"/>
                <a:cs typeface="Times New Roman" panose="02020603050405020304" pitchFamily="18" charset="0"/>
              </a:rPr>
              <a:t>6. Выводы:</a:t>
            </a:r>
            <a:br>
              <a:rPr lang="ru-RU" sz="2000" dirty="0">
                <a:effectLst/>
                <a:latin typeface="Times New Roman" panose="02020603050405020304" pitchFamily="18" charset="0"/>
                <a:ea typeface="Calibri" panose="020F0502020204030204" pitchFamily="34" charset="0"/>
                <a:cs typeface="Times New Roman" panose="02020603050405020304" pitchFamily="18" charset="0"/>
              </a:rPr>
            </a:b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1. Мы провели опрос одноклассников и выявили, что большинство из ребят покупают пакетированный чай и каши в варочных пакетах, и многие не знакомы с проблемой пластикового мусора.</a:t>
            </a:r>
            <a:br>
              <a:rPr lang="ru-RU" sz="2000" dirty="0">
                <a:effectLst/>
                <a:latin typeface="Times New Roman" panose="02020603050405020304" pitchFamily="18" charset="0"/>
                <a:ea typeface="Calibri" panose="020F0502020204030204" pitchFamily="34" charset="0"/>
                <a:cs typeface="Times New Roman" panose="02020603050405020304" pitchFamily="18" charset="0"/>
              </a:rPr>
            </a:b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2. Для исследования мы выбрали продукты каждодневного питания: пакетированный одноразовый чай, каши быстрого приготовления</a:t>
            </a:r>
            <a:br>
              <a:rPr lang="ru-RU" sz="2000" dirty="0">
                <a:effectLst/>
                <a:latin typeface="Times New Roman" panose="02020603050405020304" pitchFamily="18" charset="0"/>
                <a:ea typeface="Calibri" panose="020F0502020204030204" pitchFamily="34"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
        <p:nvSpPr>
          <p:cNvPr id="3" name="Текст 2">
            <a:extLst>
              <a:ext uri="{FF2B5EF4-FFF2-40B4-BE49-F238E27FC236}">
                <a16:creationId xmlns:a16="http://schemas.microsoft.com/office/drawing/2014/main" id="{1DC93C77-E27C-5877-9C58-9CE1DEA58C8B}"/>
              </a:ext>
            </a:extLst>
          </p:cNvPr>
          <p:cNvSpPr>
            <a:spLocks noGrp="1"/>
          </p:cNvSpPr>
          <p:nvPr>
            <p:ph type="body" idx="1"/>
          </p:nvPr>
        </p:nvSpPr>
        <p:spPr>
          <a:xfrm>
            <a:off x="2266122" y="3657457"/>
            <a:ext cx="6718852" cy="2736819"/>
          </a:xfrm>
        </p:spPr>
        <p:txBody>
          <a:bodyPr/>
          <a:lstStyle/>
          <a:p>
            <a:endParaRPr lang="ru-RU" dirty="0"/>
          </a:p>
        </p:txBody>
      </p:sp>
      <p:pic>
        <p:nvPicPr>
          <p:cNvPr id="5" name="Рисунок 4">
            <a:extLst>
              <a:ext uri="{FF2B5EF4-FFF2-40B4-BE49-F238E27FC236}">
                <a16:creationId xmlns:a16="http://schemas.microsoft.com/office/drawing/2014/main" id="{FC9E68A5-1CF8-4841-7EB6-99853C4D07FC}"/>
              </a:ext>
            </a:extLst>
          </p:cNvPr>
          <p:cNvPicPr>
            <a:picLocks noChangeAspect="1"/>
          </p:cNvPicPr>
          <p:nvPr/>
        </p:nvPicPr>
        <p:blipFill>
          <a:blip r:embed="rId2"/>
          <a:srcRect/>
          <a:stretch/>
        </p:blipFill>
        <p:spPr>
          <a:xfrm>
            <a:off x="2266122" y="2875723"/>
            <a:ext cx="6718852" cy="3982278"/>
          </a:xfrm>
          <a:prstGeom prst="rect">
            <a:avLst/>
          </a:prstGeom>
        </p:spPr>
      </p:pic>
    </p:spTree>
    <p:extLst>
      <p:ext uri="{BB962C8B-B14F-4D97-AF65-F5344CB8AC3E}">
        <p14:creationId xmlns:p14="http://schemas.microsoft.com/office/powerpoint/2010/main" val="468419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0E92A2-D2A0-8AE6-35A8-57AA128D6B5C}"/>
              </a:ext>
            </a:extLst>
          </p:cNvPr>
          <p:cNvSpPr>
            <a:spLocks noGrp="1"/>
          </p:cNvSpPr>
          <p:nvPr>
            <p:ph type="title"/>
          </p:nvPr>
        </p:nvSpPr>
        <p:spPr>
          <a:xfrm>
            <a:off x="278297" y="225287"/>
            <a:ext cx="11661912" cy="6414052"/>
          </a:xfrm>
        </p:spPr>
        <p:txBody>
          <a:bodyPr>
            <a:normAutofit/>
          </a:bodyPr>
          <a:lstStyle/>
          <a:p>
            <a:pPr algn="l">
              <a:lnSpc>
                <a:spcPct val="150000"/>
              </a:lnSpc>
              <a:spcAft>
                <a:spcPts val="800"/>
              </a:spcAft>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3. </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В ходе проведённого исследования мы пришли к выводу, что частицы пластика в виде небольших включений, обнаружились от варочного пакетика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булгур</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и от чайных пакетиков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Greenfield</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Curtis</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в пирамидках.  В остальных исследуемых образцах мы не обнаружили частиц пластика.</a:t>
            </a:r>
            <a:br>
              <a:rPr lang="ru-RU" sz="2400" dirty="0">
                <a:effectLst/>
                <a:latin typeface="Times New Roman" panose="02020603050405020304" pitchFamily="18" charset="0"/>
                <a:ea typeface="Calibri" panose="020F0502020204030204" pitchFamily="34" charset="0"/>
                <a:cs typeface="Times New Roman" panose="02020603050405020304" pitchFamily="18" charset="0"/>
              </a:rPr>
            </a:b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При кипячении пакетиков частицы пластика могут попадать в наш организм. Одноразовый чай в пакетиках и каши в варочных пакетиках нельзя считать безопасными для здоровья человека. Их лучше всего заваривать по инструкции, не более указанного на упаковке времени. </a:t>
            </a:r>
            <a:br>
              <a:rPr lang="ru-RU" sz="2400" dirty="0">
                <a:effectLst/>
                <a:latin typeface="Times New Roman" panose="02020603050405020304" pitchFamily="18" charset="0"/>
                <a:ea typeface="Calibri" panose="020F0502020204030204" pitchFamily="34"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5881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832C6A-7BA6-225F-9F70-EAA22F7E693C}"/>
              </a:ext>
            </a:extLst>
          </p:cNvPr>
          <p:cNvSpPr>
            <a:spLocks noGrp="1"/>
          </p:cNvSpPr>
          <p:nvPr>
            <p:ph type="title"/>
          </p:nvPr>
        </p:nvSpPr>
        <p:spPr>
          <a:xfrm>
            <a:off x="0" y="92766"/>
            <a:ext cx="12032973" cy="6626086"/>
          </a:xfrm>
        </p:spPr>
        <p:txBody>
          <a:bodyPr>
            <a:normAutofit fontScale="90000"/>
          </a:bodyPr>
          <a:lstStyle/>
          <a:p>
            <a:pPr algn="l">
              <a:lnSpc>
                <a:spcPct val="150000"/>
              </a:lnSpc>
              <a:spcAft>
                <a:spcPts val="800"/>
              </a:spcAft>
            </a:pPr>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1. ВВЕДЕНИЕ</a:t>
            </a:r>
            <a:br>
              <a:rPr lang="ru-RU" sz="1800" b="1" dirty="0">
                <a:effectLst/>
                <a:latin typeface="Times New Roman" panose="02020603050405020304" pitchFamily="18" charset="0"/>
                <a:ea typeface="Calibri" panose="020F0502020204030204" pitchFamily="34" charset="0"/>
                <a:cs typeface="Times New Roman" panose="02020603050405020304" pitchFamily="18" charset="0"/>
              </a:rPr>
            </a:br>
            <a:br>
              <a:rPr lang="ru-RU" sz="1800" b="1" dirty="0">
                <a:effectLst/>
                <a:latin typeface="Times New Roman" panose="02020603050405020304" pitchFamily="18" charset="0"/>
                <a:ea typeface="Calibri" panose="020F0502020204030204" pitchFamily="34" charset="0"/>
                <a:cs typeface="Times New Roman" panose="02020603050405020304" pitchFamily="18" charset="0"/>
              </a:rPr>
            </a:br>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Актуальность:</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2200" dirty="0">
                <a:effectLst/>
                <a:latin typeface="Times New Roman" panose="02020603050405020304" pitchFamily="18" charset="0"/>
                <a:ea typeface="Calibri" panose="020F0502020204030204" pitchFamily="34" charset="0"/>
                <a:cs typeface="Times New Roman" panose="02020603050405020304" pitchFamily="18" charset="0"/>
              </a:rPr>
              <a:t>В каждом продуктовом магазине можно купить одноразовый пакетированный чай или коробку с кашами быстрого приготовления в варочных пакетиках. </a:t>
            </a:r>
            <a:br>
              <a:rPr lang="ru-RU" sz="2200" dirty="0">
                <a:effectLst/>
                <a:latin typeface="Times New Roman" panose="02020603050405020304" pitchFamily="18" charset="0"/>
                <a:ea typeface="Calibri" panose="020F0502020204030204" pitchFamily="34" charset="0"/>
                <a:cs typeface="Times New Roman" panose="02020603050405020304" pitchFamily="18" charset="0"/>
              </a:rPr>
            </a:br>
            <a:r>
              <a:rPr lang="ru-RU" sz="2200" dirty="0">
                <a:effectLst/>
                <a:latin typeface="Times New Roman" panose="02020603050405020304" pitchFamily="18" charset="0"/>
                <a:ea typeface="Calibri" panose="020F0502020204030204" pitchFamily="34" charset="0"/>
                <a:cs typeface="Times New Roman" panose="02020603050405020304" pitchFamily="18" charset="0"/>
              </a:rPr>
              <a:t>В целях экономии времени, большинство людей используют их по утрам на завтрак или в обеденный перерыв. </a:t>
            </a:r>
            <a:br>
              <a:rPr lang="ru-RU" sz="2200" dirty="0">
                <a:effectLst/>
                <a:latin typeface="Times New Roman" panose="02020603050405020304" pitchFamily="18" charset="0"/>
                <a:ea typeface="Calibri" panose="020F0502020204030204" pitchFamily="34" charset="0"/>
                <a:cs typeface="Times New Roman" panose="02020603050405020304" pitchFamily="18" charset="0"/>
              </a:rPr>
            </a:br>
            <a:r>
              <a:rPr lang="ru-RU" sz="2200" dirty="0">
                <a:effectLst/>
                <a:latin typeface="Times New Roman" panose="02020603050405020304" pitchFamily="18" charset="0"/>
                <a:ea typeface="Calibri" panose="020F0502020204030204" pitchFamily="34" charset="0"/>
                <a:cs typeface="Times New Roman" panose="02020603050405020304" pitchFamily="18" charset="0"/>
              </a:rPr>
              <a:t>Известно, что в состав упаковок этих повседневных продуктов входит пластик.</a:t>
            </a:r>
            <a:br>
              <a:rPr lang="ru-RU" sz="2200" dirty="0">
                <a:effectLst/>
                <a:latin typeface="Times New Roman" panose="02020603050405020304" pitchFamily="18" charset="0"/>
                <a:ea typeface="Calibri" panose="020F0502020204030204" pitchFamily="34" charset="0"/>
                <a:cs typeface="Times New Roman" panose="02020603050405020304" pitchFamily="18" charset="0"/>
              </a:rPr>
            </a:br>
            <a:r>
              <a:rPr lang="ru-RU"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a:latin typeface="Times New Roman" panose="02020603050405020304" pitchFamily="18" charset="0"/>
                <a:ea typeface="Calibri" panose="020F0502020204030204" pitchFamily="34" charset="0"/>
                <a:cs typeface="Times New Roman" panose="02020603050405020304" pitchFamily="18" charset="0"/>
              </a:rPr>
              <a:t>Нам было интересно узнать:</a:t>
            </a:r>
            <a:br>
              <a:rPr lang="ru-RU"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 Что происходит с упаковкой при высокой температуре?</a:t>
            </a:r>
            <a:br>
              <a:rPr lang="ru-RU"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 Могут ли частицы пластика, разлагаясь в  кипятке, попасть в </a:t>
            </a:r>
            <a:r>
              <a:rPr lang="ru-RU"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наш организм</a:t>
            </a:r>
            <a:r>
              <a:rPr lang="ru-RU"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  безопасны ли для нашего здоровья </a:t>
            </a:r>
            <a:r>
              <a:rPr lang="ru-RU"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одноразов</a:t>
            </a:r>
            <a:r>
              <a:rPr lang="ru-RU"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ый чай и каши в </a:t>
            </a:r>
            <a:r>
              <a:rPr lang="ru-RU"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пакетиках?</a:t>
            </a:r>
            <a:br>
              <a:rPr lang="ru-RU"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2200" dirty="0">
                <a:effectLst/>
                <a:latin typeface="Times New Roman" panose="02020603050405020304" pitchFamily="18" charset="0"/>
                <a:ea typeface="Calibri" panose="020F0502020204030204" pitchFamily="34" charset="0"/>
                <a:cs typeface="Times New Roman" panose="02020603050405020304" pitchFamily="18" charset="0"/>
              </a:rPr>
              <a:t>Чтобы найти ответы на эти вопросы, мы решили провести данное исследование.</a:t>
            </a:r>
            <a:br>
              <a:rPr lang="ru-RU" sz="2200" dirty="0">
                <a:effectLst/>
                <a:latin typeface="Times New Roman" panose="02020603050405020304" pitchFamily="18" charset="0"/>
                <a:ea typeface="Calibri" panose="020F0502020204030204" pitchFamily="34" charset="0"/>
                <a:cs typeface="Times New Roman" panose="02020603050405020304" pitchFamily="18" charset="0"/>
              </a:rPr>
            </a:b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239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671CB4-D887-84BA-C031-3DF1BCD7CE0F}"/>
              </a:ext>
            </a:extLst>
          </p:cNvPr>
          <p:cNvSpPr>
            <a:spLocks noGrp="1"/>
          </p:cNvSpPr>
          <p:nvPr>
            <p:ph type="title"/>
          </p:nvPr>
        </p:nvSpPr>
        <p:spPr>
          <a:xfrm>
            <a:off x="821636" y="106017"/>
            <a:ext cx="10561982" cy="1908313"/>
          </a:xfrm>
        </p:spPr>
        <p:txBody>
          <a:bodyPr>
            <a:normAutofit fontScale="90000"/>
          </a:bodyPr>
          <a:lstStyle/>
          <a:p>
            <a:pPr algn="l">
              <a:lnSpc>
                <a:spcPct val="150000"/>
              </a:lnSpc>
              <a:spcAft>
                <a:spcPts val="800"/>
              </a:spcAft>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4. мы Составили рекомендации для людей о правильном выборе продуктов питания.</a:t>
            </a:r>
            <a:br>
              <a:rPr lang="ru-RU" sz="2000" dirty="0">
                <a:effectLst/>
                <a:latin typeface="Calibri" panose="020F0502020204030204" pitchFamily="34" charset="0"/>
                <a:ea typeface="Calibri" panose="020F0502020204030204" pitchFamily="34"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
        <p:nvSpPr>
          <p:cNvPr id="3" name="Текст 2">
            <a:extLst>
              <a:ext uri="{FF2B5EF4-FFF2-40B4-BE49-F238E27FC236}">
                <a16:creationId xmlns:a16="http://schemas.microsoft.com/office/drawing/2014/main" id="{916266DA-367B-8F59-5BF3-DE7FCCB5EF38}"/>
              </a:ext>
            </a:extLst>
          </p:cNvPr>
          <p:cNvSpPr>
            <a:spLocks noGrp="1"/>
          </p:cNvSpPr>
          <p:nvPr>
            <p:ph type="body" idx="1"/>
          </p:nvPr>
        </p:nvSpPr>
        <p:spPr>
          <a:xfrm>
            <a:off x="2981738" y="3398637"/>
            <a:ext cx="5300869" cy="3459364"/>
          </a:xfrm>
        </p:spPr>
        <p:txBody>
          <a:bodyPr/>
          <a:lstStyle/>
          <a:p>
            <a:endParaRPr lang="ru-RU" dirty="0"/>
          </a:p>
        </p:txBody>
      </p:sp>
      <p:pic>
        <p:nvPicPr>
          <p:cNvPr id="4" name="Объект 4">
            <a:extLst>
              <a:ext uri="{FF2B5EF4-FFF2-40B4-BE49-F238E27FC236}">
                <a16:creationId xmlns:a16="http://schemas.microsoft.com/office/drawing/2014/main" id="{02D31120-8186-E8CD-F856-BC8B8F4BF3FF}"/>
              </a:ext>
            </a:extLst>
          </p:cNvPr>
          <p:cNvPicPr>
            <a:picLocks noGrp="1" noChangeAspect="1"/>
          </p:cNvPicPr>
          <p:nvPr>
            <p:ph sz="quarter" idx="13"/>
          </p:nvPr>
        </p:nvPicPr>
        <p:blipFill>
          <a:blip r:embed="rId2"/>
          <a:stretch>
            <a:fillRect/>
          </a:stretch>
        </p:blipFill>
        <p:spPr>
          <a:xfrm>
            <a:off x="2528764" y="3216965"/>
            <a:ext cx="5753843" cy="3535018"/>
          </a:xfrm>
        </p:spPr>
      </p:pic>
      <p:pic>
        <p:nvPicPr>
          <p:cNvPr id="6" name="Рисунок 5">
            <a:extLst>
              <a:ext uri="{FF2B5EF4-FFF2-40B4-BE49-F238E27FC236}">
                <a16:creationId xmlns:a16="http://schemas.microsoft.com/office/drawing/2014/main" id="{AF789C1A-43EA-D917-1059-D06EE5152183}"/>
              </a:ext>
            </a:extLst>
          </p:cNvPr>
          <p:cNvPicPr>
            <a:picLocks noChangeAspect="1"/>
          </p:cNvPicPr>
          <p:nvPr/>
        </p:nvPicPr>
        <p:blipFill>
          <a:blip r:embed="rId3"/>
          <a:stretch>
            <a:fillRect/>
          </a:stretch>
        </p:blipFill>
        <p:spPr>
          <a:xfrm>
            <a:off x="313051" y="1789043"/>
            <a:ext cx="11375366" cy="5104002"/>
          </a:xfrm>
          <a:prstGeom prst="rect">
            <a:avLst/>
          </a:prstGeom>
        </p:spPr>
      </p:pic>
    </p:spTree>
    <p:extLst>
      <p:ext uri="{BB962C8B-B14F-4D97-AF65-F5344CB8AC3E}">
        <p14:creationId xmlns:p14="http://schemas.microsoft.com/office/powerpoint/2010/main" val="1912638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F05462-3C04-7BD3-D44B-E54DDA9C7914}"/>
              </a:ext>
            </a:extLst>
          </p:cNvPr>
          <p:cNvSpPr>
            <a:spLocks noGrp="1"/>
          </p:cNvSpPr>
          <p:nvPr>
            <p:ph type="title"/>
          </p:nvPr>
        </p:nvSpPr>
        <p:spPr>
          <a:xfrm>
            <a:off x="0" y="-1"/>
            <a:ext cx="12099235" cy="6857999"/>
          </a:xfrm>
        </p:spPr>
        <p:txBody>
          <a:bodyPr>
            <a:noAutofit/>
          </a:bodyPr>
          <a:lstStyle/>
          <a:p>
            <a:pPr algn="l">
              <a:lnSpc>
                <a:spcPct val="150000"/>
              </a:lnSpc>
              <a:spcAft>
                <a:spcPts val="800"/>
              </a:spcAft>
            </a:pPr>
            <a:br>
              <a:rPr lang="ru-RU" sz="1800" b="1" dirty="0">
                <a:effectLst/>
                <a:latin typeface="Times New Roman" panose="02020603050405020304" pitchFamily="18" charset="0"/>
                <a:ea typeface="Calibri" panose="020F0502020204030204" pitchFamily="34" charset="0"/>
                <a:cs typeface="Times New Roman" panose="02020603050405020304" pitchFamily="18" charset="0"/>
              </a:rPr>
            </a:b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7. Приложение. практические рекомендации:</a:t>
            </a:r>
            <a:br>
              <a:rPr lang="ru-RU" sz="1800" b="1" dirty="0">
                <a:effectLst/>
                <a:latin typeface="Times New Roman" panose="02020603050405020304" pitchFamily="18" charset="0"/>
                <a:ea typeface="Calibri" panose="020F0502020204030204" pitchFamily="34" charset="0"/>
                <a:cs typeface="Times New Roman" panose="02020603050405020304" pitchFamily="18" charset="0"/>
              </a:rPr>
            </a:b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1. Мы рекомендуем </a:t>
            </a:r>
            <a:r>
              <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ограничить покупку каши в варочных пакетах </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и </a:t>
            </a:r>
            <a:r>
              <a:rPr lang="ru-RU"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уменьшить употребление чая в пакетиках.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Вместо одноразовых пакетиков чая лучше заваривать рассыпчатый чай в заварочных чайниках. Также нужно отдать предпочтение обычным рассыпчатым кашам (вместо каши, упакованной в варочный пакет).</a:t>
            </a:r>
            <a:br>
              <a:rPr lang="ru-RU" sz="1400" dirty="0">
                <a:effectLst/>
                <a:latin typeface="Calibri" panose="020F0502020204030204" pitchFamily="34" charset="0"/>
                <a:ea typeface="Calibri" panose="020F0502020204030204" pitchFamily="34" charset="0"/>
                <a:cs typeface="Times New Roman" panose="02020603050405020304" pitchFamily="18" charset="0"/>
              </a:rPr>
            </a:b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2. Обязательно надо </a:t>
            </a:r>
            <a:r>
              <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соблюдать правила приготовления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указанные на упаковке продукта питания (способ и особенно время варки), следить, чтобы варочный пакет с кашей не подгорел. Чайный пакетик не следует долго держать в кипятке и тем более кипятить его. Нельзя использовать пакетированный чай несколько раз.</a:t>
            </a:r>
            <a:br>
              <a:rPr lang="ru-RU" sz="1400" dirty="0">
                <a:effectLst/>
                <a:latin typeface="Calibri" panose="020F0502020204030204" pitchFamily="34" charset="0"/>
                <a:ea typeface="Calibri" panose="020F0502020204030204" pitchFamily="34" charset="0"/>
                <a:cs typeface="Times New Roman" panose="02020603050405020304" pitchFamily="18" charset="0"/>
              </a:rPr>
            </a:b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3. Если иногда приходится употреблять в пищу одноразовые продукты питания, то покупать проверенные марки от известных производителей. </a:t>
            </a:r>
            <a:br>
              <a:rPr lang="ru-RU" sz="1400" dirty="0">
                <a:effectLst/>
                <a:latin typeface="Calibri" panose="020F0502020204030204" pitchFamily="34" charset="0"/>
                <a:ea typeface="Calibri" panose="020F0502020204030204" pitchFamily="34" charset="0"/>
                <a:cs typeface="Times New Roman" panose="02020603050405020304" pitchFamily="18" charset="0"/>
              </a:rPr>
            </a:b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4. При покупке продукта питания обращать внимание на безопасность материала, из которого сделан варочный пакет. Маркировка указывается на коробке. Если производитель не указал эту информацию, то пакетик может быть опасным для здоровья.</a:t>
            </a:r>
            <a:br>
              <a:rPr lang="ru-RU" sz="1400" dirty="0">
                <a:effectLst/>
                <a:latin typeface="Calibri" panose="020F0502020204030204" pitchFamily="34" charset="0"/>
                <a:ea typeface="Calibri" panose="020F0502020204030204" pitchFamily="34" charset="0"/>
                <a:cs typeface="Times New Roman" panose="02020603050405020304" pitchFamily="18" charset="0"/>
              </a:rPr>
            </a:b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6. Если сократить употребление одноразовых чайных пакетиков, и всех одноразовых продуктов, то уменьшится количество мусора в окружающей среде. </a:t>
            </a:r>
            <a:br>
              <a:rPr lang="ru-RU" sz="1400" dirty="0">
                <a:effectLst/>
                <a:latin typeface="Calibri" panose="020F0502020204030204" pitchFamily="34" charset="0"/>
                <a:ea typeface="Calibri" panose="020F0502020204030204" pitchFamily="34" charset="0"/>
                <a:cs typeface="Times New Roman" panose="02020603050405020304" pitchFamily="18" charset="0"/>
              </a:rPr>
            </a:br>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4504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216C9C-6192-EFE2-78E9-C5F7E7750913}"/>
              </a:ext>
            </a:extLst>
          </p:cNvPr>
          <p:cNvSpPr>
            <a:spLocks noGrp="1"/>
          </p:cNvSpPr>
          <p:nvPr>
            <p:ph type="title"/>
          </p:nvPr>
        </p:nvSpPr>
        <p:spPr>
          <a:xfrm>
            <a:off x="0" y="1"/>
            <a:ext cx="12192000" cy="2743200"/>
          </a:xfrm>
        </p:spPr>
        <p:txBody>
          <a:bodyPr>
            <a:normAutofit/>
          </a:bodyPr>
          <a:lstStyle/>
          <a:p>
            <a:pPr algn="l"/>
            <a:r>
              <a:rPr lang="ru-RU" sz="2200" dirty="0">
                <a:effectLst/>
                <a:latin typeface="Times New Roman" panose="02020603050405020304" pitchFamily="18" charset="0"/>
                <a:ea typeface="Calibri" panose="020F0502020204030204" pitchFamily="34" charset="0"/>
                <a:cs typeface="Times New Roman" panose="02020603050405020304" pitchFamily="18" charset="0"/>
              </a:rPr>
              <a:t>Наша гипотеза частично подтвердилась.</a:t>
            </a:r>
            <a:br>
              <a:rPr lang="ru-RU" sz="2200" dirty="0">
                <a:effectLst/>
                <a:latin typeface="Times New Roman" panose="02020603050405020304" pitchFamily="18" charset="0"/>
                <a:ea typeface="Calibri" panose="020F0502020204030204" pitchFamily="34" charset="0"/>
                <a:cs typeface="Times New Roman" panose="02020603050405020304" pitchFamily="18" charset="0"/>
              </a:rPr>
            </a:br>
            <a:r>
              <a:rPr lang="ru-RU" sz="2200" dirty="0">
                <a:effectLst/>
                <a:latin typeface="Times New Roman" panose="02020603050405020304" pitchFamily="18" charset="0"/>
                <a:ea typeface="Calibri" panose="020F0502020204030204" pitchFamily="34" charset="0"/>
                <a:cs typeface="Times New Roman" panose="02020603050405020304" pitchFamily="18" charset="0"/>
              </a:rPr>
              <a:t> Мы обнаружили частицы пластика не во всех образцах исследуемых продуктов питания.</a:t>
            </a:r>
            <a:br>
              <a:rPr lang="ru-RU" sz="2200" dirty="0">
                <a:effectLst/>
                <a:latin typeface="Times New Roman" panose="02020603050405020304" pitchFamily="18" charset="0"/>
                <a:ea typeface="Calibri" panose="020F0502020204030204" pitchFamily="34" charset="0"/>
                <a:cs typeface="Times New Roman" panose="02020603050405020304" pitchFamily="18" charset="0"/>
              </a:rPr>
            </a:br>
            <a:r>
              <a:rPr lang="ru-RU" sz="2200" dirty="0">
                <a:effectLst/>
                <a:latin typeface="Times New Roman" panose="02020603050405020304" pitchFamily="18" charset="0"/>
                <a:ea typeface="Calibri" panose="020F0502020204030204" pitchFamily="34" charset="0"/>
                <a:cs typeface="Times New Roman" panose="02020603050405020304" pitchFamily="18" charset="0"/>
              </a:rPr>
              <a:t> Опасными для здоровья можно считать чай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Curtis</a:t>
            </a:r>
            <a:r>
              <a:rPr lang="ru-RU" sz="2200" dirty="0">
                <a:effectLst/>
                <a:latin typeface="Times New Roman" panose="02020603050405020304" pitchFamily="18" charset="0"/>
                <a:ea typeface="Calibri" panose="020F0502020204030204" pitchFamily="34" charset="0"/>
                <a:cs typeface="Times New Roman" panose="02020603050405020304" pitchFamily="18" charset="0"/>
              </a:rPr>
              <a:t>» в пирамидках, чай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Greenfield</a:t>
            </a:r>
            <a:r>
              <a:rPr lang="ru-RU" sz="2200" dirty="0">
                <a:effectLst/>
                <a:latin typeface="Times New Roman" panose="02020603050405020304" pitchFamily="18" charset="0"/>
                <a:ea typeface="Calibri" panose="020F0502020204030204" pitchFamily="34" charset="0"/>
                <a:cs typeface="Times New Roman" panose="02020603050405020304" pitchFamily="18" charset="0"/>
              </a:rPr>
              <a:t>», крупа </a:t>
            </a:r>
            <a:r>
              <a:rPr lang="ru-RU" sz="2200" dirty="0" err="1">
                <a:effectLst/>
                <a:latin typeface="Times New Roman" panose="02020603050405020304" pitchFamily="18" charset="0"/>
                <a:ea typeface="Calibri" panose="020F0502020204030204" pitchFamily="34" charset="0"/>
                <a:cs typeface="Times New Roman" panose="02020603050405020304" pitchFamily="18" charset="0"/>
              </a:rPr>
              <a:t>булгур</a:t>
            </a:r>
            <a:r>
              <a:rPr lang="ru-RU" sz="2200" dirty="0">
                <a:effectLst/>
                <a:latin typeface="Times New Roman" panose="02020603050405020304" pitchFamily="18" charset="0"/>
                <a:ea typeface="Calibri" panose="020F0502020204030204" pitchFamily="34" charset="0"/>
                <a:cs typeface="Times New Roman" panose="02020603050405020304" pitchFamily="18" charset="0"/>
              </a:rPr>
              <a:t> в варочных пакетах.</a:t>
            </a:r>
            <a:br>
              <a:rPr lang="ru-RU" sz="2200" dirty="0">
                <a:effectLst/>
                <a:latin typeface="Times New Roman" panose="02020603050405020304" pitchFamily="18" charset="0"/>
                <a:ea typeface="Calibri" panose="020F0502020204030204" pitchFamily="34" charset="0"/>
                <a:cs typeface="Times New Roman" panose="02020603050405020304" pitchFamily="18" charset="0"/>
              </a:rPr>
            </a:br>
            <a:r>
              <a:rPr lang="ru-RU" sz="2200" dirty="0">
                <a:effectLst/>
                <a:latin typeface="Times New Roman" panose="02020603050405020304" pitchFamily="18" charset="0"/>
                <a:ea typeface="Calibri" panose="020F0502020204030204" pitchFamily="34" charset="0"/>
                <a:cs typeface="Times New Roman" panose="02020603050405020304" pitchFamily="18" charset="0"/>
              </a:rPr>
              <a:t>Начатая нами исследовательская работа по обнаружению частиц пластика в других продуктах питания будет продолжена.</a:t>
            </a:r>
            <a:br>
              <a:rPr lang="ru-RU" sz="2200" dirty="0">
                <a:effectLst/>
                <a:latin typeface="Times New Roman" panose="02020603050405020304" pitchFamily="18" charset="0"/>
                <a:ea typeface="Calibri" panose="020F0502020204030204" pitchFamily="34" charset="0"/>
                <a:cs typeface="Times New Roman" panose="02020603050405020304" pitchFamily="18" charset="0"/>
              </a:rPr>
            </a:br>
            <a:endParaRPr lang="ru-RU" sz="2200" dirty="0">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id="{B75C3544-D089-A577-648C-63994D5F03C5}"/>
              </a:ext>
            </a:extLst>
          </p:cNvPr>
          <p:cNvPicPr>
            <a:picLocks noChangeAspect="1"/>
          </p:cNvPicPr>
          <p:nvPr/>
        </p:nvPicPr>
        <p:blipFill>
          <a:blip r:embed="rId2"/>
          <a:stretch>
            <a:fillRect/>
          </a:stretch>
        </p:blipFill>
        <p:spPr>
          <a:xfrm>
            <a:off x="4068417" y="2743200"/>
            <a:ext cx="4863549" cy="4079343"/>
          </a:xfrm>
          <a:prstGeom prst="rect">
            <a:avLst/>
          </a:prstGeom>
        </p:spPr>
      </p:pic>
    </p:spTree>
    <p:extLst>
      <p:ext uri="{BB962C8B-B14F-4D97-AF65-F5344CB8AC3E}">
        <p14:creationId xmlns:p14="http://schemas.microsoft.com/office/powerpoint/2010/main" val="201006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3A0DE9-A8B5-7038-6758-DDC3B48E7F3C}"/>
              </a:ext>
            </a:extLst>
          </p:cNvPr>
          <p:cNvSpPr>
            <a:spLocks noGrp="1"/>
          </p:cNvSpPr>
          <p:nvPr>
            <p:ph type="title"/>
          </p:nvPr>
        </p:nvSpPr>
        <p:spPr>
          <a:xfrm>
            <a:off x="913775" y="618517"/>
            <a:ext cx="10364451" cy="6239483"/>
          </a:xfrm>
        </p:spPr>
        <p:txBody>
          <a:bodyPr/>
          <a:lstStyle/>
          <a:p>
            <a:endParaRPr lang="ru-RU" dirty="0"/>
          </a:p>
        </p:txBody>
      </p:sp>
      <p:pic>
        <p:nvPicPr>
          <p:cNvPr id="7" name="Рисунок 6">
            <a:extLst>
              <a:ext uri="{FF2B5EF4-FFF2-40B4-BE49-F238E27FC236}">
                <a16:creationId xmlns:a16="http://schemas.microsoft.com/office/drawing/2014/main" id="{E93E63B8-9966-A778-DDB3-C6FB9CB34F7B}"/>
              </a:ext>
            </a:extLst>
          </p:cNvPr>
          <p:cNvPicPr>
            <a:picLocks noChangeAspect="1"/>
          </p:cNvPicPr>
          <p:nvPr/>
        </p:nvPicPr>
        <p:blipFill>
          <a:blip r:embed="rId2"/>
          <a:srcRect/>
          <a:stretch/>
        </p:blipFill>
        <p:spPr>
          <a:xfrm>
            <a:off x="-113650" y="1"/>
            <a:ext cx="12305649" cy="6858000"/>
          </a:xfrm>
          <a:prstGeom prst="rect">
            <a:avLst/>
          </a:prstGeom>
        </p:spPr>
      </p:pic>
      <p:sp>
        <p:nvSpPr>
          <p:cNvPr id="5" name="TextBox 4">
            <a:extLst>
              <a:ext uri="{FF2B5EF4-FFF2-40B4-BE49-F238E27FC236}">
                <a16:creationId xmlns:a16="http://schemas.microsoft.com/office/drawing/2014/main" id="{FBE594C8-A4B1-D278-300F-E62B53927980}"/>
              </a:ext>
            </a:extLst>
          </p:cNvPr>
          <p:cNvSpPr txBox="1"/>
          <p:nvPr/>
        </p:nvSpPr>
        <p:spPr>
          <a:xfrm>
            <a:off x="1537252" y="3525078"/>
            <a:ext cx="9157252" cy="923330"/>
          </a:xfrm>
          <a:prstGeom prst="rect">
            <a:avLst/>
          </a:prstGeom>
          <a:noFill/>
        </p:spPr>
        <p:txBody>
          <a:bodyPr wrap="square" rtlCol="0">
            <a:spAutoFit/>
          </a:bodyPr>
          <a:lstStyle/>
          <a:p>
            <a:pPr algn="ctr"/>
            <a:r>
              <a:rPr lang="ru-RU" sz="5400" b="1" dirty="0">
                <a:solidFill>
                  <a:srgbClr val="FF0000"/>
                </a:solidFill>
              </a:rPr>
              <a:t>СПАСИБО ЗА ВНИМАНИЕ!</a:t>
            </a:r>
          </a:p>
        </p:txBody>
      </p:sp>
    </p:spTree>
    <p:extLst>
      <p:ext uri="{BB962C8B-B14F-4D97-AF65-F5344CB8AC3E}">
        <p14:creationId xmlns:p14="http://schemas.microsoft.com/office/powerpoint/2010/main" val="569335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9567BD-F5DE-4BB2-294F-71F1282A9343}"/>
              </a:ext>
            </a:extLst>
          </p:cNvPr>
          <p:cNvSpPr>
            <a:spLocks noGrp="1"/>
          </p:cNvSpPr>
          <p:nvPr>
            <p:ph type="title"/>
          </p:nvPr>
        </p:nvSpPr>
        <p:spPr>
          <a:xfrm>
            <a:off x="0" y="0"/>
            <a:ext cx="12192000" cy="1868557"/>
          </a:xfrm>
        </p:spPr>
        <p:txBody>
          <a:bodyPr>
            <a:noAutofit/>
          </a:bodyPr>
          <a:lstStyle/>
          <a:p>
            <a:pPr algn="l">
              <a:lnSpc>
                <a:spcPct val="150000"/>
              </a:lnSpc>
            </a:pPr>
            <a:r>
              <a:rPr lang="ru-RU" sz="2400" b="1" dirty="0">
                <a:effectLst/>
                <a:latin typeface="Times New Roman" panose="02020603050405020304" pitchFamily="18" charset="0"/>
                <a:ea typeface="Calibri" panose="020F0502020204030204" pitchFamily="34" charset="0"/>
                <a:cs typeface="Times New Roman" panose="02020603050405020304" pitchFamily="18" charset="0"/>
              </a:rPr>
              <a:t>Цель:</a:t>
            </a:r>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 </a:t>
            </a:r>
            <a:br>
              <a:rPr lang="ru-RU" sz="2000" b="1" dirty="0">
                <a:effectLst/>
                <a:latin typeface="Times New Roman" panose="02020603050405020304" pitchFamily="18" charset="0"/>
                <a:ea typeface="Calibri" panose="020F0502020204030204" pitchFamily="34" charset="0"/>
                <a:cs typeface="Times New Roman" panose="02020603050405020304" pitchFamily="18" charset="0"/>
              </a:rPr>
            </a:b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исследовать</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привычные продукты питания на безопасность для нашего здоровья.</a:t>
            </a:r>
            <a:br>
              <a:rPr lang="ru-RU" sz="2400" dirty="0">
                <a:effectLst/>
                <a:latin typeface="Times New Roman" panose="02020603050405020304" pitchFamily="18" charset="0"/>
                <a:ea typeface="Calibri" panose="020F0502020204030204" pitchFamily="34"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0EC3C25A-C8D5-62DF-24BA-64C5EA9EB746}"/>
              </a:ext>
            </a:extLst>
          </p:cNvPr>
          <p:cNvSpPr>
            <a:spLocks noGrp="1"/>
          </p:cNvSpPr>
          <p:nvPr>
            <p:ph sz="quarter" idx="13"/>
          </p:nvPr>
        </p:nvSpPr>
        <p:spPr>
          <a:xfrm>
            <a:off x="0" y="1762538"/>
            <a:ext cx="12192000" cy="5095461"/>
          </a:xfrm>
        </p:spPr>
        <p:txBody>
          <a:bodyPr>
            <a:normAutofit fontScale="70000" lnSpcReduction="20000"/>
          </a:bodyPr>
          <a:lstStyle/>
          <a:p>
            <a:pPr marL="0" indent="0" algn="just">
              <a:spcAft>
                <a:spcPts val="800"/>
              </a:spcAft>
              <a:buNone/>
            </a:pPr>
            <a:r>
              <a:rPr lang="ru-RU" sz="4000" b="1" dirty="0">
                <a:effectLst/>
                <a:latin typeface="Times New Roman" panose="02020603050405020304" pitchFamily="18" charset="0"/>
                <a:ea typeface="Calibri" panose="020F0502020204030204" pitchFamily="34" charset="0"/>
                <a:cs typeface="Times New Roman" panose="02020603050405020304" pitchFamily="18" charset="0"/>
              </a:rPr>
              <a:t>Задачи:</a:t>
            </a:r>
            <a:r>
              <a:rPr lang="ru-RU" sz="2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800"/>
              </a:spcAft>
              <a:buNone/>
            </a:pPr>
            <a:r>
              <a:rPr lang="ru-RU" sz="3600" dirty="0">
                <a:effectLst/>
                <a:latin typeface="Times New Roman" panose="02020603050405020304" pitchFamily="18" charset="0"/>
                <a:ea typeface="Calibri" panose="020F0502020204030204" pitchFamily="34" charset="0"/>
                <a:cs typeface="Times New Roman" panose="02020603050405020304" pitchFamily="18" charset="0"/>
              </a:rPr>
              <a:t>1. Провести опрос одноклассников.</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800"/>
              </a:spcAft>
              <a:buNone/>
            </a:pPr>
            <a:r>
              <a:rPr lang="ru-RU" sz="3600" dirty="0">
                <a:effectLst/>
                <a:latin typeface="Times New Roman" panose="02020603050405020304" pitchFamily="18" charset="0"/>
                <a:ea typeface="Calibri" panose="020F0502020204030204" pitchFamily="34" charset="0"/>
                <a:cs typeface="Times New Roman" panose="02020603050405020304" pitchFamily="18" charset="0"/>
              </a:rPr>
              <a:t>2. Выбрать продукты каждодневного питания: пакетированный одноразовый чай, каши быстрого приготовления</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r>
              <a:rPr lang="ru-RU" sz="3600" dirty="0">
                <a:effectLst/>
                <a:latin typeface="Times New Roman" panose="02020603050405020304" pitchFamily="18" charset="0"/>
                <a:ea typeface="Calibri" panose="020F0502020204030204" pitchFamily="34" charset="0"/>
                <a:cs typeface="Times New Roman" panose="02020603050405020304" pitchFamily="18" charset="0"/>
              </a:rPr>
              <a:t>3. Провести исследование воды на наличие в ней микрочастиц пластика от упаковок от чайных пакетиков и варочных пакетов от каши после кипячения в течение 10 – 15 минут.</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800"/>
              </a:spcAft>
              <a:buNone/>
            </a:pPr>
            <a:r>
              <a:rPr lang="ru-RU" sz="3600" dirty="0">
                <a:effectLst/>
                <a:latin typeface="Times New Roman" panose="02020603050405020304" pitchFamily="18" charset="0"/>
                <a:ea typeface="Calibri" panose="020F0502020204030204" pitchFamily="34" charset="0"/>
                <a:cs typeface="Times New Roman" panose="02020603050405020304" pitchFamily="18" charset="0"/>
              </a:rPr>
              <a:t>4. Составить рекомендации для людей о правильном выборе продуктов питания.</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1396454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50BC3E-87FB-7433-99DC-16FFDFF120B5}"/>
              </a:ext>
            </a:extLst>
          </p:cNvPr>
          <p:cNvSpPr>
            <a:spLocks noGrp="1"/>
          </p:cNvSpPr>
          <p:nvPr>
            <p:ph type="title"/>
          </p:nvPr>
        </p:nvSpPr>
        <p:spPr>
          <a:xfrm>
            <a:off x="0" y="0"/>
            <a:ext cx="12192000" cy="3631096"/>
          </a:xfrm>
        </p:spPr>
        <p:txBody>
          <a:bodyPr>
            <a:noAutofit/>
          </a:bodyPr>
          <a:lstStyle/>
          <a:p>
            <a:pPr algn="l">
              <a:lnSpc>
                <a:spcPct val="150000"/>
              </a:lnSpc>
              <a:spcAft>
                <a:spcPts val="800"/>
              </a:spcAft>
            </a:pPr>
            <a:br>
              <a:rPr lang="ru-RU" sz="2400" b="1" dirty="0">
                <a:effectLst/>
                <a:latin typeface="Times New Roman" panose="02020603050405020304" pitchFamily="18" charset="0"/>
                <a:ea typeface="Calibri" panose="020F0502020204030204" pitchFamily="34" charset="0"/>
                <a:cs typeface="Times New Roman" panose="02020603050405020304" pitchFamily="18" charset="0"/>
              </a:rPr>
            </a:br>
            <a:r>
              <a:rPr lang="ru-RU" sz="2400" b="1" dirty="0">
                <a:effectLst/>
                <a:latin typeface="Times New Roman" panose="02020603050405020304" pitchFamily="18" charset="0"/>
                <a:ea typeface="Calibri" panose="020F0502020204030204" pitchFamily="34" charset="0"/>
                <a:cs typeface="Times New Roman" panose="02020603050405020304" pitchFamily="18" charset="0"/>
              </a:rPr>
              <a:t>Объект исследования</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br>
              <a:rPr lang="ru-RU" sz="2400" dirty="0">
                <a:effectLst/>
                <a:latin typeface="Times New Roman" panose="02020603050405020304" pitchFamily="18" charset="0"/>
                <a:ea typeface="Calibri" panose="020F0502020204030204" pitchFamily="34" charset="0"/>
                <a:cs typeface="Times New Roman" panose="02020603050405020304" pitchFamily="18" charset="0"/>
              </a:rPr>
            </a:b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варочные пакеты от каши быстрого приготовления, пакетированный чай для одноразовой заварки.</a:t>
            </a:r>
            <a:br>
              <a:rPr lang="ru-RU" sz="2400" dirty="0">
                <a:effectLst/>
                <a:latin typeface="Times New Roman" panose="02020603050405020304" pitchFamily="18" charset="0"/>
                <a:ea typeface="Calibri" panose="020F0502020204030204" pitchFamily="34" charset="0"/>
                <a:cs typeface="Times New Roman" panose="02020603050405020304" pitchFamily="18" charset="0"/>
              </a:rPr>
            </a:br>
            <a:r>
              <a:rPr lang="ru-RU" sz="2400" b="1" dirty="0">
                <a:effectLst/>
                <a:latin typeface="Times New Roman" panose="02020603050405020304" pitchFamily="18" charset="0"/>
                <a:ea typeface="Calibri" panose="020F0502020204030204" pitchFamily="34" charset="0"/>
                <a:cs typeface="Times New Roman" panose="02020603050405020304" pitchFamily="18" charset="0"/>
              </a:rPr>
              <a:t>Предмет исследования:</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br>
              <a:rPr lang="ru-RU" sz="2400" dirty="0">
                <a:effectLst/>
                <a:latin typeface="Times New Roman" panose="02020603050405020304" pitchFamily="18" charset="0"/>
                <a:ea typeface="Calibri" panose="020F0502020204030204" pitchFamily="34" charset="0"/>
                <a:cs typeface="Times New Roman" panose="02020603050405020304" pitchFamily="18" charset="0"/>
              </a:rPr>
            </a:b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наличие пластиковых микрочастиц  от упаковок в воде.</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pic>
        <p:nvPicPr>
          <p:cNvPr id="5" name="Объект 4">
            <a:extLst>
              <a:ext uri="{FF2B5EF4-FFF2-40B4-BE49-F238E27FC236}">
                <a16:creationId xmlns:a16="http://schemas.microsoft.com/office/drawing/2014/main" id="{5CEC92C6-1053-09F4-4BA2-29A94A960869}"/>
              </a:ext>
            </a:extLst>
          </p:cNvPr>
          <p:cNvPicPr>
            <a:picLocks noGrp="1" noChangeAspect="1"/>
          </p:cNvPicPr>
          <p:nvPr>
            <p:ph sz="quarter" idx="13"/>
          </p:nvPr>
        </p:nvPicPr>
        <p:blipFill>
          <a:blip r:embed="rId2"/>
          <a:stretch>
            <a:fillRect/>
          </a:stretch>
        </p:blipFill>
        <p:spPr>
          <a:xfrm>
            <a:off x="963084" y="3929271"/>
            <a:ext cx="3771897" cy="2828923"/>
          </a:xfrm>
        </p:spPr>
      </p:pic>
      <p:pic>
        <p:nvPicPr>
          <p:cNvPr id="7" name="Рисунок 6">
            <a:extLst>
              <a:ext uri="{FF2B5EF4-FFF2-40B4-BE49-F238E27FC236}">
                <a16:creationId xmlns:a16="http://schemas.microsoft.com/office/drawing/2014/main" id="{922FEE66-E601-6621-C147-067ADC76CFA8}"/>
              </a:ext>
            </a:extLst>
          </p:cNvPr>
          <p:cNvPicPr>
            <a:picLocks noChangeAspect="1"/>
          </p:cNvPicPr>
          <p:nvPr/>
        </p:nvPicPr>
        <p:blipFill>
          <a:blip r:embed="rId3"/>
          <a:stretch>
            <a:fillRect/>
          </a:stretch>
        </p:blipFill>
        <p:spPr>
          <a:xfrm>
            <a:off x="6917634" y="4003103"/>
            <a:ext cx="4112305" cy="2854897"/>
          </a:xfrm>
          <a:prstGeom prst="rect">
            <a:avLst/>
          </a:prstGeom>
        </p:spPr>
      </p:pic>
    </p:spTree>
    <p:extLst>
      <p:ext uri="{BB962C8B-B14F-4D97-AF65-F5344CB8AC3E}">
        <p14:creationId xmlns:p14="http://schemas.microsoft.com/office/powerpoint/2010/main" val="394566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CC25D0-F984-0A06-801F-8150E0C835AF}"/>
              </a:ext>
            </a:extLst>
          </p:cNvPr>
          <p:cNvSpPr>
            <a:spLocks noGrp="1"/>
          </p:cNvSpPr>
          <p:nvPr>
            <p:ph type="title"/>
          </p:nvPr>
        </p:nvSpPr>
        <p:spPr>
          <a:xfrm>
            <a:off x="12626" y="0"/>
            <a:ext cx="12179373" cy="3048000"/>
          </a:xfrm>
        </p:spPr>
        <p:txBody>
          <a:bodyPr>
            <a:normAutofit/>
          </a:bodyPr>
          <a:lstStyle/>
          <a:p>
            <a:pPr algn="l">
              <a:lnSpc>
                <a:spcPct val="150000"/>
              </a:lnSpc>
            </a:pPr>
            <a:r>
              <a:rPr lang="ru-RU" sz="2400" b="1" dirty="0">
                <a:latin typeface="Times New Roman" panose="02020603050405020304" pitchFamily="18" charset="0"/>
                <a:cs typeface="Times New Roman" panose="02020603050405020304" pitchFamily="18" charset="0"/>
              </a:rPr>
              <a:t>Практическая значимость: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результаты исследовательской работы будут полезны для учеников при изучении соответствующих тем курса «Биология Человек».</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Рекомендации, разработанные в ходе этой работы, будут полезными для детей и взрослых, которые заботятся о своём здоровье.</a:t>
            </a:r>
          </a:p>
        </p:txBody>
      </p:sp>
      <p:sp>
        <p:nvSpPr>
          <p:cNvPr id="3" name="Объект 2">
            <a:extLst>
              <a:ext uri="{FF2B5EF4-FFF2-40B4-BE49-F238E27FC236}">
                <a16:creationId xmlns:a16="http://schemas.microsoft.com/office/drawing/2014/main" id="{0F51EDC2-F35B-50E3-D70B-5B3268A14F65}"/>
              </a:ext>
            </a:extLst>
          </p:cNvPr>
          <p:cNvSpPr>
            <a:spLocks noGrp="1"/>
          </p:cNvSpPr>
          <p:nvPr>
            <p:ph sz="quarter" idx="13"/>
          </p:nvPr>
        </p:nvSpPr>
        <p:spPr>
          <a:xfrm>
            <a:off x="12626" y="2915478"/>
            <a:ext cx="12166747" cy="3836505"/>
          </a:xfrm>
        </p:spPr>
        <p:txBody>
          <a:bodyPr/>
          <a:lstStyle/>
          <a:p>
            <a:pPr marL="0" indent="0">
              <a:buNone/>
            </a:pPr>
            <a:r>
              <a:rPr lang="ru-RU" sz="2400" b="1" dirty="0">
                <a:latin typeface="Times New Roman" panose="02020603050405020304" pitchFamily="18" charset="0"/>
                <a:cs typeface="Times New Roman" panose="02020603050405020304" pitchFamily="18" charset="0"/>
              </a:rPr>
              <a:t>Новизна</a:t>
            </a:r>
            <a:r>
              <a:rPr lang="ru-RU" sz="2400" dirty="0">
                <a:latin typeface="Times New Roman" panose="02020603050405020304" pitchFamily="18" charset="0"/>
                <a:cs typeface="Times New Roman" panose="02020603050405020304" pitchFamily="18" charset="0"/>
              </a:rPr>
              <a:t>:</a:t>
            </a:r>
          </a:p>
          <a:p>
            <a:pPr marL="0" indent="0">
              <a:buNone/>
            </a:pPr>
            <a:r>
              <a:rPr lang="ru-RU" sz="2400" dirty="0">
                <a:latin typeface="Times New Roman" panose="02020603050405020304" pitchFamily="18" charset="0"/>
                <a:cs typeface="Times New Roman" panose="02020603050405020304" pitchFamily="18" charset="0"/>
              </a:rPr>
              <a:t> нами был проведён опрос одноклассников нашей школы, </a:t>
            </a:r>
          </a:p>
          <a:p>
            <a:pPr marL="0" indent="0">
              <a:buNone/>
            </a:pPr>
            <a:r>
              <a:rPr lang="ru-RU" sz="2400" dirty="0">
                <a:latin typeface="Times New Roman" panose="02020603050405020304" pitchFamily="18" charset="0"/>
                <a:cs typeface="Times New Roman" panose="02020603050405020304" pitchFamily="18" charset="0"/>
              </a:rPr>
              <a:t>составлены рекомендации для школьников и их родителей..</a:t>
            </a:r>
            <a:endParaRPr lang="ru-RU" sz="2400" b="1" dirty="0">
              <a:latin typeface="Times New Roman" panose="02020603050405020304" pitchFamily="18" charset="0"/>
              <a:cs typeface="Times New Roman" panose="02020603050405020304" pitchFamily="18" charset="0"/>
            </a:endParaRPr>
          </a:p>
          <a:p>
            <a:pPr marL="0" indent="0">
              <a:buNone/>
            </a:pPr>
            <a:r>
              <a:rPr lang="ru-RU" sz="2400" b="1" dirty="0">
                <a:latin typeface="Times New Roman" panose="02020603050405020304" pitchFamily="18" charset="0"/>
                <a:cs typeface="Times New Roman" panose="02020603050405020304" pitchFamily="18" charset="0"/>
              </a:rPr>
              <a:t>Гипотеза: </a:t>
            </a:r>
          </a:p>
          <a:p>
            <a:pPr marL="0" indent="0" algn="just">
              <a:lnSpc>
                <a:spcPct val="150000"/>
              </a:lnSpc>
              <a:spcAft>
                <a:spcPts val="800"/>
              </a:spcAft>
              <a:buNone/>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мы предполагаем, что обнаружим частицы пластика в воде после кипячения всех пакетиков.</a:t>
            </a:r>
          </a:p>
          <a:p>
            <a:pPr marL="0" indent="0">
              <a:buNone/>
            </a:pPr>
            <a:endParaRPr lang="ru-RU" dirty="0"/>
          </a:p>
        </p:txBody>
      </p:sp>
    </p:spTree>
    <p:extLst>
      <p:ext uri="{BB962C8B-B14F-4D97-AF65-F5344CB8AC3E}">
        <p14:creationId xmlns:p14="http://schemas.microsoft.com/office/powerpoint/2010/main" val="1817384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00CAE5-8A59-A33B-2ED1-F9ACE04FE22E}"/>
              </a:ext>
            </a:extLst>
          </p:cNvPr>
          <p:cNvSpPr>
            <a:spLocks noGrp="1"/>
          </p:cNvSpPr>
          <p:nvPr>
            <p:ph type="title"/>
          </p:nvPr>
        </p:nvSpPr>
        <p:spPr>
          <a:xfrm>
            <a:off x="251790" y="238539"/>
            <a:ext cx="11608905" cy="6453809"/>
          </a:xfrm>
        </p:spPr>
        <p:txBody>
          <a:bodyPr>
            <a:normAutofit fontScale="90000"/>
          </a:bodyPr>
          <a:lstStyle/>
          <a:p>
            <a:pPr>
              <a:lnSpc>
                <a:spcPct val="150000"/>
              </a:lnSpc>
              <a:spcAft>
                <a:spcPts val="800"/>
              </a:spcAft>
            </a:pPr>
            <a:r>
              <a:rPr lang="ru-RU" sz="2800" b="1" dirty="0">
                <a:latin typeface="Times New Roman" panose="02020603050405020304" pitchFamily="18" charset="0"/>
                <a:ea typeface="Calibri" panose="020F0502020204030204" pitchFamily="34" charset="0"/>
                <a:cs typeface="Times New Roman" panose="02020603050405020304" pitchFamily="18" charset="0"/>
              </a:rPr>
              <a:t>2.</a:t>
            </a:r>
            <a:r>
              <a:rPr lang="ru-RU" sz="2800" b="1" dirty="0">
                <a:effectLst/>
                <a:latin typeface="Times New Roman" panose="02020603050405020304" pitchFamily="18" charset="0"/>
                <a:ea typeface="Calibri" panose="020F0502020204030204" pitchFamily="34" charset="0"/>
                <a:cs typeface="Times New Roman" panose="02020603050405020304" pitchFamily="18" charset="0"/>
              </a:rPr>
              <a:t> Обзор литературы</a:t>
            </a:r>
            <a:br>
              <a:rPr lang="ru-RU" sz="2000" dirty="0">
                <a:effectLst/>
                <a:latin typeface="Calibri" panose="020F0502020204030204" pitchFamily="34" charset="0"/>
                <a:ea typeface="Calibri" panose="020F0502020204030204" pitchFamily="34" charset="0"/>
                <a:cs typeface="Times New Roman" panose="02020603050405020304" pitchFamily="18" charset="0"/>
              </a:rPr>
            </a:br>
            <a:r>
              <a:rPr lang="ru-RU" sz="2800" i="1" dirty="0">
                <a:effectLst/>
                <a:latin typeface="Times New Roman" panose="02020603050405020304" pitchFamily="18" charset="0"/>
                <a:ea typeface="Calibri" panose="020F0502020204030204" pitchFamily="34" charset="0"/>
                <a:cs typeface="Times New Roman" panose="02020603050405020304" pitchFamily="18" charset="0"/>
              </a:rPr>
              <a:t>Как чай оказался в пакетиках? </a:t>
            </a:r>
            <a:br>
              <a:rPr lang="ru-RU" sz="2800" dirty="0">
                <a:effectLst/>
                <a:latin typeface="Times New Roman" panose="02020603050405020304" pitchFamily="18" charset="0"/>
                <a:ea typeface="Calibri" panose="020F0502020204030204" pitchFamily="34" charset="0"/>
                <a:cs typeface="Times New Roman" panose="02020603050405020304" pitchFamily="18" charset="0"/>
              </a:rPr>
            </a:br>
            <a:r>
              <a:rPr lang="ru-RU" sz="2800" dirty="0">
                <a:effectLst/>
                <a:latin typeface="Times New Roman" panose="02020603050405020304" pitchFamily="18" charset="0"/>
                <a:ea typeface="Calibri" panose="020F0502020204030204" pitchFamily="34" charset="0"/>
              </a:rPr>
              <a:t>Первый пакетированный чай появился в Америке. В </a:t>
            </a:r>
            <a:r>
              <a:rPr lang="ru-RU" sz="2800" i="1" dirty="0">
                <a:effectLst/>
                <a:latin typeface="Times New Roman" panose="02020603050405020304" pitchFamily="18" charset="0"/>
                <a:ea typeface="Calibri" panose="020F0502020204030204" pitchFamily="34" charset="0"/>
              </a:rPr>
              <a:t>1904 </a:t>
            </a:r>
            <a:r>
              <a:rPr lang="ru-RU" sz="2800" dirty="0">
                <a:effectLst/>
                <a:latin typeface="Times New Roman" panose="02020603050405020304" pitchFamily="18" charset="0"/>
                <a:ea typeface="Calibri" panose="020F0502020204030204" pitchFamily="34" charset="0"/>
              </a:rPr>
              <a:t>году американский торговец прислал своим заказчикам разные сорта чая, на одну – две чашки, в маленьких шёлковых мешочках. Эта идея понравилась работникам торговой чайной фирмы «</a:t>
            </a:r>
            <a:r>
              <a:rPr lang="en-US" sz="2800" dirty="0" err="1">
                <a:effectLst/>
                <a:latin typeface="Times New Roman" panose="02020603050405020304" pitchFamily="18" charset="0"/>
                <a:ea typeface="Calibri" panose="020F0502020204030204" pitchFamily="34" charset="0"/>
              </a:rPr>
              <a:t>Teekanne</a:t>
            </a:r>
            <a:r>
              <a:rPr lang="ru-RU" sz="2800" dirty="0">
                <a:effectLst/>
                <a:latin typeface="Times New Roman" panose="02020603050405020304" pitchFamily="18" charset="0"/>
                <a:ea typeface="Calibri" panose="020F0502020204030204" pitchFamily="34" charset="0"/>
              </a:rPr>
              <a:t>» из  Дрездена. Сначала в качестве упаковки использовалась шёлковая ткань. Потом её заменили на марлю, в последствии стали применять  синтетический нейлон из полиамида и фильтровальную бумагу, пропитанную смолами.</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8420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F16C71-A621-93EF-21B2-8D9A14638EAE}"/>
              </a:ext>
            </a:extLst>
          </p:cNvPr>
          <p:cNvSpPr>
            <a:spLocks noGrp="1"/>
          </p:cNvSpPr>
          <p:nvPr>
            <p:ph type="title"/>
          </p:nvPr>
        </p:nvSpPr>
        <p:spPr>
          <a:xfrm>
            <a:off x="318052" y="119270"/>
            <a:ext cx="11396869" cy="6506817"/>
          </a:xfrm>
        </p:spPr>
        <p:txBody>
          <a:bodyPr>
            <a:noAutofit/>
          </a:bodyPr>
          <a:lstStyle/>
          <a:p>
            <a:pPr indent="540385" algn="l">
              <a:lnSpc>
                <a:spcPct val="150000"/>
              </a:lnSpc>
              <a:spcAft>
                <a:spcPts val="800"/>
              </a:spcAft>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Современные чайные пакетики в своём составе имеют: </a:t>
            </a:r>
            <a:r>
              <a:rPr lang="ru-RU" sz="2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термопластическое волокно (23%),  </a:t>
            </a:r>
            <a:r>
              <a:rPr lang="ru-RU"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волокнистые древесные вещества (65 - 75%)</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Благодаря этим веществам они устойчивы к термическому и механическому воздействию. Чтобы пакетик держал свою форму, его скрепляют нитками, скрепкой или специальной термообработкой. С</a:t>
            </a:r>
            <a:r>
              <a:rPr lang="ru-RU" sz="20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амым опасным </a:t>
            </a:r>
            <a:r>
              <a:rPr lang="ru-RU" sz="20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скрепителем</a:t>
            </a:r>
            <a:r>
              <a:rPr lang="ru-RU" sz="20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может быть </a:t>
            </a:r>
            <a:r>
              <a:rPr lang="ru-RU" sz="2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клей</a:t>
            </a:r>
            <a:r>
              <a:rPr lang="ru-RU" sz="20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его запах маскируют при помощи искусственных ароматизаторов [2].</a:t>
            </a:r>
            <a:br>
              <a:rPr lang="ru-RU" sz="2000" dirty="0">
                <a:effectLst/>
                <a:latin typeface="Calibri" panose="020F0502020204030204" pitchFamily="34" charset="0"/>
                <a:ea typeface="Calibri" panose="020F0502020204030204" pitchFamily="34" charset="0"/>
                <a:cs typeface="Times New Roman" panose="02020603050405020304" pitchFamily="18" charset="0"/>
              </a:rPr>
            </a:b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Знакомые нам чайные пирамидки  сделаны не из натурального растительного сырья, а </a:t>
            </a:r>
            <a:r>
              <a:rPr lang="ru-RU"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из полиэтилентерефталата</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Этот материал широко применяется в промышленности, например, для производства пластиковых бутылок. Он быстро вытесняет более экологичные растительные материалы для производства пакетиков. Все бумажные пакетики </a:t>
            </a:r>
            <a:r>
              <a:rPr lang="ru-RU" sz="2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обрабатывают хлором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для достижения белого цвета, а качество самой заварки также оставляет желать лучшего [3]. </a:t>
            </a:r>
            <a:br>
              <a:rPr lang="ru-RU" sz="2000" dirty="0">
                <a:effectLst/>
                <a:latin typeface="Calibri" panose="020F0502020204030204" pitchFamily="34" charset="0"/>
                <a:ea typeface="Calibri" panose="020F0502020204030204" pitchFamily="34"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4042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AF3843-5C48-1178-2674-9BADAAB25A76}"/>
              </a:ext>
            </a:extLst>
          </p:cNvPr>
          <p:cNvSpPr>
            <a:spLocks noGrp="1"/>
          </p:cNvSpPr>
          <p:nvPr>
            <p:ph type="title"/>
          </p:nvPr>
        </p:nvSpPr>
        <p:spPr>
          <a:xfrm>
            <a:off x="132523" y="119271"/>
            <a:ext cx="11860694" cy="6533320"/>
          </a:xfrm>
        </p:spPr>
        <p:txBody>
          <a:bodyPr>
            <a:normAutofit/>
          </a:bodyPr>
          <a:lstStyle/>
          <a:p>
            <a:pPr algn="l"/>
            <a:r>
              <a:rPr lang="ru-RU" sz="20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В 2016 году доктор Уна </a:t>
            </a:r>
            <a:r>
              <a:rPr lang="ru-RU" sz="20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Лоннштедт</a:t>
            </a:r>
            <a:r>
              <a:rPr lang="ru-RU" sz="20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вместе с коллегами из </a:t>
            </a:r>
            <a:r>
              <a:rPr lang="ru-RU" sz="20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Уппсальского</a:t>
            </a:r>
            <a:r>
              <a:rPr lang="ru-RU" sz="20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университета (Швеция) изучила поведение и состояние здоровья окуней, содержащихся в водоеме, загрязненном пластиком. Ученые обнаружили, что в загрязненной среде из икринок вылупляется на 15% меньше мальков, нежели в чистом водоеме. Кроме того, обитатели вод, богатых </a:t>
            </a:r>
            <a:r>
              <a:rPr lang="ru-RU" sz="20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микропластиком</a:t>
            </a:r>
            <a:r>
              <a:rPr lang="ru-RU" sz="20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вырастают меньшего размера, они более медлительные и быстрее гибнут. И что самое интересное, среда обитания влияет на пищевые предпочтения рыб. Жители загрязненных водоемов, выбирая между планктоном и </a:t>
            </a:r>
            <a:r>
              <a:rPr lang="ru-RU" sz="20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микропластиком</a:t>
            </a:r>
            <a:r>
              <a:rPr lang="ru-RU" sz="20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чаще выбирают второе </a:t>
            </a:r>
            <a:r>
              <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r>
              <a:rPr lang="ru-RU" sz="20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lang="ru-RU" sz="20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ru-RU" sz="20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Как влияют пластиковые частицы на организм человека? </a:t>
            </a:r>
            <a:br>
              <a:rPr lang="ru-RU"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222222"/>
                </a:solidFill>
                <a:effectLst/>
                <a:latin typeface="Times New Roman" panose="02020603050405020304" pitchFamily="18" charset="0"/>
                <a:ea typeface="Times New Roman" panose="02020603050405020304" pitchFamily="18" charset="0"/>
              </a:rPr>
              <a:t>Некоторые ученые считают, что попадание пластика в виде микрочастиц может привести к желудочно-кишечным расстройствам, воспалением внутренних тканей, заболеваниям печени, эндокринным расстройствам и даже злокачественным опухолям. Вместе с пластиком в организм человека могут попадать токсичные химические вещества и болезнетворные микробы. По мнению ученых, в кишечник попадают только самые крупные частицы </a:t>
            </a:r>
            <a:r>
              <a:rPr lang="ru-RU" sz="2400" dirty="0" err="1">
                <a:solidFill>
                  <a:srgbClr val="222222"/>
                </a:solidFill>
                <a:effectLst/>
                <a:latin typeface="Times New Roman" panose="02020603050405020304" pitchFamily="18" charset="0"/>
                <a:ea typeface="Times New Roman" panose="02020603050405020304" pitchFamily="18" charset="0"/>
              </a:rPr>
              <a:t>микропластика</a:t>
            </a:r>
            <a:r>
              <a:rPr lang="ru-RU" sz="2400" dirty="0">
                <a:solidFill>
                  <a:srgbClr val="222222"/>
                </a:solidFill>
                <a:effectLst/>
                <a:latin typeface="Times New Roman" panose="02020603050405020304" pitchFamily="18" charset="0"/>
                <a:ea typeface="Times New Roman" panose="02020603050405020304" pitchFamily="18" charset="0"/>
              </a:rPr>
              <a:t>, более мелкие могут проникать в кровоток, лимфатическую систему и даже достигать печени.</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8619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DB284A-1FFF-A1AB-CA14-3D6384BA86D2}"/>
              </a:ext>
            </a:extLst>
          </p:cNvPr>
          <p:cNvSpPr>
            <a:spLocks noGrp="1"/>
          </p:cNvSpPr>
          <p:nvPr>
            <p:ph type="title"/>
          </p:nvPr>
        </p:nvSpPr>
        <p:spPr>
          <a:xfrm>
            <a:off x="0" y="1"/>
            <a:ext cx="12191999" cy="6857999"/>
          </a:xfrm>
        </p:spPr>
        <p:txBody>
          <a:bodyPr>
            <a:normAutofit/>
          </a:bodyPr>
          <a:lstStyle/>
          <a:p>
            <a:pPr algn="l">
              <a:lnSpc>
                <a:spcPct val="150000"/>
              </a:lnSpc>
              <a:spcAft>
                <a:spcPts val="800"/>
              </a:spcAft>
            </a:pPr>
            <a:r>
              <a:rPr lang="ru-RU" sz="2400" b="1" dirty="0">
                <a:effectLst/>
                <a:latin typeface="Times New Roman" panose="02020603050405020304" pitchFamily="18" charset="0"/>
                <a:ea typeface="Calibri" panose="020F0502020204030204" pitchFamily="34" charset="0"/>
                <a:cs typeface="Times New Roman" panose="02020603050405020304" pitchFamily="18" charset="0"/>
              </a:rPr>
              <a:t>3. Материалы и методика исследования:</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2400" b="1" dirty="0">
                <a:latin typeface="Times New Roman" panose="02020603050405020304" pitchFamily="18" charset="0"/>
                <a:ea typeface="Calibri" panose="020F0502020204030204" pitchFamily="34" charset="0"/>
                <a:cs typeface="Times New Roman" panose="02020603050405020304" pitchFamily="18" charset="0"/>
              </a:rPr>
              <a:t>Материалы</a:t>
            </a:r>
            <a:r>
              <a:rPr lang="ru-RU" sz="2400" b="1"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4 варочных пакетика от каш быстрого приготовления: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Увелка</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от пшена, «Крупяная компания Клён» от гречки и крупы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булгур</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 «Агро Альянс» от гречки; 7 пакетиков  одноразового чая: «Липтон», «Принцесса Нури», «Майский»,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Richard</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Greenfield</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Curtis</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 в пакетике и пирамидке; химические стаканчики, вода, плитка, щипцы, предметные и покровные стёкла, микроскоп с увеличением в 1000 раз.</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2400" b="1" dirty="0">
                <a:effectLst/>
                <a:latin typeface="Times New Roman" panose="02020603050405020304" pitchFamily="18" charset="0"/>
                <a:ea typeface="Calibri" panose="020F0502020204030204" pitchFamily="34" charset="0"/>
                <a:cs typeface="Times New Roman" panose="02020603050405020304" pitchFamily="18" charset="0"/>
              </a:rPr>
              <a:t>Методы исследования:</a:t>
            </a:r>
            <a:br>
              <a:rPr lang="ru-RU" sz="1800" b="1" dirty="0">
                <a:latin typeface="Calibri" panose="020F0502020204030204" pitchFamily="34" charset="0"/>
                <a:ea typeface="Calibri" panose="020F0502020204030204" pitchFamily="34" charset="0"/>
                <a:cs typeface="Times New Roman" panose="02020603050405020304" pitchFamily="18" charset="0"/>
              </a:rPr>
            </a:b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опрос, эксперимент, наблюдение, описание, сравнение.</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endParaRPr lang="ru-RU" sz="2400" dirty="0"/>
          </a:p>
        </p:txBody>
      </p:sp>
    </p:spTree>
    <p:extLst>
      <p:ext uri="{BB962C8B-B14F-4D97-AF65-F5344CB8AC3E}">
        <p14:creationId xmlns:p14="http://schemas.microsoft.com/office/powerpoint/2010/main" val="1373041656"/>
      </p:ext>
    </p:extLst>
  </p:cSld>
  <p:clrMapOvr>
    <a:masterClrMapping/>
  </p:clrMapOvr>
</p:sld>
</file>

<file path=ppt/theme/theme1.xml><?xml version="1.0" encoding="utf-8"?>
<a:theme xmlns:a="http://schemas.openxmlformats.org/drawingml/2006/main" name="Капля">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Капля</Template>
  <TotalTime>420</TotalTime>
  <Words>1748</Words>
  <Application>Microsoft Office PowerPoint</Application>
  <PresentationFormat>Широкоэкранный</PresentationFormat>
  <Paragraphs>40</Paragraphs>
  <Slides>23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23</vt:i4>
      </vt:variant>
    </vt:vector>
  </HeadingPairs>
  <TitlesOfParts>
    <vt:vector size="28" baseType="lpstr">
      <vt:lpstr>Arial</vt:lpstr>
      <vt:lpstr>Calibri</vt:lpstr>
      <vt:lpstr>Times New Roman</vt:lpstr>
      <vt:lpstr>Tw Cen MT</vt:lpstr>
      <vt:lpstr>Капля</vt:lpstr>
      <vt:lpstr>Тема: «Обнаружение частиц пластика в продуктах питания»</vt:lpstr>
      <vt:lpstr>1. ВВЕДЕНИЕ  Актуальность: В каждом продуктовом магазине можно купить одноразовый пакетированный чай или коробку с кашами быстрого приготовления в варочных пакетиках.  В целях экономии времени, большинство людей используют их по утрам на завтрак или в обеденный перерыв.  Известно, что в состав упаковок этих повседневных продуктов входит пластик.  Нам было интересно узнать: 1. Что происходит с упаковкой при высокой температуре? 2. Могут ли частицы пластика, разлагаясь в  кипятке, попасть в  наш организм? 3.  безопасны ли для нашего здоровья  одноразовый чай и каши в пакетиках? Чтобы найти ответы на эти вопросы, мы решили провести данное исследование. </vt:lpstr>
      <vt:lpstr>Цель:  исследовать привычные продукты питания на безопасность для нашего здоровья. </vt:lpstr>
      <vt:lpstr> Объект исследования:  варочные пакеты от каши быстрого приготовления, пакетированный чай для одноразовой заварки. Предмет исследования:  наличие пластиковых микрочастиц  от упаковок в воде. </vt:lpstr>
      <vt:lpstr>Практическая значимость:  результаты исследовательской работы будут полезны для учеников при изучении соответствующих тем курса «Биология Человек».  Рекомендации, разработанные в ходе этой работы, будут полезными для детей и взрослых, которые заботятся о своём здоровье.</vt:lpstr>
      <vt:lpstr>2. Обзор литературы Как чай оказался в пакетиках?  Первый пакетированный чай появился в Америке. В 1904 году американский торговец прислал своим заказчикам разные сорта чая, на одну – две чашки, в маленьких шёлковых мешочках. Эта идея понравилась работникам торговой чайной фирмы «Teekanne» из  Дрездена. Сначала в качестве упаковки использовалась шёлковая ткань. Потом её заменили на марлю, в последствии стали применять  синтетический нейлон из полиамида и фильтровальную бумагу, пропитанную смолами.</vt:lpstr>
      <vt:lpstr>Современные чайные пакетики в своём составе имеют: термопластическое волокно (23%),  волокнистые древесные вещества (65 - 75%). Благодаря этим веществам они устойчивы к термическому и механическому воздействию. Чтобы пакетик держал свою форму, его скрепляют нитками, скрепкой или специальной термообработкой. Самым опасным скрепителем может быть клей, его запах маскируют при помощи искусственных ароматизаторов [2]. Знакомые нам чайные пирамидки  сделаны не из натурального растительного сырья, а из полиэтилентерефталата. Этот материал широко применяется в промышленности, например, для производства пластиковых бутылок. Он быстро вытесняет более экологичные растительные материалы для производства пакетиков. Все бумажные пакетики обрабатывают хлором для достижения белого цвета, а качество самой заварки также оставляет желать лучшего [3].  </vt:lpstr>
      <vt:lpstr>В 2016 году доктор Уна Лоннштедт вместе с коллегами из Уппсальского университета (Швеция) изучила поведение и состояние здоровья окуней, содержащихся в водоеме, загрязненном пластиком. Ученые обнаружили, что в загрязненной среде из икринок вылупляется на 15% меньше мальков, нежели в чистом водоеме. Кроме того, обитатели вод, богатых микропластиком, вырастают меньшего размера, они более медлительные и быстрее гибнут. И что самое интересное, среда обитания влияет на пищевые предпочтения рыб. Жители загрязненных водоемов, выбирая между планктоном и микропластиком, чаще выбирают второе [6].   Как влияют пластиковые частицы на организм человека?   Некоторые ученые считают, что попадание пластика в виде микрочастиц может привести к желудочно-кишечным расстройствам, воспалением внутренних тканей, заболеваниям печени, эндокринным расстройствам и даже злокачественным опухолям. Вместе с пластиком в организм человека могут попадать токсичные химические вещества и болезнетворные микробы. По мнению ученых, в кишечник попадают только самые крупные частицы микропластика, более мелкие могут проникать в кровоток, лимфатическую систему и даже достигать печени.</vt:lpstr>
      <vt:lpstr>3. Материалы и методика исследования:  Материалы: 4 варочных пакетика от каш быстрого приготовления: «Увелка» от пшена, «Крупяная компания Клён» от гречки и крупы «булгур» ; «Агро Альянс» от гречки; 7 пакетиков  одноразового чая: «Липтон», «Принцесса Нури», «Майский», «Richard», «Greenfield», «Curtis» - в пакетике и пирамидке; химические стаканчики, вода, плитка, щипцы, предметные и покровные стёкла, микроскоп с увеличением в 1000 раз. Методы исследования: .опрос, эксперимент, наблюдение, описание, сравнение. </vt:lpstr>
      <vt:lpstr>Этапы работы: 1. Мы провели опрос одноклассников в количестве 30 человек, чтобы узнать, что они знают о проблеме пластика:  Как часто ваша семья покупает каши быстрого приготовления в варочных пакетиках и пачки одноразового чая?   14 человек ответили, что часто покупают, 11 человек очень редко, 5 человек – вообще не покупают. Как вы считаете, безопасны ли эти продукты для здоровья? 23 человека считают их безопасными для здоровья, 7 человек – опасными для употребления в пищу. После употребления продуктов питания всего один раз (!), мы выбрасываем упаковки в мусорное ведро. Как вы считаете, стоит ли покупать продукты питания в одноразовых упаковках? 20 человек ответили положительно, и что будут продолжать их покупать, 10 человек затрудняются дать ответ Что вы могли бы предложить, чтобы уменьшить количество пластика?  6 человек предложили разные варианты: прекратить выпускать пластиковые предметы в больших объёмах, производить биоразлагаемые упаковки на заводах, сортировать пластик для его дальнейшей переработки. 24 человека затруднились дать ответ. </vt:lpstr>
      <vt:lpstr>последовательность  работы с чайными пакетиками:  1. Взяли чайный пакетик, разрезали его, очистили его от содержимого.  2. От чистого пакетика отрезали часть и положили его в химический стакан с кипятком. </vt:lpstr>
      <vt:lpstr> последовательность  работы с чайными пакетиками:  3. Прокипятили этот кусочек пакетика в течение  10  минут. Подождали, когда вода немного остынет.  4. Небольшое количество воды капнули на предметное стекло и посмотрели под микроскопом.   </vt:lpstr>
      <vt:lpstr>Мы выполнили работу с варочным пакетиком от каши быстрого приготовления:  1. Взяли варочный пакетик от каши, разрезали его.  2. очистили его от содержимого.  3. От чистого пакетика отрезали часть и положили его в химический стакан с кипятком. 4.  Прокипятили этот кусочек пакетика в течение 15 минут. Подождали, когда вода немного остынет.  5. Небольшое количество воды капнули на предметное стекло и посмотрели под микроскопом. </vt:lpstr>
      <vt:lpstr>4. Результаты собственных исследований  Наша гипотеза частично подтвердилась.  Мы обнаружили частицы пластика не во всех образцах исследуемых продуктов питания: «Увелка» от пшена, «Крупяная компания Клён» от гречки; «Агро Альянс» от гречки; 5 пакетиков  одноразового чая: «Липтон», «Принцесса Нури», «Майский», «Richard», «Curtis» - в пакетике.  Опасными для здоровья можно считать чай «Curtis» в пирамидках, чай «Greenfield», крупа булгур в варочных пакетах. </vt:lpstr>
      <vt:lpstr>«Curtis»  в  пирамидке</vt:lpstr>
      <vt:lpstr>«Greenfield» после кипячения</vt:lpstr>
      <vt:lpstr>Пакетик от «Булгура» после кипячения</vt:lpstr>
      <vt:lpstr>6. Выводы: 1. Мы провели опрос одноклассников и выявили, что большинство из ребят покупают пакетированный чай и каши в варочных пакетах, и многие не знакомы с проблемой пластикового мусора. 2. Для исследования мы выбрали продукты каждодневного питания: пакетированный одноразовый чай, каши быстрого приготовления </vt:lpstr>
      <vt:lpstr>3. В ходе проведённого исследования мы пришли к выводу, что частицы пластика в виде небольших включений, обнаружились от варочного пакетика «булгур» и от чайных пакетиков «Greenfield», «Curtis» в пирамидках.  В остальных исследуемых образцах мы не обнаружили частиц пластика. При кипячении пакетиков частицы пластика могут попадать в наш организм. Одноразовый чай в пакетиках и каши в варочных пакетиках нельзя считать безопасными для здоровья человека. Их лучше всего заваривать по инструкции, не более указанного на упаковке времени.  </vt:lpstr>
      <vt:lpstr>4. мы Составили рекомендации для людей о правильном выборе продуктов питания. </vt:lpstr>
      <vt:lpstr> 7. Приложение. практические рекомендации: 1. Мы рекомендуем ограничить покупку каши в варочных пакетах и уменьшить употребление чая в пакетиках. Вместо одноразовых пакетиков чая лучше заваривать рассыпчатый чай в заварочных чайниках. Также нужно отдать предпочтение обычным рассыпчатым кашам (вместо каши, упакованной в варочный пакет). 2. Обязательно надо соблюдать правила приготовления, указанные на упаковке продукта питания (способ и особенно время варки), следить, чтобы варочный пакет с кашей не подгорел. Чайный пакетик не следует долго держать в кипятке и тем более кипятить его. Нельзя использовать пакетированный чай несколько раз. 3. Если иногда приходится употреблять в пищу одноразовые продукты питания, то покупать проверенные марки от известных производителей.  4. При покупке продукта питания обращать внимание на безопасность материала, из которого сделан варочный пакет. Маркировка указывается на коробке. Если производитель не указал эту информацию, то пакетик может быть опасным для здоровья. 6. Если сократить употребление одноразовых чайных пакетиков, и всех одноразовых продуктов, то уменьшится количество мусора в окружающей среде.  </vt:lpstr>
      <vt:lpstr>Наша гипотеза частично подтвердилась.  Мы обнаружили частицы пластика не во всех образцах исследуемых продуктов питания.  Опасными для здоровья можно считать чай «Curtis» в пирамидках, чай «Greenfield», крупа булгур в варочных пакетах. Начатая нами исследовательская работа по обнаружению частиц пластика в других продуктах питания будет продолжена. </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«Обнаружение пластика в продуктах питания»</dc:title>
  <dc:creator>Рустем Бикбулатов</dc:creator>
  <cp:lastModifiedBy>Рустем Бикбулатов</cp:lastModifiedBy>
  <cp:revision>2</cp:revision>
  <dcterms:created xsi:type="dcterms:W3CDTF">2022-10-23T10:51:30Z</dcterms:created>
  <dcterms:modified xsi:type="dcterms:W3CDTF">2023-03-19T12:42:58Z</dcterms:modified>
</cp:coreProperties>
</file>