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9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6" r:id="rId8"/>
    <p:sldId id="267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026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139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6738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258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071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605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7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4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6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0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7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химического состава воды из разных источников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0667" y="5348107"/>
            <a:ext cx="7281333" cy="140264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Зырянова Анастасия, ученица 8В класса МАОУ «Школы №103» с углубленным изучением иностранного языка,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объединения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Нейролаб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МБОУ ДО «ЦНИТ «Росток»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Уфа РБ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Мамаева К.Г., педагог дополнительного образования МБОУ ДО «ЦНИТ «Росток»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Уфа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25402" y="1117339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 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75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888791"/>
            <a:ext cx="10363826" cy="40337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источником всего живого на Земле. Для того чтобы хорошо себя чувствовать, человек должен употреблять только чистую качественную питьевую воду. На сегодняшний день сохранение и укрепление  здоровья человека - одна из наиболее актуальных проблем современности. Нашему организму очень важно получать чистую воду со сбалансированным минеральным составом. Вода должна быть соответствующего качества. Прежде всего, нас заинтересовал вопрос о том, что же входит в состав воды. И полностью ли она соответствует санитарным нормам.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исследовательской работой мы хотели побольше узнать о составе и свойств воды, которую мы употребляем каждый день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6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питьевой воды из 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1.Освоить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определения качества питьевой воды.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2.Провести сравнительный анализ воды из разных источников: магазинной, родника и водопровода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3.Провести опрос среди школьников района об источниках воды, которую они употребляют.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качества воды были взяты пробы вод.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Святой источник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Красный ключ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Вода из источника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Кургазак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Вода из источника Красноусольский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Разливная фильтрованная вода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Вода из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Методика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55410"/>
            <a:ext cx="10363826" cy="383579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физических показателей качества воды. Цвета, запаха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Цвет(окраска)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цветности воды используемую воду налили в стеклянный цилиндр и рассмотрели ее на фоне белого листа бумаги при дневном освещении. Все пробы не имели окраски.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Запах.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запаха воды проводили при нагревании до температуры 20 и 60 градусов по Цельсию. Нагревание проводили на водяной бане. Температуру измеряли термометром. По результатам исследования немного ощущался запах хлора в водопроводной воде.</a:t>
            </a:r>
          </a:p>
        </p:txBody>
      </p:sp>
    </p:spTree>
    <p:extLst>
      <p:ext uri="{BB962C8B-B14F-4D97-AF65-F5344CB8AC3E}">
        <p14:creationId xmlns:p14="http://schemas.microsoft.com/office/powerpoint/2010/main" val="2096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987" y="51364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качества воды методом химического анализа.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2905" y="1758635"/>
            <a:ext cx="5601286" cy="44929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пробирку наливаем 5 мл исследуемой воды. Отрезаем от индикаторной полоски рабочий участок размером около 5х5 мм. Опускаем рабочий участок, не снимая полимерного покрытия в анализируемую пробу на 5-10 с. Через 3 мин сравнили окраску участка с образцами контрольной шкалы. Результаты исследований показали, что в воде из источников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. Остальные пробы показали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 . Что соответствует норме. Нормальный 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питьевой воды — от 5,5 до 8,5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47" y="1885244"/>
            <a:ext cx="3916840" cy="37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активного хлора.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8498" y="1659988"/>
            <a:ext cx="4926037" cy="445945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Отрезали от индикаторной полоски рабочий участок размером 1х1см. Нанесли на рабочий участок каплю анализируемой пробы, до образования равномерного смоченного пятна. Определили концентрацию активного хлора, сразу сравнив окраску в месте растекания капли, образцами на цветной контрольной шкале. Активный хлор не был обнаружен ни в одной пробе. Не смотря на небольшой запах в водопроводной воде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327" y="1659988"/>
            <a:ext cx="4218798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766" y="393399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4518" y="1351502"/>
            <a:ext cx="5432474" cy="5506498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жесткости воды. Определяли так же при помощи индикаторных полосок. Оказалось водопроводная вода более жесткая.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Нами были опрошены 27 учеников 8 класса 103 школы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г.Уфы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анкете было 10 вопросов.( Приложение ) 21 человек ответили, что пьют фильтрованную воду, водопроводную-2, разливную-5, бутилированную-1. На вопрос страдаете ли вы заболеваниями ЖКТ 18 ответили нет, 1-да, 8 не знают. 17 человек думают, что опасно пить водопроводную воду. 15 человек хоть раз в жизни болели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ротовирусом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из них летом и 7 в это время находились на море. Мы можем предполагать, что смена воды и возможное заглатывание воды из моря или бассейна привело к заболеванию.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98" y="1989576"/>
            <a:ext cx="4820585" cy="28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5860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1.Освоили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определения качества питьевой воды. Научились определять цвет, запах, PH, жесткость воды и наличие в ней активного хлора.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2.Провели сравнительный анализ воды из разных источников: магазинной, родника и водопровода. Нами было определено, исследуемая нами вода не имеет цвета, запах присутствовал в подогретой водопроводной воде, однако хлора обнаружено не было. Активный хлор не был обнаружен. Водопроводная вода оказалась жесткая.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3.Провели опрос среди школьников района об источниках воды, которую они употребляют. Большинство детей пьют фильтрованную воду, заболеваниями ЖКТ страдает всего 2 человека, 15 человек переносили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ротовирусную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и 7 из них в это время находились на море.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4487</TotalTime>
  <Words>743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Капля</vt:lpstr>
      <vt:lpstr>Изучение химического состава воды из разных источников</vt:lpstr>
      <vt:lpstr>Актуальность</vt:lpstr>
      <vt:lpstr>Цель и задачи</vt:lpstr>
      <vt:lpstr> Материалы </vt:lpstr>
      <vt:lpstr> Методика исследования</vt:lpstr>
      <vt:lpstr>Определение качества воды методом химического анализа. </vt:lpstr>
      <vt:lpstr>Наличие активного хлора.  </vt:lpstr>
      <vt:lpstr>Анкетирование.  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химического состава воды из разных источников</dc:title>
  <dc:creator>Админ</dc:creator>
  <cp:lastModifiedBy>Админ</cp:lastModifiedBy>
  <cp:revision>6</cp:revision>
  <dcterms:created xsi:type="dcterms:W3CDTF">2022-11-07T16:31:21Z</dcterms:created>
  <dcterms:modified xsi:type="dcterms:W3CDTF">2023-02-06T17:36:49Z</dcterms:modified>
</cp:coreProperties>
</file>