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6E4-B5FA-405F-AF08-A5091A73E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3D2A62-101D-49FA-8E71-666AEA8F1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41759-43B0-49F0-916E-3F3605AB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CAE67-E02B-491D-8C4B-B3938EAA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C8C14-9B52-48C8-A549-CB87020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0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1D2D8-C302-458C-88C8-FE22DCA6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3327C-C865-4CA6-BF08-1CE3CA59D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382C7-6024-4477-99E8-4ECDC60D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B88D8-5608-46C4-ABD0-D5917389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A2E07-92A8-49E6-9502-CAB01E65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0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55DAB7-019A-4B6E-9141-2DA19E969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72FD31-AF5D-4523-8732-9181E0A33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63A77-BE3C-4F67-8AE8-C42657BE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3726D-BD69-4D04-8C11-5C248D78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85716-9B0B-40A2-8F4C-7A244B2E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79AE8-D12F-4B1D-AA09-25F9077D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54496-0673-404C-B180-83D43E85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A5C3-A6F1-4C2D-B85C-9F9FC304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ED157-937E-45EF-8080-4CBBAE97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506E1-30FD-4B25-B3ED-1014FF57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82EF4-D570-4CD3-BDD6-0C71879A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6C62D-EFCF-4B82-A80C-84DAF748A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4E265-0DE2-4F8E-A324-5CEC3B66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81810-7B48-46B7-8332-92645467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05C55-0535-4163-A638-8C326A69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DD7B7-AB05-4774-B65E-DCFBA467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C0F70-9FEB-46D0-B2EB-300AA0BB3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BA22C-017B-49B8-9396-23EEA99F6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4D49-E5DA-4914-8635-F7DA1493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987881-E2E0-456F-B295-95F1C1B5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0B9E2-FA58-40F6-A59F-96C2FE7B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DCADE-660F-4384-B805-32C809CE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C28864-A058-478E-8039-D576EEEBF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35F7C7-666A-43D4-BEA2-7FA0AB45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7AEC23-7D34-4A2A-B366-6E87D384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9BA84E-0427-428E-BA3B-6994E7C23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18E510-4AB6-47AA-B694-10341A72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E857A4-50E5-49BA-9715-7F2AE370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83E4C-E7BD-4335-9FE0-2BE3560D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9F334-8EA8-4DCF-B4DA-E8E07DE5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59180B-8FBC-4206-A1D8-6D3B1332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0B9691-B95F-4BA1-A3DD-23B71412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E30C78-969E-4CA9-8B7E-92C6F949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DBC145-F066-49FE-8AC5-BA9B135C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228103-864A-4661-B54F-E8686C71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011E08-E4EE-45B6-8287-8700371E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8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BD0B8-FCBF-47D1-88A7-253BBB5E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93E35-C5DE-4C23-BF25-ADADD52E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5ED986-E85B-4E24-A60F-FFAB6C609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6D8E98-2584-4764-8736-1EE3CB2E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B90754-7DB4-4F39-A1F0-BC785CFA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F18EF-6F6C-4D39-8729-3E18E1CA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4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F681B-DA13-405E-8E17-37776B2E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4898CA-C453-4F18-87A7-1BE3DA7B2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DFD16A-1E21-4401-BB9F-A9941ED80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C6AFEA-336C-4DE4-8CF6-AFEE6EB8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CAA5D-B065-4BF7-BCAF-6E660350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66E96-D0DD-4CF3-AB21-753B24EE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3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D19D8-5CFC-4340-90D8-76668698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7B789-BF24-4329-8805-976F748A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E509D-5126-49D7-854B-ADF32E927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EBDE-3AF2-4F23-9ED0-064A2A15D3B7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C012F-D565-4505-AA56-39D58F488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DF618-098D-45D7-8711-EDB74498B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2F64-AEB9-4B2A-9C96-318D643F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53A0A5-E2DA-4947-9435-501FC5E1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6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0EF6199-AA54-45B0-80DC-412D768B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8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A79D2A-8F8A-4795-A556-F01CCF66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0"/>
            <a:ext cx="616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95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2022-01-15T13:01:55Z</dcterms:created>
  <dcterms:modified xsi:type="dcterms:W3CDTF">2022-01-15T13:02:12Z</dcterms:modified>
</cp:coreProperties>
</file>