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9" r:id="rId2"/>
    <p:sldId id="257" r:id="rId3"/>
    <p:sldId id="276" r:id="rId4"/>
    <p:sldId id="274" r:id="rId5"/>
    <p:sldId id="258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8D58B-5918-401B-A9CC-44AA0687ABD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B6401-9AED-43E5-A5D8-FC71CB2EA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5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204864"/>
            <a:ext cx="3313355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«Событийное </a:t>
            </a:r>
            <a:r>
              <a:rPr lang="ru-RU" dirty="0" err="1" smtClean="0"/>
              <a:t>волонтёрство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149080"/>
            <a:ext cx="3309803" cy="187220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Работу выполнила : </a:t>
            </a:r>
            <a:r>
              <a:rPr lang="ru-RU" sz="1400" b="1" dirty="0" err="1" smtClean="0">
                <a:solidFill>
                  <a:schemeClr val="tx1"/>
                </a:solidFill>
              </a:rPr>
              <a:t>Хупутдинова</a:t>
            </a:r>
            <a:r>
              <a:rPr lang="ru-RU" sz="1400" b="1" dirty="0" smtClean="0">
                <a:solidFill>
                  <a:schemeClr val="tx1"/>
                </a:solidFill>
              </a:rPr>
              <a:t> Розалина </a:t>
            </a:r>
            <a:r>
              <a:rPr lang="ru-RU" sz="1400" b="1" dirty="0" err="1" smtClean="0">
                <a:solidFill>
                  <a:schemeClr val="tx1"/>
                </a:solidFill>
              </a:rPr>
              <a:t>Гауниевна</a:t>
            </a:r>
            <a:r>
              <a:rPr lang="ru-RU" sz="1400" b="1" dirty="0" smtClean="0">
                <a:solidFill>
                  <a:schemeClr val="tx1"/>
                </a:solidFill>
              </a:rPr>
              <a:t> ,ученица 10 класса МОБУ Новобердяшская СОШ МР </a:t>
            </a:r>
            <a:r>
              <a:rPr lang="ru-RU" sz="1400" b="1" dirty="0" err="1" smtClean="0">
                <a:solidFill>
                  <a:schemeClr val="tx1"/>
                </a:solidFill>
              </a:rPr>
              <a:t>Каридельский</a:t>
            </a:r>
            <a:r>
              <a:rPr lang="ru-RU" sz="1400" b="1" dirty="0" smtClean="0">
                <a:solidFill>
                  <a:schemeClr val="tx1"/>
                </a:solidFill>
              </a:rPr>
              <a:t> район РБ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1400" b="1" dirty="0" err="1" smtClean="0">
                <a:solidFill>
                  <a:schemeClr val="tx1"/>
                </a:solidFill>
              </a:rPr>
              <a:t>Гиндуллина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Зилия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Туктагуловна,учитель</a:t>
            </a:r>
            <a:r>
              <a:rPr lang="ru-RU" sz="1400" b="1" dirty="0" smtClean="0">
                <a:solidFill>
                  <a:schemeClr val="tx1"/>
                </a:solidFill>
              </a:rPr>
              <a:t> башкирского языка и литературы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548680"/>
            <a:ext cx="1400053" cy="14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36" y="332656"/>
            <a:ext cx="2736304" cy="45712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Посадка деревьев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078342" cy="547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3249361" cy="5776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3024336" cy="5376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69" y="5480653"/>
            <a:ext cx="1092696" cy="10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37" y="438864"/>
            <a:ext cx="7773872" cy="54186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Просветительские беседы  для начальных классов с участием наших волонтёров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3" y="980728"/>
            <a:ext cx="6108171" cy="3435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12" y="2996952"/>
            <a:ext cx="6263680" cy="3523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52" y="5229200"/>
            <a:ext cx="1194640" cy="11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592288" cy="5418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Очистка от снега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1" y="908720"/>
            <a:ext cx="6108171" cy="3435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6108171" cy="3435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51" y="5407198"/>
            <a:ext cx="1092696" cy="10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768752" cy="4698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Лыжные соревнования и хоккей на льду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3" y="980728"/>
            <a:ext cx="3037838" cy="54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98" y="980728"/>
            <a:ext cx="5190323" cy="3892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4" y="2852936"/>
            <a:ext cx="4908037" cy="3681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88632"/>
            <a:ext cx="1092696" cy="10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456384" cy="64807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Посещение пожилых и помощь нуждающимся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5076056" cy="3807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348880"/>
            <a:ext cx="5532107" cy="4149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55" y="5297760"/>
            <a:ext cx="1200200" cy="12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23" y="5815105"/>
            <a:ext cx="1020688" cy="10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16824" cy="100811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Раздача буклетов и листовок(предназначенные ко дню: 9 мая, Народного Единства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и по технике безопасности природного характера)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16" y="2928900"/>
            <a:ext cx="4716016" cy="353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5164115" cy="2904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236712" cy="12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3" y="2169"/>
            <a:ext cx="3779912" cy="2834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40" y="260648"/>
            <a:ext cx="6156176" cy="4598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6776"/>
            <a:ext cx="7272808" cy="4090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5"/>
            <a:ext cx="6637468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проекта: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6637467" cy="36724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●повышение эффективности волонтерской деятельности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● увеличение возможности для молодежи участвовать в международных проектах и программах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● развитие готовности  к сотрудничеству у участников проекта , способности к  эффективной коммуникации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●получение навыков самореализации и самоорганизации для решения социальных задач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07" y="530120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024744" cy="92697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637468" cy="1362075"/>
          </a:xfrm>
        </p:spPr>
        <p:txBody>
          <a:bodyPr/>
          <a:lstStyle/>
          <a:p>
            <a:r>
              <a:rPr lang="ru-RU" dirty="0" smtClean="0"/>
              <a:t>Событийное </a:t>
            </a:r>
            <a:r>
              <a:rPr lang="ru-RU" dirty="0" err="1" smtClean="0"/>
              <a:t>волонтёрство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492896"/>
            <a:ext cx="6637467" cy="3294717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это добровольческая деятельность,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направленная на помощь в организации и проведении крупных значимых событий местного, регионального ,федерального и международного уровня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41168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024744" cy="2880320"/>
          </a:xfrm>
        </p:spPr>
        <p:txBody>
          <a:bodyPr/>
          <a:lstStyle/>
          <a:p>
            <a:r>
              <a:rPr lang="ru-RU" dirty="0" smtClean="0"/>
              <a:t>Проблема: </a:t>
            </a:r>
            <a:r>
              <a:rPr lang="ru-RU" sz="2400" dirty="0" err="1" smtClean="0">
                <a:solidFill>
                  <a:schemeClr val="tx1"/>
                </a:solidFill>
              </a:rPr>
              <a:t>гуманизация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молодежной среды и оказание всесторонней социально-психологической помощи и поддержки нуждающихся категорий граждан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452736" cy="14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68642" cy="16219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 нас в деревне есть волонтёрское движение «Молодая Гвардия»</a:t>
            </a:r>
            <a:br>
              <a:rPr lang="ru-RU" sz="2800" dirty="0" smtClean="0"/>
            </a:br>
            <a:r>
              <a:rPr lang="ru-RU" sz="2800" dirty="0" smtClean="0"/>
              <a:t>В этом движении принимают участие старшеклассники нашей школы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064896" cy="4351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714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01" y="620688"/>
            <a:ext cx="6637468" cy="1368151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Целью нашего волонтёрского движения «Молодая Гвардия» является-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3" y="1916832"/>
            <a:ext cx="6996520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>
                <a:solidFill>
                  <a:schemeClr val="tx1"/>
                </a:solidFill>
              </a:rPr>
              <a:t>обеспечение эффективного участия необходимого количества подготовленных волонтеров в организации и проведении мероприятия и достижении его целей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70942"/>
            <a:ext cx="1582394" cy="15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637468" cy="1362075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204864"/>
            <a:ext cx="6637467" cy="3816424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●продвижение ценностей мероприятия ,имиджа территорий ,национальных ,профессиональных, социальных групп 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●популяризация добровольческого движения и вовлечение в регулярные добровольческие практики различных социальных и половозрастных групп;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●развитие инфраструктуры поддержки добровольческих инициатив;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●накопление человеческого капитала;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●создание атмосферы праздника и гостеприимства;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548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637468" cy="1362075"/>
          </a:xfrm>
        </p:spPr>
        <p:txBody>
          <a:bodyPr/>
          <a:lstStyle/>
          <a:p>
            <a:r>
              <a:rPr lang="ru-RU" dirty="0" smtClean="0"/>
              <a:t>Основные шаги по реализации: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204864"/>
            <a:ext cx="6637467" cy="358274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●Привлечение 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●Отбор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●Подготовка волонтеров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●Организация работы волонтеров и управление их деятельностью 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●Подведение итогов волонтерской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80" y="530120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02" y="332656"/>
            <a:ext cx="6781484" cy="12180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Наши волонтёры устраивают различные мероприятия, такие как: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196752"/>
            <a:ext cx="3168352" cy="576064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Экологические субботники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9" y="1628800"/>
            <a:ext cx="3429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83" y="2780928"/>
            <a:ext cx="5033797" cy="3775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65171"/>
            <a:ext cx="1073357" cy="10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57"/>
            <a:ext cx="6294683" cy="3540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6748242" cy="3795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45224"/>
            <a:ext cx="948680" cy="9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257</TotalTime>
  <Words>213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«Событийное волонтёрство»</vt:lpstr>
      <vt:lpstr>Событийное волонтёрство-</vt:lpstr>
      <vt:lpstr>Проблема: гуманизация молодежной среды и оказание всесторонней социально-психологической помощи и поддержки нуждающихся категорий граждан</vt:lpstr>
      <vt:lpstr>У нас в деревне есть волонтёрское движение «Молодая Гвардия» В этом движении принимают участие старшеклассники нашей школы</vt:lpstr>
      <vt:lpstr>Целью нашего волонтёрского движения «Молодая Гвардия» является-</vt:lpstr>
      <vt:lpstr>Задачи:</vt:lpstr>
      <vt:lpstr>Основные шаги по реализации:</vt:lpstr>
      <vt:lpstr>Наши волонтёры устраивают различные мероприятия, такие как:</vt:lpstr>
      <vt:lpstr>Презентация PowerPoint</vt:lpstr>
      <vt:lpstr>Посадка деревьев</vt:lpstr>
      <vt:lpstr>Просветительские беседы  для начальных классов с участием наших волонтёров</vt:lpstr>
      <vt:lpstr>Очистка от снега</vt:lpstr>
      <vt:lpstr>Лыжные соревнования и хоккей на льду </vt:lpstr>
      <vt:lpstr>Посещение пожилых и помощь нуждающимся</vt:lpstr>
      <vt:lpstr>Презентация PowerPoint</vt:lpstr>
      <vt:lpstr>Раздача буклетов и листовок(предназначенные ко дню: 9 мая, Народного Единства и по технике безопасности природного характера)</vt:lpstr>
      <vt:lpstr>Презентация PowerPoint</vt:lpstr>
      <vt:lpstr>Результаты проекта: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Дом_7</dc:creator>
  <cp:lastModifiedBy>Дом_7</cp:lastModifiedBy>
  <cp:revision>24</cp:revision>
  <dcterms:created xsi:type="dcterms:W3CDTF">2021-04-12T18:17:17Z</dcterms:created>
  <dcterms:modified xsi:type="dcterms:W3CDTF">2021-04-15T18:08:03Z</dcterms:modified>
</cp:coreProperties>
</file>