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4" r:id="rId9"/>
    <p:sldId id="266" r:id="rId10"/>
    <p:sldId id="267" r:id="rId11"/>
    <p:sldId id="268" r:id="rId12"/>
    <p:sldId id="270" r:id="rId13"/>
    <p:sldId id="271" r:id="rId14"/>
    <p:sldId id="269" r:id="rId15"/>
    <p:sldId id="272" r:id="rId16"/>
    <p:sldId id="26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5087-2C25-43EB-B341-116C33CB0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u="sng" dirty="0">
              <a:latin typeface="Bahnschrift SemiBold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3A5C9F-415C-48F7-BFA4-191AFF17C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487620" y="3549598"/>
            <a:ext cx="9755187" cy="550333"/>
          </a:xfrm>
        </p:spPr>
        <p:txBody>
          <a:bodyPr/>
          <a:lstStyle/>
          <a:p>
            <a:r>
              <a:rPr lang="ba-RU" dirty="0">
                <a:latin typeface="Bahnschrift SemiBold" panose="020B0502040204020203" pitchFamily="34" charset="0"/>
              </a:rPr>
              <a:t>Республика инженер лицей-интернатының 10 синыф укыусыһы Манапов Рушандың эше</a:t>
            </a:r>
            <a:endParaRPr lang="ru-RU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9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0E963F-F90E-446C-91B8-CE4A5D24B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89" y="0"/>
            <a:ext cx="8390022" cy="602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2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0B1A7-46F5-4DCB-9B65-277778B5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1425"/>
            <a:ext cx="3721768" cy="1151965"/>
          </a:xfrm>
        </p:spPr>
        <p:txBody>
          <a:bodyPr>
            <a:normAutofit fontScale="90000"/>
          </a:bodyPr>
          <a:lstStyle/>
          <a:p>
            <a:r>
              <a:rPr lang="ba-RU" dirty="0"/>
              <a:t>Ағастар ултыртыу: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FBCCE3-F692-459E-889E-C42F8BC5B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253" y="0"/>
            <a:ext cx="8534400" cy="6400800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8689D76-1236-4F83-8421-572C2F532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1" y="2854032"/>
            <a:ext cx="2134435" cy="310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0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08BEB-C3F8-4B3C-A2D4-2A184351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EB68C7-D0D6-44A0-A967-D5F64AE92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29" y="0"/>
            <a:ext cx="11506200" cy="64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41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876DA-BAE8-4057-A0FE-D051CD7D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B31D9C-35E4-4435-BE7D-CADCF5A90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49" y="0"/>
            <a:ext cx="10860505" cy="63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0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D0C68E-7DD2-43F7-9EF3-9EBBBE92D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10" y="0"/>
            <a:ext cx="10439405" cy="63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95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B81B9-27ED-4753-88E2-7E4FCD267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B8824B-4565-4B7A-B631-D95186B2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53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18C208-66B4-4A2A-ABC0-009D3FDBF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5" y="0"/>
            <a:ext cx="10826827" cy="60909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158B7-3722-43FE-8ECA-E0CE0491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10" y="191068"/>
            <a:ext cx="10396882" cy="1151965"/>
          </a:xfrm>
        </p:spPr>
        <p:txBody>
          <a:bodyPr/>
          <a:lstStyle/>
          <a:p>
            <a:r>
              <a:rPr lang="ba-RU" dirty="0"/>
              <a:t>результаты: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20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2C5D5-97B2-4537-8ACB-0DC251C3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64" y="2161674"/>
            <a:ext cx="10396882" cy="1151965"/>
          </a:xfrm>
        </p:spPr>
        <p:txBody>
          <a:bodyPr>
            <a:noAutofit/>
          </a:bodyPr>
          <a:lstStyle/>
          <a:p>
            <a:r>
              <a:rPr lang="ba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Ошолайтып, минең тыуып үҫкән ауылымдың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«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Майған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»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тауында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бәләкәй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генә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булһа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ла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ағастар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посадкаһы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барлыҡҡа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килде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A2285EA9-52DE-494E-837C-BCFB1C354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26" y="3480194"/>
            <a:ext cx="258780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7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4330A-E2AD-4A4E-854D-B58FBD13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29" y="354953"/>
            <a:ext cx="10396882" cy="1151965"/>
          </a:xfrm>
        </p:spPr>
        <p:txBody>
          <a:bodyPr>
            <a:noAutofit/>
          </a:bodyPr>
          <a:lstStyle/>
          <a:p>
            <a:r>
              <a:rPr lang="ba-RU" sz="8000" b="1" u="sng" dirty="0">
                <a:latin typeface="Bahnschrift SemiBold SemiConden" panose="020B0502040204020203" pitchFamily="34" charset="0"/>
              </a:rPr>
              <a:t>Маҡсаттар:</a:t>
            </a:r>
            <a:endParaRPr lang="ru-RU" sz="8000" b="1" u="sng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9BFA9-10BE-46A6-A19F-B174E7F689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049" y="1837765"/>
            <a:ext cx="11726109" cy="33111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a-RU" sz="3600" dirty="0">
                <a:latin typeface="Bahnschrift SemiBold Condensed" panose="020B0502040204020203" pitchFamily="34" charset="0"/>
              </a:rPr>
              <a:t> Балаларзы таҙалыҡҡа ойратергә, кешеларҙен эшен 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latin typeface="Bahnschrift SemiBold Condensed" panose="020B0502040204020203" pitchFamily="34" charset="0"/>
              </a:rPr>
              <a:t>“</a:t>
            </a:r>
            <a:r>
              <a:rPr lang="ba-RU" sz="3600" dirty="0">
                <a:latin typeface="Bahnschrift SemiBold Condensed" panose="020B0502040204020203" pitchFamily="34" charset="0"/>
              </a:rPr>
              <a:t>Ауылдаштар</a:t>
            </a:r>
            <a:r>
              <a:rPr lang="en-US" sz="3600" dirty="0">
                <a:latin typeface="Bahnschrift SemiBold Condensed" panose="020B0502040204020203" pitchFamily="34" charset="0"/>
              </a:rPr>
              <a:t>”</a:t>
            </a:r>
            <a:r>
              <a:rPr lang="ba-RU" sz="3600" dirty="0">
                <a:latin typeface="Bahnschrift SemiBold Condensed" panose="020B0502040204020203" pitchFamily="34" charset="0"/>
              </a:rPr>
              <a:t> байрамына тиклем ауллды тарбиәләп өлгөрөргә;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a-RU" sz="3600" dirty="0">
                <a:latin typeface="Bahnschrift SemiBold Condensed" panose="020B0502040204020203" pitchFamily="34" charset="0"/>
              </a:rPr>
              <a:t> Саф һауа һуларға сығып килерлек урын эшләргә;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EDD737-8C8F-4910-AE9C-BD79D5A06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202" y="24105"/>
            <a:ext cx="2964997" cy="20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09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3CDA3-A60E-4F69-BD8B-F0B3F270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21" y="257953"/>
            <a:ext cx="10396882" cy="1151965"/>
          </a:xfrm>
        </p:spPr>
        <p:txBody>
          <a:bodyPr>
            <a:noAutofit/>
          </a:bodyPr>
          <a:lstStyle/>
          <a:p>
            <a:r>
              <a:rPr lang="ba-RU" sz="8000" u="sng" dirty="0">
                <a:latin typeface="Bahnschrift SemiBold SemiConden" panose="020B0502040204020203" pitchFamily="34" charset="0"/>
              </a:rPr>
              <a:t>Задачалар:</a:t>
            </a:r>
            <a:endParaRPr lang="ru-RU" sz="8000" u="sng" dirty="0">
              <a:latin typeface="Bahnschrift SemiBold SemiConden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CA687-E4AE-4AFA-97EE-CE2074743317}"/>
              </a:ext>
            </a:extLst>
          </p:cNvPr>
          <p:cNvSpPr txBox="1"/>
          <p:nvPr/>
        </p:nvSpPr>
        <p:spPr>
          <a:xfrm>
            <a:off x="685801" y="1613118"/>
            <a:ext cx="971465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a-RU" sz="44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ba-RU" sz="4400" dirty="0">
                <a:latin typeface="Bahnschrift Condensed" panose="020B0502040204020203" pitchFamily="34" charset="0"/>
              </a:rPr>
              <a:t>Балалар менән ололарҙы саҡырырға;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4400" dirty="0" err="1">
                <a:latin typeface="Bahnschrift Condensed" panose="020B0502040204020203" pitchFamily="34" charset="0"/>
              </a:rPr>
              <a:t>Кәрәкле</a:t>
            </a:r>
            <a:r>
              <a:rPr lang="ru-RU" sz="4400" dirty="0">
                <a:latin typeface="Bahnschrift Condensed" panose="020B0502040204020203" pitchFamily="34" charset="0"/>
              </a:rPr>
              <a:t> </a:t>
            </a:r>
            <a:r>
              <a:rPr lang="ru-RU" sz="4400" dirty="0" err="1">
                <a:latin typeface="Bahnschrift Condensed" panose="020B0502040204020203" pitchFamily="34" charset="0"/>
              </a:rPr>
              <a:t>әйберҙәр</a:t>
            </a:r>
            <a:r>
              <a:rPr lang="ru-RU" sz="4400" dirty="0">
                <a:latin typeface="Bahnschrift Condensed" panose="020B0502040204020203" pitchFamily="34" charset="0"/>
              </a:rPr>
              <a:t> </a:t>
            </a:r>
            <a:r>
              <a:rPr lang="ru-RU" sz="4400" dirty="0" err="1">
                <a:latin typeface="Bahnschrift Condensed" panose="020B0502040204020203" pitchFamily="34" charset="0"/>
              </a:rPr>
              <a:t>алыр</a:t>
            </a:r>
            <a:r>
              <a:rPr lang="ru-RU" sz="4400" dirty="0">
                <a:latin typeface="Bahnschrift Condensed" panose="020B0502040204020203" pitchFamily="34" charset="0"/>
              </a:rPr>
              <a:t> </a:t>
            </a:r>
            <a:r>
              <a:rPr lang="ru-RU" sz="4400" dirty="0" err="1">
                <a:latin typeface="Bahnschrift Condensed" panose="020B0502040204020203" pitchFamily="34" charset="0"/>
              </a:rPr>
              <a:t>өсөн</a:t>
            </a:r>
            <a:r>
              <a:rPr lang="ru-RU" sz="4400" dirty="0">
                <a:latin typeface="Bahnschrift Condensed" panose="020B0502040204020203" pitchFamily="34" charset="0"/>
              </a:rPr>
              <a:t> спонсор </a:t>
            </a:r>
            <a:r>
              <a:rPr lang="ru-RU" sz="4400" dirty="0" err="1">
                <a:latin typeface="Bahnschrift Condensed" panose="020B0502040204020203" pitchFamily="34" charset="0"/>
              </a:rPr>
              <a:t>табырға</a:t>
            </a:r>
            <a:r>
              <a:rPr lang="ru-RU" sz="4400" dirty="0">
                <a:latin typeface="Bahnschrift Condensed" panose="020B0502040204020203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4400" dirty="0" err="1">
                <a:latin typeface="Bahnschrift Condensed" panose="020B0502040204020203" pitchFamily="34" charset="0"/>
              </a:rPr>
              <a:t>Ағас</a:t>
            </a:r>
            <a:r>
              <a:rPr lang="ru-RU" sz="4400" dirty="0">
                <a:latin typeface="Bahnschrift Condensed" panose="020B0502040204020203" pitchFamily="34" charset="0"/>
              </a:rPr>
              <a:t> </a:t>
            </a:r>
            <a:r>
              <a:rPr lang="ru-RU" sz="4400" dirty="0" err="1">
                <a:latin typeface="Bahnschrift Condensed" panose="020B0502040204020203" pitchFamily="34" charset="0"/>
              </a:rPr>
              <a:t>ултылтырлыҡ</a:t>
            </a:r>
            <a:r>
              <a:rPr lang="ru-RU" sz="4400" dirty="0">
                <a:latin typeface="Bahnschrift Condensed" panose="020B0502040204020203" pitchFamily="34" charset="0"/>
              </a:rPr>
              <a:t> </a:t>
            </a:r>
            <a:r>
              <a:rPr lang="ru-RU" sz="4400" dirty="0" err="1">
                <a:latin typeface="Bahnschrift Condensed" panose="020B0502040204020203" pitchFamily="34" charset="0"/>
              </a:rPr>
              <a:t>урын</a:t>
            </a:r>
            <a:r>
              <a:rPr lang="ru-RU" sz="4400" dirty="0">
                <a:latin typeface="Bahnschrift Condensed" panose="020B0502040204020203" pitchFamily="34" charset="0"/>
              </a:rPr>
              <a:t> </a:t>
            </a:r>
            <a:r>
              <a:rPr lang="ru-RU" sz="4400" dirty="0" err="1">
                <a:latin typeface="Bahnschrift Condensed" panose="020B0502040204020203" pitchFamily="34" charset="0"/>
              </a:rPr>
              <a:t>эҙларга</a:t>
            </a:r>
            <a:r>
              <a:rPr lang="ru-RU" sz="4400" dirty="0">
                <a:latin typeface="Bahnschrift Condensed" panose="020B0502040204020203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4400" dirty="0" err="1">
                <a:latin typeface="Bahnschrift Condensed" panose="020B0502040204020203" pitchFamily="34" charset="0"/>
              </a:rPr>
              <a:t>Сүп-сарҙар</a:t>
            </a:r>
            <a:r>
              <a:rPr lang="ru-RU" sz="4400" dirty="0">
                <a:latin typeface="Bahnschrift Condensed" panose="020B0502040204020203" pitchFamily="34" charset="0"/>
              </a:rPr>
              <a:t> </a:t>
            </a:r>
            <a:r>
              <a:rPr lang="ru-RU" sz="4400" dirty="0" err="1">
                <a:latin typeface="Bahnschrift Condensed" panose="020B0502040204020203" pitchFamily="34" charset="0"/>
              </a:rPr>
              <a:t>түгерлек</a:t>
            </a:r>
            <a:r>
              <a:rPr lang="ru-RU" sz="4400" dirty="0">
                <a:latin typeface="Bahnschrift Condensed" panose="020B0502040204020203" pitchFamily="34" charset="0"/>
              </a:rPr>
              <a:t> транспорт </a:t>
            </a:r>
            <a:r>
              <a:rPr lang="ru-RU" sz="4400" dirty="0" err="1">
                <a:latin typeface="Bahnschrift Condensed" panose="020B0502040204020203" pitchFamily="34" charset="0"/>
              </a:rPr>
              <a:t>һорашырға</a:t>
            </a:r>
            <a:r>
              <a:rPr lang="ru-RU" sz="4400" dirty="0">
                <a:latin typeface="Bahnschrift Condensed" panose="020B0502040204020203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2294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3BEFD-B4DF-422E-9DA0-F3BB91791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24543"/>
            <a:ext cx="10396882" cy="1151965"/>
          </a:xfrm>
        </p:spPr>
        <p:txBody>
          <a:bodyPr>
            <a:normAutofit/>
          </a:bodyPr>
          <a:lstStyle/>
          <a:p>
            <a:r>
              <a:rPr lang="ba-RU" sz="7200" u="sng" dirty="0">
                <a:latin typeface="Bahnschrift SemiBold SemiConden" panose="020B0502040204020203" pitchFamily="34" charset="0"/>
              </a:rPr>
              <a:t>Проблемалар:</a:t>
            </a:r>
            <a:endParaRPr lang="ru-RU" sz="7200" u="sng" dirty="0">
              <a:latin typeface="Bahnschrift SemiBold SemiConden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DF8C3-2927-4560-904B-9094C55ADB67}"/>
              </a:ext>
            </a:extLst>
          </p:cNvPr>
          <p:cNvSpPr txBox="1"/>
          <p:nvPr/>
        </p:nvSpPr>
        <p:spPr>
          <a:xfrm>
            <a:off x="406348" y="1818155"/>
            <a:ext cx="1067633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8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4800" dirty="0" err="1">
                <a:latin typeface="Bahnschrift Condensed" panose="020B0502040204020203" pitchFamily="34" charset="0"/>
              </a:rPr>
              <a:t>Сүп-сарҙар</a:t>
            </a:r>
            <a:r>
              <a:rPr lang="ru-RU" sz="4800" dirty="0">
                <a:latin typeface="Bahnschrift Condensed" panose="020B0502040204020203" pitchFamily="34" charset="0"/>
              </a:rPr>
              <a:t> </a:t>
            </a:r>
            <a:r>
              <a:rPr lang="ru-RU" sz="4800" dirty="0" err="1">
                <a:latin typeface="Bahnschrift Condensed" panose="020B0502040204020203" pitchFamily="34" charset="0"/>
              </a:rPr>
              <a:t>түгерлек</a:t>
            </a:r>
            <a:r>
              <a:rPr lang="ru-RU" sz="4800" dirty="0">
                <a:latin typeface="Bahnschrift Condensed" panose="020B0502040204020203" pitchFamily="34" charset="0"/>
              </a:rPr>
              <a:t> транспорт </a:t>
            </a:r>
            <a:r>
              <a:rPr lang="ru-RU" sz="4800" dirty="0" err="1">
                <a:latin typeface="Bahnschrift Condensed" panose="020B0502040204020203" pitchFamily="34" charset="0"/>
              </a:rPr>
              <a:t>һорашырға</a:t>
            </a:r>
            <a:r>
              <a:rPr lang="ru-RU" sz="4800" dirty="0">
                <a:latin typeface="Bahnschrift Condensed" panose="020B0502040204020203" pitchFamily="34" charset="0"/>
              </a:rPr>
              <a:t>;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8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4800" dirty="0" err="1">
                <a:latin typeface="Bahnschrift Condensed" panose="020B0502040204020203" pitchFamily="34" charset="0"/>
              </a:rPr>
              <a:t>Кәрәкле</a:t>
            </a:r>
            <a:r>
              <a:rPr lang="ru-RU" sz="4800" dirty="0">
                <a:latin typeface="Bahnschrift Condensed" panose="020B0502040204020203" pitchFamily="34" charset="0"/>
              </a:rPr>
              <a:t> </a:t>
            </a:r>
            <a:r>
              <a:rPr lang="ru-RU" sz="4800" dirty="0" err="1">
                <a:latin typeface="Bahnschrift Condensed" panose="020B0502040204020203" pitchFamily="34" charset="0"/>
              </a:rPr>
              <a:t>әйберҙәр</a:t>
            </a:r>
            <a:r>
              <a:rPr lang="ru-RU" sz="4800" dirty="0">
                <a:latin typeface="Bahnschrift Condensed" panose="020B0502040204020203" pitchFamily="34" charset="0"/>
              </a:rPr>
              <a:t> </a:t>
            </a:r>
            <a:r>
              <a:rPr lang="ru-RU" sz="4800" dirty="0" err="1">
                <a:latin typeface="Bahnschrift Condensed" panose="020B0502040204020203" pitchFamily="34" charset="0"/>
              </a:rPr>
              <a:t>алыр</a:t>
            </a:r>
            <a:r>
              <a:rPr lang="ru-RU" sz="4800" dirty="0">
                <a:latin typeface="Bahnschrift Condensed" panose="020B0502040204020203" pitchFamily="34" charset="0"/>
              </a:rPr>
              <a:t> </a:t>
            </a:r>
            <a:r>
              <a:rPr lang="ru-RU" sz="4800" dirty="0" err="1">
                <a:latin typeface="Bahnschrift Condensed" panose="020B0502040204020203" pitchFamily="34" charset="0"/>
              </a:rPr>
              <a:t>өсөн</a:t>
            </a:r>
            <a:r>
              <a:rPr lang="ru-RU" sz="4800" dirty="0">
                <a:latin typeface="Bahnschrift Condensed" panose="020B0502040204020203" pitchFamily="34" charset="0"/>
              </a:rPr>
              <a:t> спонсор </a:t>
            </a:r>
            <a:r>
              <a:rPr lang="ru-RU" sz="4800" dirty="0" err="1">
                <a:latin typeface="Bahnschrift Condensed" panose="020B0502040204020203" pitchFamily="34" charset="0"/>
              </a:rPr>
              <a:t>табырға</a:t>
            </a:r>
            <a:r>
              <a:rPr lang="ru-RU" sz="4800" dirty="0">
                <a:latin typeface="Bahnschrift Condensed" panose="020B0502040204020203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8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4800" dirty="0" err="1">
                <a:latin typeface="Bahnschrift Condensed" panose="020B0502040204020203" pitchFamily="34" charset="0"/>
              </a:rPr>
              <a:t>Ағас</a:t>
            </a:r>
            <a:r>
              <a:rPr lang="ru-RU" sz="4800" dirty="0">
                <a:latin typeface="Bahnschrift Condensed" panose="020B0502040204020203" pitchFamily="34" charset="0"/>
              </a:rPr>
              <a:t> </a:t>
            </a:r>
            <a:r>
              <a:rPr lang="ru-RU" sz="4800" dirty="0" err="1">
                <a:latin typeface="Bahnschrift Condensed" panose="020B0502040204020203" pitchFamily="34" charset="0"/>
              </a:rPr>
              <a:t>ултылтырлыҡ</a:t>
            </a:r>
            <a:r>
              <a:rPr lang="ru-RU" sz="4800" dirty="0">
                <a:latin typeface="Bahnschrift Condensed" panose="020B0502040204020203" pitchFamily="34" charset="0"/>
              </a:rPr>
              <a:t> </a:t>
            </a:r>
            <a:r>
              <a:rPr lang="ru-RU" sz="4800" dirty="0" err="1">
                <a:latin typeface="Bahnschrift Condensed" panose="020B0502040204020203" pitchFamily="34" charset="0"/>
              </a:rPr>
              <a:t>урын</a:t>
            </a:r>
            <a:r>
              <a:rPr lang="ru-RU" sz="4800" dirty="0">
                <a:latin typeface="Bahnschrift Condensed" panose="020B0502040204020203" pitchFamily="34" charset="0"/>
              </a:rPr>
              <a:t> </a:t>
            </a:r>
            <a:r>
              <a:rPr lang="ru-RU" sz="4800" dirty="0" err="1">
                <a:latin typeface="Bahnschrift Condensed" panose="020B0502040204020203" pitchFamily="34" charset="0"/>
              </a:rPr>
              <a:t>эҙларга</a:t>
            </a:r>
            <a:r>
              <a:rPr lang="ru-RU" sz="4800" dirty="0">
                <a:latin typeface="Bahnschrift Condensed" panose="020B0502040204020203" pitchFamily="34" charset="0"/>
              </a:rPr>
              <a:t>; </a:t>
            </a:r>
            <a:r>
              <a:rPr lang="ru-RU" sz="48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 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8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4800" dirty="0" err="1">
                <a:latin typeface="Bahnschrift Condensed" panose="020B0502040204020203" pitchFamily="34" charset="0"/>
              </a:rPr>
              <a:t>Ҡатнашыусыларға</a:t>
            </a:r>
            <a:r>
              <a:rPr lang="ru-RU" sz="4800" dirty="0">
                <a:latin typeface="Bahnschrift Condense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663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8BCA5-0A69-4C68-A1CF-6A1ACA96D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14312"/>
            <a:ext cx="10644188" cy="1614488"/>
          </a:xfrm>
        </p:spPr>
        <p:txBody>
          <a:bodyPr>
            <a:noAutofit/>
          </a:bodyPr>
          <a:lstStyle/>
          <a:p>
            <a:r>
              <a:rPr lang="ba-RU" sz="9600" u="sng" dirty="0">
                <a:latin typeface="Bahnschrift SemiBold SemiConden" panose="020B0502040204020203" pitchFamily="34" charset="0"/>
              </a:rPr>
              <a:t>Эштарҙен барыуы:</a:t>
            </a:r>
            <a:endParaRPr lang="ru-RU" sz="9600" u="sng" dirty="0">
              <a:latin typeface="Bahnschrift SemiBold SemiConden" panose="020B0502040204020203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2F5C2C2-8175-44A3-9B9B-607254FFF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1" y="2143126"/>
            <a:ext cx="10429685" cy="31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E5CB3-E34D-4D57-B650-21029ACF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48" y="179773"/>
            <a:ext cx="10396882" cy="1151965"/>
          </a:xfrm>
        </p:spPr>
        <p:txBody>
          <a:bodyPr>
            <a:normAutofit/>
          </a:bodyPr>
          <a:lstStyle/>
          <a:p>
            <a:r>
              <a:rPr lang="ba-RU" sz="6600" u="sng" dirty="0">
                <a:latin typeface="Bahnschrift SemiBold SemiConden" panose="020B0502040204020203" pitchFamily="34" charset="0"/>
              </a:rPr>
              <a:t>спонсорҙар эзлау:</a:t>
            </a:r>
            <a:endParaRPr lang="ru-RU" sz="6600" u="sng" dirty="0">
              <a:latin typeface="Bahnschrift SemiBold SemiConden" panose="020B0502040204020203" pitchFamily="34" charset="0"/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96E279B3-A460-457D-99C3-A1F9AB303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92" y="1127746"/>
            <a:ext cx="6411232" cy="50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55F3ABFC-6492-4278-8382-343A656E9222}"/>
              </a:ext>
            </a:extLst>
          </p:cNvPr>
          <p:cNvCxnSpPr>
            <a:cxnSpLocks/>
          </p:cNvCxnSpPr>
          <p:nvPr/>
        </p:nvCxnSpPr>
        <p:spPr>
          <a:xfrm flipH="1">
            <a:off x="7199790" y="2279711"/>
            <a:ext cx="1642369" cy="978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C22314D-91DA-480C-B18D-51EF3F944CEA}"/>
              </a:ext>
            </a:extLst>
          </p:cNvPr>
          <p:cNvCxnSpPr/>
          <p:nvPr/>
        </p:nvCxnSpPr>
        <p:spPr>
          <a:xfrm>
            <a:off x="1935332" y="2565647"/>
            <a:ext cx="1961965" cy="698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8C2F0D3-DCC7-4845-AAA1-F2E33AC7CEB3}"/>
              </a:ext>
            </a:extLst>
          </p:cNvPr>
          <p:cNvSpPr txBox="1"/>
          <p:nvPr/>
        </p:nvSpPr>
        <p:spPr>
          <a:xfrm>
            <a:off x="738522" y="1764026"/>
            <a:ext cx="1001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a-RU" u="sng" dirty="0">
                <a:latin typeface="Bahnschrift SemiBold SemiConden" panose="020B0502040204020203" pitchFamily="34" charset="0"/>
              </a:rPr>
              <a:t>Әсәй</a:t>
            </a:r>
            <a:r>
              <a:rPr lang="ru-RU" u="sng" dirty="0">
                <a:latin typeface="Bahnschrift SemiBold SemiConden" panose="020B0502040204020203" pitchFamily="34" charset="0"/>
              </a:rPr>
              <a:t>*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1144B2-520C-40C4-9F2D-48151C7C7A7B}"/>
              </a:ext>
            </a:extLst>
          </p:cNvPr>
          <p:cNvSpPr txBox="1"/>
          <p:nvPr/>
        </p:nvSpPr>
        <p:spPr>
          <a:xfrm>
            <a:off x="9124765" y="1764026"/>
            <a:ext cx="17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a-RU" u="sng" dirty="0">
                <a:latin typeface="Bahnschrift SemiBold SemiConden" panose="020B0502040204020203" pitchFamily="34" charset="0"/>
              </a:rPr>
              <a:t>Атай</a:t>
            </a:r>
            <a:r>
              <a:rPr lang="en-US" u="sng" dirty="0">
                <a:latin typeface="Bahnschrift SemiBold SemiConden" panose="020B0502040204020203" pitchFamily="34" charset="0"/>
              </a:rPr>
              <a:t>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83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05C6AC-E802-404F-906B-31BCBBEB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1" y="982217"/>
            <a:ext cx="8519886" cy="46239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0E3D5-A68A-4856-8EE8-B23F7C69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1" y="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ba-RU" u="sng" dirty="0">
                <a:latin typeface="Bahnschrift SemiBold SemiConden" panose="020B0502040204020203" pitchFamily="34" charset="0"/>
              </a:rPr>
              <a:t>Сүп-сар түгерлек транспорт эҙлаү:</a:t>
            </a:r>
            <a:endParaRPr lang="ru-RU" u="sng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3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0E5250-1BE5-480C-929A-2307A052E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8E766-64A4-47B2-B94B-F23B125D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17" y="3739911"/>
            <a:ext cx="10396882" cy="1151965"/>
          </a:xfrm>
        </p:spPr>
        <p:txBody>
          <a:bodyPr>
            <a:noAutofit/>
          </a:bodyPr>
          <a:lstStyle/>
          <a:p>
            <a:r>
              <a:rPr lang="ba-RU" sz="8000" b="1" u="sng" dirty="0">
                <a:latin typeface="Bahnschrift SemiBold SemiConden" panose="020B0502040204020203" pitchFamily="34" charset="0"/>
              </a:rPr>
              <a:t>Ҡый йыйыу:</a:t>
            </a:r>
            <a:endParaRPr lang="ru-RU" sz="8000" b="1" u="sng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9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111FEB0-648D-4995-865B-D318BF23B0D5}"/>
              </a:ext>
            </a:extLst>
          </p:cNvPr>
          <p:cNvCxnSpPr/>
          <p:nvPr/>
        </p:nvCxnSpPr>
        <p:spPr>
          <a:xfrm>
            <a:off x="5704703" y="-1"/>
            <a:ext cx="782596" cy="559869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A591B1F-9167-4BB7-A30A-FC59B4D338C1}"/>
              </a:ext>
            </a:extLst>
          </p:cNvPr>
          <p:cNvCxnSpPr/>
          <p:nvPr/>
        </p:nvCxnSpPr>
        <p:spPr>
          <a:xfrm flipH="1">
            <a:off x="5704702" y="-1"/>
            <a:ext cx="782597" cy="56147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35A47998-0AFA-46FA-B4D6-A71AD25D7C82}"/>
              </a:ext>
            </a:extLst>
          </p:cNvPr>
          <p:cNvCxnSpPr/>
          <p:nvPr/>
        </p:nvCxnSpPr>
        <p:spPr>
          <a:xfrm rot="10800000" flipV="1">
            <a:off x="5101390" y="2807368"/>
            <a:ext cx="994611" cy="6216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B8A492A6-5710-4785-9B80-40B1838BDE24}"/>
              </a:ext>
            </a:extLst>
          </p:cNvPr>
          <p:cNvCxnSpPr/>
          <p:nvPr/>
        </p:nvCxnSpPr>
        <p:spPr>
          <a:xfrm>
            <a:off x="6096000" y="2799347"/>
            <a:ext cx="770021" cy="62965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8D2D13-B566-4D36-8319-050CCE218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831" y="0"/>
            <a:ext cx="4244872" cy="64810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CC74F8-9F24-45D9-BECA-50806656D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299" y="-1"/>
            <a:ext cx="4860758" cy="648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73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286</TotalTime>
  <Words>130</Words>
  <Application>Microsoft Office PowerPoint</Application>
  <PresentationFormat>Широкоэкранный</PresentationFormat>
  <Paragraphs>24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Bahnschrift Condensed</vt:lpstr>
      <vt:lpstr>Bahnschrift SemiBold</vt:lpstr>
      <vt:lpstr>Bahnschrift SemiBold Condensed</vt:lpstr>
      <vt:lpstr>Bahnschrift SemiBold SemiConden</vt:lpstr>
      <vt:lpstr>Impact</vt:lpstr>
      <vt:lpstr>Wingdings</vt:lpstr>
      <vt:lpstr>Главное мероприятие</vt:lpstr>
      <vt:lpstr>Презентация PowerPoint</vt:lpstr>
      <vt:lpstr>Маҡсаттар:</vt:lpstr>
      <vt:lpstr>Задачалар:</vt:lpstr>
      <vt:lpstr>Проблемалар:</vt:lpstr>
      <vt:lpstr>Эштарҙен барыуы:</vt:lpstr>
      <vt:lpstr>спонсорҙар эзлау:</vt:lpstr>
      <vt:lpstr>Сүп-сар түгерлек транспорт эҙлаү:</vt:lpstr>
      <vt:lpstr>Ҡый йыйыу:</vt:lpstr>
      <vt:lpstr>Презентация PowerPoint</vt:lpstr>
      <vt:lpstr>Презентация PowerPoint</vt:lpstr>
      <vt:lpstr>Ағастар ултыртыу: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результаты:</vt:lpstr>
      <vt:lpstr>Ошолайтып, минең тыуып үҫкән ауылымдың «Майған» тауында бәләкәй генә булһа ла ағастар посадкаһы барлыҡҡа килде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Filbertus Claudius</dc:creator>
  <cp:lastModifiedBy>Filbertus Claudius</cp:lastModifiedBy>
  <cp:revision>17</cp:revision>
  <dcterms:created xsi:type="dcterms:W3CDTF">2021-04-15T10:57:57Z</dcterms:created>
  <dcterms:modified xsi:type="dcterms:W3CDTF">2021-04-15T15:44:36Z</dcterms:modified>
</cp:coreProperties>
</file>