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Lst>
  <p:notesMasterIdLst>
    <p:notesMasterId r:id="rId17"/>
  </p:notesMasterIdLst>
  <p:handoutMasterIdLst>
    <p:handoutMasterId r:id="rId18"/>
  </p:handoutMasterIdLst>
  <p:sldIdLst>
    <p:sldId id="464" r:id="rId2"/>
    <p:sldId id="478" r:id="rId3"/>
    <p:sldId id="472" r:id="rId4"/>
    <p:sldId id="423" r:id="rId5"/>
    <p:sldId id="446" r:id="rId6"/>
    <p:sldId id="445" r:id="rId7"/>
    <p:sldId id="448" r:id="rId8"/>
    <p:sldId id="479" r:id="rId9"/>
    <p:sldId id="449" r:id="rId10"/>
    <p:sldId id="444" r:id="rId11"/>
    <p:sldId id="477" r:id="rId12"/>
    <p:sldId id="473" r:id="rId13"/>
    <p:sldId id="474" r:id="rId14"/>
    <p:sldId id="475" r:id="rId15"/>
    <p:sldId id="476" r:id="rId16"/>
  </p:sldIdLst>
  <p:sldSz cx="9144000" cy="6858000" type="screen4x3"/>
  <p:notesSz cx="6858000" cy="9144000"/>
  <p:defaultTextStyle>
    <a:defPPr>
      <a:defRPr lang="ru-RU"/>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66"/>
    <a:srgbClr val="000099"/>
    <a:srgbClr val="990033"/>
    <a:srgbClr val="996633"/>
    <a:srgbClr val="CC6600"/>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2743" autoAdjust="0"/>
    <p:restoredTop sz="86441" autoAdjust="0"/>
  </p:normalViewPr>
  <p:slideViewPr>
    <p:cSldViewPr>
      <p:cViewPr varScale="1">
        <p:scale>
          <a:sx n="82" d="100"/>
          <a:sy n="82" d="100"/>
        </p:scale>
        <p:origin x="102" y="60"/>
      </p:cViewPr>
      <p:guideLst>
        <p:guide orient="horz" pos="2160"/>
        <p:guide pos="2880"/>
      </p:guideLst>
    </p:cSldViewPr>
  </p:slideViewPr>
  <p:outlineViewPr>
    <p:cViewPr>
      <p:scale>
        <a:sx n="33" d="100"/>
        <a:sy n="33" d="100"/>
      </p:scale>
      <p:origin x="246" y="504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8" d="100"/>
          <a:sy n="48" d="100"/>
        </p:scale>
        <p:origin x="-916" y="-6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defRPr>
            </a:lvl1pPr>
          </a:lstStyle>
          <a:p>
            <a:pPr>
              <a:defRPr/>
            </a:pPr>
            <a:endParaRPr lang="ru-RU"/>
          </a:p>
        </p:txBody>
      </p:sp>
      <p:sp>
        <p:nvSpPr>
          <p:cNvPr id="7680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ru-RU"/>
          </a:p>
        </p:txBody>
      </p:sp>
      <p:sp>
        <p:nvSpPr>
          <p:cNvPr id="7680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atin typeface="Arial" charset="0"/>
              </a:defRPr>
            </a:lvl1pPr>
          </a:lstStyle>
          <a:p>
            <a:pPr>
              <a:defRPr/>
            </a:pPr>
            <a:endParaRPr lang="ru-RU"/>
          </a:p>
        </p:txBody>
      </p:sp>
      <p:sp>
        <p:nvSpPr>
          <p:cNvPr id="7680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a:defRPr/>
            </a:pPr>
            <a:fld id="{5DAE673C-A1E1-4366-849A-EC642B8602DE}" type="slidenum">
              <a:rPr lang="ru-RU" altLang="ru-RU"/>
              <a:pPr>
                <a:defRPr/>
              </a:pPr>
              <a:t>‹#›</a:t>
            </a:fld>
            <a:endParaRPr lang="ru-RU" altLang="ru-RU"/>
          </a:p>
        </p:txBody>
      </p:sp>
    </p:spTree>
    <p:extLst>
      <p:ext uri="{BB962C8B-B14F-4D97-AF65-F5344CB8AC3E}">
        <p14:creationId xmlns:p14="http://schemas.microsoft.com/office/powerpoint/2010/main" val="24819433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6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defRPr>
            </a:lvl1pPr>
          </a:lstStyle>
          <a:p>
            <a:pPr>
              <a:defRPr/>
            </a:pPr>
            <a:endParaRPr lang="ru-RU"/>
          </a:p>
        </p:txBody>
      </p:sp>
      <p:sp>
        <p:nvSpPr>
          <p:cNvPr id="1361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ru-RU"/>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1361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atin typeface="Arial" charset="0"/>
              </a:defRPr>
            </a:lvl1pPr>
          </a:lstStyle>
          <a:p>
            <a:pPr>
              <a:defRPr/>
            </a:pPr>
            <a:endParaRPr lang="ru-RU"/>
          </a:p>
        </p:txBody>
      </p:sp>
      <p:sp>
        <p:nvSpPr>
          <p:cNvPr id="1361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a:defRPr/>
            </a:pPr>
            <a:fld id="{33D3FA40-4253-4666-9FAC-480EC860706F}" type="slidenum">
              <a:rPr lang="ru-RU" altLang="ru-RU"/>
              <a:pPr>
                <a:defRPr/>
              </a:pPr>
              <a:t>‹#›</a:t>
            </a:fld>
            <a:endParaRPr lang="ru-RU" altLang="ru-RU"/>
          </a:p>
        </p:txBody>
      </p:sp>
    </p:spTree>
    <p:extLst>
      <p:ext uri="{BB962C8B-B14F-4D97-AF65-F5344CB8AC3E}">
        <p14:creationId xmlns:p14="http://schemas.microsoft.com/office/powerpoint/2010/main" val="11852777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934200"/>
            <a:chOff x="0" y="0"/>
            <a:chExt cx="5760" cy="4368"/>
          </a:xfrm>
        </p:grpSpPr>
        <p:sp>
          <p:nvSpPr>
            <p:cNvPr id="5"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lgn="ctr" eaLnBrk="1" hangingPunct="1">
                <a:defRPr/>
              </a:pPr>
              <a:endParaRPr lang="ru-RU"/>
            </a:p>
          </p:txBody>
        </p:sp>
        <p:sp>
          <p:nvSpPr>
            <p:cNvPr id="6" name="Freeform 4"/>
            <p:cNvSpPr>
              <a:spLocks/>
            </p:cNvSpPr>
            <p:nvPr/>
          </p:nvSpPr>
          <p:spPr bwMode="hidden">
            <a:xfrm>
              <a:off x="0" y="2496"/>
              <a:ext cx="2112" cy="1604"/>
            </a:xfrm>
            <a:custGeom>
              <a:avLst/>
              <a:gdLst>
                <a:gd name="T0" fmla="*/ 559 w 2123"/>
                <a:gd name="T1" fmla="*/ 706 h 1696"/>
                <a:gd name="T2" fmla="*/ 523 w 2123"/>
                <a:gd name="T3" fmla="*/ 462 h 1696"/>
                <a:gd name="T4" fmla="*/ 649 w 2123"/>
                <a:gd name="T5" fmla="*/ 269 h 1696"/>
                <a:gd name="T6" fmla="*/ 892 w 2123"/>
                <a:gd name="T7" fmla="*/ 398 h 1696"/>
                <a:gd name="T8" fmla="*/ 1172 w 2123"/>
                <a:gd name="T9" fmla="*/ 587 h 1696"/>
                <a:gd name="T10" fmla="*/ 1429 w 2123"/>
                <a:gd name="T11" fmla="*/ 750 h 1696"/>
                <a:gd name="T12" fmla="*/ 1737 w 2123"/>
                <a:gd name="T13" fmla="*/ 920 h 1696"/>
                <a:gd name="T14" fmla="*/ 1815 w 2123"/>
                <a:gd name="T15" fmla="*/ 956 h 1696"/>
                <a:gd name="T16" fmla="*/ 1772 w 2123"/>
                <a:gd name="T17" fmla="*/ 916 h 1696"/>
                <a:gd name="T18" fmla="*/ 1362 w 2123"/>
                <a:gd name="T19" fmla="*/ 678 h 1696"/>
                <a:gd name="T20" fmla="*/ 1048 w 2123"/>
                <a:gd name="T21" fmla="*/ 462 h 1696"/>
                <a:gd name="T22" fmla="*/ 695 w 2123"/>
                <a:gd name="T23" fmla="*/ 222 h 1696"/>
                <a:gd name="T24" fmla="*/ 964 w 2123"/>
                <a:gd name="T25" fmla="*/ 210 h 1696"/>
                <a:gd name="T26" fmla="*/ 1239 w 2123"/>
                <a:gd name="T27" fmla="*/ 215 h 1696"/>
                <a:gd name="T28" fmla="*/ 1558 w 2123"/>
                <a:gd name="T29" fmla="*/ 182 h 1696"/>
                <a:gd name="T30" fmla="*/ 2046 w 2123"/>
                <a:gd name="T31" fmla="*/ 132 h 1696"/>
                <a:gd name="T32" fmla="*/ 2000 w 2123"/>
                <a:gd name="T33" fmla="*/ 117 h 1696"/>
                <a:gd name="T34" fmla="*/ 1487 w 2123"/>
                <a:gd name="T35" fmla="*/ 174 h 1696"/>
                <a:gd name="T36" fmla="*/ 1166 w 2123"/>
                <a:gd name="T37" fmla="*/ 186 h 1696"/>
                <a:gd name="T38" fmla="*/ 731 w 2123"/>
                <a:gd name="T39" fmla="*/ 174 h 1696"/>
                <a:gd name="T40" fmla="*/ 791 w 2123"/>
                <a:gd name="T41" fmla="*/ 154 h 1696"/>
                <a:gd name="T42" fmla="*/ 1100 w 2123"/>
                <a:gd name="T43" fmla="*/ 0 h 1696"/>
                <a:gd name="T44" fmla="*/ 1048 w 2123"/>
                <a:gd name="T45" fmla="*/ 21 h 1696"/>
                <a:gd name="T46" fmla="*/ 975 w 2123"/>
                <a:gd name="T47" fmla="*/ 57 h 1696"/>
                <a:gd name="T48" fmla="*/ 827 w 2123"/>
                <a:gd name="T49" fmla="*/ 130 h 1696"/>
                <a:gd name="T50" fmla="*/ 649 w 2123"/>
                <a:gd name="T51" fmla="*/ 190 h 1696"/>
                <a:gd name="T52" fmla="*/ 613 w 2123"/>
                <a:gd name="T53" fmla="*/ 243 h 1696"/>
                <a:gd name="T54" fmla="*/ 291 w 2123"/>
                <a:gd name="T55" fmla="*/ 398 h 1696"/>
                <a:gd name="T56" fmla="*/ 0 w 2123"/>
                <a:gd name="T57" fmla="*/ 491 h 1696"/>
                <a:gd name="T58" fmla="*/ 0 w 2123"/>
                <a:gd name="T59" fmla="*/ 495 h 1696"/>
                <a:gd name="T60" fmla="*/ 0 w 2123"/>
                <a:gd name="T61" fmla="*/ 519 h 1696"/>
                <a:gd name="T62" fmla="*/ 287 w 2123"/>
                <a:gd name="T63" fmla="*/ 429 h 1696"/>
                <a:gd name="T64" fmla="*/ 571 w 2123"/>
                <a:gd name="T65" fmla="*/ 291 h 1696"/>
                <a:gd name="T66" fmla="*/ 487 w 2123"/>
                <a:gd name="T67" fmla="*/ 454 h 1696"/>
                <a:gd name="T68" fmla="*/ 505 w 2123"/>
                <a:gd name="T69" fmla="*/ 673 h 1696"/>
                <a:gd name="T70" fmla="*/ 446 w 2123"/>
                <a:gd name="T71" fmla="*/ 790 h 1696"/>
                <a:gd name="T72" fmla="*/ 315 w 2123"/>
                <a:gd name="T73" fmla="*/ 1002 h 1696"/>
                <a:gd name="T74" fmla="*/ 309 w 2123"/>
                <a:gd name="T75" fmla="*/ 1147 h 1696"/>
                <a:gd name="T76" fmla="*/ 315 w 2123"/>
                <a:gd name="T77" fmla="*/ 1147 h 1696"/>
                <a:gd name="T78" fmla="*/ 333 w 2123"/>
                <a:gd name="T79" fmla="*/ 1051 h 1696"/>
                <a:gd name="T80" fmla="*/ 559 w 2123"/>
                <a:gd name="T81" fmla="*/ 706 h 1696"/>
                <a:gd name="T82" fmla="*/ 559 w 2123"/>
                <a:gd name="T83" fmla="*/ 706 h 169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 name="Freeform 5"/>
            <p:cNvSpPr>
              <a:spLocks/>
            </p:cNvSpPr>
            <p:nvPr/>
          </p:nvSpPr>
          <p:spPr bwMode="hidden">
            <a:xfrm>
              <a:off x="2092" y="3233"/>
              <a:ext cx="3668" cy="943"/>
            </a:xfrm>
            <a:custGeom>
              <a:avLst/>
              <a:gdLst>
                <a:gd name="T0" fmla="*/ 3338 w 3668"/>
                <a:gd name="T1" fmla="*/ 288 h 943"/>
                <a:gd name="T2" fmla="*/ 3194 w 3668"/>
                <a:gd name="T3" fmla="*/ 258 h 943"/>
                <a:gd name="T4" fmla="*/ 2816 w 3668"/>
                <a:gd name="T5" fmla="*/ 234 h 943"/>
                <a:gd name="T6" fmla="*/ 2330 w 3668"/>
                <a:gd name="T7" fmla="*/ 306 h 943"/>
                <a:gd name="T8" fmla="*/ 2372 w 3668"/>
                <a:gd name="T9" fmla="*/ 258 h 943"/>
                <a:gd name="T10" fmla="*/ 2624 w 3668"/>
                <a:gd name="T11" fmla="*/ 132 h 943"/>
                <a:gd name="T12" fmla="*/ 2707 w 3668"/>
                <a:gd name="T13" fmla="*/ 24 h 943"/>
                <a:gd name="T14" fmla="*/ 2642 w 3668"/>
                <a:gd name="T15" fmla="*/ 12 h 943"/>
                <a:gd name="T16" fmla="*/ 2515 w 3668"/>
                <a:gd name="T17" fmla="*/ 54 h 943"/>
                <a:gd name="T18" fmla="*/ 2324 w 3668"/>
                <a:gd name="T19" fmla="*/ 66 h 943"/>
                <a:gd name="T20" fmla="*/ 2101 w 3668"/>
                <a:gd name="T21" fmla="*/ 90 h 943"/>
                <a:gd name="T22" fmla="*/ 1855 w 3668"/>
                <a:gd name="T23" fmla="*/ 228 h 943"/>
                <a:gd name="T24" fmla="*/ 1591 w 3668"/>
                <a:gd name="T25" fmla="*/ 337 h 943"/>
                <a:gd name="T26" fmla="*/ 1459 w 3668"/>
                <a:gd name="T27" fmla="*/ 379 h 943"/>
                <a:gd name="T28" fmla="*/ 1417 w 3668"/>
                <a:gd name="T29" fmla="*/ 361 h 943"/>
                <a:gd name="T30" fmla="*/ 1363 w 3668"/>
                <a:gd name="T31" fmla="*/ 331 h 943"/>
                <a:gd name="T32" fmla="*/ 1344 w 3668"/>
                <a:gd name="T33" fmla="*/ 312 h 943"/>
                <a:gd name="T34" fmla="*/ 1290 w 3668"/>
                <a:gd name="T35" fmla="*/ 288 h 943"/>
                <a:gd name="T36" fmla="*/ 1230 w 3668"/>
                <a:gd name="T37" fmla="*/ 252 h 943"/>
                <a:gd name="T38" fmla="*/ 1119 w 3668"/>
                <a:gd name="T39" fmla="*/ 227 h 943"/>
                <a:gd name="T40" fmla="*/ 1320 w 3668"/>
                <a:gd name="T41" fmla="*/ 438 h 943"/>
                <a:gd name="T42" fmla="*/ 960 w 3668"/>
                <a:gd name="T43" fmla="*/ 558 h 943"/>
                <a:gd name="T44" fmla="*/ 474 w 3668"/>
                <a:gd name="T45" fmla="*/ 630 h 943"/>
                <a:gd name="T46" fmla="*/ 132 w 3668"/>
                <a:gd name="T47" fmla="*/ 781 h 943"/>
                <a:gd name="T48" fmla="*/ 234 w 3668"/>
                <a:gd name="T49" fmla="*/ 847 h 943"/>
                <a:gd name="T50" fmla="*/ 925 w 3668"/>
                <a:gd name="T51" fmla="*/ 739 h 943"/>
                <a:gd name="T52" fmla="*/ 637 w 3668"/>
                <a:gd name="T53" fmla="*/ 925 h 943"/>
                <a:gd name="T54" fmla="*/ 1405 w 3668"/>
                <a:gd name="T55" fmla="*/ 943 h 943"/>
                <a:gd name="T56" fmla="*/ 1447 w 3668"/>
                <a:gd name="T57" fmla="*/ 943 h 943"/>
                <a:gd name="T58" fmla="*/ 2888 w 3668"/>
                <a:gd name="T59" fmla="*/ 859 h 943"/>
                <a:gd name="T60" fmla="*/ 2582 w 3668"/>
                <a:gd name="T61" fmla="*/ 708 h 943"/>
                <a:gd name="T62" fmla="*/ 2299 w 3668"/>
                <a:gd name="T63" fmla="*/ 606 h 943"/>
                <a:gd name="T64" fmla="*/ 2606 w 3668"/>
                <a:gd name="T65" fmla="*/ 588 h 943"/>
                <a:gd name="T66" fmla="*/ 3001 w 3668"/>
                <a:gd name="T67" fmla="*/ 582 h 943"/>
                <a:gd name="T68" fmla="*/ 3452 w 3668"/>
                <a:gd name="T69" fmla="*/ 438 h 943"/>
                <a:gd name="T70" fmla="*/ 3668 w 3668"/>
                <a:gd name="T71" fmla="*/ 312 h 943"/>
                <a:gd name="T72" fmla="*/ 3482 w 3668"/>
                <a:gd name="T73" fmla="*/ 300 h 94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8" name="Freeform 6"/>
            <p:cNvSpPr>
              <a:spLocks/>
            </p:cNvSpPr>
            <p:nvPr/>
          </p:nvSpPr>
          <p:spPr bwMode="hidden">
            <a:xfrm>
              <a:off x="0" y="524"/>
              <a:ext cx="973" cy="1195"/>
            </a:xfrm>
            <a:custGeom>
              <a:avLst/>
              <a:gdLst>
                <a:gd name="T0" fmla="*/ 330 w 969"/>
                <a:gd name="T1" fmla="*/ 1207 h 1192"/>
                <a:gd name="T2" fmla="*/ 504 w 969"/>
                <a:gd name="T3" fmla="*/ 1213 h 1192"/>
                <a:gd name="T4" fmla="*/ 594 w 969"/>
                <a:gd name="T5" fmla="*/ 1171 h 1192"/>
                <a:gd name="T6" fmla="*/ 834 w 969"/>
                <a:gd name="T7" fmla="*/ 1106 h 1192"/>
                <a:gd name="T8" fmla="*/ 961 w 969"/>
                <a:gd name="T9" fmla="*/ 1076 h 1192"/>
                <a:gd name="T10" fmla="*/ 780 w 969"/>
                <a:gd name="T11" fmla="*/ 1007 h 1192"/>
                <a:gd name="T12" fmla="*/ 570 w 969"/>
                <a:gd name="T13" fmla="*/ 967 h 1192"/>
                <a:gd name="T14" fmla="*/ 204 w 969"/>
                <a:gd name="T15" fmla="*/ 985 h 1192"/>
                <a:gd name="T16" fmla="*/ 306 w 969"/>
                <a:gd name="T17" fmla="*/ 907 h 1192"/>
                <a:gd name="T18" fmla="*/ 510 w 969"/>
                <a:gd name="T19" fmla="*/ 817 h 1192"/>
                <a:gd name="T20" fmla="*/ 715 w 969"/>
                <a:gd name="T21" fmla="*/ 685 h 1192"/>
                <a:gd name="T22" fmla="*/ 721 w 969"/>
                <a:gd name="T23" fmla="*/ 685 h 1192"/>
                <a:gd name="T24" fmla="*/ 733 w 969"/>
                <a:gd name="T25" fmla="*/ 679 h 1192"/>
                <a:gd name="T26" fmla="*/ 774 w 969"/>
                <a:gd name="T27" fmla="*/ 661 h 1192"/>
                <a:gd name="T28" fmla="*/ 798 w 969"/>
                <a:gd name="T29" fmla="*/ 655 h 1192"/>
                <a:gd name="T30" fmla="*/ 810 w 969"/>
                <a:gd name="T31" fmla="*/ 643 h 1192"/>
                <a:gd name="T32" fmla="*/ 816 w 969"/>
                <a:gd name="T33" fmla="*/ 631 h 1192"/>
                <a:gd name="T34" fmla="*/ 810 w 969"/>
                <a:gd name="T35" fmla="*/ 625 h 1192"/>
                <a:gd name="T36" fmla="*/ 804 w 969"/>
                <a:gd name="T37" fmla="*/ 613 h 1192"/>
                <a:gd name="T38" fmla="*/ 804 w 969"/>
                <a:gd name="T39" fmla="*/ 582 h 1192"/>
                <a:gd name="T40" fmla="*/ 816 w 969"/>
                <a:gd name="T41" fmla="*/ 552 h 1192"/>
                <a:gd name="T42" fmla="*/ 828 w 969"/>
                <a:gd name="T43" fmla="*/ 522 h 1192"/>
                <a:gd name="T44" fmla="*/ 846 w 969"/>
                <a:gd name="T45" fmla="*/ 492 h 1192"/>
                <a:gd name="T46" fmla="*/ 861 w 969"/>
                <a:gd name="T47" fmla="*/ 462 h 1192"/>
                <a:gd name="T48" fmla="*/ 869 w 969"/>
                <a:gd name="T49" fmla="*/ 444 h 1192"/>
                <a:gd name="T50" fmla="*/ 877 w 969"/>
                <a:gd name="T51" fmla="*/ 438 h 1192"/>
                <a:gd name="T52" fmla="*/ 877 w 969"/>
                <a:gd name="T53" fmla="*/ 354 h 1192"/>
                <a:gd name="T54" fmla="*/ 877 w 969"/>
                <a:gd name="T55" fmla="*/ 348 h 1192"/>
                <a:gd name="T56" fmla="*/ 883 w 969"/>
                <a:gd name="T57" fmla="*/ 342 h 1192"/>
                <a:gd name="T58" fmla="*/ 901 w 969"/>
                <a:gd name="T59" fmla="*/ 312 h 1192"/>
                <a:gd name="T60" fmla="*/ 913 w 969"/>
                <a:gd name="T61" fmla="*/ 276 h 1192"/>
                <a:gd name="T62" fmla="*/ 925 w 969"/>
                <a:gd name="T63" fmla="*/ 246 h 1192"/>
                <a:gd name="T64" fmla="*/ 931 w 969"/>
                <a:gd name="T65" fmla="*/ 234 h 1192"/>
                <a:gd name="T66" fmla="*/ 937 w 969"/>
                <a:gd name="T67" fmla="*/ 222 h 1192"/>
                <a:gd name="T68" fmla="*/ 955 w 969"/>
                <a:gd name="T69" fmla="*/ 173 h 1192"/>
                <a:gd name="T70" fmla="*/ 973 w 969"/>
                <a:gd name="T71" fmla="*/ 137 h 1192"/>
                <a:gd name="T72" fmla="*/ 979 w 969"/>
                <a:gd name="T73" fmla="*/ 125 h 1192"/>
                <a:gd name="T74" fmla="*/ 979 w 969"/>
                <a:gd name="T75" fmla="*/ 119 h 1192"/>
                <a:gd name="T76" fmla="*/ 997 w 969"/>
                <a:gd name="T77" fmla="*/ 0 h 1192"/>
                <a:gd name="T78" fmla="*/ 973 w 969"/>
                <a:gd name="T79" fmla="*/ 47 h 1192"/>
                <a:gd name="T80" fmla="*/ 804 w 969"/>
                <a:gd name="T81" fmla="*/ 113 h 1192"/>
                <a:gd name="T82" fmla="*/ 727 w 969"/>
                <a:gd name="T83" fmla="*/ 161 h 1192"/>
                <a:gd name="T84" fmla="*/ 474 w 969"/>
                <a:gd name="T85" fmla="*/ 240 h 1192"/>
                <a:gd name="T86" fmla="*/ 288 w 969"/>
                <a:gd name="T87" fmla="*/ 294 h 1192"/>
                <a:gd name="T88" fmla="*/ 180 w 969"/>
                <a:gd name="T89" fmla="*/ 300 h 1192"/>
                <a:gd name="T90" fmla="*/ 12 w 969"/>
                <a:gd name="T91" fmla="*/ 492 h 1192"/>
                <a:gd name="T92" fmla="*/ 0 w 969"/>
                <a:gd name="T93" fmla="*/ 516 h 1192"/>
                <a:gd name="T94" fmla="*/ 0 w 969"/>
                <a:gd name="T95" fmla="*/ 1207 h 1192"/>
                <a:gd name="T96" fmla="*/ 96 w 969"/>
                <a:gd name="T97" fmla="*/ 1201 h 1192"/>
                <a:gd name="T98" fmla="*/ 330 w 969"/>
                <a:gd name="T99" fmla="*/ 1207 h 1192"/>
                <a:gd name="T100" fmla="*/ 330 w 969"/>
                <a:gd name="T101" fmla="*/ 1207 h 11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9" name="Freeform 7"/>
            <p:cNvSpPr>
              <a:spLocks/>
            </p:cNvSpPr>
            <p:nvPr/>
          </p:nvSpPr>
          <p:spPr bwMode="hidden">
            <a:xfrm>
              <a:off x="3188" y="1"/>
              <a:ext cx="2570" cy="2266"/>
            </a:xfrm>
            <a:custGeom>
              <a:avLst/>
              <a:gdLst>
                <a:gd name="T0" fmla="*/ 859 w 2570"/>
                <a:gd name="T1" fmla="*/ 612 h 2266"/>
                <a:gd name="T2" fmla="*/ 1087 w 2570"/>
                <a:gd name="T3" fmla="*/ 853 h 2266"/>
                <a:gd name="T4" fmla="*/ 961 w 2570"/>
                <a:gd name="T5" fmla="*/ 913 h 2266"/>
                <a:gd name="T6" fmla="*/ 786 w 2570"/>
                <a:gd name="T7" fmla="*/ 883 h 2266"/>
                <a:gd name="T8" fmla="*/ 450 w 2570"/>
                <a:gd name="T9" fmla="*/ 931 h 2266"/>
                <a:gd name="T10" fmla="*/ 150 w 2570"/>
                <a:gd name="T11" fmla="*/ 1075 h 2266"/>
                <a:gd name="T12" fmla="*/ 78 w 2570"/>
                <a:gd name="T13" fmla="*/ 1165 h 2266"/>
                <a:gd name="T14" fmla="*/ 361 w 2570"/>
                <a:gd name="T15" fmla="*/ 1256 h 2266"/>
                <a:gd name="T16" fmla="*/ 444 w 2570"/>
                <a:gd name="T17" fmla="*/ 1316 h 2266"/>
                <a:gd name="T18" fmla="*/ 697 w 2570"/>
                <a:gd name="T19" fmla="*/ 1400 h 2266"/>
                <a:gd name="T20" fmla="*/ 1026 w 2570"/>
                <a:gd name="T21" fmla="*/ 1346 h 2266"/>
                <a:gd name="T22" fmla="*/ 991 w 2570"/>
                <a:gd name="T23" fmla="*/ 1412 h 2266"/>
                <a:gd name="T24" fmla="*/ 804 w 2570"/>
                <a:gd name="T25" fmla="*/ 1574 h 2266"/>
                <a:gd name="T26" fmla="*/ 726 w 2570"/>
                <a:gd name="T27" fmla="*/ 1718 h 2266"/>
                <a:gd name="T28" fmla="*/ 768 w 2570"/>
                <a:gd name="T29" fmla="*/ 1742 h 2266"/>
                <a:gd name="T30" fmla="*/ 865 w 2570"/>
                <a:gd name="T31" fmla="*/ 1693 h 2266"/>
                <a:gd name="T32" fmla="*/ 991 w 2570"/>
                <a:gd name="T33" fmla="*/ 1699 h 2266"/>
                <a:gd name="T34" fmla="*/ 1135 w 2570"/>
                <a:gd name="T35" fmla="*/ 1627 h 2266"/>
                <a:gd name="T36" fmla="*/ 1183 w 2570"/>
                <a:gd name="T37" fmla="*/ 1669 h 2266"/>
                <a:gd name="T38" fmla="*/ 1399 w 2570"/>
                <a:gd name="T39" fmla="*/ 1436 h 2266"/>
                <a:gd name="T40" fmla="*/ 1615 w 2570"/>
                <a:gd name="T41" fmla="*/ 1334 h 2266"/>
                <a:gd name="T42" fmla="*/ 1645 w 2570"/>
                <a:gd name="T43" fmla="*/ 1370 h 2266"/>
                <a:gd name="T44" fmla="*/ 1681 w 2570"/>
                <a:gd name="T45" fmla="*/ 1430 h 2266"/>
                <a:gd name="T46" fmla="*/ 1699 w 2570"/>
                <a:gd name="T47" fmla="*/ 1466 h 2266"/>
                <a:gd name="T48" fmla="*/ 1747 w 2570"/>
                <a:gd name="T49" fmla="*/ 1550 h 2266"/>
                <a:gd name="T50" fmla="*/ 1772 w 2570"/>
                <a:gd name="T51" fmla="*/ 1586 h 2266"/>
                <a:gd name="T52" fmla="*/ 2124 w 2570"/>
                <a:gd name="T53" fmla="*/ 2248 h 2266"/>
                <a:gd name="T54" fmla="*/ 1693 w 2570"/>
                <a:gd name="T55" fmla="*/ 1322 h 2266"/>
                <a:gd name="T56" fmla="*/ 1861 w 2570"/>
                <a:gd name="T57" fmla="*/ 1165 h 2266"/>
                <a:gd name="T58" fmla="*/ 2173 w 2570"/>
                <a:gd name="T59" fmla="*/ 1099 h 2266"/>
                <a:gd name="T60" fmla="*/ 2390 w 2570"/>
                <a:gd name="T61" fmla="*/ 1009 h 2266"/>
                <a:gd name="T62" fmla="*/ 2570 w 2570"/>
                <a:gd name="T63" fmla="*/ 805 h 2266"/>
                <a:gd name="T64" fmla="*/ 2342 w 2570"/>
                <a:gd name="T65" fmla="*/ 781 h 2266"/>
                <a:gd name="T66" fmla="*/ 2114 w 2570"/>
                <a:gd name="T67" fmla="*/ 763 h 2266"/>
                <a:gd name="T68" fmla="*/ 2408 w 2570"/>
                <a:gd name="T69" fmla="*/ 433 h 2266"/>
                <a:gd name="T70" fmla="*/ 2426 w 2570"/>
                <a:gd name="T71" fmla="*/ 421 h 2266"/>
                <a:gd name="T72" fmla="*/ 2474 w 2570"/>
                <a:gd name="T73" fmla="*/ 379 h 2266"/>
                <a:gd name="T74" fmla="*/ 2492 w 2570"/>
                <a:gd name="T75" fmla="*/ 355 h 2266"/>
                <a:gd name="T76" fmla="*/ 2474 w 2570"/>
                <a:gd name="T77" fmla="*/ 337 h 2266"/>
                <a:gd name="T78" fmla="*/ 2474 w 2570"/>
                <a:gd name="T79" fmla="*/ 271 h 2266"/>
                <a:gd name="T80" fmla="*/ 2492 w 2570"/>
                <a:gd name="T81" fmla="*/ 192 h 2266"/>
                <a:gd name="T82" fmla="*/ 2504 w 2570"/>
                <a:gd name="T83" fmla="*/ 132 h 2266"/>
                <a:gd name="T84" fmla="*/ 2492 w 2570"/>
                <a:gd name="T85" fmla="*/ 36 h 2266"/>
                <a:gd name="T86" fmla="*/ 2492 w 2570"/>
                <a:gd name="T87" fmla="*/ 24 h 2266"/>
                <a:gd name="T88" fmla="*/ 2102 w 2570"/>
                <a:gd name="T89" fmla="*/ 0 h 2266"/>
                <a:gd name="T90" fmla="*/ 1909 w 2570"/>
                <a:gd name="T91" fmla="*/ 90 h 2266"/>
                <a:gd name="T92" fmla="*/ 1747 w 2570"/>
                <a:gd name="T93" fmla="*/ 535 h 2266"/>
                <a:gd name="T94" fmla="*/ 1711 w 2570"/>
                <a:gd name="T95" fmla="*/ 469 h 2266"/>
                <a:gd name="T96" fmla="*/ 1633 w 2570"/>
                <a:gd name="T97" fmla="*/ 144 h 2266"/>
                <a:gd name="T98" fmla="*/ 1579 w 2570"/>
                <a:gd name="T99" fmla="*/ 0 h 2266"/>
                <a:gd name="T100" fmla="*/ 738 w 2570"/>
                <a:gd name="T101" fmla="*/ 186 h 2266"/>
                <a:gd name="T102" fmla="*/ 756 w 2570"/>
                <a:gd name="T103" fmla="*/ 463 h 226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0" name="Freeform 8"/>
            <p:cNvSpPr>
              <a:spLocks/>
            </p:cNvSpPr>
            <p:nvPr/>
          </p:nvSpPr>
          <p:spPr bwMode="hidden">
            <a:xfrm>
              <a:off x="3525" y="1"/>
              <a:ext cx="2185" cy="1508"/>
            </a:xfrm>
            <a:custGeom>
              <a:avLst/>
              <a:gdLst>
                <a:gd name="T0" fmla="*/ 1062 w 2176"/>
                <a:gd name="T1" fmla="*/ 781 h 1505"/>
                <a:gd name="T2" fmla="*/ 1225 w 2176"/>
                <a:gd name="T3" fmla="*/ 1249 h 1505"/>
                <a:gd name="T4" fmla="*/ 984 w 2176"/>
                <a:gd name="T5" fmla="*/ 1207 h 1505"/>
                <a:gd name="T6" fmla="*/ 744 w 2176"/>
                <a:gd name="T7" fmla="*/ 1141 h 1505"/>
                <a:gd name="T8" fmla="*/ 456 w 2176"/>
                <a:gd name="T9" fmla="*/ 1123 h 1505"/>
                <a:gd name="T10" fmla="*/ 0 w 2176"/>
                <a:gd name="T11" fmla="*/ 1093 h 1505"/>
                <a:gd name="T12" fmla="*/ 30 w 2176"/>
                <a:gd name="T13" fmla="*/ 1129 h 1505"/>
                <a:gd name="T14" fmla="*/ 510 w 2176"/>
                <a:gd name="T15" fmla="*/ 1147 h 1505"/>
                <a:gd name="T16" fmla="*/ 798 w 2176"/>
                <a:gd name="T17" fmla="*/ 1201 h 1505"/>
                <a:gd name="T18" fmla="*/ 1165 w 2176"/>
                <a:gd name="T19" fmla="*/ 1322 h 1505"/>
                <a:gd name="T20" fmla="*/ 1100 w 2176"/>
                <a:gd name="T21" fmla="*/ 1340 h 1505"/>
                <a:gd name="T22" fmla="*/ 732 w 2176"/>
                <a:gd name="T23" fmla="*/ 1526 h 1505"/>
                <a:gd name="T24" fmla="*/ 786 w 2176"/>
                <a:gd name="T25" fmla="*/ 1502 h 1505"/>
                <a:gd name="T26" fmla="*/ 889 w 2176"/>
                <a:gd name="T27" fmla="*/ 1460 h 1505"/>
                <a:gd name="T28" fmla="*/ 1050 w 2176"/>
                <a:gd name="T29" fmla="*/ 1376 h 1505"/>
                <a:gd name="T30" fmla="*/ 1249 w 2176"/>
                <a:gd name="T31" fmla="*/ 1316 h 1505"/>
                <a:gd name="T32" fmla="*/ 1302 w 2176"/>
                <a:gd name="T33" fmla="*/ 1237 h 1505"/>
                <a:gd name="T34" fmla="*/ 1681 w 2176"/>
                <a:gd name="T35" fmla="*/ 1057 h 1505"/>
                <a:gd name="T36" fmla="*/ 1987 w 2176"/>
                <a:gd name="T37" fmla="*/ 967 h 1505"/>
                <a:gd name="T38" fmla="*/ 2239 w 2176"/>
                <a:gd name="T39" fmla="*/ 835 h 1505"/>
                <a:gd name="T40" fmla="*/ 2017 w 2176"/>
                <a:gd name="T41" fmla="*/ 925 h 1505"/>
                <a:gd name="T42" fmla="*/ 1705 w 2176"/>
                <a:gd name="T43" fmla="*/ 1003 h 1505"/>
                <a:gd name="T44" fmla="*/ 1381 w 2176"/>
                <a:gd name="T45" fmla="*/ 1165 h 1505"/>
                <a:gd name="T46" fmla="*/ 1543 w 2176"/>
                <a:gd name="T47" fmla="*/ 919 h 1505"/>
                <a:gd name="T48" fmla="*/ 1669 w 2176"/>
                <a:gd name="T49" fmla="*/ 552 h 1505"/>
                <a:gd name="T50" fmla="*/ 1789 w 2176"/>
                <a:gd name="T51" fmla="*/ 379 h 1505"/>
                <a:gd name="T52" fmla="*/ 2035 w 2176"/>
                <a:gd name="T53" fmla="*/ 60 h 1505"/>
                <a:gd name="T54" fmla="*/ 2059 w 2176"/>
                <a:gd name="T55" fmla="*/ 0 h 1505"/>
                <a:gd name="T56" fmla="*/ 2029 w 2176"/>
                <a:gd name="T57" fmla="*/ 0 h 1505"/>
                <a:gd name="T58" fmla="*/ 1645 w 2176"/>
                <a:gd name="T59" fmla="*/ 487 h 1505"/>
                <a:gd name="T60" fmla="*/ 1519 w 2176"/>
                <a:gd name="T61" fmla="*/ 901 h 1505"/>
                <a:gd name="T62" fmla="*/ 1290 w 2176"/>
                <a:gd name="T63" fmla="*/ 1189 h 1505"/>
                <a:gd name="T64" fmla="*/ 1165 w 2176"/>
                <a:gd name="T65" fmla="*/ 919 h 1505"/>
                <a:gd name="T66" fmla="*/ 1038 w 2176"/>
                <a:gd name="T67" fmla="*/ 547 h 1505"/>
                <a:gd name="T68" fmla="*/ 913 w 2176"/>
                <a:gd name="T69" fmla="*/ 222 h 1505"/>
                <a:gd name="T70" fmla="*/ 810 w 2176"/>
                <a:gd name="T71" fmla="*/ 0 h 1505"/>
                <a:gd name="T72" fmla="*/ 774 w 2176"/>
                <a:gd name="T73" fmla="*/ 0 h 1505"/>
                <a:gd name="T74" fmla="*/ 931 w 2176"/>
                <a:gd name="T75" fmla="*/ 361 h 1505"/>
                <a:gd name="T76" fmla="*/ 1062 w 2176"/>
                <a:gd name="T77" fmla="*/ 781 h 1505"/>
                <a:gd name="T78" fmla="*/ 1062 w 2176"/>
                <a:gd name="T79" fmla="*/ 781 h 150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1" name="Freeform 9"/>
            <p:cNvSpPr>
              <a:spLocks/>
            </p:cNvSpPr>
            <p:nvPr/>
          </p:nvSpPr>
          <p:spPr bwMode="hidden">
            <a:xfrm>
              <a:off x="0" y="649"/>
              <a:ext cx="816" cy="806"/>
            </a:xfrm>
            <a:custGeom>
              <a:avLst/>
              <a:gdLst>
                <a:gd name="T0" fmla="*/ 168 w 813"/>
                <a:gd name="T1" fmla="*/ 571 h 804"/>
                <a:gd name="T2" fmla="*/ 336 w 813"/>
                <a:gd name="T3" fmla="*/ 445 h 804"/>
                <a:gd name="T4" fmla="*/ 660 w 813"/>
                <a:gd name="T5" fmla="*/ 223 h 804"/>
                <a:gd name="T6" fmla="*/ 834 w 813"/>
                <a:gd name="T7" fmla="*/ 0 h 804"/>
                <a:gd name="T8" fmla="*/ 696 w 813"/>
                <a:gd name="T9" fmla="*/ 150 h 804"/>
                <a:gd name="T10" fmla="*/ 151 w 813"/>
                <a:gd name="T11" fmla="*/ 511 h 804"/>
                <a:gd name="T12" fmla="*/ 0 w 813"/>
                <a:gd name="T13" fmla="*/ 746 h 804"/>
                <a:gd name="T14" fmla="*/ 0 w 813"/>
                <a:gd name="T15" fmla="*/ 818 h 804"/>
                <a:gd name="T16" fmla="*/ 168 w 813"/>
                <a:gd name="T17" fmla="*/ 571 h 804"/>
                <a:gd name="T18" fmla="*/ 168 w 813"/>
                <a:gd name="T19" fmla="*/ 571 h 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Freeform 10"/>
            <p:cNvSpPr>
              <a:spLocks/>
            </p:cNvSpPr>
            <p:nvPr/>
          </p:nvSpPr>
          <p:spPr bwMode="hidden">
            <a:xfrm>
              <a:off x="0" y="1545"/>
              <a:ext cx="762" cy="107"/>
            </a:xfrm>
            <a:custGeom>
              <a:avLst/>
              <a:gdLst>
                <a:gd name="T0" fmla="*/ 474 w 759"/>
                <a:gd name="T1" fmla="*/ 66 h 107"/>
                <a:gd name="T2" fmla="*/ 780 w 759"/>
                <a:gd name="T3" fmla="*/ 0 h 107"/>
                <a:gd name="T4" fmla="*/ 510 w 759"/>
                <a:gd name="T5" fmla="*/ 36 h 107"/>
                <a:gd name="T6" fmla="*/ 145 w 759"/>
                <a:gd name="T7" fmla="*/ 48 h 107"/>
                <a:gd name="T8" fmla="*/ 0 w 759"/>
                <a:gd name="T9" fmla="*/ 78 h 107"/>
                <a:gd name="T10" fmla="*/ 0 w 759"/>
                <a:gd name="T11" fmla="*/ 107 h 107"/>
                <a:gd name="T12" fmla="*/ 96 w 759"/>
                <a:gd name="T13" fmla="*/ 89 h 107"/>
                <a:gd name="T14" fmla="*/ 474 w 759"/>
                <a:gd name="T15" fmla="*/ 66 h 107"/>
                <a:gd name="T16" fmla="*/ 474 w 759"/>
                <a:gd name="T17" fmla="*/ 66 h 1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9" h="107">
                  <a:moveTo>
                    <a:pt x="460" y="66"/>
                  </a:moveTo>
                  <a:lnTo>
                    <a:pt x="759" y="0"/>
                  </a:lnTo>
                  <a:lnTo>
                    <a:pt x="496" y="36"/>
                  </a:lnTo>
                  <a:lnTo>
                    <a:pt x="138" y="48"/>
                  </a:lnTo>
                  <a:lnTo>
                    <a:pt x="0" y="78"/>
                  </a:lnTo>
                  <a:lnTo>
                    <a:pt x="0" y="107"/>
                  </a:lnTo>
                  <a:lnTo>
                    <a:pt x="96" y="89"/>
                  </a:lnTo>
                  <a:lnTo>
                    <a:pt x="460" y="6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3" name="Freeform 11"/>
            <p:cNvSpPr>
              <a:spLocks/>
            </p:cNvSpPr>
            <p:nvPr/>
          </p:nvSpPr>
          <p:spPr bwMode="hidden">
            <a:xfrm>
              <a:off x="2314" y="3431"/>
              <a:ext cx="3182" cy="745"/>
            </a:xfrm>
            <a:custGeom>
              <a:avLst/>
              <a:gdLst>
                <a:gd name="T0" fmla="*/ 1429 w 3169"/>
                <a:gd name="T1" fmla="*/ 246 h 743"/>
                <a:gd name="T2" fmla="*/ 1783 w 3169"/>
                <a:gd name="T3" fmla="*/ 240 h 743"/>
                <a:gd name="T4" fmla="*/ 2150 w 3169"/>
                <a:gd name="T5" fmla="*/ 258 h 743"/>
                <a:gd name="T6" fmla="*/ 2576 w 3169"/>
                <a:gd name="T7" fmla="*/ 240 h 743"/>
                <a:gd name="T8" fmla="*/ 3260 w 3169"/>
                <a:gd name="T9" fmla="*/ 211 h 743"/>
                <a:gd name="T10" fmla="*/ 3206 w 3169"/>
                <a:gd name="T11" fmla="*/ 193 h 743"/>
                <a:gd name="T12" fmla="*/ 2492 w 3169"/>
                <a:gd name="T13" fmla="*/ 228 h 743"/>
                <a:gd name="T14" fmla="*/ 2059 w 3169"/>
                <a:gd name="T15" fmla="*/ 228 h 743"/>
                <a:gd name="T16" fmla="*/ 1501 w 3169"/>
                <a:gd name="T17" fmla="*/ 193 h 743"/>
                <a:gd name="T18" fmla="*/ 1585 w 3169"/>
                <a:gd name="T19" fmla="*/ 168 h 743"/>
                <a:gd name="T20" fmla="*/ 2097 w 3169"/>
                <a:gd name="T21" fmla="*/ 0 h 743"/>
                <a:gd name="T22" fmla="*/ 2017 w 3169"/>
                <a:gd name="T23" fmla="*/ 24 h 743"/>
                <a:gd name="T24" fmla="*/ 1892 w 3169"/>
                <a:gd name="T25" fmla="*/ 66 h 743"/>
                <a:gd name="T26" fmla="*/ 1651 w 3169"/>
                <a:gd name="T27" fmla="*/ 138 h 743"/>
                <a:gd name="T28" fmla="*/ 1380 w 3169"/>
                <a:gd name="T29" fmla="*/ 205 h 743"/>
                <a:gd name="T30" fmla="*/ 1303 w 3169"/>
                <a:gd name="T31" fmla="*/ 258 h 743"/>
                <a:gd name="T32" fmla="*/ 786 w 3169"/>
                <a:gd name="T33" fmla="*/ 420 h 743"/>
                <a:gd name="T34" fmla="*/ 342 w 3169"/>
                <a:gd name="T35" fmla="*/ 510 h 743"/>
                <a:gd name="T36" fmla="*/ 0 w 3169"/>
                <a:gd name="T37" fmla="*/ 631 h 743"/>
                <a:gd name="T38" fmla="*/ 306 w 3169"/>
                <a:gd name="T39" fmla="*/ 546 h 743"/>
                <a:gd name="T40" fmla="*/ 756 w 3169"/>
                <a:gd name="T41" fmla="*/ 456 h 743"/>
                <a:gd name="T42" fmla="*/ 1213 w 3169"/>
                <a:gd name="T43" fmla="*/ 318 h 743"/>
                <a:gd name="T44" fmla="*/ 1009 w 3169"/>
                <a:gd name="T45" fmla="*/ 498 h 743"/>
                <a:gd name="T46" fmla="*/ 895 w 3169"/>
                <a:gd name="T47" fmla="*/ 757 h 743"/>
                <a:gd name="T48" fmla="*/ 889 w 3169"/>
                <a:gd name="T49" fmla="*/ 757 h 743"/>
                <a:gd name="T50" fmla="*/ 961 w 3169"/>
                <a:gd name="T51" fmla="*/ 757 h 743"/>
                <a:gd name="T52" fmla="*/ 1050 w 3169"/>
                <a:gd name="T53" fmla="*/ 504 h 743"/>
                <a:gd name="T54" fmla="*/ 1332 w 3169"/>
                <a:gd name="T55" fmla="*/ 288 h 743"/>
                <a:gd name="T56" fmla="*/ 1573 w 3169"/>
                <a:gd name="T57" fmla="*/ 456 h 743"/>
                <a:gd name="T58" fmla="*/ 1819 w 3169"/>
                <a:gd name="T59" fmla="*/ 691 h 743"/>
                <a:gd name="T60" fmla="*/ 1910 w 3169"/>
                <a:gd name="T61" fmla="*/ 757 h 743"/>
                <a:gd name="T62" fmla="*/ 1975 w 3169"/>
                <a:gd name="T63" fmla="*/ 757 h 743"/>
                <a:gd name="T64" fmla="*/ 1741 w 3169"/>
                <a:gd name="T65" fmla="*/ 534 h 743"/>
                <a:gd name="T66" fmla="*/ 1429 w 3169"/>
                <a:gd name="T67" fmla="*/ 246 h 743"/>
                <a:gd name="T68" fmla="*/ 1429 w 3169"/>
                <a:gd name="T69" fmla="*/ 246 h 7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close/>
                </a:path>
              </a:pathLst>
            </a:custGeom>
            <a:gradFill rotWithShape="0">
              <a:gsLst>
                <a:gs pos="0">
                  <a:schemeClr val="accent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4" name="Rectangle 12"/>
            <p:cNvSpPr>
              <a:spLocks noChangeArrowheads="1"/>
            </p:cNvSpPr>
            <p:nvPr/>
          </p:nvSpPr>
          <p:spPr bwMode="hidden">
            <a:xfrm>
              <a:off x="192" y="127"/>
              <a:ext cx="1" cy="1"/>
            </a:xfrm>
            <a:prstGeom prst="rect">
              <a:avLst/>
            </a:prstGeom>
            <a:solidFill>
              <a:srgbClr val="9A1E8D"/>
            </a:solidFill>
            <a:ln>
              <a:noFill/>
            </a:ln>
            <a:extLst/>
          </p:spPr>
          <p:txBody>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algn="ctr" eaLnBrk="1" hangingPunct="1">
                <a:defRPr/>
              </a:pPr>
              <a:endParaRPr lang="ru-RU" altLang="ru-RU" smtClean="0"/>
            </a:p>
          </p:txBody>
        </p:sp>
        <p:sp>
          <p:nvSpPr>
            <p:cNvPr id="15" name="Rectangle 13"/>
            <p:cNvSpPr>
              <a:spLocks noChangeArrowheads="1"/>
            </p:cNvSpPr>
            <p:nvPr/>
          </p:nvSpPr>
          <p:spPr bwMode="hidden">
            <a:xfrm>
              <a:off x="204" y="131"/>
              <a:ext cx="1" cy="1"/>
            </a:xfrm>
            <a:prstGeom prst="rect">
              <a:avLst/>
            </a:prstGeom>
            <a:solidFill>
              <a:srgbClr val="9A1E8D"/>
            </a:solidFill>
            <a:ln>
              <a:noFill/>
            </a:ln>
            <a:extLst/>
          </p:spPr>
          <p:txBody>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algn="ctr" eaLnBrk="1" hangingPunct="1">
                <a:defRPr/>
              </a:pPr>
              <a:endParaRPr lang="ru-RU" altLang="ru-RU" smtClean="0"/>
            </a:p>
          </p:txBody>
        </p:sp>
        <p:sp>
          <p:nvSpPr>
            <p:cNvPr id="16"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lgn="ctr" eaLnBrk="1" hangingPunct="1">
                <a:defRPr/>
              </a:pPr>
              <a:endParaRPr lang="ru-RU"/>
            </a:p>
          </p:txBody>
        </p:sp>
        <p:sp>
          <p:nvSpPr>
            <p:cNvPr id="17"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lgn="ctr" eaLnBrk="1" hangingPunct="1">
                <a:defRPr/>
              </a:pPr>
              <a:endParaRPr lang="ru-RU"/>
            </a:p>
          </p:txBody>
        </p:sp>
        <p:sp>
          <p:nvSpPr>
            <p:cNvPr id="18"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pPr algn="ctr" eaLnBrk="1" hangingPunct="1">
                <a:defRPr/>
              </a:pPr>
              <a:endParaRPr lang="ru-RU"/>
            </a:p>
          </p:txBody>
        </p:sp>
        <p:sp>
          <p:nvSpPr>
            <p:cNvPr id="19" name="Freeform 17"/>
            <p:cNvSpPr>
              <a:spLocks/>
            </p:cNvSpPr>
            <p:nvPr/>
          </p:nvSpPr>
          <p:spPr bwMode="hidden">
            <a:xfrm>
              <a:off x="509" y="229"/>
              <a:ext cx="3188" cy="2024"/>
            </a:xfrm>
            <a:custGeom>
              <a:avLst/>
              <a:gdLst>
                <a:gd name="T0" fmla="*/ 871 w 3188"/>
                <a:gd name="T1" fmla="*/ 1423 h 2024"/>
                <a:gd name="T2" fmla="*/ 907 w 3188"/>
                <a:gd name="T3" fmla="*/ 1393 h 2024"/>
                <a:gd name="T4" fmla="*/ 991 w 3188"/>
                <a:gd name="T5" fmla="*/ 1320 h 2024"/>
                <a:gd name="T6" fmla="*/ 1033 w 3188"/>
                <a:gd name="T7" fmla="*/ 1297 h 2024"/>
                <a:gd name="T8" fmla="*/ 1086 w 3188"/>
                <a:gd name="T9" fmla="*/ 1249 h 2024"/>
                <a:gd name="T10" fmla="*/ 1123 w 3188"/>
                <a:gd name="T11" fmla="*/ 1219 h 2024"/>
                <a:gd name="T12" fmla="*/ 1057 w 3188"/>
                <a:gd name="T13" fmla="*/ 1153 h 2024"/>
                <a:gd name="T14" fmla="*/ 877 w 3188"/>
                <a:gd name="T15" fmla="*/ 1021 h 2024"/>
                <a:gd name="T16" fmla="*/ 655 w 3188"/>
                <a:gd name="T17" fmla="*/ 907 h 2024"/>
                <a:gd name="T18" fmla="*/ 655 w 3188"/>
                <a:gd name="T19" fmla="*/ 846 h 2024"/>
                <a:gd name="T20" fmla="*/ 643 w 3188"/>
                <a:gd name="T21" fmla="*/ 708 h 2024"/>
                <a:gd name="T22" fmla="*/ 552 w 3188"/>
                <a:gd name="T23" fmla="*/ 642 h 2024"/>
                <a:gd name="T24" fmla="*/ 510 w 3188"/>
                <a:gd name="T25" fmla="*/ 570 h 2024"/>
                <a:gd name="T26" fmla="*/ 637 w 3188"/>
                <a:gd name="T27" fmla="*/ 564 h 2024"/>
                <a:gd name="T28" fmla="*/ 763 w 3188"/>
                <a:gd name="T29" fmla="*/ 570 h 2024"/>
                <a:gd name="T30" fmla="*/ 1091 w 3188"/>
                <a:gd name="T31" fmla="*/ 850 h 2024"/>
                <a:gd name="T32" fmla="*/ 1009 w 3188"/>
                <a:gd name="T33" fmla="*/ 566 h 2024"/>
                <a:gd name="T34" fmla="*/ 1054 w 3188"/>
                <a:gd name="T35" fmla="*/ 265 h 2024"/>
                <a:gd name="T36" fmla="*/ 1249 w 3188"/>
                <a:gd name="T37" fmla="*/ 0 h 2024"/>
                <a:gd name="T38" fmla="*/ 1466 w 3188"/>
                <a:gd name="T39" fmla="*/ 292 h 2024"/>
                <a:gd name="T40" fmla="*/ 1475 w 3188"/>
                <a:gd name="T41" fmla="*/ 548 h 2024"/>
                <a:gd name="T42" fmla="*/ 1567 w 3188"/>
                <a:gd name="T43" fmla="*/ 630 h 2024"/>
                <a:gd name="T44" fmla="*/ 1795 w 3188"/>
                <a:gd name="T45" fmla="*/ 365 h 2024"/>
                <a:gd name="T46" fmla="*/ 2245 w 3188"/>
                <a:gd name="T47" fmla="*/ 150 h 2024"/>
                <a:gd name="T48" fmla="*/ 2618 w 3188"/>
                <a:gd name="T49" fmla="*/ 180 h 2024"/>
                <a:gd name="T50" fmla="*/ 3050 w 3188"/>
                <a:gd name="T51" fmla="*/ 150 h 2024"/>
                <a:gd name="T52" fmla="*/ 3140 w 3188"/>
                <a:gd name="T53" fmla="*/ 210 h 2024"/>
                <a:gd name="T54" fmla="*/ 2990 w 3188"/>
                <a:gd name="T55" fmla="*/ 210 h 2024"/>
                <a:gd name="T56" fmla="*/ 2834 w 3188"/>
                <a:gd name="T57" fmla="*/ 377 h 2024"/>
                <a:gd name="T58" fmla="*/ 2702 w 3188"/>
                <a:gd name="T59" fmla="*/ 648 h 2024"/>
                <a:gd name="T60" fmla="*/ 2582 w 3188"/>
                <a:gd name="T61" fmla="*/ 828 h 2024"/>
                <a:gd name="T62" fmla="*/ 2234 w 3188"/>
                <a:gd name="T63" fmla="*/ 1009 h 2024"/>
                <a:gd name="T64" fmla="*/ 1963 w 3188"/>
                <a:gd name="T65" fmla="*/ 1075 h 2024"/>
                <a:gd name="T66" fmla="*/ 2257 w 3188"/>
                <a:gd name="T67" fmla="*/ 1111 h 2024"/>
                <a:gd name="T68" fmla="*/ 2600 w 3188"/>
                <a:gd name="T69" fmla="*/ 1207 h 2024"/>
                <a:gd name="T70" fmla="*/ 2894 w 3188"/>
                <a:gd name="T71" fmla="*/ 1441 h 2024"/>
                <a:gd name="T72" fmla="*/ 3122 w 3188"/>
                <a:gd name="T73" fmla="*/ 1555 h 2024"/>
                <a:gd name="T74" fmla="*/ 3032 w 3188"/>
                <a:gd name="T75" fmla="*/ 1585 h 2024"/>
                <a:gd name="T76" fmla="*/ 3008 w 3188"/>
                <a:gd name="T77" fmla="*/ 1591 h 2024"/>
                <a:gd name="T78" fmla="*/ 2960 w 3188"/>
                <a:gd name="T79" fmla="*/ 1597 h 2024"/>
                <a:gd name="T80" fmla="*/ 2882 w 3188"/>
                <a:gd name="T81" fmla="*/ 1609 h 2024"/>
                <a:gd name="T82" fmla="*/ 2846 w 3188"/>
                <a:gd name="T83" fmla="*/ 1609 h 2024"/>
                <a:gd name="T84" fmla="*/ 2774 w 3188"/>
                <a:gd name="T85" fmla="*/ 1615 h 2024"/>
                <a:gd name="T86" fmla="*/ 2726 w 3188"/>
                <a:gd name="T87" fmla="*/ 1621 h 2024"/>
                <a:gd name="T88" fmla="*/ 2708 w 3188"/>
                <a:gd name="T89" fmla="*/ 1621 h 2024"/>
                <a:gd name="T90" fmla="*/ 2594 w 3188"/>
                <a:gd name="T91" fmla="*/ 1657 h 2024"/>
                <a:gd name="T92" fmla="*/ 2533 w 3188"/>
                <a:gd name="T93" fmla="*/ 1663 h 2024"/>
                <a:gd name="T94" fmla="*/ 2444 w 3188"/>
                <a:gd name="T95" fmla="*/ 1675 h 2024"/>
                <a:gd name="T96" fmla="*/ 2378 w 3188"/>
                <a:gd name="T97" fmla="*/ 1687 h 2024"/>
                <a:gd name="T98" fmla="*/ 2360 w 3188"/>
                <a:gd name="T99" fmla="*/ 1705 h 2024"/>
                <a:gd name="T100" fmla="*/ 2305 w 3188"/>
                <a:gd name="T101" fmla="*/ 1687 h 2024"/>
                <a:gd name="T102" fmla="*/ 2263 w 3188"/>
                <a:gd name="T103" fmla="*/ 1663 h 2024"/>
                <a:gd name="T104" fmla="*/ 2017 w 3188"/>
                <a:gd name="T105" fmla="*/ 1585 h 2024"/>
                <a:gd name="T106" fmla="*/ 1711 w 3188"/>
                <a:gd name="T107" fmla="*/ 1453 h 2024"/>
                <a:gd name="T108" fmla="*/ 1880 w 3188"/>
                <a:gd name="T109" fmla="*/ 1844 h 2024"/>
                <a:gd name="T110" fmla="*/ 1771 w 3188"/>
                <a:gd name="T111" fmla="*/ 1922 h 2024"/>
                <a:gd name="T112" fmla="*/ 1531 w 3188"/>
                <a:gd name="T113" fmla="*/ 1753 h 2024"/>
                <a:gd name="T114" fmla="*/ 1411 w 3188"/>
                <a:gd name="T115" fmla="*/ 1477 h 2024"/>
                <a:gd name="T116" fmla="*/ 1219 w 3188"/>
                <a:gd name="T117" fmla="*/ 1291 h 2024"/>
                <a:gd name="T118" fmla="*/ 127 w 3188"/>
                <a:gd name="T119" fmla="*/ 2006 h 2024"/>
                <a:gd name="T120" fmla="*/ 865 w 3188"/>
                <a:gd name="T121" fmla="*/ 1429 h 202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close/>
                </a:path>
              </a:pathLst>
            </a:cu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20" name="Freeform 18"/>
            <p:cNvSpPr>
              <a:spLocks/>
            </p:cNvSpPr>
            <p:nvPr/>
          </p:nvSpPr>
          <p:spPr bwMode="hidden">
            <a:xfrm>
              <a:off x="1344" y="293"/>
              <a:ext cx="2144" cy="1787"/>
            </a:xfrm>
            <a:custGeom>
              <a:avLst/>
              <a:gdLst>
                <a:gd name="T0" fmla="*/ 318 w 2144"/>
                <a:gd name="T1" fmla="*/ 1078 h 1787"/>
                <a:gd name="T2" fmla="*/ 217 w 2144"/>
                <a:gd name="T3" fmla="*/ 928 h 1787"/>
                <a:gd name="T4" fmla="*/ 102 w 2144"/>
                <a:gd name="T5" fmla="*/ 808 h 1787"/>
                <a:gd name="T6" fmla="*/ 36 w 2144"/>
                <a:gd name="T7" fmla="*/ 742 h 1787"/>
                <a:gd name="T8" fmla="*/ 0 w 2144"/>
                <a:gd name="T9" fmla="*/ 700 h 1787"/>
                <a:gd name="T10" fmla="*/ 270 w 2144"/>
                <a:gd name="T11" fmla="*/ 958 h 1787"/>
                <a:gd name="T12" fmla="*/ 294 w 2144"/>
                <a:gd name="T13" fmla="*/ 1006 h 1787"/>
                <a:gd name="T14" fmla="*/ 367 w 2144"/>
                <a:gd name="T15" fmla="*/ 670 h 1787"/>
                <a:gd name="T16" fmla="*/ 379 w 2144"/>
                <a:gd name="T17" fmla="*/ 411 h 1787"/>
                <a:gd name="T18" fmla="*/ 347 w 2144"/>
                <a:gd name="T19" fmla="*/ 118 h 1787"/>
                <a:gd name="T20" fmla="*/ 393 w 2144"/>
                <a:gd name="T21" fmla="*/ 0 h 1787"/>
                <a:gd name="T22" fmla="*/ 397 w 2144"/>
                <a:gd name="T23" fmla="*/ 357 h 1787"/>
                <a:gd name="T24" fmla="*/ 421 w 2144"/>
                <a:gd name="T25" fmla="*/ 609 h 1787"/>
                <a:gd name="T26" fmla="*/ 385 w 2144"/>
                <a:gd name="T27" fmla="*/ 826 h 1787"/>
                <a:gd name="T28" fmla="*/ 385 w 2144"/>
                <a:gd name="T29" fmla="*/ 1036 h 1787"/>
                <a:gd name="T30" fmla="*/ 877 w 2144"/>
                <a:gd name="T31" fmla="*/ 784 h 1787"/>
                <a:gd name="T32" fmla="*/ 1309 w 2144"/>
                <a:gd name="T33" fmla="*/ 555 h 1787"/>
                <a:gd name="T34" fmla="*/ 1802 w 2144"/>
                <a:gd name="T35" fmla="*/ 249 h 1787"/>
                <a:gd name="T36" fmla="*/ 2096 w 2144"/>
                <a:gd name="T37" fmla="*/ 69 h 1787"/>
                <a:gd name="T38" fmla="*/ 1814 w 2144"/>
                <a:gd name="T39" fmla="*/ 279 h 1787"/>
                <a:gd name="T40" fmla="*/ 1453 w 2144"/>
                <a:gd name="T41" fmla="*/ 501 h 1787"/>
                <a:gd name="T42" fmla="*/ 1123 w 2144"/>
                <a:gd name="T43" fmla="*/ 700 h 1787"/>
                <a:gd name="T44" fmla="*/ 739 w 2144"/>
                <a:gd name="T45" fmla="*/ 898 h 1787"/>
                <a:gd name="T46" fmla="*/ 463 w 2144"/>
                <a:gd name="T47" fmla="*/ 1084 h 1787"/>
                <a:gd name="T48" fmla="*/ 817 w 2144"/>
                <a:gd name="T49" fmla="*/ 1193 h 1787"/>
                <a:gd name="T50" fmla="*/ 1285 w 2144"/>
                <a:gd name="T51" fmla="*/ 1187 h 1787"/>
                <a:gd name="T52" fmla="*/ 1916 w 2144"/>
                <a:gd name="T53" fmla="*/ 1396 h 1787"/>
                <a:gd name="T54" fmla="*/ 2144 w 2144"/>
                <a:gd name="T55" fmla="*/ 1420 h 1787"/>
                <a:gd name="T56" fmla="*/ 1814 w 2144"/>
                <a:gd name="T57" fmla="*/ 1408 h 1787"/>
                <a:gd name="T58" fmla="*/ 1435 w 2144"/>
                <a:gd name="T59" fmla="*/ 1288 h 1787"/>
                <a:gd name="T60" fmla="*/ 1219 w 2144"/>
                <a:gd name="T61" fmla="*/ 1229 h 1787"/>
                <a:gd name="T62" fmla="*/ 799 w 2144"/>
                <a:gd name="T63" fmla="*/ 1223 h 1787"/>
                <a:gd name="T64" fmla="*/ 505 w 2144"/>
                <a:gd name="T65" fmla="*/ 1145 h 1787"/>
                <a:gd name="T66" fmla="*/ 733 w 2144"/>
                <a:gd name="T67" fmla="*/ 1378 h 1787"/>
                <a:gd name="T68" fmla="*/ 877 w 2144"/>
                <a:gd name="T69" fmla="*/ 1619 h 1787"/>
                <a:gd name="T70" fmla="*/ 1009 w 2144"/>
                <a:gd name="T71" fmla="*/ 1787 h 1787"/>
                <a:gd name="T72" fmla="*/ 817 w 2144"/>
                <a:gd name="T73" fmla="*/ 1607 h 1787"/>
                <a:gd name="T74" fmla="*/ 673 w 2144"/>
                <a:gd name="T75" fmla="*/ 1372 h 1787"/>
                <a:gd name="T76" fmla="*/ 415 w 2144"/>
                <a:gd name="T77" fmla="*/ 1109 h 1787"/>
                <a:gd name="T78" fmla="*/ 318 w 2144"/>
                <a:gd name="T79" fmla="*/ 1078 h 1787"/>
                <a:gd name="T80" fmla="*/ 318 w 2144"/>
                <a:gd name="T81" fmla="*/ 1078 h 178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21"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lgn="ctr" eaLnBrk="1" hangingPunct="1">
                <a:defRPr/>
              </a:pPr>
              <a:endParaRPr lang="ru-RU"/>
            </a:p>
          </p:txBody>
        </p:sp>
        <p:sp>
          <p:nvSpPr>
            <p:cNvPr id="22" name="Freeform 20"/>
            <p:cNvSpPr>
              <a:spLocks/>
            </p:cNvSpPr>
            <p:nvPr/>
          </p:nvSpPr>
          <p:spPr bwMode="hidden">
            <a:xfrm>
              <a:off x="3160" y="1860"/>
              <a:ext cx="2162" cy="1934"/>
            </a:xfrm>
            <a:custGeom>
              <a:avLst/>
              <a:gdLst>
                <a:gd name="T0" fmla="*/ 1898 w 2153"/>
                <a:gd name="T1" fmla="*/ 865 h 1930"/>
                <a:gd name="T2" fmla="*/ 1993 w 2153"/>
                <a:gd name="T3" fmla="*/ 1033 h 1930"/>
                <a:gd name="T4" fmla="*/ 2114 w 2153"/>
                <a:gd name="T5" fmla="*/ 1182 h 1930"/>
                <a:gd name="T6" fmla="*/ 2180 w 2153"/>
                <a:gd name="T7" fmla="*/ 1267 h 1930"/>
                <a:gd name="T8" fmla="*/ 2216 w 2153"/>
                <a:gd name="T9" fmla="*/ 1315 h 1930"/>
                <a:gd name="T10" fmla="*/ 1945 w 2153"/>
                <a:gd name="T11" fmla="*/ 991 h 1930"/>
                <a:gd name="T12" fmla="*/ 1916 w 2153"/>
                <a:gd name="T13" fmla="*/ 943 h 1930"/>
                <a:gd name="T14" fmla="*/ 1836 w 2153"/>
                <a:gd name="T15" fmla="*/ 1261 h 1930"/>
                <a:gd name="T16" fmla="*/ 1822 w 2153"/>
                <a:gd name="T17" fmla="*/ 1507 h 1930"/>
                <a:gd name="T18" fmla="*/ 1874 w 2153"/>
                <a:gd name="T19" fmla="*/ 1934 h 1930"/>
                <a:gd name="T20" fmla="*/ 1843 w 2153"/>
                <a:gd name="T21" fmla="*/ 1958 h 1930"/>
                <a:gd name="T22" fmla="*/ 1795 w 2153"/>
                <a:gd name="T23" fmla="*/ 1555 h 1930"/>
                <a:gd name="T24" fmla="*/ 1777 w 2153"/>
                <a:gd name="T25" fmla="*/ 1309 h 1930"/>
                <a:gd name="T26" fmla="*/ 1815 w 2153"/>
                <a:gd name="T27" fmla="*/ 1099 h 1930"/>
                <a:gd name="T28" fmla="*/ 1822 w 2153"/>
                <a:gd name="T29" fmla="*/ 889 h 1930"/>
                <a:gd name="T30" fmla="*/ 1303 w 2153"/>
                <a:gd name="T31" fmla="*/ 1021 h 1930"/>
                <a:gd name="T32" fmla="*/ 848 w 2153"/>
                <a:gd name="T33" fmla="*/ 1146 h 1930"/>
                <a:gd name="T34" fmla="*/ 330 w 2153"/>
                <a:gd name="T35" fmla="*/ 1333 h 1930"/>
                <a:gd name="T36" fmla="*/ 18 w 2153"/>
                <a:gd name="T37" fmla="*/ 1441 h 1930"/>
                <a:gd name="T38" fmla="*/ 318 w 2153"/>
                <a:gd name="T39" fmla="*/ 1303 h 1930"/>
                <a:gd name="T40" fmla="*/ 703 w 2153"/>
                <a:gd name="T41" fmla="*/ 1158 h 1930"/>
                <a:gd name="T42" fmla="*/ 1050 w 2153"/>
                <a:gd name="T43" fmla="*/ 1051 h 1930"/>
                <a:gd name="T44" fmla="*/ 1453 w 2153"/>
                <a:gd name="T45" fmla="*/ 943 h 1930"/>
                <a:gd name="T46" fmla="*/ 1741 w 2153"/>
                <a:gd name="T47" fmla="*/ 829 h 1930"/>
                <a:gd name="T48" fmla="*/ 1375 w 2153"/>
                <a:gd name="T49" fmla="*/ 630 h 1930"/>
                <a:gd name="T50" fmla="*/ 889 w 2153"/>
                <a:gd name="T51" fmla="*/ 522 h 1930"/>
                <a:gd name="T52" fmla="*/ 234 w 2153"/>
                <a:gd name="T53" fmla="*/ 161 h 1930"/>
                <a:gd name="T54" fmla="*/ 0 w 2153"/>
                <a:gd name="T55" fmla="*/ 83 h 1930"/>
                <a:gd name="T56" fmla="*/ 336 w 2153"/>
                <a:gd name="T57" fmla="*/ 179 h 1930"/>
                <a:gd name="T58" fmla="*/ 733 w 2153"/>
                <a:gd name="T59" fmla="*/ 390 h 1930"/>
                <a:gd name="T60" fmla="*/ 961 w 2153"/>
                <a:gd name="T61" fmla="*/ 498 h 1930"/>
                <a:gd name="T62" fmla="*/ 1393 w 2153"/>
                <a:gd name="T63" fmla="*/ 600 h 1930"/>
                <a:gd name="T64" fmla="*/ 1699 w 2153"/>
                <a:gd name="T65" fmla="*/ 757 h 1930"/>
                <a:gd name="T66" fmla="*/ 1465 w 2153"/>
                <a:gd name="T67" fmla="*/ 468 h 1930"/>
                <a:gd name="T68" fmla="*/ 1322 w 2153"/>
                <a:gd name="T69" fmla="*/ 191 h 1930"/>
                <a:gd name="T70" fmla="*/ 1189 w 2153"/>
                <a:gd name="T71" fmla="*/ 0 h 1930"/>
                <a:gd name="T72" fmla="*/ 1381 w 2153"/>
                <a:gd name="T73" fmla="*/ 215 h 1930"/>
                <a:gd name="T74" fmla="*/ 1531 w 2153"/>
                <a:gd name="T75" fmla="*/ 492 h 1930"/>
                <a:gd name="T76" fmla="*/ 1795 w 2153"/>
                <a:gd name="T77" fmla="*/ 817 h 1930"/>
                <a:gd name="T78" fmla="*/ 1898 w 2153"/>
                <a:gd name="T79" fmla="*/ 865 h 1930"/>
                <a:gd name="T80" fmla="*/ 1898 w 2153"/>
                <a:gd name="T81" fmla="*/ 865 h 19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sp>
        <p:nvSpPr>
          <p:cNvPr id="55317" name="Rectangle 21"/>
          <p:cNvSpPr>
            <a:spLocks noGrp="1" noChangeArrowheads="1"/>
          </p:cNvSpPr>
          <p:nvPr>
            <p:ph type="ctrTitle" sz="quarter"/>
          </p:nvPr>
        </p:nvSpPr>
        <p:spPr>
          <a:xfrm>
            <a:off x="685800" y="1828800"/>
            <a:ext cx="7772400" cy="1736725"/>
          </a:xfrm>
        </p:spPr>
        <p:txBody>
          <a:bodyPr/>
          <a:lstStyle>
            <a:lvl1pPr>
              <a:defRPr sz="5400"/>
            </a:lvl1pPr>
          </a:lstStyle>
          <a:p>
            <a:r>
              <a:rPr lang="ru-RU"/>
              <a:t>Образец заголовка</a:t>
            </a:r>
          </a:p>
        </p:txBody>
      </p:sp>
      <p:sp>
        <p:nvSpPr>
          <p:cNvPr id="55318" name="Rectangle 2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23" name="Rectangle 23"/>
          <p:cNvSpPr>
            <a:spLocks noGrp="1" noChangeArrowheads="1"/>
          </p:cNvSpPr>
          <p:nvPr>
            <p:ph type="dt" sz="quarter" idx="10"/>
          </p:nvPr>
        </p:nvSpPr>
        <p:spPr/>
        <p:txBody>
          <a:bodyPr/>
          <a:lstStyle>
            <a:lvl1pPr>
              <a:defRPr/>
            </a:lvl1pPr>
          </a:lstStyle>
          <a:p>
            <a:pPr>
              <a:defRPr/>
            </a:pPr>
            <a:endParaRPr lang="ru-RU"/>
          </a:p>
        </p:txBody>
      </p:sp>
      <p:sp>
        <p:nvSpPr>
          <p:cNvPr id="24" name="Rectangle 24"/>
          <p:cNvSpPr>
            <a:spLocks noGrp="1" noChangeArrowheads="1"/>
          </p:cNvSpPr>
          <p:nvPr>
            <p:ph type="ftr" sz="quarter" idx="11"/>
          </p:nvPr>
        </p:nvSpPr>
        <p:spPr/>
        <p:txBody>
          <a:bodyPr/>
          <a:lstStyle>
            <a:lvl1pPr>
              <a:defRPr/>
            </a:lvl1pPr>
          </a:lstStyle>
          <a:p>
            <a:pPr>
              <a:defRPr/>
            </a:pPr>
            <a:endParaRPr lang="ru-RU"/>
          </a:p>
        </p:txBody>
      </p:sp>
      <p:sp>
        <p:nvSpPr>
          <p:cNvPr id="25" name="Rectangle 25"/>
          <p:cNvSpPr>
            <a:spLocks noGrp="1" noChangeArrowheads="1"/>
          </p:cNvSpPr>
          <p:nvPr>
            <p:ph type="sldNum" sz="quarter" idx="12"/>
          </p:nvPr>
        </p:nvSpPr>
        <p:spPr/>
        <p:txBody>
          <a:bodyPr/>
          <a:lstStyle>
            <a:lvl1pPr>
              <a:defRPr/>
            </a:lvl1pPr>
          </a:lstStyle>
          <a:p>
            <a:pPr>
              <a:defRPr/>
            </a:pPr>
            <a:fld id="{97DBE77B-514A-4723-A5DA-D8677F73ADCD}" type="slidenum">
              <a:rPr lang="ru-RU" altLang="ru-RU"/>
              <a:pPr>
                <a:defRPr/>
              </a:pPr>
              <a:t>‹#›</a:t>
            </a:fld>
            <a:endParaRPr lang="ru-RU" altLang="ru-RU"/>
          </a:p>
        </p:txBody>
      </p:sp>
    </p:spTree>
    <p:extLst>
      <p:ext uri="{BB962C8B-B14F-4D97-AF65-F5344CB8AC3E}">
        <p14:creationId xmlns:p14="http://schemas.microsoft.com/office/powerpoint/2010/main" val="3850572494"/>
      </p:ext>
    </p:extLst>
  </p:cSld>
  <p:clrMapOvr>
    <a:masterClrMapping/>
  </p:clrMapOvr>
  <p:transition spd="slow">
    <p:wedg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3"/>
          <p:cNvSpPr>
            <a:spLocks noGrp="1" noChangeArrowheads="1"/>
          </p:cNvSpPr>
          <p:nvPr>
            <p:ph type="dt" sz="half" idx="10"/>
          </p:nvPr>
        </p:nvSpPr>
        <p:spPr>
          <a:ln/>
        </p:spPr>
        <p:txBody>
          <a:bodyPr/>
          <a:lstStyle>
            <a:lvl1pPr>
              <a:defRPr/>
            </a:lvl1pPr>
          </a:lstStyle>
          <a:p>
            <a:pPr>
              <a:defRPr/>
            </a:pPr>
            <a:endParaRPr lang="ru-RU"/>
          </a:p>
        </p:txBody>
      </p:sp>
      <p:sp>
        <p:nvSpPr>
          <p:cNvPr id="5" name="Rectangle 24"/>
          <p:cNvSpPr>
            <a:spLocks noGrp="1" noChangeArrowheads="1"/>
          </p:cNvSpPr>
          <p:nvPr>
            <p:ph type="ftr" sz="quarter" idx="11"/>
          </p:nvPr>
        </p:nvSpPr>
        <p:spPr>
          <a:ln/>
        </p:spPr>
        <p:txBody>
          <a:bodyPr/>
          <a:lstStyle>
            <a:lvl1pPr>
              <a:defRPr/>
            </a:lvl1pPr>
          </a:lstStyle>
          <a:p>
            <a:pPr>
              <a:defRPr/>
            </a:pPr>
            <a:endParaRPr lang="ru-RU"/>
          </a:p>
        </p:txBody>
      </p:sp>
      <p:sp>
        <p:nvSpPr>
          <p:cNvPr id="6" name="Rectangle 25"/>
          <p:cNvSpPr>
            <a:spLocks noGrp="1" noChangeArrowheads="1"/>
          </p:cNvSpPr>
          <p:nvPr>
            <p:ph type="sldNum" sz="quarter" idx="12"/>
          </p:nvPr>
        </p:nvSpPr>
        <p:spPr>
          <a:ln/>
        </p:spPr>
        <p:txBody>
          <a:bodyPr/>
          <a:lstStyle>
            <a:lvl1pPr>
              <a:defRPr/>
            </a:lvl1pPr>
          </a:lstStyle>
          <a:p>
            <a:pPr>
              <a:defRPr/>
            </a:pPr>
            <a:fld id="{BD753DF4-D71F-485F-B1B7-64B41932D484}" type="slidenum">
              <a:rPr lang="ru-RU" altLang="ru-RU"/>
              <a:pPr>
                <a:defRPr/>
              </a:pPr>
              <a:t>‹#›</a:t>
            </a:fld>
            <a:endParaRPr lang="ru-RU" altLang="ru-RU"/>
          </a:p>
        </p:txBody>
      </p:sp>
    </p:spTree>
    <p:extLst>
      <p:ext uri="{BB962C8B-B14F-4D97-AF65-F5344CB8AC3E}">
        <p14:creationId xmlns:p14="http://schemas.microsoft.com/office/powerpoint/2010/main" val="2449567182"/>
      </p:ext>
    </p:extLst>
  </p:cSld>
  <p:clrMapOvr>
    <a:masterClrMapping/>
  </p:clrMapOvr>
  <p:transition spd="slow">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7813"/>
            <a:ext cx="60198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3"/>
          <p:cNvSpPr>
            <a:spLocks noGrp="1" noChangeArrowheads="1"/>
          </p:cNvSpPr>
          <p:nvPr>
            <p:ph type="dt" sz="half" idx="10"/>
          </p:nvPr>
        </p:nvSpPr>
        <p:spPr>
          <a:ln/>
        </p:spPr>
        <p:txBody>
          <a:bodyPr/>
          <a:lstStyle>
            <a:lvl1pPr>
              <a:defRPr/>
            </a:lvl1pPr>
          </a:lstStyle>
          <a:p>
            <a:pPr>
              <a:defRPr/>
            </a:pPr>
            <a:endParaRPr lang="ru-RU"/>
          </a:p>
        </p:txBody>
      </p:sp>
      <p:sp>
        <p:nvSpPr>
          <p:cNvPr id="5" name="Rectangle 24"/>
          <p:cNvSpPr>
            <a:spLocks noGrp="1" noChangeArrowheads="1"/>
          </p:cNvSpPr>
          <p:nvPr>
            <p:ph type="ftr" sz="quarter" idx="11"/>
          </p:nvPr>
        </p:nvSpPr>
        <p:spPr>
          <a:ln/>
        </p:spPr>
        <p:txBody>
          <a:bodyPr/>
          <a:lstStyle>
            <a:lvl1pPr>
              <a:defRPr/>
            </a:lvl1pPr>
          </a:lstStyle>
          <a:p>
            <a:pPr>
              <a:defRPr/>
            </a:pPr>
            <a:endParaRPr lang="ru-RU"/>
          </a:p>
        </p:txBody>
      </p:sp>
      <p:sp>
        <p:nvSpPr>
          <p:cNvPr id="6" name="Rectangle 25"/>
          <p:cNvSpPr>
            <a:spLocks noGrp="1" noChangeArrowheads="1"/>
          </p:cNvSpPr>
          <p:nvPr>
            <p:ph type="sldNum" sz="quarter" idx="12"/>
          </p:nvPr>
        </p:nvSpPr>
        <p:spPr>
          <a:ln/>
        </p:spPr>
        <p:txBody>
          <a:bodyPr/>
          <a:lstStyle>
            <a:lvl1pPr>
              <a:defRPr/>
            </a:lvl1pPr>
          </a:lstStyle>
          <a:p>
            <a:pPr>
              <a:defRPr/>
            </a:pPr>
            <a:fld id="{4618EBF9-B7FC-4396-86AA-ECE40358ECB8}" type="slidenum">
              <a:rPr lang="ru-RU" altLang="ru-RU"/>
              <a:pPr>
                <a:defRPr/>
              </a:pPr>
              <a:t>‹#›</a:t>
            </a:fld>
            <a:endParaRPr lang="ru-RU" altLang="ru-RU"/>
          </a:p>
        </p:txBody>
      </p:sp>
    </p:spTree>
    <p:extLst>
      <p:ext uri="{BB962C8B-B14F-4D97-AF65-F5344CB8AC3E}">
        <p14:creationId xmlns:p14="http://schemas.microsoft.com/office/powerpoint/2010/main" val="1260652147"/>
      </p:ext>
    </p:extLst>
  </p:cSld>
  <p:clrMapOvr>
    <a:masterClrMapping/>
  </p:clrMapOvr>
  <p:transition spd="slow">
    <p:wedg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77813"/>
            <a:ext cx="8229600" cy="58531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23"/>
          <p:cNvSpPr>
            <a:spLocks noGrp="1" noChangeArrowheads="1"/>
          </p:cNvSpPr>
          <p:nvPr>
            <p:ph type="dt" sz="half" idx="10"/>
          </p:nvPr>
        </p:nvSpPr>
        <p:spPr>
          <a:ln/>
        </p:spPr>
        <p:txBody>
          <a:bodyPr/>
          <a:lstStyle>
            <a:lvl1pPr>
              <a:defRPr/>
            </a:lvl1pPr>
          </a:lstStyle>
          <a:p>
            <a:pPr>
              <a:defRPr/>
            </a:pPr>
            <a:endParaRPr lang="ru-RU"/>
          </a:p>
        </p:txBody>
      </p:sp>
      <p:sp>
        <p:nvSpPr>
          <p:cNvPr id="4" name="Rectangle 24"/>
          <p:cNvSpPr>
            <a:spLocks noGrp="1" noChangeArrowheads="1"/>
          </p:cNvSpPr>
          <p:nvPr>
            <p:ph type="ftr" sz="quarter" idx="11"/>
          </p:nvPr>
        </p:nvSpPr>
        <p:spPr>
          <a:ln/>
        </p:spPr>
        <p:txBody>
          <a:bodyPr/>
          <a:lstStyle>
            <a:lvl1pPr>
              <a:defRPr/>
            </a:lvl1pPr>
          </a:lstStyle>
          <a:p>
            <a:pPr>
              <a:defRPr/>
            </a:pPr>
            <a:endParaRPr lang="ru-RU"/>
          </a:p>
        </p:txBody>
      </p:sp>
      <p:sp>
        <p:nvSpPr>
          <p:cNvPr id="5" name="Rectangle 25"/>
          <p:cNvSpPr>
            <a:spLocks noGrp="1" noChangeArrowheads="1"/>
          </p:cNvSpPr>
          <p:nvPr>
            <p:ph type="sldNum" sz="quarter" idx="12"/>
          </p:nvPr>
        </p:nvSpPr>
        <p:spPr>
          <a:ln/>
        </p:spPr>
        <p:txBody>
          <a:bodyPr/>
          <a:lstStyle>
            <a:lvl1pPr>
              <a:defRPr/>
            </a:lvl1pPr>
          </a:lstStyle>
          <a:p>
            <a:pPr>
              <a:defRPr/>
            </a:pPr>
            <a:fld id="{35EA1C6E-AF5E-4F96-8AA4-1AAAC7F4294A}" type="slidenum">
              <a:rPr lang="ru-RU" altLang="ru-RU"/>
              <a:pPr>
                <a:defRPr/>
              </a:pPr>
              <a:t>‹#›</a:t>
            </a:fld>
            <a:endParaRPr lang="ru-RU" altLang="ru-RU"/>
          </a:p>
        </p:txBody>
      </p:sp>
    </p:spTree>
    <p:extLst>
      <p:ext uri="{BB962C8B-B14F-4D97-AF65-F5344CB8AC3E}">
        <p14:creationId xmlns:p14="http://schemas.microsoft.com/office/powerpoint/2010/main" val="2589433480"/>
      </p:ext>
    </p:extLst>
  </p:cSld>
  <p:clrMapOvr>
    <a:masterClrMapping/>
  </p:clrMapOvr>
  <p:transition spd="slow">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3"/>
          <p:cNvSpPr>
            <a:spLocks noGrp="1" noChangeArrowheads="1"/>
          </p:cNvSpPr>
          <p:nvPr>
            <p:ph type="dt" sz="half" idx="10"/>
          </p:nvPr>
        </p:nvSpPr>
        <p:spPr>
          <a:ln/>
        </p:spPr>
        <p:txBody>
          <a:bodyPr/>
          <a:lstStyle>
            <a:lvl1pPr>
              <a:defRPr/>
            </a:lvl1pPr>
          </a:lstStyle>
          <a:p>
            <a:pPr>
              <a:defRPr/>
            </a:pPr>
            <a:endParaRPr lang="ru-RU"/>
          </a:p>
        </p:txBody>
      </p:sp>
      <p:sp>
        <p:nvSpPr>
          <p:cNvPr id="5" name="Rectangle 24"/>
          <p:cNvSpPr>
            <a:spLocks noGrp="1" noChangeArrowheads="1"/>
          </p:cNvSpPr>
          <p:nvPr>
            <p:ph type="ftr" sz="quarter" idx="11"/>
          </p:nvPr>
        </p:nvSpPr>
        <p:spPr>
          <a:ln/>
        </p:spPr>
        <p:txBody>
          <a:bodyPr/>
          <a:lstStyle>
            <a:lvl1pPr>
              <a:defRPr/>
            </a:lvl1pPr>
          </a:lstStyle>
          <a:p>
            <a:pPr>
              <a:defRPr/>
            </a:pPr>
            <a:endParaRPr lang="ru-RU"/>
          </a:p>
        </p:txBody>
      </p:sp>
      <p:sp>
        <p:nvSpPr>
          <p:cNvPr id="6" name="Rectangle 25"/>
          <p:cNvSpPr>
            <a:spLocks noGrp="1" noChangeArrowheads="1"/>
          </p:cNvSpPr>
          <p:nvPr>
            <p:ph type="sldNum" sz="quarter" idx="12"/>
          </p:nvPr>
        </p:nvSpPr>
        <p:spPr>
          <a:ln/>
        </p:spPr>
        <p:txBody>
          <a:bodyPr/>
          <a:lstStyle>
            <a:lvl1pPr>
              <a:defRPr/>
            </a:lvl1pPr>
          </a:lstStyle>
          <a:p>
            <a:pPr>
              <a:defRPr/>
            </a:pPr>
            <a:fld id="{61B88874-B1D5-4C5D-93C3-95D9F95D578F}" type="slidenum">
              <a:rPr lang="ru-RU" altLang="ru-RU"/>
              <a:pPr>
                <a:defRPr/>
              </a:pPr>
              <a:t>‹#›</a:t>
            </a:fld>
            <a:endParaRPr lang="ru-RU" altLang="ru-RU"/>
          </a:p>
        </p:txBody>
      </p:sp>
    </p:spTree>
    <p:extLst>
      <p:ext uri="{BB962C8B-B14F-4D97-AF65-F5344CB8AC3E}">
        <p14:creationId xmlns:p14="http://schemas.microsoft.com/office/powerpoint/2010/main" val="2050986288"/>
      </p:ext>
    </p:extLst>
  </p:cSld>
  <p:clrMapOvr>
    <a:masterClrMapping/>
  </p:clrMapOvr>
  <p:transition spd="slow">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3"/>
          <p:cNvSpPr>
            <a:spLocks noGrp="1" noChangeArrowheads="1"/>
          </p:cNvSpPr>
          <p:nvPr>
            <p:ph type="dt" sz="half" idx="10"/>
          </p:nvPr>
        </p:nvSpPr>
        <p:spPr>
          <a:ln/>
        </p:spPr>
        <p:txBody>
          <a:bodyPr/>
          <a:lstStyle>
            <a:lvl1pPr>
              <a:defRPr/>
            </a:lvl1pPr>
          </a:lstStyle>
          <a:p>
            <a:pPr>
              <a:defRPr/>
            </a:pPr>
            <a:endParaRPr lang="ru-RU"/>
          </a:p>
        </p:txBody>
      </p:sp>
      <p:sp>
        <p:nvSpPr>
          <p:cNvPr id="5" name="Rectangle 24"/>
          <p:cNvSpPr>
            <a:spLocks noGrp="1" noChangeArrowheads="1"/>
          </p:cNvSpPr>
          <p:nvPr>
            <p:ph type="ftr" sz="quarter" idx="11"/>
          </p:nvPr>
        </p:nvSpPr>
        <p:spPr>
          <a:ln/>
        </p:spPr>
        <p:txBody>
          <a:bodyPr/>
          <a:lstStyle>
            <a:lvl1pPr>
              <a:defRPr/>
            </a:lvl1pPr>
          </a:lstStyle>
          <a:p>
            <a:pPr>
              <a:defRPr/>
            </a:pPr>
            <a:endParaRPr lang="ru-RU"/>
          </a:p>
        </p:txBody>
      </p:sp>
      <p:sp>
        <p:nvSpPr>
          <p:cNvPr id="6" name="Rectangle 25"/>
          <p:cNvSpPr>
            <a:spLocks noGrp="1" noChangeArrowheads="1"/>
          </p:cNvSpPr>
          <p:nvPr>
            <p:ph type="sldNum" sz="quarter" idx="12"/>
          </p:nvPr>
        </p:nvSpPr>
        <p:spPr>
          <a:ln/>
        </p:spPr>
        <p:txBody>
          <a:bodyPr/>
          <a:lstStyle>
            <a:lvl1pPr>
              <a:defRPr/>
            </a:lvl1pPr>
          </a:lstStyle>
          <a:p>
            <a:pPr>
              <a:defRPr/>
            </a:pPr>
            <a:fld id="{AA8FFDB4-3917-45AD-AE45-52DD5434CB1F}" type="slidenum">
              <a:rPr lang="ru-RU" altLang="ru-RU"/>
              <a:pPr>
                <a:defRPr/>
              </a:pPr>
              <a:t>‹#›</a:t>
            </a:fld>
            <a:endParaRPr lang="ru-RU" altLang="ru-RU"/>
          </a:p>
        </p:txBody>
      </p:sp>
    </p:spTree>
    <p:extLst>
      <p:ext uri="{BB962C8B-B14F-4D97-AF65-F5344CB8AC3E}">
        <p14:creationId xmlns:p14="http://schemas.microsoft.com/office/powerpoint/2010/main" val="3536451602"/>
      </p:ext>
    </p:extLst>
  </p:cSld>
  <p:clrMapOvr>
    <a:masterClrMapping/>
  </p:clrMapOvr>
  <p:transition spd="slow">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3"/>
          <p:cNvSpPr>
            <a:spLocks noGrp="1" noChangeArrowheads="1"/>
          </p:cNvSpPr>
          <p:nvPr>
            <p:ph type="dt" sz="half" idx="10"/>
          </p:nvPr>
        </p:nvSpPr>
        <p:spPr>
          <a:ln/>
        </p:spPr>
        <p:txBody>
          <a:bodyPr/>
          <a:lstStyle>
            <a:lvl1pPr>
              <a:defRPr/>
            </a:lvl1pPr>
          </a:lstStyle>
          <a:p>
            <a:pPr>
              <a:defRPr/>
            </a:pPr>
            <a:endParaRPr lang="ru-RU"/>
          </a:p>
        </p:txBody>
      </p:sp>
      <p:sp>
        <p:nvSpPr>
          <p:cNvPr id="6" name="Rectangle 24"/>
          <p:cNvSpPr>
            <a:spLocks noGrp="1" noChangeArrowheads="1"/>
          </p:cNvSpPr>
          <p:nvPr>
            <p:ph type="ftr" sz="quarter" idx="11"/>
          </p:nvPr>
        </p:nvSpPr>
        <p:spPr>
          <a:ln/>
        </p:spPr>
        <p:txBody>
          <a:bodyPr/>
          <a:lstStyle>
            <a:lvl1pPr>
              <a:defRPr/>
            </a:lvl1pPr>
          </a:lstStyle>
          <a:p>
            <a:pPr>
              <a:defRPr/>
            </a:pPr>
            <a:endParaRPr lang="ru-RU"/>
          </a:p>
        </p:txBody>
      </p:sp>
      <p:sp>
        <p:nvSpPr>
          <p:cNvPr id="7" name="Rectangle 25"/>
          <p:cNvSpPr>
            <a:spLocks noGrp="1" noChangeArrowheads="1"/>
          </p:cNvSpPr>
          <p:nvPr>
            <p:ph type="sldNum" sz="quarter" idx="12"/>
          </p:nvPr>
        </p:nvSpPr>
        <p:spPr>
          <a:ln/>
        </p:spPr>
        <p:txBody>
          <a:bodyPr/>
          <a:lstStyle>
            <a:lvl1pPr>
              <a:defRPr/>
            </a:lvl1pPr>
          </a:lstStyle>
          <a:p>
            <a:pPr>
              <a:defRPr/>
            </a:pPr>
            <a:fld id="{496AA7F7-AEAD-4516-8950-A9B91F3FD85A}" type="slidenum">
              <a:rPr lang="ru-RU" altLang="ru-RU"/>
              <a:pPr>
                <a:defRPr/>
              </a:pPr>
              <a:t>‹#›</a:t>
            </a:fld>
            <a:endParaRPr lang="ru-RU" altLang="ru-RU"/>
          </a:p>
        </p:txBody>
      </p:sp>
    </p:spTree>
    <p:extLst>
      <p:ext uri="{BB962C8B-B14F-4D97-AF65-F5344CB8AC3E}">
        <p14:creationId xmlns:p14="http://schemas.microsoft.com/office/powerpoint/2010/main" val="1557431019"/>
      </p:ext>
    </p:extLst>
  </p:cSld>
  <p:clrMapOvr>
    <a:masterClrMapping/>
  </p:clrMapOvr>
  <p:transition spd="slow">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3"/>
          <p:cNvSpPr>
            <a:spLocks noGrp="1" noChangeArrowheads="1"/>
          </p:cNvSpPr>
          <p:nvPr>
            <p:ph type="dt" sz="half" idx="10"/>
          </p:nvPr>
        </p:nvSpPr>
        <p:spPr>
          <a:ln/>
        </p:spPr>
        <p:txBody>
          <a:bodyPr/>
          <a:lstStyle>
            <a:lvl1pPr>
              <a:defRPr/>
            </a:lvl1pPr>
          </a:lstStyle>
          <a:p>
            <a:pPr>
              <a:defRPr/>
            </a:pPr>
            <a:endParaRPr lang="ru-RU"/>
          </a:p>
        </p:txBody>
      </p:sp>
      <p:sp>
        <p:nvSpPr>
          <p:cNvPr id="8" name="Rectangle 24"/>
          <p:cNvSpPr>
            <a:spLocks noGrp="1" noChangeArrowheads="1"/>
          </p:cNvSpPr>
          <p:nvPr>
            <p:ph type="ftr" sz="quarter" idx="11"/>
          </p:nvPr>
        </p:nvSpPr>
        <p:spPr>
          <a:ln/>
        </p:spPr>
        <p:txBody>
          <a:bodyPr/>
          <a:lstStyle>
            <a:lvl1pPr>
              <a:defRPr/>
            </a:lvl1pPr>
          </a:lstStyle>
          <a:p>
            <a:pPr>
              <a:defRPr/>
            </a:pPr>
            <a:endParaRPr lang="ru-RU"/>
          </a:p>
        </p:txBody>
      </p:sp>
      <p:sp>
        <p:nvSpPr>
          <p:cNvPr id="9" name="Rectangle 25"/>
          <p:cNvSpPr>
            <a:spLocks noGrp="1" noChangeArrowheads="1"/>
          </p:cNvSpPr>
          <p:nvPr>
            <p:ph type="sldNum" sz="quarter" idx="12"/>
          </p:nvPr>
        </p:nvSpPr>
        <p:spPr>
          <a:ln/>
        </p:spPr>
        <p:txBody>
          <a:bodyPr/>
          <a:lstStyle>
            <a:lvl1pPr>
              <a:defRPr/>
            </a:lvl1pPr>
          </a:lstStyle>
          <a:p>
            <a:pPr>
              <a:defRPr/>
            </a:pPr>
            <a:fld id="{4B95CF5F-2C45-4839-90AE-21F6600609C0}" type="slidenum">
              <a:rPr lang="ru-RU" altLang="ru-RU"/>
              <a:pPr>
                <a:defRPr/>
              </a:pPr>
              <a:t>‹#›</a:t>
            </a:fld>
            <a:endParaRPr lang="ru-RU" altLang="ru-RU"/>
          </a:p>
        </p:txBody>
      </p:sp>
    </p:spTree>
    <p:extLst>
      <p:ext uri="{BB962C8B-B14F-4D97-AF65-F5344CB8AC3E}">
        <p14:creationId xmlns:p14="http://schemas.microsoft.com/office/powerpoint/2010/main" val="2066293100"/>
      </p:ext>
    </p:extLst>
  </p:cSld>
  <p:clrMapOvr>
    <a:masterClrMapping/>
  </p:clrMapOvr>
  <p:transition spd="slow">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3"/>
          <p:cNvSpPr>
            <a:spLocks noGrp="1" noChangeArrowheads="1"/>
          </p:cNvSpPr>
          <p:nvPr>
            <p:ph type="dt" sz="half" idx="10"/>
          </p:nvPr>
        </p:nvSpPr>
        <p:spPr>
          <a:ln/>
        </p:spPr>
        <p:txBody>
          <a:bodyPr/>
          <a:lstStyle>
            <a:lvl1pPr>
              <a:defRPr/>
            </a:lvl1pPr>
          </a:lstStyle>
          <a:p>
            <a:pPr>
              <a:defRPr/>
            </a:pPr>
            <a:endParaRPr lang="ru-RU"/>
          </a:p>
        </p:txBody>
      </p:sp>
      <p:sp>
        <p:nvSpPr>
          <p:cNvPr id="4" name="Rectangle 24"/>
          <p:cNvSpPr>
            <a:spLocks noGrp="1" noChangeArrowheads="1"/>
          </p:cNvSpPr>
          <p:nvPr>
            <p:ph type="ftr" sz="quarter" idx="11"/>
          </p:nvPr>
        </p:nvSpPr>
        <p:spPr>
          <a:ln/>
        </p:spPr>
        <p:txBody>
          <a:bodyPr/>
          <a:lstStyle>
            <a:lvl1pPr>
              <a:defRPr/>
            </a:lvl1pPr>
          </a:lstStyle>
          <a:p>
            <a:pPr>
              <a:defRPr/>
            </a:pPr>
            <a:endParaRPr lang="ru-RU"/>
          </a:p>
        </p:txBody>
      </p:sp>
      <p:sp>
        <p:nvSpPr>
          <p:cNvPr id="5" name="Rectangle 25"/>
          <p:cNvSpPr>
            <a:spLocks noGrp="1" noChangeArrowheads="1"/>
          </p:cNvSpPr>
          <p:nvPr>
            <p:ph type="sldNum" sz="quarter" idx="12"/>
          </p:nvPr>
        </p:nvSpPr>
        <p:spPr>
          <a:ln/>
        </p:spPr>
        <p:txBody>
          <a:bodyPr/>
          <a:lstStyle>
            <a:lvl1pPr>
              <a:defRPr/>
            </a:lvl1pPr>
          </a:lstStyle>
          <a:p>
            <a:pPr>
              <a:defRPr/>
            </a:pPr>
            <a:fld id="{1B928CCD-1EE9-4406-A366-EA16D793F8F5}" type="slidenum">
              <a:rPr lang="ru-RU" altLang="ru-RU"/>
              <a:pPr>
                <a:defRPr/>
              </a:pPr>
              <a:t>‹#›</a:t>
            </a:fld>
            <a:endParaRPr lang="ru-RU" altLang="ru-RU"/>
          </a:p>
        </p:txBody>
      </p:sp>
    </p:spTree>
    <p:extLst>
      <p:ext uri="{BB962C8B-B14F-4D97-AF65-F5344CB8AC3E}">
        <p14:creationId xmlns:p14="http://schemas.microsoft.com/office/powerpoint/2010/main" val="1609484257"/>
      </p:ext>
    </p:extLst>
  </p:cSld>
  <p:clrMapOvr>
    <a:masterClrMapping/>
  </p:clrMapOvr>
  <p:transition spd="slow">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a:ln/>
        </p:spPr>
        <p:txBody>
          <a:bodyPr/>
          <a:lstStyle>
            <a:lvl1pPr>
              <a:defRPr/>
            </a:lvl1pPr>
          </a:lstStyle>
          <a:p>
            <a:pPr>
              <a:defRPr/>
            </a:pPr>
            <a:endParaRPr lang="ru-RU"/>
          </a:p>
        </p:txBody>
      </p:sp>
      <p:sp>
        <p:nvSpPr>
          <p:cNvPr id="3" name="Rectangle 24"/>
          <p:cNvSpPr>
            <a:spLocks noGrp="1" noChangeArrowheads="1"/>
          </p:cNvSpPr>
          <p:nvPr>
            <p:ph type="ftr" sz="quarter" idx="11"/>
          </p:nvPr>
        </p:nvSpPr>
        <p:spPr>
          <a:ln/>
        </p:spPr>
        <p:txBody>
          <a:bodyPr/>
          <a:lstStyle>
            <a:lvl1pPr>
              <a:defRPr/>
            </a:lvl1pPr>
          </a:lstStyle>
          <a:p>
            <a:pPr>
              <a:defRPr/>
            </a:pPr>
            <a:endParaRPr lang="ru-RU"/>
          </a:p>
        </p:txBody>
      </p:sp>
      <p:sp>
        <p:nvSpPr>
          <p:cNvPr id="4" name="Rectangle 25"/>
          <p:cNvSpPr>
            <a:spLocks noGrp="1" noChangeArrowheads="1"/>
          </p:cNvSpPr>
          <p:nvPr>
            <p:ph type="sldNum" sz="quarter" idx="12"/>
          </p:nvPr>
        </p:nvSpPr>
        <p:spPr>
          <a:ln/>
        </p:spPr>
        <p:txBody>
          <a:bodyPr/>
          <a:lstStyle>
            <a:lvl1pPr>
              <a:defRPr/>
            </a:lvl1pPr>
          </a:lstStyle>
          <a:p>
            <a:pPr>
              <a:defRPr/>
            </a:pPr>
            <a:fld id="{437AFB07-4482-4DC1-9580-9151D8A3375C}" type="slidenum">
              <a:rPr lang="ru-RU" altLang="ru-RU"/>
              <a:pPr>
                <a:defRPr/>
              </a:pPr>
              <a:t>‹#›</a:t>
            </a:fld>
            <a:endParaRPr lang="ru-RU" altLang="ru-RU"/>
          </a:p>
        </p:txBody>
      </p:sp>
    </p:spTree>
    <p:extLst>
      <p:ext uri="{BB962C8B-B14F-4D97-AF65-F5344CB8AC3E}">
        <p14:creationId xmlns:p14="http://schemas.microsoft.com/office/powerpoint/2010/main" val="3631022621"/>
      </p:ext>
    </p:extLst>
  </p:cSld>
  <p:clrMapOvr>
    <a:masterClrMapping/>
  </p:clrMapOvr>
  <p:transition spd="slow">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3"/>
          <p:cNvSpPr>
            <a:spLocks noGrp="1" noChangeArrowheads="1"/>
          </p:cNvSpPr>
          <p:nvPr>
            <p:ph type="dt" sz="half" idx="10"/>
          </p:nvPr>
        </p:nvSpPr>
        <p:spPr>
          <a:ln/>
        </p:spPr>
        <p:txBody>
          <a:bodyPr/>
          <a:lstStyle>
            <a:lvl1pPr>
              <a:defRPr/>
            </a:lvl1pPr>
          </a:lstStyle>
          <a:p>
            <a:pPr>
              <a:defRPr/>
            </a:pPr>
            <a:endParaRPr lang="ru-RU"/>
          </a:p>
        </p:txBody>
      </p:sp>
      <p:sp>
        <p:nvSpPr>
          <p:cNvPr id="6" name="Rectangle 24"/>
          <p:cNvSpPr>
            <a:spLocks noGrp="1" noChangeArrowheads="1"/>
          </p:cNvSpPr>
          <p:nvPr>
            <p:ph type="ftr" sz="quarter" idx="11"/>
          </p:nvPr>
        </p:nvSpPr>
        <p:spPr>
          <a:ln/>
        </p:spPr>
        <p:txBody>
          <a:bodyPr/>
          <a:lstStyle>
            <a:lvl1pPr>
              <a:defRPr/>
            </a:lvl1pPr>
          </a:lstStyle>
          <a:p>
            <a:pPr>
              <a:defRPr/>
            </a:pPr>
            <a:endParaRPr lang="ru-RU"/>
          </a:p>
        </p:txBody>
      </p:sp>
      <p:sp>
        <p:nvSpPr>
          <p:cNvPr id="7" name="Rectangle 25"/>
          <p:cNvSpPr>
            <a:spLocks noGrp="1" noChangeArrowheads="1"/>
          </p:cNvSpPr>
          <p:nvPr>
            <p:ph type="sldNum" sz="quarter" idx="12"/>
          </p:nvPr>
        </p:nvSpPr>
        <p:spPr>
          <a:ln/>
        </p:spPr>
        <p:txBody>
          <a:bodyPr/>
          <a:lstStyle>
            <a:lvl1pPr>
              <a:defRPr/>
            </a:lvl1pPr>
          </a:lstStyle>
          <a:p>
            <a:pPr>
              <a:defRPr/>
            </a:pPr>
            <a:fld id="{017698FB-1F0C-4E79-8989-F2B7F75C6A74}" type="slidenum">
              <a:rPr lang="ru-RU" altLang="ru-RU"/>
              <a:pPr>
                <a:defRPr/>
              </a:pPr>
              <a:t>‹#›</a:t>
            </a:fld>
            <a:endParaRPr lang="ru-RU" altLang="ru-RU"/>
          </a:p>
        </p:txBody>
      </p:sp>
    </p:spTree>
    <p:extLst>
      <p:ext uri="{BB962C8B-B14F-4D97-AF65-F5344CB8AC3E}">
        <p14:creationId xmlns:p14="http://schemas.microsoft.com/office/powerpoint/2010/main" val="3563312430"/>
      </p:ext>
    </p:extLst>
  </p:cSld>
  <p:clrMapOvr>
    <a:masterClrMapping/>
  </p:clrMapOvr>
  <p:transition spd="slow">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3"/>
          <p:cNvSpPr>
            <a:spLocks noGrp="1" noChangeArrowheads="1"/>
          </p:cNvSpPr>
          <p:nvPr>
            <p:ph type="dt" sz="half" idx="10"/>
          </p:nvPr>
        </p:nvSpPr>
        <p:spPr>
          <a:ln/>
        </p:spPr>
        <p:txBody>
          <a:bodyPr/>
          <a:lstStyle>
            <a:lvl1pPr>
              <a:defRPr/>
            </a:lvl1pPr>
          </a:lstStyle>
          <a:p>
            <a:pPr>
              <a:defRPr/>
            </a:pPr>
            <a:endParaRPr lang="ru-RU"/>
          </a:p>
        </p:txBody>
      </p:sp>
      <p:sp>
        <p:nvSpPr>
          <p:cNvPr id="6" name="Rectangle 24"/>
          <p:cNvSpPr>
            <a:spLocks noGrp="1" noChangeArrowheads="1"/>
          </p:cNvSpPr>
          <p:nvPr>
            <p:ph type="ftr" sz="quarter" idx="11"/>
          </p:nvPr>
        </p:nvSpPr>
        <p:spPr>
          <a:ln/>
        </p:spPr>
        <p:txBody>
          <a:bodyPr/>
          <a:lstStyle>
            <a:lvl1pPr>
              <a:defRPr/>
            </a:lvl1pPr>
          </a:lstStyle>
          <a:p>
            <a:pPr>
              <a:defRPr/>
            </a:pPr>
            <a:endParaRPr lang="ru-RU"/>
          </a:p>
        </p:txBody>
      </p:sp>
      <p:sp>
        <p:nvSpPr>
          <p:cNvPr id="7" name="Rectangle 25"/>
          <p:cNvSpPr>
            <a:spLocks noGrp="1" noChangeArrowheads="1"/>
          </p:cNvSpPr>
          <p:nvPr>
            <p:ph type="sldNum" sz="quarter" idx="12"/>
          </p:nvPr>
        </p:nvSpPr>
        <p:spPr>
          <a:ln/>
        </p:spPr>
        <p:txBody>
          <a:bodyPr/>
          <a:lstStyle>
            <a:lvl1pPr>
              <a:defRPr/>
            </a:lvl1pPr>
          </a:lstStyle>
          <a:p>
            <a:pPr>
              <a:defRPr/>
            </a:pPr>
            <a:fld id="{C084147C-4984-4AA1-AEBA-09C6E095B570}" type="slidenum">
              <a:rPr lang="ru-RU" altLang="ru-RU"/>
              <a:pPr>
                <a:defRPr/>
              </a:pPr>
              <a:t>‹#›</a:t>
            </a:fld>
            <a:endParaRPr lang="ru-RU" altLang="ru-RU"/>
          </a:p>
        </p:txBody>
      </p:sp>
    </p:spTree>
    <p:extLst>
      <p:ext uri="{BB962C8B-B14F-4D97-AF65-F5344CB8AC3E}">
        <p14:creationId xmlns:p14="http://schemas.microsoft.com/office/powerpoint/2010/main" val="514220257"/>
      </p:ext>
    </p:extLst>
  </p:cSld>
  <p:clrMapOvr>
    <a:masterClrMapping/>
  </p:clrMapOvr>
  <p:transition spd="slow">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4000" cy="6934200"/>
            <a:chOff x="0" y="0"/>
            <a:chExt cx="5760" cy="4368"/>
          </a:xfrm>
        </p:grpSpPr>
        <p:sp>
          <p:nvSpPr>
            <p:cNvPr id="54275"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lgn="ctr" eaLnBrk="1" hangingPunct="1">
                <a:defRPr/>
              </a:pPr>
              <a:endParaRPr lang="ru-RU"/>
            </a:p>
          </p:txBody>
        </p:sp>
        <p:sp>
          <p:nvSpPr>
            <p:cNvPr id="1033" name="Freeform 4"/>
            <p:cNvSpPr>
              <a:spLocks/>
            </p:cNvSpPr>
            <p:nvPr/>
          </p:nvSpPr>
          <p:spPr bwMode="hidden">
            <a:xfrm>
              <a:off x="0" y="2496"/>
              <a:ext cx="2112" cy="1604"/>
            </a:xfrm>
            <a:custGeom>
              <a:avLst/>
              <a:gdLst>
                <a:gd name="T0" fmla="*/ 559 w 2123"/>
                <a:gd name="T1" fmla="*/ 706 h 1696"/>
                <a:gd name="T2" fmla="*/ 523 w 2123"/>
                <a:gd name="T3" fmla="*/ 462 h 1696"/>
                <a:gd name="T4" fmla="*/ 649 w 2123"/>
                <a:gd name="T5" fmla="*/ 269 h 1696"/>
                <a:gd name="T6" fmla="*/ 892 w 2123"/>
                <a:gd name="T7" fmla="*/ 398 h 1696"/>
                <a:gd name="T8" fmla="*/ 1172 w 2123"/>
                <a:gd name="T9" fmla="*/ 587 h 1696"/>
                <a:gd name="T10" fmla="*/ 1429 w 2123"/>
                <a:gd name="T11" fmla="*/ 750 h 1696"/>
                <a:gd name="T12" fmla="*/ 1737 w 2123"/>
                <a:gd name="T13" fmla="*/ 920 h 1696"/>
                <a:gd name="T14" fmla="*/ 1815 w 2123"/>
                <a:gd name="T15" fmla="*/ 956 h 1696"/>
                <a:gd name="T16" fmla="*/ 1772 w 2123"/>
                <a:gd name="T17" fmla="*/ 916 h 1696"/>
                <a:gd name="T18" fmla="*/ 1362 w 2123"/>
                <a:gd name="T19" fmla="*/ 678 h 1696"/>
                <a:gd name="T20" fmla="*/ 1048 w 2123"/>
                <a:gd name="T21" fmla="*/ 462 h 1696"/>
                <a:gd name="T22" fmla="*/ 695 w 2123"/>
                <a:gd name="T23" fmla="*/ 222 h 1696"/>
                <a:gd name="T24" fmla="*/ 964 w 2123"/>
                <a:gd name="T25" fmla="*/ 210 h 1696"/>
                <a:gd name="T26" fmla="*/ 1239 w 2123"/>
                <a:gd name="T27" fmla="*/ 215 h 1696"/>
                <a:gd name="T28" fmla="*/ 1558 w 2123"/>
                <a:gd name="T29" fmla="*/ 182 h 1696"/>
                <a:gd name="T30" fmla="*/ 2046 w 2123"/>
                <a:gd name="T31" fmla="*/ 132 h 1696"/>
                <a:gd name="T32" fmla="*/ 2000 w 2123"/>
                <a:gd name="T33" fmla="*/ 117 h 1696"/>
                <a:gd name="T34" fmla="*/ 1487 w 2123"/>
                <a:gd name="T35" fmla="*/ 174 h 1696"/>
                <a:gd name="T36" fmla="*/ 1166 w 2123"/>
                <a:gd name="T37" fmla="*/ 186 h 1696"/>
                <a:gd name="T38" fmla="*/ 731 w 2123"/>
                <a:gd name="T39" fmla="*/ 174 h 1696"/>
                <a:gd name="T40" fmla="*/ 791 w 2123"/>
                <a:gd name="T41" fmla="*/ 154 h 1696"/>
                <a:gd name="T42" fmla="*/ 1100 w 2123"/>
                <a:gd name="T43" fmla="*/ 0 h 1696"/>
                <a:gd name="T44" fmla="*/ 1048 w 2123"/>
                <a:gd name="T45" fmla="*/ 21 h 1696"/>
                <a:gd name="T46" fmla="*/ 975 w 2123"/>
                <a:gd name="T47" fmla="*/ 57 h 1696"/>
                <a:gd name="T48" fmla="*/ 827 w 2123"/>
                <a:gd name="T49" fmla="*/ 130 h 1696"/>
                <a:gd name="T50" fmla="*/ 649 w 2123"/>
                <a:gd name="T51" fmla="*/ 190 h 1696"/>
                <a:gd name="T52" fmla="*/ 613 w 2123"/>
                <a:gd name="T53" fmla="*/ 243 h 1696"/>
                <a:gd name="T54" fmla="*/ 291 w 2123"/>
                <a:gd name="T55" fmla="*/ 398 h 1696"/>
                <a:gd name="T56" fmla="*/ 0 w 2123"/>
                <a:gd name="T57" fmla="*/ 491 h 1696"/>
                <a:gd name="T58" fmla="*/ 0 w 2123"/>
                <a:gd name="T59" fmla="*/ 495 h 1696"/>
                <a:gd name="T60" fmla="*/ 0 w 2123"/>
                <a:gd name="T61" fmla="*/ 519 h 1696"/>
                <a:gd name="T62" fmla="*/ 287 w 2123"/>
                <a:gd name="T63" fmla="*/ 429 h 1696"/>
                <a:gd name="T64" fmla="*/ 571 w 2123"/>
                <a:gd name="T65" fmla="*/ 291 h 1696"/>
                <a:gd name="T66" fmla="*/ 487 w 2123"/>
                <a:gd name="T67" fmla="*/ 454 h 1696"/>
                <a:gd name="T68" fmla="*/ 505 w 2123"/>
                <a:gd name="T69" fmla="*/ 673 h 1696"/>
                <a:gd name="T70" fmla="*/ 446 w 2123"/>
                <a:gd name="T71" fmla="*/ 790 h 1696"/>
                <a:gd name="T72" fmla="*/ 315 w 2123"/>
                <a:gd name="T73" fmla="*/ 1002 h 1696"/>
                <a:gd name="T74" fmla="*/ 309 w 2123"/>
                <a:gd name="T75" fmla="*/ 1147 h 1696"/>
                <a:gd name="T76" fmla="*/ 315 w 2123"/>
                <a:gd name="T77" fmla="*/ 1147 h 1696"/>
                <a:gd name="T78" fmla="*/ 333 w 2123"/>
                <a:gd name="T79" fmla="*/ 1051 h 1696"/>
                <a:gd name="T80" fmla="*/ 559 w 2123"/>
                <a:gd name="T81" fmla="*/ 706 h 1696"/>
                <a:gd name="T82" fmla="*/ 559 w 2123"/>
                <a:gd name="T83" fmla="*/ 706 h 169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034" name="Freeform 5"/>
            <p:cNvSpPr>
              <a:spLocks/>
            </p:cNvSpPr>
            <p:nvPr/>
          </p:nvSpPr>
          <p:spPr bwMode="hidden">
            <a:xfrm>
              <a:off x="2092" y="3233"/>
              <a:ext cx="3668" cy="943"/>
            </a:xfrm>
            <a:custGeom>
              <a:avLst/>
              <a:gdLst>
                <a:gd name="T0" fmla="*/ 3338 w 3668"/>
                <a:gd name="T1" fmla="*/ 288 h 943"/>
                <a:gd name="T2" fmla="*/ 3194 w 3668"/>
                <a:gd name="T3" fmla="*/ 258 h 943"/>
                <a:gd name="T4" fmla="*/ 2816 w 3668"/>
                <a:gd name="T5" fmla="*/ 234 h 943"/>
                <a:gd name="T6" fmla="*/ 2330 w 3668"/>
                <a:gd name="T7" fmla="*/ 306 h 943"/>
                <a:gd name="T8" fmla="*/ 2372 w 3668"/>
                <a:gd name="T9" fmla="*/ 258 h 943"/>
                <a:gd name="T10" fmla="*/ 2624 w 3668"/>
                <a:gd name="T11" fmla="*/ 132 h 943"/>
                <a:gd name="T12" fmla="*/ 2707 w 3668"/>
                <a:gd name="T13" fmla="*/ 24 h 943"/>
                <a:gd name="T14" fmla="*/ 2642 w 3668"/>
                <a:gd name="T15" fmla="*/ 12 h 943"/>
                <a:gd name="T16" fmla="*/ 2515 w 3668"/>
                <a:gd name="T17" fmla="*/ 54 h 943"/>
                <a:gd name="T18" fmla="*/ 2324 w 3668"/>
                <a:gd name="T19" fmla="*/ 66 h 943"/>
                <a:gd name="T20" fmla="*/ 2101 w 3668"/>
                <a:gd name="T21" fmla="*/ 90 h 943"/>
                <a:gd name="T22" fmla="*/ 1855 w 3668"/>
                <a:gd name="T23" fmla="*/ 228 h 943"/>
                <a:gd name="T24" fmla="*/ 1591 w 3668"/>
                <a:gd name="T25" fmla="*/ 337 h 943"/>
                <a:gd name="T26" fmla="*/ 1459 w 3668"/>
                <a:gd name="T27" fmla="*/ 379 h 943"/>
                <a:gd name="T28" fmla="*/ 1417 w 3668"/>
                <a:gd name="T29" fmla="*/ 361 h 943"/>
                <a:gd name="T30" fmla="*/ 1363 w 3668"/>
                <a:gd name="T31" fmla="*/ 331 h 943"/>
                <a:gd name="T32" fmla="*/ 1344 w 3668"/>
                <a:gd name="T33" fmla="*/ 312 h 943"/>
                <a:gd name="T34" fmla="*/ 1290 w 3668"/>
                <a:gd name="T35" fmla="*/ 288 h 943"/>
                <a:gd name="T36" fmla="*/ 1230 w 3668"/>
                <a:gd name="T37" fmla="*/ 252 h 943"/>
                <a:gd name="T38" fmla="*/ 1119 w 3668"/>
                <a:gd name="T39" fmla="*/ 227 h 943"/>
                <a:gd name="T40" fmla="*/ 1320 w 3668"/>
                <a:gd name="T41" fmla="*/ 438 h 943"/>
                <a:gd name="T42" fmla="*/ 960 w 3668"/>
                <a:gd name="T43" fmla="*/ 558 h 943"/>
                <a:gd name="T44" fmla="*/ 474 w 3668"/>
                <a:gd name="T45" fmla="*/ 630 h 943"/>
                <a:gd name="T46" fmla="*/ 132 w 3668"/>
                <a:gd name="T47" fmla="*/ 781 h 943"/>
                <a:gd name="T48" fmla="*/ 234 w 3668"/>
                <a:gd name="T49" fmla="*/ 847 h 943"/>
                <a:gd name="T50" fmla="*/ 925 w 3668"/>
                <a:gd name="T51" fmla="*/ 739 h 943"/>
                <a:gd name="T52" fmla="*/ 637 w 3668"/>
                <a:gd name="T53" fmla="*/ 925 h 943"/>
                <a:gd name="T54" fmla="*/ 1405 w 3668"/>
                <a:gd name="T55" fmla="*/ 943 h 943"/>
                <a:gd name="T56" fmla="*/ 1447 w 3668"/>
                <a:gd name="T57" fmla="*/ 943 h 943"/>
                <a:gd name="T58" fmla="*/ 2888 w 3668"/>
                <a:gd name="T59" fmla="*/ 859 h 943"/>
                <a:gd name="T60" fmla="*/ 2582 w 3668"/>
                <a:gd name="T61" fmla="*/ 708 h 943"/>
                <a:gd name="T62" fmla="*/ 2299 w 3668"/>
                <a:gd name="T63" fmla="*/ 606 h 943"/>
                <a:gd name="T64" fmla="*/ 2606 w 3668"/>
                <a:gd name="T65" fmla="*/ 588 h 943"/>
                <a:gd name="T66" fmla="*/ 3001 w 3668"/>
                <a:gd name="T67" fmla="*/ 582 h 943"/>
                <a:gd name="T68" fmla="*/ 3452 w 3668"/>
                <a:gd name="T69" fmla="*/ 438 h 943"/>
                <a:gd name="T70" fmla="*/ 3668 w 3668"/>
                <a:gd name="T71" fmla="*/ 312 h 943"/>
                <a:gd name="T72" fmla="*/ 3482 w 3668"/>
                <a:gd name="T73" fmla="*/ 300 h 94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035" name="Freeform 6"/>
            <p:cNvSpPr>
              <a:spLocks/>
            </p:cNvSpPr>
            <p:nvPr/>
          </p:nvSpPr>
          <p:spPr bwMode="hidden">
            <a:xfrm>
              <a:off x="0" y="524"/>
              <a:ext cx="973" cy="1195"/>
            </a:xfrm>
            <a:custGeom>
              <a:avLst/>
              <a:gdLst>
                <a:gd name="T0" fmla="*/ 330 w 969"/>
                <a:gd name="T1" fmla="*/ 1207 h 1192"/>
                <a:gd name="T2" fmla="*/ 504 w 969"/>
                <a:gd name="T3" fmla="*/ 1213 h 1192"/>
                <a:gd name="T4" fmla="*/ 594 w 969"/>
                <a:gd name="T5" fmla="*/ 1171 h 1192"/>
                <a:gd name="T6" fmla="*/ 834 w 969"/>
                <a:gd name="T7" fmla="*/ 1106 h 1192"/>
                <a:gd name="T8" fmla="*/ 961 w 969"/>
                <a:gd name="T9" fmla="*/ 1076 h 1192"/>
                <a:gd name="T10" fmla="*/ 780 w 969"/>
                <a:gd name="T11" fmla="*/ 1007 h 1192"/>
                <a:gd name="T12" fmla="*/ 570 w 969"/>
                <a:gd name="T13" fmla="*/ 967 h 1192"/>
                <a:gd name="T14" fmla="*/ 204 w 969"/>
                <a:gd name="T15" fmla="*/ 985 h 1192"/>
                <a:gd name="T16" fmla="*/ 306 w 969"/>
                <a:gd name="T17" fmla="*/ 907 h 1192"/>
                <a:gd name="T18" fmla="*/ 510 w 969"/>
                <a:gd name="T19" fmla="*/ 817 h 1192"/>
                <a:gd name="T20" fmla="*/ 715 w 969"/>
                <a:gd name="T21" fmla="*/ 685 h 1192"/>
                <a:gd name="T22" fmla="*/ 721 w 969"/>
                <a:gd name="T23" fmla="*/ 685 h 1192"/>
                <a:gd name="T24" fmla="*/ 733 w 969"/>
                <a:gd name="T25" fmla="*/ 679 h 1192"/>
                <a:gd name="T26" fmla="*/ 774 w 969"/>
                <a:gd name="T27" fmla="*/ 661 h 1192"/>
                <a:gd name="T28" fmla="*/ 798 w 969"/>
                <a:gd name="T29" fmla="*/ 655 h 1192"/>
                <a:gd name="T30" fmla="*/ 810 w 969"/>
                <a:gd name="T31" fmla="*/ 643 h 1192"/>
                <a:gd name="T32" fmla="*/ 816 w 969"/>
                <a:gd name="T33" fmla="*/ 631 h 1192"/>
                <a:gd name="T34" fmla="*/ 810 w 969"/>
                <a:gd name="T35" fmla="*/ 625 h 1192"/>
                <a:gd name="T36" fmla="*/ 804 w 969"/>
                <a:gd name="T37" fmla="*/ 613 h 1192"/>
                <a:gd name="T38" fmla="*/ 804 w 969"/>
                <a:gd name="T39" fmla="*/ 582 h 1192"/>
                <a:gd name="T40" fmla="*/ 816 w 969"/>
                <a:gd name="T41" fmla="*/ 552 h 1192"/>
                <a:gd name="T42" fmla="*/ 828 w 969"/>
                <a:gd name="T43" fmla="*/ 522 h 1192"/>
                <a:gd name="T44" fmla="*/ 846 w 969"/>
                <a:gd name="T45" fmla="*/ 492 h 1192"/>
                <a:gd name="T46" fmla="*/ 861 w 969"/>
                <a:gd name="T47" fmla="*/ 462 h 1192"/>
                <a:gd name="T48" fmla="*/ 869 w 969"/>
                <a:gd name="T49" fmla="*/ 444 h 1192"/>
                <a:gd name="T50" fmla="*/ 877 w 969"/>
                <a:gd name="T51" fmla="*/ 438 h 1192"/>
                <a:gd name="T52" fmla="*/ 877 w 969"/>
                <a:gd name="T53" fmla="*/ 354 h 1192"/>
                <a:gd name="T54" fmla="*/ 877 w 969"/>
                <a:gd name="T55" fmla="*/ 348 h 1192"/>
                <a:gd name="T56" fmla="*/ 883 w 969"/>
                <a:gd name="T57" fmla="*/ 342 h 1192"/>
                <a:gd name="T58" fmla="*/ 901 w 969"/>
                <a:gd name="T59" fmla="*/ 312 h 1192"/>
                <a:gd name="T60" fmla="*/ 913 w 969"/>
                <a:gd name="T61" fmla="*/ 276 h 1192"/>
                <a:gd name="T62" fmla="*/ 925 w 969"/>
                <a:gd name="T63" fmla="*/ 246 h 1192"/>
                <a:gd name="T64" fmla="*/ 931 w 969"/>
                <a:gd name="T65" fmla="*/ 234 h 1192"/>
                <a:gd name="T66" fmla="*/ 937 w 969"/>
                <a:gd name="T67" fmla="*/ 222 h 1192"/>
                <a:gd name="T68" fmla="*/ 955 w 969"/>
                <a:gd name="T69" fmla="*/ 173 h 1192"/>
                <a:gd name="T70" fmla="*/ 973 w 969"/>
                <a:gd name="T71" fmla="*/ 137 h 1192"/>
                <a:gd name="T72" fmla="*/ 979 w 969"/>
                <a:gd name="T73" fmla="*/ 125 h 1192"/>
                <a:gd name="T74" fmla="*/ 979 w 969"/>
                <a:gd name="T75" fmla="*/ 119 h 1192"/>
                <a:gd name="T76" fmla="*/ 997 w 969"/>
                <a:gd name="T77" fmla="*/ 0 h 1192"/>
                <a:gd name="T78" fmla="*/ 973 w 969"/>
                <a:gd name="T79" fmla="*/ 47 h 1192"/>
                <a:gd name="T80" fmla="*/ 804 w 969"/>
                <a:gd name="T81" fmla="*/ 113 h 1192"/>
                <a:gd name="T82" fmla="*/ 727 w 969"/>
                <a:gd name="T83" fmla="*/ 161 h 1192"/>
                <a:gd name="T84" fmla="*/ 474 w 969"/>
                <a:gd name="T85" fmla="*/ 240 h 1192"/>
                <a:gd name="T86" fmla="*/ 288 w 969"/>
                <a:gd name="T87" fmla="*/ 294 h 1192"/>
                <a:gd name="T88" fmla="*/ 180 w 969"/>
                <a:gd name="T89" fmla="*/ 300 h 1192"/>
                <a:gd name="T90" fmla="*/ 12 w 969"/>
                <a:gd name="T91" fmla="*/ 492 h 1192"/>
                <a:gd name="T92" fmla="*/ 0 w 969"/>
                <a:gd name="T93" fmla="*/ 516 h 1192"/>
                <a:gd name="T94" fmla="*/ 0 w 969"/>
                <a:gd name="T95" fmla="*/ 1207 h 1192"/>
                <a:gd name="T96" fmla="*/ 96 w 969"/>
                <a:gd name="T97" fmla="*/ 1201 h 1192"/>
                <a:gd name="T98" fmla="*/ 330 w 969"/>
                <a:gd name="T99" fmla="*/ 1207 h 1192"/>
                <a:gd name="T100" fmla="*/ 330 w 969"/>
                <a:gd name="T101" fmla="*/ 1207 h 11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036" name="Freeform 7"/>
            <p:cNvSpPr>
              <a:spLocks/>
            </p:cNvSpPr>
            <p:nvPr/>
          </p:nvSpPr>
          <p:spPr bwMode="hidden">
            <a:xfrm>
              <a:off x="3188" y="1"/>
              <a:ext cx="2570" cy="2266"/>
            </a:xfrm>
            <a:custGeom>
              <a:avLst/>
              <a:gdLst>
                <a:gd name="T0" fmla="*/ 859 w 2570"/>
                <a:gd name="T1" fmla="*/ 612 h 2266"/>
                <a:gd name="T2" fmla="*/ 1087 w 2570"/>
                <a:gd name="T3" fmla="*/ 853 h 2266"/>
                <a:gd name="T4" fmla="*/ 961 w 2570"/>
                <a:gd name="T5" fmla="*/ 913 h 2266"/>
                <a:gd name="T6" fmla="*/ 786 w 2570"/>
                <a:gd name="T7" fmla="*/ 883 h 2266"/>
                <a:gd name="T8" fmla="*/ 450 w 2570"/>
                <a:gd name="T9" fmla="*/ 931 h 2266"/>
                <a:gd name="T10" fmla="*/ 150 w 2570"/>
                <a:gd name="T11" fmla="*/ 1075 h 2266"/>
                <a:gd name="T12" fmla="*/ 78 w 2570"/>
                <a:gd name="T13" fmla="*/ 1165 h 2266"/>
                <a:gd name="T14" fmla="*/ 361 w 2570"/>
                <a:gd name="T15" fmla="*/ 1256 h 2266"/>
                <a:gd name="T16" fmla="*/ 444 w 2570"/>
                <a:gd name="T17" fmla="*/ 1316 h 2266"/>
                <a:gd name="T18" fmla="*/ 697 w 2570"/>
                <a:gd name="T19" fmla="*/ 1400 h 2266"/>
                <a:gd name="T20" fmla="*/ 1026 w 2570"/>
                <a:gd name="T21" fmla="*/ 1346 h 2266"/>
                <a:gd name="T22" fmla="*/ 991 w 2570"/>
                <a:gd name="T23" fmla="*/ 1412 h 2266"/>
                <a:gd name="T24" fmla="*/ 804 w 2570"/>
                <a:gd name="T25" fmla="*/ 1574 h 2266"/>
                <a:gd name="T26" fmla="*/ 726 w 2570"/>
                <a:gd name="T27" fmla="*/ 1718 h 2266"/>
                <a:gd name="T28" fmla="*/ 768 w 2570"/>
                <a:gd name="T29" fmla="*/ 1742 h 2266"/>
                <a:gd name="T30" fmla="*/ 865 w 2570"/>
                <a:gd name="T31" fmla="*/ 1693 h 2266"/>
                <a:gd name="T32" fmla="*/ 991 w 2570"/>
                <a:gd name="T33" fmla="*/ 1699 h 2266"/>
                <a:gd name="T34" fmla="*/ 1135 w 2570"/>
                <a:gd name="T35" fmla="*/ 1627 h 2266"/>
                <a:gd name="T36" fmla="*/ 1183 w 2570"/>
                <a:gd name="T37" fmla="*/ 1669 h 2266"/>
                <a:gd name="T38" fmla="*/ 1399 w 2570"/>
                <a:gd name="T39" fmla="*/ 1436 h 2266"/>
                <a:gd name="T40" fmla="*/ 1615 w 2570"/>
                <a:gd name="T41" fmla="*/ 1334 h 2266"/>
                <a:gd name="T42" fmla="*/ 1645 w 2570"/>
                <a:gd name="T43" fmla="*/ 1370 h 2266"/>
                <a:gd name="T44" fmla="*/ 1681 w 2570"/>
                <a:gd name="T45" fmla="*/ 1430 h 2266"/>
                <a:gd name="T46" fmla="*/ 1699 w 2570"/>
                <a:gd name="T47" fmla="*/ 1466 h 2266"/>
                <a:gd name="T48" fmla="*/ 1747 w 2570"/>
                <a:gd name="T49" fmla="*/ 1550 h 2266"/>
                <a:gd name="T50" fmla="*/ 1772 w 2570"/>
                <a:gd name="T51" fmla="*/ 1586 h 2266"/>
                <a:gd name="T52" fmla="*/ 2124 w 2570"/>
                <a:gd name="T53" fmla="*/ 2248 h 2266"/>
                <a:gd name="T54" fmla="*/ 1693 w 2570"/>
                <a:gd name="T55" fmla="*/ 1322 h 2266"/>
                <a:gd name="T56" fmla="*/ 1861 w 2570"/>
                <a:gd name="T57" fmla="*/ 1165 h 2266"/>
                <a:gd name="T58" fmla="*/ 2173 w 2570"/>
                <a:gd name="T59" fmla="*/ 1099 h 2266"/>
                <a:gd name="T60" fmla="*/ 2390 w 2570"/>
                <a:gd name="T61" fmla="*/ 1009 h 2266"/>
                <a:gd name="T62" fmla="*/ 2570 w 2570"/>
                <a:gd name="T63" fmla="*/ 805 h 2266"/>
                <a:gd name="T64" fmla="*/ 2342 w 2570"/>
                <a:gd name="T65" fmla="*/ 781 h 2266"/>
                <a:gd name="T66" fmla="*/ 2114 w 2570"/>
                <a:gd name="T67" fmla="*/ 763 h 2266"/>
                <a:gd name="T68" fmla="*/ 2408 w 2570"/>
                <a:gd name="T69" fmla="*/ 433 h 2266"/>
                <a:gd name="T70" fmla="*/ 2426 w 2570"/>
                <a:gd name="T71" fmla="*/ 421 h 2266"/>
                <a:gd name="T72" fmla="*/ 2474 w 2570"/>
                <a:gd name="T73" fmla="*/ 379 h 2266"/>
                <a:gd name="T74" fmla="*/ 2492 w 2570"/>
                <a:gd name="T75" fmla="*/ 355 h 2266"/>
                <a:gd name="T76" fmla="*/ 2474 w 2570"/>
                <a:gd name="T77" fmla="*/ 337 h 2266"/>
                <a:gd name="T78" fmla="*/ 2474 w 2570"/>
                <a:gd name="T79" fmla="*/ 271 h 2266"/>
                <a:gd name="T80" fmla="*/ 2492 w 2570"/>
                <a:gd name="T81" fmla="*/ 192 h 2266"/>
                <a:gd name="T82" fmla="*/ 2504 w 2570"/>
                <a:gd name="T83" fmla="*/ 132 h 2266"/>
                <a:gd name="T84" fmla="*/ 2492 w 2570"/>
                <a:gd name="T85" fmla="*/ 36 h 2266"/>
                <a:gd name="T86" fmla="*/ 2492 w 2570"/>
                <a:gd name="T87" fmla="*/ 24 h 2266"/>
                <a:gd name="T88" fmla="*/ 2102 w 2570"/>
                <a:gd name="T89" fmla="*/ 0 h 2266"/>
                <a:gd name="T90" fmla="*/ 1909 w 2570"/>
                <a:gd name="T91" fmla="*/ 90 h 2266"/>
                <a:gd name="T92" fmla="*/ 1747 w 2570"/>
                <a:gd name="T93" fmla="*/ 535 h 2266"/>
                <a:gd name="T94" fmla="*/ 1711 w 2570"/>
                <a:gd name="T95" fmla="*/ 469 h 2266"/>
                <a:gd name="T96" fmla="*/ 1633 w 2570"/>
                <a:gd name="T97" fmla="*/ 144 h 2266"/>
                <a:gd name="T98" fmla="*/ 1579 w 2570"/>
                <a:gd name="T99" fmla="*/ 0 h 2266"/>
                <a:gd name="T100" fmla="*/ 738 w 2570"/>
                <a:gd name="T101" fmla="*/ 186 h 2266"/>
                <a:gd name="T102" fmla="*/ 756 w 2570"/>
                <a:gd name="T103" fmla="*/ 463 h 226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037" name="Freeform 8"/>
            <p:cNvSpPr>
              <a:spLocks/>
            </p:cNvSpPr>
            <p:nvPr/>
          </p:nvSpPr>
          <p:spPr bwMode="hidden">
            <a:xfrm>
              <a:off x="3525" y="1"/>
              <a:ext cx="2185" cy="1508"/>
            </a:xfrm>
            <a:custGeom>
              <a:avLst/>
              <a:gdLst>
                <a:gd name="T0" fmla="*/ 1062 w 2176"/>
                <a:gd name="T1" fmla="*/ 781 h 1505"/>
                <a:gd name="T2" fmla="*/ 1225 w 2176"/>
                <a:gd name="T3" fmla="*/ 1249 h 1505"/>
                <a:gd name="T4" fmla="*/ 984 w 2176"/>
                <a:gd name="T5" fmla="*/ 1207 h 1505"/>
                <a:gd name="T6" fmla="*/ 744 w 2176"/>
                <a:gd name="T7" fmla="*/ 1141 h 1505"/>
                <a:gd name="T8" fmla="*/ 456 w 2176"/>
                <a:gd name="T9" fmla="*/ 1123 h 1505"/>
                <a:gd name="T10" fmla="*/ 0 w 2176"/>
                <a:gd name="T11" fmla="*/ 1093 h 1505"/>
                <a:gd name="T12" fmla="*/ 30 w 2176"/>
                <a:gd name="T13" fmla="*/ 1129 h 1505"/>
                <a:gd name="T14" fmla="*/ 510 w 2176"/>
                <a:gd name="T15" fmla="*/ 1147 h 1505"/>
                <a:gd name="T16" fmla="*/ 798 w 2176"/>
                <a:gd name="T17" fmla="*/ 1201 h 1505"/>
                <a:gd name="T18" fmla="*/ 1165 w 2176"/>
                <a:gd name="T19" fmla="*/ 1322 h 1505"/>
                <a:gd name="T20" fmla="*/ 1100 w 2176"/>
                <a:gd name="T21" fmla="*/ 1340 h 1505"/>
                <a:gd name="T22" fmla="*/ 732 w 2176"/>
                <a:gd name="T23" fmla="*/ 1526 h 1505"/>
                <a:gd name="T24" fmla="*/ 786 w 2176"/>
                <a:gd name="T25" fmla="*/ 1502 h 1505"/>
                <a:gd name="T26" fmla="*/ 889 w 2176"/>
                <a:gd name="T27" fmla="*/ 1460 h 1505"/>
                <a:gd name="T28" fmla="*/ 1050 w 2176"/>
                <a:gd name="T29" fmla="*/ 1376 h 1505"/>
                <a:gd name="T30" fmla="*/ 1249 w 2176"/>
                <a:gd name="T31" fmla="*/ 1316 h 1505"/>
                <a:gd name="T32" fmla="*/ 1302 w 2176"/>
                <a:gd name="T33" fmla="*/ 1237 h 1505"/>
                <a:gd name="T34" fmla="*/ 1681 w 2176"/>
                <a:gd name="T35" fmla="*/ 1057 h 1505"/>
                <a:gd name="T36" fmla="*/ 1987 w 2176"/>
                <a:gd name="T37" fmla="*/ 967 h 1505"/>
                <a:gd name="T38" fmla="*/ 2239 w 2176"/>
                <a:gd name="T39" fmla="*/ 835 h 1505"/>
                <a:gd name="T40" fmla="*/ 2017 w 2176"/>
                <a:gd name="T41" fmla="*/ 925 h 1505"/>
                <a:gd name="T42" fmla="*/ 1705 w 2176"/>
                <a:gd name="T43" fmla="*/ 1003 h 1505"/>
                <a:gd name="T44" fmla="*/ 1381 w 2176"/>
                <a:gd name="T45" fmla="*/ 1165 h 1505"/>
                <a:gd name="T46" fmla="*/ 1543 w 2176"/>
                <a:gd name="T47" fmla="*/ 919 h 1505"/>
                <a:gd name="T48" fmla="*/ 1669 w 2176"/>
                <a:gd name="T49" fmla="*/ 552 h 1505"/>
                <a:gd name="T50" fmla="*/ 1789 w 2176"/>
                <a:gd name="T51" fmla="*/ 379 h 1505"/>
                <a:gd name="T52" fmla="*/ 2035 w 2176"/>
                <a:gd name="T53" fmla="*/ 60 h 1505"/>
                <a:gd name="T54" fmla="*/ 2059 w 2176"/>
                <a:gd name="T55" fmla="*/ 0 h 1505"/>
                <a:gd name="T56" fmla="*/ 2029 w 2176"/>
                <a:gd name="T57" fmla="*/ 0 h 1505"/>
                <a:gd name="T58" fmla="*/ 1645 w 2176"/>
                <a:gd name="T59" fmla="*/ 487 h 1505"/>
                <a:gd name="T60" fmla="*/ 1519 w 2176"/>
                <a:gd name="T61" fmla="*/ 901 h 1505"/>
                <a:gd name="T62" fmla="*/ 1290 w 2176"/>
                <a:gd name="T63" fmla="*/ 1189 h 1505"/>
                <a:gd name="T64" fmla="*/ 1165 w 2176"/>
                <a:gd name="T65" fmla="*/ 919 h 1505"/>
                <a:gd name="T66" fmla="*/ 1038 w 2176"/>
                <a:gd name="T67" fmla="*/ 547 h 1505"/>
                <a:gd name="T68" fmla="*/ 913 w 2176"/>
                <a:gd name="T69" fmla="*/ 222 h 1505"/>
                <a:gd name="T70" fmla="*/ 810 w 2176"/>
                <a:gd name="T71" fmla="*/ 0 h 1505"/>
                <a:gd name="T72" fmla="*/ 774 w 2176"/>
                <a:gd name="T73" fmla="*/ 0 h 1505"/>
                <a:gd name="T74" fmla="*/ 931 w 2176"/>
                <a:gd name="T75" fmla="*/ 361 h 1505"/>
                <a:gd name="T76" fmla="*/ 1062 w 2176"/>
                <a:gd name="T77" fmla="*/ 781 h 1505"/>
                <a:gd name="T78" fmla="*/ 1062 w 2176"/>
                <a:gd name="T79" fmla="*/ 781 h 150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038" name="Freeform 9"/>
            <p:cNvSpPr>
              <a:spLocks/>
            </p:cNvSpPr>
            <p:nvPr/>
          </p:nvSpPr>
          <p:spPr bwMode="hidden">
            <a:xfrm>
              <a:off x="0" y="649"/>
              <a:ext cx="816" cy="806"/>
            </a:xfrm>
            <a:custGeom>
              <a:avLst/>
              <a:gdLst>
                <a:gd name="T0" fmla="*/ 168 w 813"/>
                <a:gd name="T1" fmla="*/ 571 h 804"/>
                <a:gd name="T2" fmla="*/ 336 w 813"/>
                <a:gd name="T3" fmla="*/ 445 h 804"/>
                <a:gd name="T4" fmla="*/ 660 w 813"/>
                <a:gd name="T5" fmla="*/ 223 h 804"/>
                <a:gd name="T6" fmla="*/ 834 w 813"/>
                <a:gd name="T7" fmla="*/ 0 h 804"/>
                <a:gd name="T8" fmla="*/ 696 w 813"/>
                <a:gd name="T9" fmla="*/ 150 h 804"/>
                <a:gd name="T10" fmla="*/ 151 w 813"/>
                <a:gd name="T11" fmla="*/ 511 h 804"/>
                <a:gd name="T12" fmla="*/ 0 w 813"/>
                <a:gd name="T13" fmla="*/ 746 h 804"/>
                <a:gd name="T14" fmla="*/ 0 w 813"/>
                <a:gd name="T15" fmla="*/ 818 h 804"/>
                <a:gd name="T16" fmla="*/ 168 w 813"/>
                <a:gd name="T17" fmla="*/ 571 h 804"/>
                <a:gd name="T18" fmla="*/ 168 w 813"/>
                <a:gd name="T19" fmla="*/ 571 h 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039" name="Freeform 10"/>
            <p:cNvSpPr>
              <a:spLocks/>
            </p:cNvSpPr>
            <p:nvPr/>
          </p:nvSpPr>
          <p:spPr bwMode="hidden">
            <a:xfrm>
              <a:off x="0" y="1545"/>
              <a:ext cx="762" cy="107"/>
            </a:xfrm>
            <a:custGeom>
              <a:avLst/>
              <a:gdLst>
                <a:gd name="T0" fmla="*/ 474 w 759"/>
                <a:gd name="T1" fmla="*/ 66 h 107"/>
                <a:gd name="T2" fmla="*/ 780 w 759"/>
                <a:gd name="T3" fmla="*/ 0 h 107"/>
                <a:gd name="T4" fmla="*/ 510 w 759"/>
                <a:gd name="T5" fmla="*/ 36 h 107"/>
                <a:gd name="T6" fmla="*/ 145 w 759"/>
                <a:gd name="T7" fmla="*/ 48 h 107"/>
                <a:gd name="T8" fmla="*/ 0 w 759"/>
                <a:gd name="T9" fmla="*/ 78 h 107"/>
                <a:gd name="T10" fmla="*/ 0 w 759"/>
                <a:gd name="T11" fmla="*/ 107 h 107"/>
                <a:gd name="T12" fmla="*/ 96 w 759"/>
                <a:gd name="T13" fmla="*/ 89 h 107"/>
                <a:gd name="T14" fmla="*/ 474 w 759"/>
                <a:gd name="T15" fmla="*/ 66 h 107"/>
                <a:gd name="T16" fmla="*/ 474 w 759"/>
                <a:gd name="T17" fmla="*/ 66 h 1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9" h="107">
                  <a:moveTo>
                    <a:pt x="460" y="66"/>
                  </a:moveTo>
                  <a:lnTo>
                    <a:pt x="759" y="0"/>
                  </a:lnTo>
                  <a:lnTo>
                    <a:pt x="496" y="36"/>
                  </a:lnTo>
                  <a:lnTo>
                    <a:pt x="138" y="48"/>
                  </a:lnTo>
                  <a:lnTo>
                    <a:pt x="0" y="78"/>
                  </a:lnTo>
                  <a:lnTo>
                    <a:pt x="0" y="107"/>
                  </a:lnTo>
                  <a:lnTo>
                    <a:pt x="96" y="89"/>
                  </a:lnTo>
                  <a:lnTo>
                    <a:pt x="460" y="6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040" name="Freeform 11"/>
            <p:cNvSpPr>
              <a:spLocks/>
            </p:cNvSpPr>
            <p:nvPr/>
          </p:nvSpPr>
          <p:spPr bwMode="hidden">
            <a:xfrm>
              <a:off x="2314" y="3431"/>
              <a:ext cx="3182" cy="745"/>
            </a:xfrm>
            <a:custGeom>
              <a:avLst/>
              <a:gdLst>
                <a:gd name="T0" fmla="*/ 1429 w 3169"/>
                <a:gd name="T1" fmla="*/ 246 h 743"/>
                <a:gd name="T2" fmla="*/ 1783 w 3169"/>
                <a:gd name="T3" fmla="*/ 240 h 743"/>
                <a:gd name="T4" fmla="*/ 2150 w 3169"/>
                <a:gd name="T5" fmla="*/ 258 h 743"/>
                <a:gd name="T6" fmla="*/ 2576 w 3169"/>
                <a:gd name="T7" fmla="*/ 240 h 743"/>
                <a:gd name="T8" fmla="*/ 3260 w 3169"/>
                <a:gd name="T9" fmla="*/ 211 h 743"/>
                <a:gd name="T10" fmla="*/ 3206 w 3169"/>
                <a:gd name="T11" fmla="*/ 193 h 743"/>
                <a:gd name="T12" fmla="*/ 2492 w 3169"/>
                <a:gd name="T13" fmla="*/ 228 h 743"/>
                <a:gd name="T14" fmla="*/ 2059 w 3169"/>
                <a:gd name="T15" fmla="*/ 228 h 743"/>
                <a:gd name="T16" fmla="*/ 1501 w 3169"/>
                <a:gd name="T17" fmla="*/ 193 h 743"/>
                <a:gd name="T18" fmla="*/ 1585 w 3169"/>
                <a:gd name="T19" fmla="*/ 168 h 743"/>
                <a:gd name="T20" fmla="*/ 2097 w 3169"/>
                <a:gd name="T21" fmla="*/ 0 h 743"/>
                <a:gd name="T22" fmla="*/ 2017 w 3169"/>
                <a:gd name="T23" fmla="*/ 24 h 743"/>
                <a:gd name="T24" fmla="*/ 1892 w 3169"/>
                <a:gd name="T25" fmla="*/ 66 h 743"/>
                <a:gd name="T26" fmla="*/ 1651 w 3169"/>
                <a:gd name="T27" fmla="*/ 138 h 743"/>
                <a:gd name="T28" fmla="*/ 1380 w 3169"/>
                <a:gd name="T29" fmla="*/ 205 h 743"/>
                <a:gd name="T30" fmla="*/ 1303 w 3169"/>
                <a:gd name="T31" fmla="*/ 258 h 743"/>
                <a:gd name="T32" fmla="*/ 786 w 3169"/>
                <a:gd name="T33" fmla="*/ 420 h 743"/>
                <a:gd name="T34" fmla="*/ 342 w 3169"/>
                <a:gd name="T35" fmla="*/ 510 h 743"/>
                <a:gd name="T36" fmla="*/ 0 w 3169"/>
                <a:gd name="T37" fmla="*/ 631 h 743"/>
                <a:gd name="T38" fmla="*/ 306 w 3169"/>
                <a:gd name="T39" fmla="*/ 546 h 743"/>
                <a:gd name="T40" fmla="*/ 756 w 3169"/>
                <a:gd name="T41" fmla="*/ 456 h 743"/>
                <a:gd name="T42" fmla="*/ 1213 w 3169"/>
                <a:gd name="T43" fmla="*/ 318 h 743"/>
                <a:gd name="T44" fmla="*/ 1009 w 3169"/>
                <a:gd name="T45" fmla="*/ 498 h 743"/>
                <a:gd name="T46" fmla="*/ 895 w 3169"/>
                <a:gd name="T47" fmla="*/ 757 h 743"/>
                <a:gd name="T48" fmla="*/ 889 w 3169"/>
                <a:gd name="T49" fmla="*/ 757 h 743"/>
                <a:gd name="T50" fmla="*/ 961 w 3169"/>
                <a:gd name="T51" fmla="*/ 757 h 743"/>
                <a:gd name="T52" fmla="*/ 1050 w 3169"/>
                <a:gd name="T53" fmla="*/ 504 h 743"/>
                <a:gd name="T54" fmla="*/ 1332 w 3169"/>
                <a:gd name="T55" fmla="*/ 288 h 743"/>
                <a:gd name="T56" fmla="*/ 1573 w 3169"/>
                <a:gd name="T57" fmla="*/ 456 h 743"/>
                <a:gd name="T58" fmla="*/ 1819 w 3169"/>
                <a:gd name="T59" fmla="*/ 691 h 743"/>
                <a:gd name="T60" fmla="*/ 1910 w 3169"/>
                <a:gd name="T61" fmla="*/ 757 h 743"/>
                <a:gd name="T62" fmla="*/ 1975 w 3169"/>
                <a:gd name="T63" fmla="*/ 757 h 743"/>
                <a:gd name="T64" fmla="*/ 1741 w 3169"/>
                <a:gd name="T65" fmla="*/ 534 h 743"/>
                <a:gd name="T66" fmla="*/ 1429 w 3169"/>
                <a:gd name="T67" fmla="*/ 246 h 743"/>
                <a:gd name="T68" fmla="*/ 1429 w 3169"/>
                <a:gd name="T69" fmla="*/ 246 h 7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close/>
                </a:path>
              </a:pathLst>
            </a:custGeom>
            <a:gradFill rotWithShape="0">
              <a:gsLst>
                <a:gs pos="0">
                  <a:schemeClr val="accent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2065" name="Rectangle 12"/>
            <p:cNvSpPr>
              <a:spLocks noChangeArrowheads="1"/>
            </p:cNvSpPr>
            <p:nvPr/>
          </p:nvSpPr>
          <p:spPr bwMode="hidden">
            <a:xfrm>
              <a:off x="192" y="127"/>
              <a:ext cx="1" cy="1"/>
            </a:xfrm>
            <a:prstGeom prst="rect">
              <a:avLst/>
            </a:prstGeom>
            <a:solidFill>
              <a:srgbClr val="9A1E8D"/>
            </a:solidFill>
            <a:ln>
              <a:noFill/>
            </a:ln>
            <a:extLst/>
          </p:spPr>
          <p:txBody>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algn="ctr" eaLnBrk="1" hangingPunct="1">
                <a:defRPr/>
              </a:pPr>
              <a:endParaRPr lang="ru-RU" altLang="ru-RU" smtClean="0"/>
            </a:p>
          </p:txBody>
        </p:sp>
        <p:sp>
          <p:nvSpPr>
            <p:cNvPr id="2066" name="Rectangle 13"/>
            <p:cNvSpPr>
              <a:spLocks noChangeArrowheads="1"/>
            </p:cNvSpPr>
            <p:nvPr/>
          </p:nvSpPr>
          <p:spPr bwMode="hidden">
            <a:xfrm>
              <a:off x="204" y="131"/>
              <a:ext cx="1" cy="1"/>
            </a:xfrm>
            <a:prstGeom prst="rect">
              <a:avLst/>
            </a:prstGeom>
            <a:solidFill>
              <a:srgbClr val="9A1E8D"/>
            </a:solidFill>
            <a:ln>
              <a:noFill/>
            </a:ln>
            <a:extLst/>
          </p:spPr>
          <p:txBody>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algn="ctr" eaLnBrk="1" hangingPunct="1">
                <a:defRPr/>
              </a:pPr>
              <a:endParaRPr lang="ru-RU" altLang="ru-RU" smtClean="0"/>
            </a:p>
          </p:txBody>
        </p:sp>
        <p:sp>
          <p:nvSpPr>
            <p:cNvPr id="54286"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lgn="ctr" eaLnBrk="1" hangingPunct="1">
                <a:defRPr/>
              </a:pPr>
              <a:endParaRPr lang="ru-RU"/>
            </a:p>
          </p:txBody>
        </p:sp>
        <p:sp>
          <p:nvSpPr>
            <p:cNvPr id="54287"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lgn="ctr" eaLnBrk="1" hangingPunct="1">
                <a:defRPr/>
              </a:pPr>
              <a:endParaRPr lang="ru-RU"/>
            </a:p>
          </p:txBody>
        </p:sp>
        <p:sp>
          <p:nvSpPr>
            <p:cNvPr id="54288"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pPr algn="ctr" eaLnBrk="1" hangingPunct="1">
                <a:defRPr/>
              </a:pPr>
              <a:endParaRPr lang="ru-RU"/>
            </a:p>
          </p:txBody>
        </p:sp>
        <p:sp>
          <p:nvSpPr>
            <p:cNvPr id="1046" name="Freeform 17"/>
            <p:cNvSpPr>
              <a:spLocks/>
            </p:cNvSpPr>
            <p:nvPr/>
          </p:nvSpPr>
          <p:spPr bwMode="hidden">
            <a:xfrm>
              <a:off x="509" y="229"/>
              <a:ext cx="3188" cy="2024"/>
            </a:xfrm>
            <a:custGeom>
              <a:avLst/>
              <a:gdLst>
                <a:gd name="T0" fmla="*/ 871 w 3188"/>
                <a:gd name="T1" fmla="*/ 1423 h 2024"/>
                <a:gd name="T2" fmla="*/ 907 w 3188"/>
                <a:gd name="T3" fmla="*/ 1393 h 2024"/>
                <a:gd name="T4" fmla="*/ 991 w 3188"/>
                <a:gd name="T5" fmla="*/ 1320 h 2024"/>
                <a:gd name="T6" fmla="*/ 1033 w 3188"/>
                <a:gd name="T7" fmla="*/ 1297 h 2024"/>
                <a:gd name="T8" fmla="*/ 1086 w 3188"/>
                <a:gd name="T9" fmla="*/ 1249 h 2024"/>
                <a:gd name="T10" fmla="*/ 1123 w 3188"/>
                <a:gd name="T11" fmla="*/ 1219 h 2024"/>
                <a:gd name="T12" fmla="*/ 1057 w 3188"/>
                <a:gd name="T13" fmla="*/ 1153 h 2024"/>
                <a:gd name="T14" fmla="*/ 877 w 3188"/>
                <a:gd name="T15" fmla="*/ 1021 h 2024"/>
                <a:gd name="T16" fmla="*/ 655 w 3188"/>
                <a:gd name="T17" fmla="*/ 907 h 2024"/>
                <a:gd name="T18" fmla="*/ 655 w 3188"/>
                <a:gd name="T19" fmla="*/ 846 h 2024"/>
                <a:gd name="T20" fmla="*/ 643 w 3188"/>
                <a:gd name="T21" fmla="*/ 708 h 2024"/>
                <a:gd name="T22" fmla="*/ 552 w 3188"/>
                <a:gd name="T23" fmla="*/ 642 h 2024"/>
                <a:gd name="T24" fmla="*/ 510 w 3188"/>
                <a:gd name="T25" fmla="*/ 570 h 2024"/>
                <a:gd name="T26" fmla="*/ 637 w 3188"/>
                <a:gd name="T27" fmla="*/ 564 h 2024"/>
                <a:gd name="T28" fmla="*/ 763 w 3188"/>
                <a:gd name="T29" fmla="*/ 570 h 2024"/>
                <a:gd name="T30" fmla="*/ 1091 w 3188"/>
                <a:gd name="T31" fmla="*/ 850 h 2024"/>
                <a:gd name="T32" fmla="*/ 1009 w 3188"/>
                <a:gd name="T33" fmla="*/ 566 h 2024"/>
                <a:gd name="T34" fmla="*/ 1054 w 3188"/>
                <a:gd name="T35" fmla="*/ 265 h 2024"/>
                <a:gd name="T36" fmla="*/ 1249 w 3188"/>
                <a:gd name="T37" fmla="*/ 0 h 2024"/>
                <a:gd name="T38" fmla="*/ 1466 w 3188"/>
                <a:gd name="T39" fmla="*/ 292 h 2024"/>
                <a:gd name="T40" fmla="*/ 1475 w 3188"/>
                <a:gd name="T41" fmla="*/ 548 h 2024"/>
                <a:gd name="T42" fmla="*/ 1567 w 3188"/>
                <a:gd name="T43" fmla="*/ 630 h 2024"/>
                <a:gd name="T44" fmla="*/ 1795 w 3188"/>
                <a:gd name="T45" fmla="*/ 365 h 2024"/>
                <a:gd name="T46" fmla="*/ 2245 w 3188"/>
                <a:gd name="T47" fmla="*/ 150 h 2024"/>
                <a:gd name="T48" fmla="*/ 2618 w 3188"/>
                <a:gd name="T49" fmla="*/ 180 h 2024"/>
                <a:gd name="T50" fmla="*/ 3050 w 3188"/>
                <a:gd name="T51" fmla="*/ 150 h 2024"/>
                <a:gd name="T52" fmla="*/ 3140 w 3188"/>
                <a:gd name="T53" fmla="*/ 210 h 2024"/>
                <a:gd name="T54" fmla="*/ 2990 w 3188"/>
                <a:gd name="T55" fmla="*/ 210 h 2024"/>
                <a:gd name="T56" fmla="*/ 2834 w 3188"/>
                <a:gd name="T57" fmla="*/ 377 h 2024"/>
                <a:gd name="T58" fmla="*/ 2702 w 3188"/>
                <a:gd name="T59" fmla="*/ 648 h 2024"/>
                <a:gd name="T60" fmla="*/ 2582 w 3188"/>
                <a:gd name="T61" fmla="*/ 828 h 2024"/>
                <a:gd name="T62" fmla="*/ 2234 w 3188"/>
                <a:gd name="T63" fmla="*/ 1009 h 2024"/>
                <a:gd name="T64" fmla="*/ 1963 w 3188"/>
                <a:gd name="T65" fmla="*/ 1075 h 2024"/>
                <a:gd name="T66" fmla="*/ 2257 w 3188"/>
                <a:gd name="T67" fmla="*/ 1111 h 2024"/>
                <a:gd name="T68" fmla="*/ 2600 w 3188"/>
                <a:gd name="T69" fmla="*/ 1207 h 2024"/>
                <a:gd name="T70" fmla="*/ 2894 w 3188"/>
                <a:gd name="T71" fmla="*/ 1441 h 2024"/>
                <a:gd name="T72" fmla="*/ 3122 w 3188"/>
                <a:gd name="T73" fmla="*/ 1555 h 2024"/>
                <a:gd name="T74" fmla="*/ 3032 w 3188"/>
                <a:gd name="T75" fmla="*/ 1585 h 2024"/>
                <a:gd name="T76" fmla="*/ 3008 w 3188"/>
                <a:gd name="T77" fmla="*/ 1591 h 2024"/>
                <a:gd name="T78" fmla="*/ 2960 w 3188"/>
                <a:gd name="T79" fmla="*/ 1597 h 2024"/>
                <a:gd name="T80" fmla="*/ 2882 w 3188"/>
                <a:gd name="T81" fmla="*/ 1609 h 2024"/>
                <a:gd name="T82" fmla="*/ 2846 w 3188"/>
                <a:gd name="T83" fmla="*/ 1609 h 2024"/>
                <a:gd name="T84" fmla="*/ 2774 w 3188"/>
                <a:gd name="T85" fmla="*/ 1615 h 2024"/>
                <a:gd name="T86" fmla="*/ 2726 w 3188"/>
                <a:gd name="T87" fmla="*/ 1621 h 2024"/>
                <a:gd name="T88" fmla="*/ 2708 w 3188"/>
                <a:gd name="T89" fmla="*/ 1621 h 2024"/>
                <a:gd name="T90" fmla="*/ 2594 w 3188"/>
                <a:gd name="T91" fmla="*/ 1657 h 2024"/>
                <a:gd name="T92" fmla="*/ 2533 w 3188"/>
                <a:gd name="T93" fmla="*/ 1663 h 2024"/>
                <a:gd name="T94" fmla="*/ 2444 w 3188"/>
                <a:gd name="T95" fmla="*/ 1675 h 2024"/>
                <a:gd name="T96" fmla="*/ 2378 w 3188"/>
                <a:gd name="T97" fmla="*/ 1687 h 2024"/>
                <a:gd name="T98" fmla="*/ 2360 w 3188"/>
                <a:gd name="T99" fmla="*/ 1705 h 2024"/>
                <a:gd name="T100" fmla="*/ 2305 w 3188"/>
                <a:gd name="T101" fmla="*/ 1687 h 2024"/>
                <a:gd name="T102" fmla="*/ 2263 w 3188"/>
                <a:gd name="T103" fmla="*/ 1663 h 2024"/>
                <a:gd name="T104" fmla="*/ 2017 w 3188"/>
                <a:gd name="T105" fmla="*/ 1585 h 2024"/>
                <a:gd name="T106" fmla="*/ 1711 w 3188"/>
                <a:gd name="T107" fmla="*/ 1453 h 2024"/>
                <a:gd name="T108" fmla="*/ 1880 w 3188"/>
                <a:gd name="T109" fmla="*/ 1844 h 2024"/>
                <a:gd name="T110" fmla="*/ 1771 w 3188"/>
                <a:gd name="T111" fmla="*/ 1922 h 2024"/>
                <a:gd name="T112" fmla="*/ 1531 w 3188"/>
                <a:gd name="T113" fmla="*/ 1753 h 2024"/>
                <a:gd name="T114" fmla="*/ 1411 w 3188"/>
                <a:gd name="T115" fmla="*/ 1477 h 2024"/>
                <a:gd name="T116" fmla="*/ 1219 w 3188"/>
                <a:gd name="T117" fmla="*/ 1291 h 2024"/>
                <a:gd name="T118" fmla="*/ 127 w 3188"/>
                <a:gd name="T119" fmla="*/ 2006 h 2024"/>
                <a:gd name="T120" fmla="*/ 865 w 3188"/>
                <a:gd name="T121" fmla="*/ 1429 h 202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close/>
                </a:path>
              </a:pathLst>
            </a:cu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047" name="Freeform 18"/>
            <p:cNvSpPr>
              <a:spLocks/>
            </p:cNvSpPr>
            <p:nvPr/>
          </p:nvSpPr>
          <p:spPr bwMode="hidden">
            <a:xfrm>
              <a:off x="1344" y="293"/>
              <a:ext cx="2144" cy="1787"/>
            </a:xfrm>
            <a:custGeom>
              <a:avLst/>
              <a:gdLst>
                <a:gd name="T0" fmla="*/ 318 w 2144"/>
                <a:gd name="T1" fmla="*/ 1078 h 1787"/>
                <a:gd name="T2" fmla="*/ 217 w 2144"/>
                <a:gd name="T3" fmla="*/ 928 h 1787"/>
                <a:gd name="T4" fmla="*/ 102 w 2144"/>
                <a:gd name="T5" fmla="*/ 808 h 1787"/>
                <a:gd name="T6" fmla="*/ 36 w 2144"/>
                <a:gd name="T7" fmla="*/ 742 h 1787"/>
                <a:gd name="T8" fmla="*/ 0 w 2144"/>
                <a:gd name="T9" fmla="*/ 700 h 1787"/>
                <a:gd name="T10" fmla="*/ 270 w 2144"/>
                <a:gd name="T11" fmla="*/ 958 h 1787"/>
                <a:gd name="T12" fmla="*/ 294 w 2144"/>
                <a:gd name="T13" fmla="*/ 1006 h 1787"/>
                <a:gd name="T14" fmla="*/ 367 w 2144"/>
                <a:gd name="T15" fmla="*/ 670 h 1787"/>
                <a:gd name="T16" fmla="*/ 379 w 2144"/>
                <a:gd name="T17" fmla="*/ 411 h 1787"/>
                <a:gd name="T18" fmla="*/ 347 w 2144"/>
                <a:gd name="T19" fmla="*/ 118 h 1787"/>
                <a:gd name="T20" fmla="*/ 393 w 2144"/>
                <a:gd name="T21" fmla="*/ 0 h 1787"/>
                <a:gd name="T22" fmla="*/ 397 w 2144"/>
                <a:gd name="T23" fmla="*/ 357 h 1787"/>
                <a:gd name="T24" fmla="*/ 421 w 2144"/>
                <a:gd name="T25" fmla="*/ 609 h 1787"/>
                <a:gd name="T26" fmla="*/ 385 w 2144"/>
                <a:gd name="T27" fmla="*/ 826 h 1787"/>
                <a:gd name="T28" fmla="*/ 385 w 2144"/>
                <a:gd name="T29" fmla="*/ 1036 h 1787"/>
                <a:gd name="T30" fmla="*/ 877 w 2144"/>
                <a:gd name="T31" fmla="*/ 784 h 1787"/>
                <a:gd name="T32" fmla="*/ 1309 w 2144"/>
                <a:gd name="T33" fmla="*/ 555 h 1787"/>
                <a:gd name="T34" fmla="*/ 1802 w 2144"/>
                <a:gd name="T35" fmla="*/ 249 h 1787"/>
                <a:gd name="T36" fmla="*/ 2096 w 2144"/>
                <a:gd name="T37" fmla="*/ 69 h 1787"/>
                <a:gd name="T38" fmla="*/ 1814 w 2144"/>
                <a:gd name="T39" fmla="*/ 279 h 1787"/>
                <a:gd name="T40" fmla="*/ 1453 w 2144"/>
                <a:gd name="T41" fmla="*/ 501 h 1787"/>
                <a:gd name="T42" fmla="*/ 1123 w 2144"/>
                <a:gd name="T43" fmla="*/ 700 h 1787"/>
                <a:gd name="T44" fmla="*/ 739 w 2144"/>
                <a:gd name="T45" fmla="*/ 898 h 1787"/>
                <a:gd name="T46" fmla="*/ 463 w 2144"/>
                <a:gd name="T47" fmla="*/ 1084 h 1787"/>
                <a:gd name="T48" fmla="*/ 817 w 2144"/>
                <a:gd name="T49" fmla="*/ 1193 h 1787"/>
                <a:gd name="T50" fmla="*/ 1285 w 2144"/>
                <a:gd name="T51" fmla="*/ 1187 h 1787"/>
                <a:gd name="T52" fmla="*/ 1916 w 2144"/>
                <a:gd name="T53" fmla="*/ 1396 h 1787"/>
                <a:gd name="T54" fmla="*/ 2144 w 2144"/>
                <a:gd name="T55" fmla="*/ 1420 h 1787"/>
                <a:gd name="T56" fmla="*/ 1814 w 2144"/>
                <a:gd name="T57" fmla="*/ 1408 h 1787"/>
                <a:gd name="T58" fmla="*/ 1435 w 2144"/>
                <a:gd name="T59" fmla="*/ 1288 h 1787"/>
                <a:gd name="T60" fmla="*/ 1219 w 2144"/>
                <a:gd name="T61" fmla="*/ 1229 h 1787"/>
                <a:gd name="T62" fmla="*/ 799 w 2144"/>
                <a:gd name="T63" fmla="*/ 1223 h 1787"/>
                <a:gd name="T64" fmla="*/ 505 w 2144"/>
                <a:gd name="T65" fmla="*/ 1145 h 1787"/>
                <a:gd name="T66" fmla="*/ 733 w 2144"/>
                <a:gd name="T67" fmla="*/ 1378 h 1787"/>
                <a:gd name="T68" fmla="*/ 877 w 2144"/>
                <a:gd name="T69" fmla="*/ 1619 h 1787"/>
                <a:gd name="T70" fmla="*/ 1009 w 2144"/>
                <a:gd name="T71" fmla="*/ 1787 h 1787"/>
                <a:gd name="T72" fmla="*/ 817 w 2144"/>
                <a:gd name="T73" fmla="*/ 1607 h 1787"/>
                <a:gd name="T74" fmla="*/ 673 w 2144"/>
                <a:gd name="T75" fmla="*/ 1372 h 1787"/>
                <a:gd name="T76" fmla="*/ 415 w 2144"/>
                <a:gd name="T77" fmla="*/ 1109 h 1787"/>
                <a:gd name="T78" fmla="*/ 318 w 2144"/>
                <a:gd name="T79" fmla="*/ 1078 h 1787"/>
                <a:gd name="T80" fmla="*/ 318 w 2144"/>
                <a:gd name="T81" fmla="*/ 1078 h 178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54291"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lgn="ctr" eaLnBrk="1" hangingPunct="1">
                <a:defRPr/>
              </a:pPr>
              <a:endParaRPr lang="ru-RU"/>
            </a:p>
          </p:txBody>
        </p:sp>
        <p:sp>
          <p:nvSpPr>
            <p:cNvPr id="1049" name="Freeform 20"/>
            <p:cNvSpPr>
              <a:spLocks/>
            </p:cNvSpPr>
            <p:nvPr/>
          </p:nvSpPr>
          <p:spPr bwMode="hidden">
            <a:xfrm>
              <a:off x="3160" y="1860"/>
              <a:ext cx="2162" cy="1934"/>
            </a:xfrm>
            <a:custGeom>
              <a:avLst/>
              <a:gdLst>
                <a:gd name="T0" fmla="*/ 1898 w 2153"/>
                <a:gd name="T1" fmla="*/ 865 h 1930"/>
                <a:gd name="T2" fmla="*/ 1993 w 2153"/>
                <a:gd name="T3" fmla="*/ 1033 h 1930"/>
                <a:gd name="T4" fmla="*/ 2114 w 2153"/>
                <a:gd name="T5" fmla="*/ 1182 h 1930"/>
                <a:gd name="T6" fmla="*/ 2180 w 2153"/>
                <a:gd name="T7" fmla="*/ 1267 h 1930"/>
                <a:gd name="T8" fmla="*/ 2216 w 2153"/>
                <a:gd name="T9" fmla="*/ 1315 h 1930"/>
                <a:gd name="T10" fmla="*/ 1945 w 2153"/>
                <a:gd name="T11" fmla="*/ 991 h 1930"/>
                <a:gd name="T12" fmla="*/ 1916 w 2153"/>
                <a:gd name="T13" fmla="*/ 943 h 1930"/>
                <a:gd name="T14" fmla="*/ 1836 w 2153"/>
                <a:gd name="T15" fmla="*/ 1261 h 1930"/>
                <a:gd name="T16" fmla="*/ 1822 w 2153"/>
                <a:gd name="T17" fmla="*/ 1507 h 1930"/>
                <a:gd name="T18" fmla="*/ 1874 w 2153"/>
                <a:gd name="T19" fmla="*/ 1934 h 1930"/>
                <a:gd name="T20" fmla="*/ 1843 w 2153"/>
                <a:gd name="T21" fmla="*/ 1958 h 1930"/>
                <a:gd name="T22" fmla="*/ 1795 w 2153"/>
                <a:gd name="T23" fmla="*/ 1555 h 1930"/>
                <a:gd name="T24" fmla="*/ 1777 w 2153"/>
                <a:gd name="T25" fmla="*/ 1309 h 1930"/>
                <a:gd name="T26" fmla="*/ 1815 w 2153"/>
                <a:gd name="T27" fmla="*/ 1099 h 1930"/>
                <a:gd name="T28" fmla="*/ 1822 w 2153"/>
                <a:gd name="T29" fmla="*/ 889 h 1930"/>
                <a:gd name="T30" fmla="*/ 1303 w 2153"/>
                <a:gd name="T31" fmla="*/ 1021 h 1930"/>
                <a:gd name="T32" fmla="*/ 848 w 2153"/>
                <a:gd name="T33" fmla="*/ 1146 h 1930"/>
                <a:gd name="T34" fmla="*/ 330 w 2153"/>
                <a:gd name="T35" fmla="*/ 1333 h 1930"/>
                <a:gd name="T36" fmla="*/ 18 w 2153"/>
                <a:gd name="T37" fmla="*/ 1441 h 1930"/>
                <a:gd name="T38" fmla="*/ 318 w 2153"/>
                <a:gd name="T39" fmla="*/ 1303 h 1930"/>
                <a:gd name="T40" fmla="*/ 703 w 2153"/>
                <a:gd name="T41" fmla="*/ 1158 h 1930"/>
                <a:gd name="T42" fmla="*/ 1050 w 2153"/>
                <a:gd name="T43" fmla="*/ 1051 h 1930"/>
                <a:gd name="T44" fmla="*/ 1453 w 2153"/>
                <a:gd name="T45" fmla="*/ 943 h 1930"/>
                <a:gd name="T46" fmla="*/ 1741 w 2153"/>
                <a:gd name="T47" fmla="*/ 829 h 1930"/>
                <a:gd name="T48" fmla="*/ 1375 w 2153"/>
                <a:gd name="T49" fmla="*/ 630 h 1930"/>
                <a:gd name="T50" fmla="*/ 889 w 2153"/>
                <a:gd name="T51" fmla="*/ 522 h 1930"/>
                <a:gd name="T52" fmla="*/ 234 w 2153"/>
                <a:gd name="T53" fmla="*/ 161 h 1930"/>
                <a:gd name="T54" fmla="*/ 0 w 2153"/>
                <a:gd name="T55" fmla="*/ 83 h 1930"/>
                <a:gd name="T56" fmla="*/ 336 w 2153"/>
                <a:gd name="T57" fmla="*/ 179 h 1930"/>
                <a:gd name="T58" fmla="*/ 733 w 2153"/>
                <a:gd name="T59" fmla="*/ 390 h 1930"/>
                <a:gd name="T60" fmla="*/ 961 w 2153"/>
                <a:gd name="T61" fmla="*/ 498 h 1930"/>
                <a:gd name="T62" fmla="*/ 1393 w 2153"/>
                <a:gd name="T63" fmla="*/ 600 h 1930"/>
                <a:gd name="T64" fmla="*/ 1699 w 2153"/>
                <a:gd name="T65" fmla="*/ 757 h 1930"/>
                <a:gd name="T66" fmla="*/ 1465 w 2153"/>
                <a:gd name="T67" fmla="*/ 468 h 1930"/>
                <a:gd name="T68" fmla="*/ 1322 w 2153"/>
                <a:gd name="T69" fmla="*/ 191 h 1930"/>
                <a:gd name="T70" fmla="*/ 1189 w 2153"/>
                <a:gd name="T71" fmla="*/ 0 h 1930"/>
                <a:gd name="T72" fmla="*/ 1381 w 2153"/>
                <a:gd name="T73" fmla="*/ 215 h 1930"/>
                <a:gd name="T74" fmla="*/ 1531 w 2153"/>
                <a:gd name="T75" fmla="*/ 492 h 1930"/>
                <a:gd name="T76" fmla="*/ 1795 w 2153"/>
                <a:gd name="T77" fmla="*/ 817 h 1930"/>
                <a:gd name="T78" fmla="*/ 1898 w 2153"/>
                <a:gd name="T79" fmla="*/ 865 h 1930"/>
                <a:gd name="T80" fmla="*/ 1898 w 2153"/>
                <a:gd name="T81" fmla="*/ 865 h 19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sp>
        <p:nvSpPr>
          <p:cNvPr id="54293" name="Rectangle 21"/>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54294" name="Rectangle 22"/>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54295" name="Rectangle 23"/>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400">
                <a:effectLst>
                  <a:outerShdw blurRad="38100" dist="38100" dir="2700000" algn="tl">
                    <a:srgbClr val="FFFFFF"/>
                  </a:outerShdw>
                </a:effectLst>
              </a:defRPr>
            </a:lvl1pPr>
          </a:lstStyle>
          <a:p>
            <a:pPr>
              <a:defRPr/>
            </a:pPr>
            <a:endParaRPr lang="ru-RU"/>
          </a:p>
        </p:txBody>
      </p:sp>
      <p:sp>
        <p:nvSpPr>
          <p:cNvPr id="54296" name="Rectangle 2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effectLst>
                  <a:outerShdw blurRad="38100" dist="38100" dir="2700000" algn="tl">
                    <a:srgbClr val="FFFFFF"/>
                  </a:outerShdw>
                </a:effectLst>
              </a:defRPr>
            </a:lvl1pPr>
          </a:lstStyle>
          <a:p>
            <a:pPr>
              <a:defRPr/>
            </a:pPr>
            <a:endParaRPr lang="ru-RU"/>
          </a:p>
        </p:txBody>
      </p:sp>
      <p:sp>
        <p:nvSpPr>
          <p:cNvPr id="54297" name="Rectangle 25"/>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effectLst>
                  <a:outerShdw blurRad="38100" dist="38100" dir="2700000" algn="tl">
                    <a:srgbClr val="FFFFFF"/>
                  </a:outerShdw>
                </a:effectLst>
              </a:defRPr>
            </a:lvl1pPr>
          </a:lstStyle>
          <a:p>
            <a:pPr>
              <a:defRPr/>
            </a:pPr>
            <a:fld id="{E3C2B8F6-0FF7-458B-A7B4-8533EB3A2629}"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865"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 id="2147483864" r:id="rId12"/>
  </p:sldLayoutIdLst>
  <p:transition spd="slow">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withEffect">
                                  <p:stCondLst>
                                    <p:cond delay="0"/>
                                  </p:stCondLst>
                                  <p:childTnLst>
                                    <p:set>
                                      <p:cBhvr>
                                        <p:cTn id="6" dur="1" fill="hold">
                                          <p:stCondLst>
                                            <p:cond delay="0"/>
                                          </p:stCondLst>
                                        </p:cTn>
                                        <p:tgtEl>
                                          <p:spTgt spid="54293"/>
                                        </p:tgtEl>
                                        <p:attrNameLst>
                                          <p:attrName>style.visibility</p:attrName>
                                        </p:attrNameLst>
                                      </p:cBhvr>
                                      <p:to>
                                        <p:strVal val="visible"/>
                                      </p:to>
                                    </p:set>
                                    <p:animEffect transition="in" filter="fade">
                                      <p:cBhvr>
                                        <p:cTn id="7" dur="800" decel="100000"/>
                                        <p:tgtEl>
                                          <p:spTgt spid="54293"/>
                                        </p:tgtEl>
                                      </p:cBhvr>
                                    </p:animEffect>
                                    <p:anim calcmode="lin" valueType="num">
                                      <p:cBhvr>
                                        <p:cTn id="8" dur="800" decel="100000" fill="hold"/>
                                        <p:tgtEl>
                                          <p:spTgt spid="54293"/>
                                        </p:tgtEl>
                                        <p:attrNameLst>
                                          <p:attrName>style.rotation</p:attrName>
                                        </p:attrNameLst>
                                      </p:cBhvr>
                                      <p:tavLst>
                                        <p:tav tm="0">
                                          <p:val>
                                            <p:fltVal val="-90"/>
                                          </p:val>
                                        </p:tav>
                                        <p:tav tm="100000">
                                          <p:val>
                                            <p:fltVal val="0"/>
                                          </p:val>
                                        </p:tav>
                                      </p:tavLst>
                                    </p:anim>
                                    <p:anim calcmode="lin" valueType="num">
                                      <p:cBhvr>
                                        <p:cTn id="9" dur="800" decel="100000" fill="hold"/>
                                        <p:tgtEl>
                                          <p:spTgt spid="54293"/>
                                        </p:tgtEl>
                                        <p:attrNameLst>
                                          <p:attrName>ppt_x</p:attrName>
                                        </p:attrNameLst>
                                      </p:cBhvr>
                                      <p:tavLst>
                                        <p:tav tm="0">
                                          <p:val>
                                            <p:strVal val="#ppt_x+0.4"/>
                                          </p:val>
                                        </p:tav>
                                        <p:tav tm="100000">
                                          <p:val>
                                            <p:strVal val="#ppt_x-0.05"/>
                                          </p:val>
                                        </p:tav>
                                      </p:tavLst>
                                    </p:anim>
                                    <p:anim calcmode="lin" valueType="num">
                                      <p:cBhvr>
                                        <p:cTn id="10" dur="800" decel="100000" fill="hold"/>
                                        <p:tgtEl>
                                          <p:spTgt spid="5429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429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4293"/>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54294">
                                            <p:txEl>
                                              <p:pRg st="0" end="0"/>
                                            </p:txEl>
                                          </p:spTgt>
                                        </p:tgtEl>
                                        <p:attrNameLst>
                                          <p:attrName>style.visibility</p:attrName>
                                        </p:attrNameLst>
                                      </p:cBhvr>
                                      <p:to>
                                        <p:strVal val="visible"/>
                                      </p:to>
                                    </p:set>
                                    <p:animEffect transition="in" filter="fade">
                                      <p:cBhvr>
                                        <p:cTn id="17" dur="1000"/>
                                        <p:tgtEl>
                                          <p:spTgt spid="54294">
                                            <p:txEl>
                                              <p:pRg st="0" end="0"/>
                                            </p:txEl>
                                          </p:spTgt>
                                        </p:tgtEl>
                                      </p:cBhvr>
                                    </p:animEffect>
                                    <p:anim calcmode="lin" valueType="num">
                                      <p:cBhvr>
                                        <p:cTn id="18" dur="1000" fill="hold"/>
                                        <p:tgtEl>
                                          <p:spTgt spid="54294">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54294">
                                            <p:txEl>
                                              <p:pRg st="0" end="0"/>
                                            </p:txEl>
                                          </p:spTgt>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54294">
                                            <p:txEl>
                                              <p:pRg st="1" end="1"/>
                                            </p:txEl>
                                          </p:spTgt>
                                        </p:tgtEl>
                                        <p:attrNameLst>
                                          <p:attrName>style.visibility</p:attrName>
                                        </p:attrNameLst>
                                      </p:cBhvr>
                                      <p:to>
                                        <p:strVal val="visible"/>
                                      </p:to>
                                    </p:set>
                                    <p:animEffect transition="in" filter="fade">
                                      <p:cBhvr>
                                        <p:cTn id="22" dur="1000"/>
                                        <p:tgtEl>
                                          <p:spTgt spid="54294">
                                            <p:txEl>
                                              <p:pRg st="1" end="1"/>
                                            </p:txEl>
                                          </p:spTgt>
                                        </p:tgtEl>
                                      </p:cBhvr>
                                    </p:animEffect>
                                    <p:anim calcmode="lin" valueType="num">
                                      <p:cBhvr>
                                        <p:cTn id="23" dur="1000" fill="hold"/>
                                        <p:tgtEl>
                                          <p:spTgt spid="54294">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54294">
                                            <p:txEl>
                                              <p:pRg st="1" end="1"/>
                                            </p:txEl>
                                          </p:spTgt>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54294">
                                            <p:txEl>
                                              <p:pRg st="2" end="2"/>
                                            </p:txEl>
                                          </p:spTgt>
                                        </p:tgtEl>
                                        <p:attrNameLst>
                                          <p:attrName>style.visibility</p:attrName>
                                        </p:attrNameLst>
                                      </p:cBhvr>
                                      <p:to>
                                        <p:strVal val="visible"/>
                                      </p:to>
                                    </p:set>
                                    <p:animEffect transition="in" filter="fade">
                                      <p:cBhvr>
                                        <p:cTn id="27" dur="1000"/>
                                        <p:tgtEl>
                                          <p:spTgt spid="54294">
                                            <p:txEl>
                                              <p:pRg st="2" end="2"/>
                                            </p:txEl>
                                          </p:spTgt>
                                        </p:tgtEl>
                                      </p:cBhvr>
                                    </p:animEffect>
                                    <p:anim calcmode="lin" valueType="num">
                                      <p:cBhvr>
                                        <p:cTn id="28" dur="1000" fill="hold"/>
                                        <p:tgtEl>
                                          <p:spTgt spid="54294">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54294">
                                            <p:txEl>
                                              <p:pRg st="2" end="2"/>
                                            </p:txEl>
                                          </p:spTgt>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54294">
                                            <p:txEl>
                                              <p:pRg st="3" end="3"/>
                                            </p:txEl>
                                          </p:spTgt>
                                        </p:tgtEl>
                                        <p:attrNameLst>
                                          <p:attrName>style.visibility</p:attrName>
                                        </p:attrNameLst>
                                      </p:cBhvr>
                                      <p:to>
                                        <p:strVal val="visible"/>
                                      </p:to>
                                    </p:set>
                                    <p:animEffect transition="in" filter="fade">
                                      <p:cBhvr>
                                        <p:cTn id="32" dur="1000"/>
                                        <p:tgtEl>
                                          <p:spTgt spid="54294">
                                            <p:txEl>
                                              <p:pRg st="3" end="3"/>
                                            </p:txEl>
                                          </p:spTgt>
                                        </p:tgtEl>
                                      </p:cBhvr>
                                    </p:animEffect>
                                    <p:anim calcmode="lin" valueType="num">
                                      <p:cBhvr>
                                        <p:cTn id="33" dur="1000" fill="hold"/>
                                        <p:tgtEl>
                                          <p:spTgt spid="54294">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54294">
                                            <p:txEl>
                                              <p:pRg st="3" end="3"/>
                                            </p:txEl>
                                          </p:spTgt>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54294">
                                            <p:txEl>
                                              <p:pRg st="4" end="4"/>
                                            </p:txEl>
                                          </p:spTgt>
                                        </p:tgtEl>
                                        <p:attrNameLst>
                                          <p:attrName>style.visibility</p:attrName>
                                        </p:attrNameLst>
                                      </p:cBhvr>
                                      <p:to>
                                        <p:strVal val="visible"/>
                                      </p:to>
                                    </p:set>
                                    <p:animEffect transition="in" filter="fade">
                                      <p:cBhvr>
                                        <p:cTn id="37" dur="1000"/>
                                        <p:tgtEl>
                                          <p:spTgt spid="54294">
                                            <p:txEl>
                                              <p:pRg st="4" end="4"/>
                                            </p:txEl>
                                          </p:spTgt>
                                        </p:tgtEl>
                                      </p:cBhvr>
                                    </p:animEffect>
                                    <p:anim calcmode="lin" valueType="num">
                                      <p:cBhvr>
                                        <p:cTn id="38" dur="1000" fill="hold"/>
                                        <p:tgtEl>
                                          <p:spTgt spid="54294">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5429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93" grpId="0"/>
      <p:bldP spid="54294" grpId="0" build="p">
        <p:tmplLst>
          <p:tmpl lvl="1">
            <p:tnLst>
              <p:par>
                <p:cTn presetID="47" presetClass="entr" presetSubtype="0" fill="hold" nodeType="clickEffect">
                  <p:stCondLst>
                    <p:cond delay="0"/>
                  </p:stCondLst>
                  <p:childTnLst>
                    <p:set>
                      <p:cBhvr>
                        <p:cTn dur="1" fill="hold">
                          <p:stCondLst>
                            <p:cond delay="0"/>
                          </p:stCondLst>
                        </p:cTn>
                        <p:tgtEl>
                          <p:spTgt spid="54294"/>
                        </p:tgtEl>
                        <p:attrNameLst>
                          <p:attrName>style.visibility</p:attrName>
                        </p:attrNameLst>
                      </p:cBhvr>
                      <p:to>
                        <p:strVal val="visible"/>
                      </p:to>
                    </p:set>
                    <p:animEffect transition="in" filter="fade">
                      <p:cBhvr>
                        <p:cTn dur="1000"/>
                        <p:tgtEl>
                          <p:spTgt spid="54294"/>
                        </p:tgtEl>
                      </p:cBhvr>
                    </p:animEffect>
                    <p:anim calcmode="lin" valueType="num">
                      <p:cBhvr>
                        <p:cTn dur="1000" fill="hold"/>
                        <p:tgtEl>
                          <p:spTgt spid="54294"/>
                        </p:tgtEl>
                        <p:attrNameLst>
                          <p:attrName>ppt_x</p:attrName>
                        </p:attrNameLst>
                      </p:cBhvr>
                      <p:tavLst>
                        <p:tav tm="0">
                          <p:val>
                            <p:strVal val="#ppt_x"/>
                          </p:val>
                        </p:tav>
                        <p:tav tm="100000">
                          <p:val>
                            <p:strVal val="#ppt_x"/>
                          </p:val>
                        </p:tav>
                      </p:tavLst>
                    </p:anim>
                    <p:anim calcmode="lin" valueType="num">
                      <p:cBhvr>
                        <p:cTn dur="1000" fill="hold"/>
                        <p:tgtEl>
                          <p:spTgt spid="54294"/>
                        </p:tgtEl>
                        <p:attrNameLst>
                          <p:attrName>ppt_y</p:attrName>
                        </p:attrNameLst>
                      </p:cBhvr>
                      <p:tavLst>
                        <p:tav tm="0">
                          <p:val>
                            <p:strVal val="#ppt_y-.1"/>
                          </p:val>
                        </p:tav>
                        <p:tav tm="100000">
                          <p:val>
                            <p:strVal val="#ppt_y"/>
                          </p:val>
                        </p:tav>
                      </p:tavLst>
                    </p:anim>
                  </p:childTnLst>
                </p:cTn>
              </p:par>
            </p:tnLst>
          </p:tmpl>
          <p:tmpl lvl="2">
            <p:tnLst>
              <p:par>
                <p:cTn presetID="47" presetClass="entr" presetSubtype="0" fill="hold" nodeType="withEffect">
                  <p:stCondLst>
                    <p:cond delay="0"/>
                  </p:stCondLst>
                  <p:childTnLst>
                    <p:set>
                      <p:cBhvr>
                        <p:cTn dur="1" fill="hold">
                          <p:stCondLst>
                            <p:cond delay="0"/>
                          </p:stCondLst>
                        </p:cTn>
                        <p:tgtEl>
                          <p:spTgt spid="54294"/>
                        </p:tgtEl>
                        <p:attrNameLst>
                          <p:attrName>style.visibility</p:attrName>
                        </p:attrNameLst>
                      </p:cBhvr>
                      <p:to>
                        <p:strVal val="visible"/>
                      </p:to>
                    </p:set>
                    <p:animEffect transition="in" filter="fade">
                      <p:cBhvr>
                        <p:cTn dur="1000"/>
                        <p:tgtEl>
                          <p:spTgt spid="54294"/>
                        </p:tgtEl>
                      </p:cBhvr>
                    </p:animEffect>
                    <p:anim calcmode="lin" valueType="num">
                      <p:cBhvr>
                        <p:cTn dur="1000" fill="hold"/>
                        <p:tgtEl>
                          <p:spTgt spid="54294"/>
                        </p:tgtEl>
                        <p:attrNameLst>
                          <p:attrName>ppt_x</p:attrName>
                        </p:attrNameLst>
                      </p:cBhvr>
                      <p:tavLst>
                        <p:tav tm="0">
                          <p:val>
                            <p:strVal val="#ppt_x"/>
                          </p:val>
                        </p:tav>
                        <p:tav tm="100000">
                          <p:val>
                            <p:strVal val="#ppt_x"/>
                          </p:val>
                        </p:tav>
                      </p:tavLst>
                    </p:anim>
                    <p:anim calcmode="lin" valueType="num">
                      <p:cBhvr>
                        <p:cTn dur="1000" fill="hold"/>
                        <p:tgtEl>
                          <p:spTgt spid="54294"/>
                        </p:tgtEl>
                        <p:attrNameLst>
                          <p:attrName>ppt_y</p:attrName>
                        </p:attrNameLst>
                      </p:cBhvr>
                      <p:tavLst>
                        <p:tav tm="0">
                          <p:val>
                            <p:strVal val="#ppt_y-.1"/>
                          </p:val>
                        </p:tav>
                        <p:tav tm="100000">
                          <p:val>
                            <p:strVal val="#ppt_y"/>
                          </p:val>
                        </p:tav>
                      </p:tavLst>
                    </p:anim>
                  </p:childTnLst>
                </p:cTn>
              </p:par>
            </p:tnLst>
          </p:tmpl>
          <p:tmpl lvl="3">
            <p:tnLst>
              <p:par>
                <p:cTn presetID="47" presetClass="entr" presetSubtype="0" fill="hold" nodeType="withEffect">
                  <p:stCondLst>
                    <p:cond delay="0"/>
                  </p:stCondLst>
                  <p:childTnLst>
                    <p:set>
                      <p:cBhvr>
                        <p:cTn dur="1" fill="hold">
                          <p:stCondLst>
                            <p:cond delay="0"/>
                          </p:stCondLst>
                        </p:cTn>
                        <p:tgtEl>
                          <p:spTgt spid="54294"/>
                        </p:tgtEl>
                        <p:attrNameLst>
                          <p:attrName>style.visibility</p:attrName>
                        </p:attrNameLst>
                      </p:cBhvr>
                      <p:to>
                        <p:strVal val="visible"/>
                      </p:to>
                    </p:set>
                    <p:animEffect transition="in" filter="fade">
                      <p:cBhvr>
                        <p:cTn dur="1000"/>
                        <p:tgtEl>
                          <p:spTgt spid="54294"/>
                        </p:tgtEl>
                      </p:cBhvr>
                    </p:animEffect>
                    <p:anim calcmode="lin" valueType="num">
                      <p:cBhvr>
                        <p:cTn dur="1000" fill="hold"/>
                        <p:tgtEl>
                          <p:spTgt spid="54294"/>
                        </p:tgtEl>
                        <p:attrNameLst>
                          <p:attrName>ppt_x</p:attrName>
                        </p:attrNameLst>
                      </p:cBhvr>
                      <p:tavLst>
                        <p:tav tm="0">
                          <p:val>
                            <p:strVal val="#ppt_x"/>
                          </p:val>
                        </p:tav>
                        <p:tav tm="100000">
                          <p:val>
                            <p:strVal val="#ppt_x"/>
                          </p:val>
                        </p:tav>
                      </p:tavLst>
                    </p:anim>
                    <p:anim calcmode="lin" valueType="num">
                      <p:cBhvr>
                        <p:cTn dur="1000" fill="hold"/>
                        <p:tgtEl>
                          <p:spTgt spid="54294"/>
                        </p:tgtEl>
                        <p:attrNameLst>
                          <p:attrName>ppt_y</p:attrName>
                        </p:attrNameLst>
                      </p:cBhvr>
                      <p:tavLst>
                        <p:tav tm="0">
                          <p:val>
                            <p:strVal val="#ppt_y-.1"/>
                          </p:val>
                        </p:tav>
                        <p:tav tm="100000">
                          <p:val>
                            <p:strVal val="#ppt_y"/>
                          </p:val>
                        </p:tav>
                      </p:tavLst>
                    </p:anim>
                  </p:childTnLst>
                </p:cTn>
              </p:par>
            </p:tnLst>
          </p:tmpl>
          <p:tmpl lvl="4">
            <p:tnLst>
              <p:par>
                <p:cTn presetID="47" presetClass="entr" presetSubtype="0" fill="hold" nodeType="withEffect">
                  <p:stCondLst>
                    <p:cond delay="0"/>
                  </p:stCondLst>
                  <p:childTnLst>
                    <p:set>
                      <p:cBhvr>
                        <p:cTn dur="1" fill="hold">
                          <p:stCondLst>
                            <p:cond delay="0"/>
                          </p:stCondLst>
                        </p:cTn>
                        <p:tgtEl>
                          <p:spTgt spid="54294"/>
                        </p:tgtEl>
                        <p:attrNameLst>
                          <p:attrName>style.visibility</p:attrName>
                        </p:attrNameLst>
                      </p:cBhvr>
                      <p:to>
                        <p:strVal val="visible"/>
                      </p:to>
                    </p:set>
                    <p:animEffect transition="in" filter="fade">
                      <p:cBhvr>
                        <p:cTn dur="1000"/>
                        <p:tgtEl>
                          <p:spTgt spid="54294"/>
                        </p:tgtEl>
                      </p:cBhvr>
                    </p:animEffect>
                    <p:anim calcmode="lin" valueType="num">
                      <p:cBhvr>
                        <p:cTn dur="1000" fill="hold"/>
                        <p:tgtEl>
                          <p:spTgt spid="54294"/>
                        </p:tgtEl>
                        <p:attrNameLst>
                          <p:attrName>ppt_x</p:attrName>
                        </p:attrNameLst>
                      </p:cBhvr>
                      <p:tavLst>
                        <p:tav tm="0">
                          <p:val>
                            <p:strVal val="#ppt_x"/>
                          </p:val>
                        </p:tav>
                        <p:tav tm="100000">
                          <p:val>
                            <p:strVal val="#ppt_x"/>
                          </p:val>
                        </p:tav>
                      </p:tavLst>
                    </p:anim>
                    <p:anim calcmode="lin" valueType="num">
                      <p:cBhvr>
                        <p:cTn dur="1000" fill="hold"/>
                        <p:tgtEl>
                          <p:spTgt spid="54294"/>
                        </p:tgtEl>
                        <p:attrNameLst>
                          <p:attrName>ppt_y</p:attrName>
                        </p:attrNameLst>
                      </p:cBhvr>
                      <p:tavLst>
                        <p:tav tm="0">
                          <p:val>
                            <p:strVal val="#ppt_y-.1"/>
                          </p:val>
                        </p:tav>
                        <p:tav tm="100000">
                          <p:val>
                            <p:strVal val="#ppt_y"/>
                          </p:val>
                        </p:tav>
                      </p:tavLst>
                    </p:anim>
                  </p:childTnLst>
                </p:cTn>
              </p:par>
            </p:tnLst>
          </p:tmpl>
          <p:tmpl lvl="5">
            <p:tnLst>
              <p:par>
                <p:cTn presetID="47" presetClass="entr" presetSubtype="0" fill="hold" nodeType="withEffect">
                  <p:stCondLst>
                    <p:cond delay="0"/>
                  </p:stCondLst>
                  <p:childTnLst>
                    <p:set>
                      <p:cBhvr>
                        <p:cTn dur="1" fill="hold">
                          <p:stCondLst>
                            <p:cond delay="0"/>
                          </p:stCondLst>
                        </p:cTn>
                        <p:tgtEl>
                          <p:spTgt spid="54294"/>
                        </p:tgtEl>
                        <p:attrNameLst>
                          <p:attrName>style.visibility</p:attrName>
                        </p:attrNameLst>
                      </p:cBhvr>
                      <p:to>
                        <p:strVal val="visible"/>
                      </p:to>
                    </p:set>
                    <p:animEffect transition="in" filter="fade">
                      <p:cBhvr>
                        <p:cTn dur="1000"/>
                        <p:tgtEl>
                          <p:spTgt spid="54294"/>
                        </p:tgtEl>
                      </p:cBhvr>
                    </p:animEffect>
                    <p:anim calcmode="lin" valueType="num">
                      <p:cBhvr>
                        <p:cTn dur="1000" fill="hold"/>
                        <p:tgtEl>
                          <p:spTgt spid="54294"/>
                        </p:tgtEl>
                        <p:attrNameLst>
                          <p:attrName>ppt_x</p:attrName>
                        </p:attrNameLst>
                      </p:cBhvr>
                      <p:tavLst>
                        <p:tav tm="0">
                          <p:val>
                            <p:strVal val="#ppt_x"/>
                          </p:val>
                        </p:tav>
                        <p:tav tm="100000">
                          <p:val>
                            <p:strVal val="#ppt_x"/>
                          </p:val>
                        </p:tav>
                      </p:tavLst>
                    </p:anim>
                    <p:anim calcmode="lin" valueType="num">
                      <p:cBhvr>
                        <p:cTn dur="1000" fill="hold"/>
                        <p:tgtEl>
                          <p:spTgt spid="54294"/>
                        </p:tgtEl>
                        <p:attrNameLst>
                          <p:attrName>ppt_y</p:attrName>
                        </p:attrNameLst>
                      </p:cBhvr>
                      <p:tavLst>
                        <p:tav tm="0">
                          <p:val>
                            <p:strVal val="#ppt_y-.1"/>
                          </p:val>
                        </p:tav>
                        <p:tav tm="100000">
                          <p:val>
                            <p:strVal val="#ppt_y"/>
                          </p:val>
                        </p:tav>
                      </p:tavLst>
                    </p:anim>
                  </p:childTnLst>
                </p:cTn>
              </p:par>
            </p:tnLst>
          </p:tmpl>
        </p:tmplLst>
      </p:bldP>
    </p:bldLst>
  </p:timing>
  <p:hf sldNum="0" hdr="0" ftr="0" dt="0"/>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9pPr>
    </p:titleStyle>
    <p:body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a:solidFill>
            <a:schemeClr val="tx1"/>
          </a:solidFill>
          <a:effectLst>
            <a:outerShdw blurRad="38100" dist="38100" dir="2700000" algn="tl">
              <a:srgbClr val="FFFFFF"/>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60000"/>
        <a:buFont typeface="Wingdings" panose="05000000000000000000" pitchFamily="2" charset="2"/>
        <a:buChar char="n"/>
        <a:defRPr sz="2800">
          <a:solidFill>
            <a:schemeClr val="tx1"/>
          </a:solidFill>
          <a:effectLst>
            <a:outerShdw blurRad="38100" dist="38100" dir="2700000" algn="tl">
              <a:srgbClr val="FFFFFF"/>
            </a:outerShdw>
          </a:effectLst>
          <a:latin typeface="+mn-lt"/>
        </a:defRPr>
      </a:lvl2pPr>
      <a:lvl3pPr marL="11430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400">
          <a:solidFill>
            <a:schemeClr val="tx1"/>
          </a:solidFill>
          <a:effectLst>
            <a:outerShdw blurRad="38100" dist="38100" dir="2700000" algn="tl">
              <a:srgbClr val="FFFFFF"/>
            </a:outerShdw>
          </a:effectLst>
          <a:latin typeface="+mn-lt"/>
        </a:defRPr>
      </a:lvl3pPr>
      <a:lvl4pPr marL="1600200" indent="-228600" algn="l" rtl="0" eaLnBrk="0" fontAlgn="base" hangingPunct="0">
        <a:spcBef>
          <a:spcPct val="20000"/>
        </a:spcBef>
        <a:spcAft>
          <a:spcPct val="0"/>
        </a:spcAft>
        <a:buClr>
          <a:schemeClr val="tx1"/>
        </a:buClr>
        <a:buSzPct val="60000"/>
        <a:buFont typeface="Wingdings" panose="05000000000000000000" pitchFamily="2" charset="2"/>
        <a:buChar char="n"/>
        <a:defRPr sz="2000">
          <a:solidFill>
            <a:schemeClr val="tx1"/>
          </a:solidFill>
          <a:effectLst>
            <a:outerShdw blurRad="38100" dist="38100" dir="2700000" algn="tl">
              <a:srgbClr val="FFFFFF"/>
            </a:outerShdw>
          </a:effectLst>
          <a:latin typeface="+mn-lt"/>
        </a:defRPr>
      </a:lvl4pPr>
      <a:lvl5pPr marL="2057400" indent="-228600" algn="l" rtl="0" eaLnBrk="0" fontAlgn="base" hangingPunct="0">
        <a:spcBef>
          <a:spcPct val="20000"/>
        </a:spcBef>
        <a:spcAft>
          <a:spcPct val="0"/>
        </a:spcAft>
        <a:buClr>
          <a:schemeClr val="hlink"/>
        </a:buClr>
        <a:buSzPct val="60000"/>
        <a:buFont typeface="Wingdings" panose="05000000000000000000" pitchFamily="2" charset="2"/>
        <a:buChar char="n"/>
        <a:defRPr sz="2000">
          <a:solidFill>
            <a:schemeClr val="tx1"/>
          </a:solidFill>
          <a:effectLst>
            <a:outerShdw blurRad="38100" dist="38100" dir="2700000" algn="tl">
              <a:srgbClr val="FFFFFF"/>
            </a:outerShdw>
          </a:effectLst>
          <a:latin typeface="+mn-lt"/>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FFFFFF"/>
            </a:outerShdw>
          </a:effectLst>
          <a:latin typeface="+mn-lt"/>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FFFFFF"/>
            </a:outerShdw>
          </a:effectLst>
          <a:latin typeface="+mn-lt"/>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FFFFFF"/>
            </a:outerShdw>
          </a:effectLst>
          <a:latin typeface="+mn-lt"/>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FFFFFF"/>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vk.com/video-165960000_456239209?list=555f7a34ffc4b55b9a"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2"/>
            <a:ext cx="8229600" cy="4663355"/>
          </a:xfrm>
        </p:spPr>
        <p:txBody>
          <a:bodyPr/>
          <a:lstStyle/>
          <a:p>
            <a:r>
              <a:rPr lang="ba-RU" dirty="0" smtClean="0"/>
              <a:t/>
            </a:r>
            <a:br>
              <a:rPr lang="ba-RU" dirty="0" smtClean="0"/>
            </a:br>
            <a:r>
              <a:rPr lang="ba-RU" dirty="0" smtClean="0"/>
              <a:t> Проект </a:t>
            </a:r>
            <a:br>
              <a:rPr lang="ba-RU" dirty="0" smtClean="0"/>
            </a:br>
            <a:r>
              <a:rPr lang="ba-RU" dirty="0" smtClean="0"/>
              <a:t>«Волонтеры – медики»</a:t>
            </a:r>
            <a:br>
              <a:rPr lang="ba-RU" dirty="0" smtClean="0"/>
            </a:br>
            <a:endParaRPr lang="ru-RU" dirty="0"/>
          </a:p>
        </p:txBody>
      </p:sp>
      <p:sp>
        <p:nvSpPr>
          <p:cNvPr id="3" name="Содержимое 2"/>
          <p:cNvSpPr>
            <a:spLocks noGrp="1"/>
          </p:cNvSpPr>
          <p:nvPr>
            <p:ph idx="1"/>
          </p:nvPr>
        </p:nvSpPr>
        <p:spPr>
          <a:xfrm>
            <a:off x="457200" y="1600200"/>
            <a:ext cx="8329642" cy="5257800"/>
          </a:xfrm>
        </p:spPr>
        <p:txBody>
          <a:bodyPr/>
          <a:lstStyle/>
          <a:p>
            <a:pPr marL="0" indent="0">
              <a:buNone/>
            </a:pPr>
            <a:r>
              <a:rPr lang="ru-RU" sz="2800" dirty="0" smtClean="0"/>
              <a:t>              </a:t>
            </a:r>
            <a:r>
              <a:rPr lang="ba-RU" sz="2800" dirty="0" smtClean="0"/>
              <a:t> </a:t>
            </a:r>
            <a:r>
              <a:rPr lang="ba-RU" sz="2800" dirty="0"/>
              <a:t/>
            </a:r>
            <a:br>
              <a:rPr lang="ba-RU" sz="2800" dirty="0"/>
            </a:br>
            <a:endParaRPr lang="ru-RU" sz="2800" dirty="0"/>
          </a:p>
        </p:txBody>
      </p:sp>
      <p:sp>
        <p:nvSpPr>
          <p:cNvPr id="4" name="AutoShape 2" descr="https://kurskmed.com/upload/departments/center_social/2019/maxresdefault.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ba-RU"/>
          </a:p>
        </p:txBody>
      </p:sp>
      <p:sp>
        <p:nvSpPr>
          <p:cNvPr id="5" name="AutoShape 4" descr="https://kurskmed.com/upload/departments/center_social/2019/maxresdefault.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ba-RU"/>
          </a:p>
        </p:txBody>
      </p:sp>
      <p:pic>
        <p:nvPicPr>
          <p:cNvPr id="1026" name="Picture 2" descr="https://yt3.ggpht.com/ytc/AAUvwniHPCjQHjvyaOIH4UiZZgvu_y8c8joVb7u5IADk=s900-c-k-c0x00ffffff-no-rj"/>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31218" y="192628"/>
            <a:ext cx="2414643" cy="240250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57200" y="4509120"/>
            <a:ext cx="8075239" cy="923330"/>
          </a:xfrm>
          <a:prstGeom prst="rect">
            <a:avLst/>
          </a:prstGeom>
          <a:noFill/>
        </p:spPr>
        <p:txBody>
          <a:bodyPr wrap="square" rtlCol="0">
            <a:spAutoFit/>
          </a:bodyPr>
          <a:lstStyle/>
          <a:p>
            <a:pPr algn="ctr"/>
            <a:r>
              <a:rPr lang="ru-RU" dirty="0" smtClean="0"/>
              <a:t>Автор: </a:t>
            </a:r>
            <a:r>
              <a:rPr lang="ru-RU" dirty="0" err="1" smtClean="0"/>
              <a:t>Набиуллина</a:t>
            </a:r>
            <a:r>
              <a:rPr lang="ru-RU" dirty="0" smtClean="0"/>
              <a:t> </a:t>
            </a:r>
            <a:r>
              <a:rPr lang="ru-RU" dirty="0" err="1" smtClean="0"/>
              <a:t>Гульсина</a:t>
            </a:r>
            <a:r>
              <a:rPr lang="ru-RU" dirty="0" smtClean="0"/>
              <a:t>, ученица 10 класса </a:t>
            </a:r>
          </a:p>
          <a:p>
            <a:pPr algn="ctr"/>
            <a:r>
              <a:rPr lang="ru-RU" dirty="0" smtClean="0"/>
              <a:t>МОБУ Башкирская гимназия имени </a:t>
            </a:r>
            <a:r>
              <a:rPr lang="ru-RU" dirty="0" err="1" smtClean="0"/>
              <a:t>Я.Хамматова</a:t>
            </a:r>
            <a:endParaRPr lang="ru-RU" dirty="0" smtClean="0"/>
          </a:p>
          <a:p>
            <a:pPr algn="ctr"/>
            <a:r>
              <a:rPr lang="ru-RU" dirty="0" err="1"/>
              <a:t>г</a:t>
            </a:r>
            <a:r>
              <a:rPr lang="ru-RU" dirty="0" err="1" smtClean="0"/>
              <a:t>.Белорецк</a:t>
            </a:r>
            <a:endParaRPr lang="ba-RU" dirty="0"/>
          </a:p>
        </p:txBody>
      </p:sp>
    </p:spTree>
    <p:custDataLst>
      <p:tags r:id="rId1"/>
    </p:custDataLst>
  </p:cSld>
  <p:clrMapOvr>
    <a:masterClrMapping/>
  </p:clrMapOvr>
  <p:transition spd="slow">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p:cNvSpPr>
          <p:nvPr>
            <p:ph idx="1"/>
          </p:nvPr>
        </p:nvSpPr>
        <p:spPr>
          <a:xfrm>
            <a:off x="457200" y="2636838"/>
            <a:ext cx="8229600" cy="3489325"/>
          </a:xfrm>
        </p:spPr>
        <p:txBody>
          <a:bodyPr/>
          <a:lstStyle/>
          <a:p>
            <a:pPr algn="ctr" eaLnBrk="1" hangingPunct="1">
              <a:buFont typeface="Arial" pitchFamily="34" charset="0"/>
              <a:buNone/>
              <a:defRPr/>
            </a:pPr>
            <a:endParaRPr lang="ru-RU" altLang="ru-RU" sz="4500" b="1" dirty="0" smtClean="0">
              <a:solidFill>
                <a:srgbClr val="FF3300"/>
              </a:solidFill>
              <a:latin typeface="a_Helver Bashkir" pitchFamily="34" charset="0"/>
            </a:endParaRPr>
          </a:p>
          <a:p>
            <a:pPr eaLnBrk="1" hangingPunct="1">
              <a:buFont typeface="Arial" pitchFamily="34" charset="0"/>
              <a:buNone/>
              <a:defRPr/>
            </a:pPr>
            <a:endParaRPr lang="ru-RU" altLang="ru-RU" sz="4500" dirty="0" smtClean="0">
              <a:solidFill>
                <a:srgbClr val="898989"/>
              </a:solidFill>
            </a:endParaRPr>
          </a:p>
          <a:p>
            <a:pPr eaLnBrk="1" hangingPunct="1">
              <a:defRPr/>
            </a:pPr>
            <a:endParaRPr lang="ru-RU" altLang="ru-RU" dirty="0" smtClean="0"/>
          </a:p>
        </p:txBody>
      </p:sp>
      <p:pic>
        <p:nvPicPr>
          <p:cNvPr id="1026" name="Picture 2" descr="https://psv4.userapi.com/c505536/u579049361/docs/d38/1a65148eedd9/IMG_20210319_121109_290.jpg?extra=UZgwEb5W8KGyQlUmnsplu-87mOizbfWw7CiJzncznvauQ9rYbTR-Xq_dX7zV0MkXBLbkZ3vIgK0OMiikAX1G-vf9c6Kp3MZuWi7gv5TsMZ8Xx8HVtQDgTI4eT4DCZ3t4wh2ar18kR-vxBM5l3Vy0MoLBT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88640"/>
            <a:ext cx="6449963" cy="64499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4000" b="0" dirty="0" smtClean="0">
                <a:solidFill>
                  <a:schemeClr val="tx1"/>
                </a:solidFill>
              </a:rPr>
              <a:t>Беседа с первоклассниками</a:t>
            </a:r>
            <a:endParaRPr lang="ba-RU" sz="4000" b="0" dirty="0">
              <a:solidFill>
                <a:schemeClr val="tx1"/>
              </a:solidFill>
            </a:endParaRPr>
          </a:p>
        </p:txBody>
      </p:sp>
      <p:sp>
        <p:nvSpPr>
          <p:cNvPr id="3" name="Объект 2"/>
          <p:cNvSpPr>
            <a:spLocks noGrp="1"/>
          </p:cNvSpPr>
          <p:nvPr>
            <p:ph idx="1"/>
          </p:nvPr>
        </p:nvSpPr>
        <p:spPr/>
        <p:txBody>
          <a:bodyPr/>
          <a:lstStyle/>
          <a:p>
            <a:endParaRPr lang="ba-RU" dirty="0"/>
          </a:p>
        </p:txBody>
      </p:sp>
      <p:pic>
        <p:nvPicPr>
          <p:cNvPr id="4" name="Рисунок 3" descr="https://psv4.userapi.com/c536132/u242637120/docs/d9/f0c99513a27a/IMG-20210219-WA0047.jpg?extra=bTtc_tzitKAmu--9HtwMbSsStY8T0v9vxIl6QTMJwnLGJb7v2QxL3m3mymfvp6BYDmpJ0edlxrLr0q28TP2r5aE_sr5Y8umMA4JjTRC1LaYQVhmwoJLr7iypMwoe9qOU-uUAKCTaZptAu_F64G-L0XECWg"/>
          <p:cNvPicPr/>
          <p:nvPr/>
        </p:nvPicPr>
        <p:blipFill>
          <a:blip r:embed="rId2">
            <a:extLst>
              <a:ext uri="{28A0092B-C50C-407E-A947-70E740481C1C}">
                <a14:useLocalDpi xmlns:a14="http://schemas.microsoft.com/office/drawing/2010/main" val="0"/>
              </a:ext>
            </a:extLst>
          </a:blip>
          <a:srcRect/>
          <a:stretch>
            <a:fillRect/>
          </a:stretch>
        </p:blipFill>
        <p:spPr bwMode="auto">
          <a:xfrm>
            <a:off x="457200" y="1340768"/>
            <a:ext cx="8437240" cy="4108334"/>
          </a:xfrm>
          <a:prstGeom prst="rect">
            <a:avLst/>
          </a:prstGeom>
          <a:noFill/>
          <a:ln>
            <a:noFill/>
          </a:ln>
        </p:spPr>
      </p:pic>
    </p:spTree>
    <p:extLst>
      <p:ext uri="{BB962C8B-B14F-4D97-AF65-F5344CB8AC3E}">
        <p14:creationId xmlns:p14="http://schemas.microsoft.com/office/powerpoint/2010/main" val="3554150839"/>
      </p:ext>
    </p:extLst>
  </p:cSld>
  <p:clrMapOvr>
    <a:masterClrMapping/>
  </p:clrMapOvr>
  <p:transition spd="slow">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p:cNvSpPr>
          <p:nvPr>
            <p:ph idx="1"/>
          </p:nvPr>
        </p:nvSpPr>
        <p:spPr>
          <a:xfrm>
            <a:off x="457200" y="2636838"/>
            <a:ext cx="8229600" cy="3489325"/>
          </a:xfrm>
        </p:spPr>
        <p:txBody>
          <a:bodyPr/>
          <a:lstStyle/>
          <a:p>
            <a:pPr algn="ctr" eaLnBrk="1" hangingPunct="1">
              <a:buFont typeface="Arial" pitchFamily="34" charset="0"/>
              <a:buNone/>
              <a:defRPr/>
            </a:pPr>
            <a:endParaRPr lang="ru-RU" altLang="ru-RU" sz="4500" b="1" dirty="0" smtClean="0">
              <a:solidFill>
                <a:srgbClr val="FF3300"/>
              </a:solidFill>
              <a:latin typeface="a_Helver Bashkir" pitchFamily="34" charset="0"/>
            </a:endParaRPr>
          </a:p>
          <a:p>
            <a:pPr eaLnBrk="1" hangingPunct="1">
              <a:buFont typeface="Arial" pitchFamily="34" charset="0"/>
              <a:buNone/>
              <a:defRPr/>
            </a:pPr>
            <a:endParaRPr lang="ru-RU" altLang="ru-RU" sz="4500" dirty="0" smtClean="0">
              <a:solidFill>
                <a:srgbClr val="898989"/>
              </a:solidFill>
            </a:endParaRPr>
          </a:p>
          <a:p>
            <a:pPr eaLnBrk="1" hangingPunct="1">
              <a:defRPr/>
            </a:pPr>
            <a:endParaRPr lang="ru-RU" altLang="ru-RU" dirty="0" smtClean="0"/>
          </a:p>
        </p:txBody>
      </p:sp>
      <p:pic>
        <p:nvPicPr>
          <p:cNvPr id="1026" name="Picture 2" descr="https://psv4.userapi.com/c536132/u579049361/docs/d15/dc66d1874b5d/WhatsApp_Image_2021-03-19_at_09_48_50.jpg?extra=TybGMiltJ7K3HRjKKVBj44ShgYkT7TVAQDDGYh2DbhSuRW3mxnViULCRiJLA2iRtG8jFS0ePKow7-Q1mzbjuIyeWa5p2gtGXNk9Q3_LVqKiAWUBH3bVtebacztG59_DbVnXuzaQELQUuZA12XR-SzthEc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548680"/>
            <a:ext cx="7416824" cy="520161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27584" y="6126163"/>
            <a:ext cx="7560840" cy="461665"/>
          </a:xfrm>
          <a:prstGeom prst="rect">
            <a:avLst/>
          </a:prstGeom>
          <a:noFill/>
        </p:spPr>
        <p:txBody>
          <a:bodyPr wrap="square" rtlCol="0">
            <a:spAutoFit/>
          </a:bodyPr>
          <a:lstStyle/>
          <a:p>
            <a:pPr algn="ctr"/>
            <a:r>
              <a:rPr lang="ru-RU" sz="2400" dirty="0" smtClean="0"/>
              <a:t>Беседа   «Гигиена полости рта»</a:t>
            </a:r>
            <a:endParaRPr lang="ba-RU" sz="2400" dirty="0"/>
          </a:p>
        </p:txBody>
      </p:sp>
    </p:spTree>
    <p:extLst>
      <p:ext uri="{BB962C8B-B14F-4D97-AF65-F5344CB8AC3E}">
        <p14:creationId xmlns:p14="http://schemas.microsoft.com/office/powerpoint/2010/main" val="2284554509"/>
      </p:ext>
    </p:extLst>
  </p:cSld>
  <p:clrMapOvr>
    <a:masterClrMapping/>
  </p:clrMapOvr>
  <p:transition spd="slow">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p:cNvSpPr>
          <p:nvPr>
            <p:ph idx="1"/>
          </p:nvPr>
        </p:nvSpPr>
        <p:spPr>
          <a:xfrm>
            <a:off x="2110115" y="5688381"/>
            <a:ext cx="6682342" cy="1138478"/>
          </a:xfrm>
        </p:spPr>
        <p:txBody>
          <a:bodyPr/>
          <a:lstStyle/>
          <a:p>
            <a:pPr algn="ctr" eaLnBrk="1" hangingPunct="1">
              <a:buFont typeface="Arial" pitchFamily="34" charset="0"/>
              <a:buNone/>
              <a:defRPr/>
            </a:pPr>
            <a:endParaRPr lang="ru-RU" altLang="ru-RU" sz="4500" b="1" dirty="0" smtClean="0">
              <a:solidFill>
                <a:srgbClr val="FF3300"/>
              </a:solidFill>
              <a:latin typeface="a_Helver Bashkir" pitchFamily="34" charset="0"/>
            </a:endParaRPr>
          </a:p>
          <a:p>
            <a:pPr eaLnBrk="1" hangingPunct="1">
              <a:buFont typeface="Arial" pitchFamily="34" charset="0"/>
              <a:buNone/>
              <a:defRPr/>
            </a:pPr>
            <a:endParaRPr lang="ru-RU" altLang="ru-RU" sz="4500" dirty="0" smtClean="0">
              <a:solidFill>
                <a:srgbClr val="898989"/>
              </a:solidFill>
            </a:endParaRPr>
          </a:p>
          <a:p>
            <a:pPr eaLnBrk="1" hangingPunct="1">
              <a:defRPr/>
            </a:pPr>
            <a:endParaRPr lang="ru-RU" altLang="ru-RU" dirty="0" smtClean="0"/>
          </a:p>
        </p:txBody>
      </p:sp>
      <p:pic>
        <p:nvPicPr>
          <p:cNvPr id="1026" name="Picture 2" descr="https://sun9-21.userapi.com/impg/c858032/v858032170/194f54/XzUw6q0OEhI.jpg?size=810x1080&amp;quality=96&amp;sign=f289075837e1d73ebe99f4eb62bc64c0&amp;type=albu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16632"/>
            <a:ext cx="6264696" cy="6624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9730494"/>
      </p:ext>
    </p:extLst>
  </p:cSld>
  <p:clrMapOvr>
    <a:masterClrMapping/>
  </p:clrMapOvr>
  <p:transition spd="slow">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p:cNvSpPr>
          <p:nvPr>
            <p:ph idx="1"/>
          </p:nvPr>
        </p:nvSpPr>
        <p:spPr>
          <a:xfrm>
            <a:off x="323528" y="476672"/>
            <a:ext cx="8363272" cy="5649491"/>
          </a:xfrm>
        </p:spPr>
        <p:txBody>
          <a:bodyPr/>
          <a:lstStyle/>
          <a:p>
            <a:pPr algn="ctr" eaLnBrk="1" hangingPunct="1">
              <a:buFont typeface="Arial" pitchFamily="34" charset="0"/>
              <a:buNone/>
              <a:defRPr/>
            </a:pPr>
            <a:endParaRPr lang="ru-RU" altLang="ru-RU" sz="4500" b="1" dirty="0" smtClean="0">
              <a:solidFill>
                <a:srgbClr val="FF3300"/>
              </a:solidFill>
              <a:latin typeface="a_Helver Bashkir" pitchFamily="34" charset="0"/>
            </a:endParaRPr>
          </a:p>
          <a:p>
            <a:pPr eaLnBrk="1" hangingPunct="1">
              <a:buFont typeface="Arial" pitchFamily="34" charset="0"/>
              <a:buNone/>
              <a:defRPr/>
            </a:pPr>
            <a:r>
              <a:rPr lang="ru-RU" altLang="ru-RU" sz="4500" dirty="0" smtClean="0">
                <a:solidFill>
                  <a:srgbClr val="898989"/>
                </a:solidFill>
              </a:rPr>
              <a:t>      </a:t>
            </a:r>
            <a:r>
              <a:rPr lang="ru-RU" altLang="ru-RU" sz="4000" dirty="0" smtClean="0"/>
              <a:t>Видео про  нашу работу </a:t>
            </a:r>
          </a:p>
          <a:p>
            <a:pPr marL="0" indent="0" eaLnBrk="1" hangingPunct="1">
              <a:buNone/>
              <a:defRPr/>
            </a:pPr>
            <a:r>
              <a:rPr lang="ru-RU" altLang="ru-RU" dirty="0" smtClean="0"/>
              <a:t> </a:t>
            </a:r>
            <a:r>
              <a:rPr lang="en-US" altLang="ru-RU" dirty="0" smtClean="0">
                <a:solidFill>
                  <a:srgbClr val="00B0F0"/>
                </a:solidFill>
                <a:hlinkClick r:id="rId2"/>
              </a:rPr>
              <a:t>https</a:t>
            </a:r>
            <a:r>
              <a:rPr lang="en-US" altLang="ru-RU" dirty="0">
                <a:solidFill>
                  <a:srgbClr val="00B0F0"/>
                </a:solidFill>
                <a:hlinkClick r:id="rId2"/>
              </a:rPr>
              <a:t>://vk.com/video-165960000_456239209?list=555f7a34ffc4b55b9a</a:t>
            </a:r>
            <a:endParaRPr lang="ru-RU" altLang="ru-RU" dirty="0" smtClean="0">
              <a:solidFill>
                <a:srgbClr val="00B0F0"/>
              </a:solidFill>
            </a:endParaRPr>
          </a:p>
        </p:txBody>
      </p:sp>
    </p:spTree>
    <p:extLst>
      <p:ext uri="{BB962C8B-B14F-4D97-AF65-F5344CB8AC3E}">
        <p14:creationId xmlns:p14="http://schemas.microsoft.com/office/powerpoint/2010/main" val="3684286620"/>
      </p:ext>
    </p:extLst>
  </p:cSld>
  <p:clrMapOvr>
    <a:masterClrMapping/>
  </p:clrMapOvr>
  <p:transition spd="slow">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p:cNvSpPr>
          <p:nvPr>
            <p:ph idx="1"/>
          </p:nvPr>
        </p:nvSpPr>
        <p:spPr>
          <a:xfrm>
            <a:off x="457200" y="2636838"/>
            <a:ext cx="8229600" cy="3489325"/>
          </a:xfrm>
        </p:spPr>
        <p:txBody>
          <a:bodyPr/>
          <a:lstStyle/>
          <a:p>
            <a:pPr algn="ctr" eaLnBrk="1" hangingPunct="1">
              <a:buFont typeface="Arial" pitchFamily="34" charset="0"/>
              <a:buNone/>
              <a:defRPr/>
            </a:pPr>
            <a:endParaRPr lang="ru-RU" altLang="ru-RU" sz="4500" b="1" dirty="0" smtClean="0">
              <a:solidFill>
                <a:srgbClr val="FF3300"/>
              </a:solidFill>
              <a:latin typeface="a_Helver Bashkir" pitchFamily="34" charset="0"/>
            </a:endParaRPr>
          </a:p>
          <a:p>
            <a:pPr eaLnBrk="1" hangingPunct="1">
              <a:buFont typeface="Arial" pitchFamily="34" charset="0"/>
              <a:buNone/>
              <a:defRPr/>
            </a:pPr>
            <a:endParaRPr lang="ru-RU" altLang="ru-RU" sz="4500" dirty="0" smtClean="0">
              <a:solidFill>
                <a:srgbClr val="898989"/>
              </a:solidFill>
            </a:endParaRPr>
          </a:p>
          <a:p>
            <a:pPr eaLnBrk="1" hangingPunct="1">
              <a:defRPr/>
            </a:pPr>
            <a:endParaRPr lang="ru-RU" altLang="ru-RU" dirty="0" smtClean="0"/>
          </a:p>
        </p:txBody>
      </p:sp>
      <p:sp>
        <p:nvSpPr>
          <p:cNvPr id="2" name="TextBox 1"/>
          <p:cNvSpPr txBox="1"/>
          <p:nvPr/>
        </p:nvSpPr>
        <p:spPr>
          <a:xfrm>
            <a:off x="827584" y="1844824"/>
            <a:ext cx="7416824" cy="1015663"/>
          </a:xfrm>
          <a:prstGeom prst="rect">
            <a:avLst/>
          </a:prstGeom>
          <a:noFill/>
        </p:spPr>
        <p:txBody>
          <a:bodyPr wrap="square" rtlCol="0">
            <a:spAutoFit/>
          </a:bodyPr>
          <a:lstStyle/>
          <a:p>
            <a:r>
              <a:rPr lang="ru-RU" sz="6000" dirty="0" smtClean="0"/>
              <a:t>Спасибо за внимание!</a:t>
            </a:r>
            <a:endParaRPr lang="ba-RU" sz="6000" dirty="0"/>
          </a:p>
        </p:txBody>
      </p:sp>
    </p:spTree>
    <p:extLst>
      <p:ext uri="{BB962C8B-B14F-4D97-AF65-F5344CB8AC3E}">
        <p14:creationId xmlns:p14="http://schemas.microsoft.com/office/powerpoint/2010/main" val="4077358320"/>
      </p:ext>
    </p:extLst>
  </p:cSld>
  <p:clrMapOvr>
    <a:masterClrMapping/>
  </p:clrMapOvr>
  <p:transition spd="slow">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b="0" dirty="0" smtClean="0">
                <a:solidFill>
                  <a:schemeClr val="tx1"/>
                </a:solidFill>
              </a:rPr>
              <a:t>Проблема</a:t>
            </a:r>
            <a:endParaRPr lang="ba-RU" sz="3200" b="0" dirty="0">
              <a:solidFill>
                <a:schemeClr val="tx1"/>
              </a:solidFill>
            </a:endParaRPr>
          </a:p>
        </p:txBody>
      </p:sp>
      <p:sp>
        <p:nvSpPr>
          <p:cNvPr id="3" name="Объект 2"/>
          <p:cNvSpPr>
            <a:spLocks noGrp="1"/>
          </p:cNvSpPr>
          <p:nvPr>
            <p:ph idx="1"/>
          </p:nvPr>
        </p:nvSpPr>
        <p:spPr/>
        <p:txBody>
          <a:bodyPr/>
          <a:lstStyle/>
          <a:p>
            <a:r>
              <a:rPr lang="ru-RU" sz="1800" dirty="0">
                <a:effectLst/>
              </a:rPr>
              <a:t>С</a:t>
            </a:r>
            <a:r>
              <a:rPr lang="ru-RU" sz="1800" dirty="0" smtClean="0">
                <a:effectLst/>
              </a:rPr>
              <a:t>егодня </a:t>
            </a:r>
            <a:r>
              <a:rPr lang="ru-RU" sz="1800" dirty="0">
                <a:effectLst/>
              </a:rPr>
              <a:t>сбережение и укрепление здоровья обучающихся, формирование у них ценности здоровья, здорового образа жизни, выбора образовательных технологий, устраняющих перегрузки и сохраняющих здоровье школьников</a:t>
            </a:r>
            <a:r>
              <a:rPr lang="ru-RU" sz="1800" dirty="0" smtClean="0">
                <a:effectLst/>
              </a:rPr>
              <a:t>.</a:t>
            </a:r>
            <a:endParaRPr lang="ru-RU" sz="1800" dirty="0">
              <a:effectLst/>
            </a:endParaRPr>
          </a:p>
          <a:p>
            <a:r>
              <a:rPr lang="ru-RU" sz="1800" dirty="0">
                <a:effectLst/>
              </a:rPr>
              <a:t>Говоря о формировании здорового образа жизни подрастающего поколения вообще и о борьбе с вредными привычками в частности, нельзя оставить в стороне общеобразовательные учреждения. Ведь именно здесь, в течение многих лет, молодежь не только учится, обретает навыки общения с взрослыми и сверстниками, но и практически на всю жизнь вырабатывает отношение ко многим жизненным ценностям. Можно сказать, что школа является важнейшим этапом, на котором можно и нужно воспитывать правильное отношение к здоровому образу жизни.</a:t>
            </a:r>
          </a:p>
          <a:p>
            <a:r>
              <a:rPr lang="ru-RU" sz="1800" dirty="0">
                <a:effectLst/>
              </a:rPr>
              <a:t>Среди многочисленных проблем, стоящих сегодня перед российским обществом, одной из наиболее серьезных становится проблема наркомании, алкоголизма и курения. Масштабы и темпы распространения никотиновой, алкогольной и наркотической зависимости среди детей и подростков в стране таковы, что ставят под угрозу физическое и моральное здоровье молодежи и будущее значительной ее части.</a:t>
            </a:r>
          </a:p>
          <a:p>
            <a:endParaRPr lang="ba-RU" dirty="0"/>
          </a:p>
        </p:txBody>
      </p:sp>
    </p:spTree>
    <p:extLst>
      <p:ext uri="{BB962C8B-B14F-4D97-AF65-F5344CB8AC3E}">
        <p14:creationId xmlns:p14="http://schemas.microsoft.com/office/powerpoint/2010/main" val="984416663"/>
      </p:ext>
    </p:extLst>
  </p:cSld>
  <p:clrMapOvr>
    <a:masterClrMapping/>
  </p:clrMapOvr>
  <p:transition spd="slow">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052513"/>
            <a:ext cx="8229600" cy="5078412"/>
          </a:xfrm>
        </p:spPr>
        <p:txBody>
          <a:bodyPr/>
          <a:lstStyle/>
          <a:p>
            <a:r>
              <a:rPr lang="ru-RU" sz="1800" dirty="0">
                <a:effectLst/>
              </a:rPr>
              <a:t>XXI век- век информатизации жизненного пространства. Молодое поколение поглотила стремительная глобализация, социальные сети, виртуальное общение способствуют подмене ценностей, быстрому взрослению. Повсеместная реклама соблазнов жизни не простое испытание для не укрепившегося сознания. Пока ребенок находится в тесном контакте с родителями, ему легче справиться с этими соблазнами, но взрослея, он старается стать более независимым и тогда ежедневно ему приходится делать правильный выбор, отстаивать свою жизненную позицию, которая основывается на знании и собственном приобретенном опыте. Но удастся ему это только тогда, когда жизненная позиция будет активной, а приобретенный опыт положительный.</a:t>
            </a:r>
          </a:p>
          <a:p>
            <a:r>
              <a:rPr lang="ru-RU" sz="1800" dirty="0" smtClean="0">
                <a:effectLst/>
              </a:rPr>
              <a:t>Формированию </a:t>
            </a:r>
            <a:r>
              <a:rPr lang="ru-RU" sz="1800" dirty="0">
                <a:effectLst/>
              </a:rPr>
              <a:t>у подростков навыков социальной и личностной компетентности, позволяющих им противостоять давлению социального </a:t>
            </a:r>
            <a:r>
              <a:rPr lang="ru-RU" sz="1800" dirty="0" smtClean="0">
                <a:effectLst/>
              </a:rPr>
              <a:t>окружения </a:t>
            </a:r>
            <a:r>
              <a:rPr lang="ru-RU" sz="1800" dirty="0">
                <a:effectLst/>
              </a:rPr>
              <a:t>способствует сплоченный коллектив волонтёров, который на личном примере показывает преимущества здорового образа жизни, оказывает позитивное влияние на сверстников при выборе ими жизненных ценностей.</a:t>
            </a:r>
          </a:p>
          <a:p>
            <a:pPr marL="0" indent="0">
              <a:buFont typeface="Wingdings" panose="05000000000000000000" pitchFamily="2" charset="2"/>
              <a:buNone/>
              <a:defRPr/>
            </a:pPr>
            <a:endParaRPr lang="ba-RU" altLang="ru-RU" sz="1800" dirty="0" smtClean="0">
              <a:solidFill>
                <a:srgbClr val="C00000"/>
              </a:solidFill>
              <a:cs typeface="Times New Roman" pitchFamily="18" charset="0"/>
            </a:endParaRPr>
          </a:p>
          <a:p>
            <a:pPr marL="0" indent="0" algn="just">
              <a:buNone/>
              <a:defRPr/>
            </a:pPr>
            <a:r>
              <a:rPr lang="ba-RU" altLang="ru-RU" sz="4000" dirty="0" smtClean="0">
                <a:solidFill>
                  <a:srgbClr val="C00000"/>
                </a:solidFill>
                <a:cs typeface="Times New Roman" pitchFamily="18" charset="0"/>
              </a:rPr>
              <a:t> </a:t>
            </a:r>
            <a:r>
              <a:rPr lang="ru-RU" sz="1800" dirty="0" smtClean="0"/>
              <a:t> </a:t>
            </a:r>
            <a:endParaRPr lang="ba-RU" altLang="ru-RU" sz="1800" dirty="0" smtClean="0">
              <a:solidFill>
                <a:srgbClr val="C00000"/>
              </a:solidFill>
              <a:cs typeface="Times New Roman" pitchFamily="18" charset="0"/>
            </a:endParaRPr>
          </a:p>
          <a:p>
            <a:pPr marL="0" indent="0" algn="ctr">
              <a:buFont typeface="Wingdings" panose="05000000000000000000" pitchFamily="2" charset="2"/>
              <a:buNone/>
              <a:defRPr/>
            </a:pPr>
            <a:endParaRPr lang="ru-RU" altLang="ru-RU" sz="1800" dirty="0" smtClean="0">
              <a:solidFill>
                <a:srgbClr val="C00000"/>
              </a:solidFill>
              <a:cs typeface="Times New Roman" pitchFamily="18" charset="0"/>
            </a:endParaRPr>
          </a:p>
          <a:p>
            <a:pPr marL="0" indent="0">
              <a:buFont typeface="Wingdings" panose="05000000000000000000" pitchFamily="2" charset="2"/>
              <a:buNone/>
              <a:defRPr/>
            </a:pPr>
            <a:endParaRPr lang="ru-RU" sz="1800" dirty="0"/>
          </a:p>
        </p:txBody>
      </p:sp>
    </p:spTree>
    <p:custDataLst>
      <p:tags r:id="rId1"/>
    </p:custDataLst>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3"/>
          <p:cNvSpPr>
            <a:spLocks noGrp="1"/>
          </p:cNvSpPr>
          <p:nvPr>
            <p:ph idx="1"/>
          </p:nvPr>
        </p:nvSpPr>
        <p:spPr>
          <a:xfrm>
            <a:off x="395288" y="404813"/>
            <a:ext cx="8640762" cy="4425950"/>
          </a:xfrm>
        </p:spPr>
        <p:txBody>
          <a:bodyPr/>
          <a:lstStyle/>
          <a:p>
            <a:pPr marL="0" indent="0">
              <a:buFont typeface="Wingdings" panose="05000000000000000000" pitchFamily="2" charset="2"/>
              <a:buNone/>
              <a:defRPr/>
            </a:pPr>
            <a:r>
              <a:rPr lang="ba-RU" b="1" dirty="0" smtClean="0">
                <a:solidFill>
                  <a:srgbClr val="339966"/>
                </a:solidFill>
                <a:effectLst>
                  <a:outerShdw blurRad="38100" dist="38100" dir="2700000" algn="tl">
                    <a:srgbClr val="000000">
                      <a:alpha val="43137"/>
                    </a:srgbClr>
                  </a:outerShdw>
                </a:effectLst>
              </a:rPr>
              <a:t>                         </a:t>
            </a:r>
            <a:r>
              <a:rPr lang="ba-RU" b="1" dirty="0" smtClean="0">
                <a:effectLst>
                  <a:outerShdw blurRad="38100" dist="38100" dir="2700000" algn="tl">
                    <a:srgbClr val="000000">
                      <a:alpha val="43137"/>
                    </a:srgbClr>
                  </a:outerShdw>
                </a:effectLst>
              </a:rPr>
              <a:t>Цель проекта:</a:t>
            </a:r>
          </a:p>
          <a:p>
            <a:pPr marL="0" indent="0">
              <a:buFont typeface="Wingdings" panose="05000000000000000000" pitchFamily="2" charset="2"/>
              <a:buNone/>
              <a:defRPr/>
            </a:pPr>
            <a:endParaRPr lang="ru-RU" sz="1600" b="1" dirty="0">
              <a:solidFill>
                <a:srgbClr val="339966"/>
              </a:solidFill>
              <a:effectLst>
                <a:outerShdw blurRad="38100" dist="38100" dir="2700000" algn="tl">
                  <a:srgbClr val="000000">
                    <a:alpha val="43137"/>
                  </a:srgbClr>
                </a:outerShdw>
              </a:effectLst>
            </a:endParaRPr>
          </a:p>
          <a:p>
            <a:pPr marL="0" indent="0">
              <a:buNone/>
            </a:pPr>
            <a:r>
              <a:rPr lang="ru-RU" sz="2000" dirty="0" smtClean="0"/>
              <a:t> </a:t>
            </a:r>
            <a:endParaRPr lang="ru-RU" sz="2000" dirty="0"/>
          </a:p>
          <a:p>
            <a:pPr marL="0" indent="0" algn="just">
              <a:buNone/>
            </a:pPr>
            <a:r>
              <a:rPr lang="ru-RU" dirty="0"/>
              <a:t>вовлечение </a:t>
            </a:r>
            <a:r>
              <a:rPr lang="ru-RU" dirty="0" smtClean="0"/>
              <a:t>школьников </a:t>
            </a:r>
            <a:r>
              <a:rPr lang="ru-RU" dirty="0"/>
              <a:t>в формирование ценностей здорового образа жизни.</a:t>
            </a:r>
          </a:p>
          <a:p>
            <a:pPr marL="0" indent="0">
              <a:buNone/>
            </a:pPr>
            <a:endParaRPr lang="ru-RU" sz="2000" dirty="0"/>
          </a:p>
          <a:p>
            <a:pPr marL="358775" indent="0">
              <a:buFont typeface="Wingdings" panose="05000000000000000000" pitchFamily="2" charset="2"/>
              <a:buNone/>
              <a:defRPr/>
            </a:pPr>
            <a:endParaRPr lang="ru-RU" sz="2000" dirty="0">
              <a:solidFill>
                <a:srgbClr val="C00000"/>
              </a:solidFill>
              <a:effectLst>
                <a:outerShdw blurRad="38100" dist="38100" dir="2700000" algn="tl">
                  <a:srgbClr val="000000">
                    <a:alpha val="43137"/>
                  </a:srgbClr>
                </a:outerShdw>
              </a:effectLst>
            </a:endParaRPr>
          </a:p>
          <a:p>
            <a:pPr marL="358775" indent="0">
              <a:buNone/>
              <a:defRPr/>
            </a:pPr>
            <a:r>
              <a:rPr lang="ru-RU" sz="2000" dirty="0" smtClean="0">
                <a:solidFill>
                  <a:srgbClr val="C00000"/>
                </a:solidFill>
                <a:effectLst>
                  <a:outerShdw blurRad="38100" dist="38100" dir="2700000" algn="tl">
                    <a:srgbClr val="000000">
                      <a:alpha val="43137"/>
                    </a:srgbClr>
                  </a:outerShdw>
                </a:effectLst>
              </a:rPr>
              <a:t> </a:t>
            </a:r>
            <a:endParaRPr lang="ru-RU" sz="2000" dirty="0">
              <a:solidFill>
                <a:srgbClr val="C00000"/>
              </a:solidFill>
              <a:effectLst>
                <a:outerShdw blurRad="38100" dist="38100" dir="2700000" algn="tl">
                  <a:srgbClr val="000000">
                    <a:alpha val="43137"/>
                  </a:srgbClr>
                </a:outerShdw>
              </a:effectLst>
            </a:endParaRPr>
          </a:p>
          <a:p>
            <a:pPr marL="358775" indent="0">
              <a:buFont typeface="Wingdings" panose="05000000000000000000" pitchFamily="2" charset="2"/>
              <a:buNone/>
              <a:defRPr/>
            </a:pPr>
            <a:endParaRPr lang="ru-RU" dirty="0">
              <a:solidFill>
                <a:srgbClr val="C00000"/>
              </a:solidFill>
              <a:effectLst>
                <a:outerShdw blurRad="38100" dist="38100" dir="2700000" algn="tl">
                  <a:srgbClr val="000000">
                    <a:alpha val="43137"/>
                  </a:srgbClr>
                </a:outerShdw>
              </a:effectLst>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 calcmode="lin" valueType="num">
                                      <p:cBhvr additive="base">
                                        <p:cTn id="7" dur="3000" fill="hold"/>
                                        <p:tgtEl>
                                          <p:spTgt spid="7170">
                                            <p:txEl>
                                              <p:pRg st="0" end="0"/>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71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0">
                                            <p:txEl>
                                              <p:pRg st="2" end="2"/>
                                            </p:txEl>
                                          </p:spTgt>
                                        </p:tgtEl>
                                        <p:attrNameLst>
                                          <p:attrName>style.visibility</p:attrName>
                                        </p:attrNameLst>
                                      </p:cBhvr>
                                      <p:to>
                                        <p:strVal val="visible"/>
                                      </p:to>
                                    </p:set>
                                    <p:anim calcmode="lin" valueType="num">
                                      <p:cBhvr additive="base">
                                        <p:cTn id="13" dur="3000" fill="hold"/>
                                        <p:tgtEl>
                                          <p:spTgt spid="7170">
                                            <p:txEl>
                                              <p:pRg st="2" end="2"/>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717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70">
                                            <p:txEl>
                                              <p:pRg st="3" end="3"/>
                                            </p:txEl>
                                          </p:spTgt>
                                        </p:tgtEl>
                                        <p:attrNameLst>
                                          <p:attrName>style.visibility</p:attrName>
                                        </p:attrNameLst>
                                      </p:cBhvr>
                                      <p:to>
                                        <p:strVal val="visible"/>
                                      </p:to>
                                    </p:set>
                                    <p:anim calcmode="lin" valueType="num">
                                      <p:cBhvr additive="base">
                                        <p:cTn id="19" dur="3000" fill="hold"/>
                                        <p:tgtEl>
                                          <p:spTgt spid="7170">
                                            <p:txEl>
                                              <p:pRg st="3" end="3"/>
                                            </p:txEl>
                                          </p:spTgt>
                                        </p:tgtEl>
                                        <p:attrNameLst>
                                          <p:attrName>ppt_x</p:attrName>
                                        </p:attrNameLst>
                                      </p:cBhvr>
                                      <p:tavLst>
                                        <p:tav tm="0">
                                          <p:val>
                                            <p:strVal val="#ppt_x"/>
                                          </p:val>
                                        </p:tav>
                                        <p:tav tm="100000">
                                          <p:val>
                                            <p:strVal val="#ppt_x"/>
                                          </p:val>
                                        </p:tav>
                                      </p:tavLst>
                                    </p:anim>
                                    <p:anim calcmode="lin" valueType="num">
                                      <p:cBhvr additive="base">
                                        <p:cTn id="20" dur="3000" fill="hold"/>
                                        <p:tgtEl>
                                          <p:spTgt spid="717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170">
                                            <p:txEl>
                                              <p:pRg st="6" end="6"/>
                                            </p:txEl>
                                          </p:spTgt>
                                        </p:tgtEl>
                                        <p:attrNameLst>
                                          <p:attrName>style.visibility</p:attrName>
                                        </p:attrNameLst>
                                      </p:cBhvr>
                                      <p:to>
                                        <p:strVal val="visible"/>
                                      </p:to>
                                    </p:set>
                                    <p:anim calcmode="lin" valueType="num">
                                      <p:cBhvr additive="base">
                                        <p:cTn id="25" dur="3000" fill="hold"/>
                                        <p:tgtEl>
                                          <p:spTgt spid="7170">
                                            <p:txEl>
                                              <p:pRg st="6" end="6"/>
                                            </p:txEl>
                                          </p:spTgt>
                                        </p:tgtEl>
                                        <p:attrNameLst>
                                          <p:attrName>ppt_x</p:attrName>
                                        </p:attrNameLst>
                                      </p:cBhvr>
                                      <p:tavLst>
                                        <p:tav tm="0">
                                          <p:val>
                                            <p:strVal val="#ppt_x"/>
                                          </p:val>
                                        </p:tav>
                                        <p:tav tm="100000">
                                          <p:val>
                                            <p:strVal val="#ppt_x"/>
                                          </p:val>
                                        </p:tav>
                                      </p:tavLst>
                                    </p:anim>
                                    <p:anim calcmode="lin" valueType="num">
                                      <p:cBhvr additive="base">
                                        <p:cTn id="26" dur="3000" fill="hold"/>
                                        <p:tgtEl>
                                          <p:spTgt spid="717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3"/>
          <p:cNvSpPr>
            <a:spLocks noGrp="1"/>
          </p:cNvSpPr>
          <p:nvPr>
            <p:ph idx="1"/>
          </p:nvPr>
        </p:nvSpPr>
        <p:spPr>
          <a:xfrm>
            <a:off x="683568" y="332656"/>
            <a:ext cx="8208590" cy="3888432"/>
          </a:xfrm>
        </p:spPr>
        <p:txBody>
          <a:bodyPr/>
          <a:lstStyle/>
          <a:p>
            <a:pPr marL="358775" indent="0">
              <a:buFont typeface="Wingdings" panose="05000000000000000000" pitchFamily="2" charset="2"/>
              <a:buNone/>
              <a:defRPr/>
            </a:pPr>
            <a:r>
              <a:rPr lang="ba-RU" altLang="ru-RU" sz="3600" dirty="0" smtClean="0">
                <a:solidFill>
                  <a:srgbClr val="00B050"/>
                </a:solidFill>
                <a:effectLst>
                  <a:outerShdw blurRad="38100" dist="38100" dir="2700000" algn="tl">
                    <a:srgbClr val="000000">
                      <a:alpha val="43137"/>
                    </a:srgbClr>
                  </a:outerShdw>
                </a:effectLst>
              </a:rPr>
              <a:t>             </a:t>
            </a:r>
            <a:r>
              <a:rPr lang="ba-RU" altLang="ru-RU" sz="3600" dirty="0" smtClean="0">
                <a:effectLst>
                  <a:outerShdw blurRad="38100" dist="38100" dir="2700000" algn="tl">
                    <a:srgbClr val="000000">
                      <a:alpha val="43137"/>
                    </a:srgbClr>
                  </a:outerShdw>
                </a:effectLst>
              </a:rPr>
              <a:t>Задачи проекта:</a:t>
            </a:r>
          </a:p>
        </p:txBody>
      </p:sp>
      <p:sp>
        <p:nvSpPr>
          <p:cNvPr id="2" name="Прямоугольник 1"/>
          <p:cNvSpPr/>
          <p:nvPr/>
        </p:nvSpPr>
        <p:spPr>
          <a:xfrm>
            <a:off x="539552" y="1582341"/>
            <a:ext cx="8136904" cy="4154984"/>
          </a:xfrm>
          <a:prstGeom prst="rect">
            <a:avLst/>
          </a:prstGeom>
        </p:spPr>
        <p:txBody>
          <a:bodyPr wrap="square">
            <a:spAutoFit/>
          </a:bodyPr>
          <a:lstStyle/>
          <a:p>
            <a:r>
              <a:rPr lang="ru-RU" sz="2400" dirty="0"/>
              <a:t>— формирование понятия «здоровье человека», раскрытие позитивных и негативных факторов, влияющих на здоровье человека,</a:t>
            </a:r>
          </a:p>
          <a:p>
            <a:r>
              <a:rPr lang="ru-RU" sz="2400" dirty="0"/>
              <a:t>— воспитание активной жизненной позиции, ответственного отношения к своему здоровью,</a:t>
            </a:r>
          </a:p>
          <a:p>
            <a:r>
              <a:rPr lang="ru-RU" sz="2400" dirty="0"/>
              <a:t>— приобщение населения к ведению здорового образа жизни, формирование культуры ежедневных здоровых привычек,</a:t>
            </a:r>
          </a:p>
          <a:p>
            <a:r>
              <a:rPr lang="ru-RU" sz="2400" dirty="0"/>
              <a:t>— знакомство с основными принципа и понятиями здорового образа жизни, чтобы в дальнейшем грамотно их применять.</a:t>
            </a:r>
          </a:p>
        </p:txBody>
      </p:sp>
    </p:spTree>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extBox 1"/>
          <p:cNvSpPr txBox="1"/>
          <p:nvPr/>
        </p:nvSpPr>
        <p:spPr>
          <a:xfrm>
            <a:off x="755576" y="1628800"/>
            <a:ext cx="7488832" cy="5632311"/>
          </a:xfrm>
          <a:prstGeom prst="rect">
            <a:avLst/>
          </a:prstGeom>
          <a:noFill/>
        </p:spPr>
        <p:txBody>
          <a:bodyPr wrap="square" rtlCol="0">
            <a:spAutoFit/>
          </a:bodyPr>
          <a:lstStyle/>
          <a:p>
            <a:r>
              <a:rPr lang="ru-RU" sz="3600" dirty="0" smtClean="0">
                <a:solidFill>
                  <a:srgbClr val="00B050"/>
                </a:solidFill>
              </a:rPr>
              <a:t>                  </a:t>
            </a:r>
            <a:r>
              <a:rPr lang="ru-RU" sz="3600" dirty="0" smtClean="0"/>
              <a:t>Целевая группа:</a:t>
            </a:r>
          </a:p>
          <a:p>
            <a:r>
              <a:rPr lang="ru-RU" sz="3600" dirty="0"/>
              <a:t>школьники, </a:t>
            </a:r>
            <a:r>
              <a:rPr lang="ru-RU" sz="3600" dirty="0" smtClean="0"/>
              <a:t> трудовой  коллектив гимназии, </a:t>
            </a:r>
            <a:r>
              <a:rPr lang="ru-RU" sz="3600" dirty="0"/>
              <a:t>другие целевые аудитории.</a:t>
            </a:r>
            <a:endParaRPr lang="ru-RU" sz="3600" dirty="0" smtClean="0">
              <a:solidFill>
                <a:srgbClr val="00B050"/>
              </a:solidFill>
            </a:endParaRPr>
          </a:p>
          <a:p>
            <a:endParaRPr lang="ru-RU" sz="3600" dirty="0" smtClean="0">
              <a:solidFill>
                <a:srgbClr val="00B050"/>
              </a:solidFill>
            </a:endParaRPr>
          </a:p>
          <a:p>
            <a:endParaRPr lang="ru-RU" sz="3600" dirty="0" smtClean="0">
              <a:solidFill>
                <a:srgbClr val="00B050"/>
              </a:solidFill>
            </a:endParaRPr>
          </a:p>
          <a:p>
            <a:endParaRPr lang="ru-RU" sz="3600" dirty="0" smtClean="0">
              <a:solidFill>
                <a:srgbClr val="00B050"/>
              </a:solidFill>
            </a:endParaRPr>
          </a:p>
          <a:p>
            <a:endParaRPr lang="ru-RU" sz="3600" dirty="0" smtClean="0">
              <a:solidFill>
                <a:srgbClr val="00B050"/>
              </a:solidFill>
            </a:endParaRPr>
          </a:p>
          <a:p>
            <a:endParaRPr lang="ru-RU" sz="3600" dirty="0" smtClean="0">
              <a:solidFill>
                <a:srgbClr val="00B050"/>
              </a:solidFill>
            </a:endParaRPr>
          </a:p>
          <a:p>
            <a:endParaRPr lang="ba-RU" sz="3600" dirty="0">
              <a:solidFill>
                <a:srgbClr val="00B050"/>
              </a:solidFill>
            </a:endParaRPr>
          </a:p>
        </p:txBody>
      </p:sp>
    </p:spTree>
  </p:cSld>
  <p:clrMapOvr>
    <a:masterClrMapping/>
  </p:clrMapOvr>
  <p:transition spd="slow">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3"/>
          <p:cNvSpPr>
            <a:spLocks noGrp="1"/>
          </p:cNvSpPr>
          <p:nvPr>
            <p:ph idx="1"/>
          </p:nvPr>
        </p:nvSpPr>
        <p:spPr>
          <a:xfrm>
            <a:off x="484188" y="1163638"/>
            <a:ext cx="8335962" cy="4425950"/>
          </a:xfrm>
        </p:spPr>
        <p:txBody>
          <a:bodyPr/>
          <a:lstStyle/>
          <a:p>
            <a:pPr marL="358775" indent="0">
              <a:buFont typeface="Wingdings" panose="05000000000000000000" pitchFamily="2" charset="2"/>
              <a:buNone/>
              <a:defRPr/>
            </a:pPr>
            <a:r>
              <a:rPr lang="ba-RU" altLang="ru-RU" b="1" dirty="0" smtClean="0">
                <a:solidFill>
                  <a:srgbClr val="339966"/>
                </a:solidFill>
                <a:effectLst>
                  <a:outerShdw blurRad="38100" dist="38100" dir="2700000" algn="tl">
                    <a:srgbClr val="000000">
                      <a:alpha val="43137"/>
                    </a:srgbClr>
                  </a:outerShdw>
                </a:effectLst>
              </a:rPr>
              <a:t> </a:t>
            </a:r>
            <a:endParaRPr lang="ba-RU" altLang="ru-RU" sz="2800" dirty="0" smtClean="0">
              <a:solidFill>
                <a:srgbClr val="990033"/>
              </a:solidFill>
              <a:effectLst>
                <a:outerShdw blurRad="38100" dist="38100" dir="2700000" algn="tl">
                  <a:srgbClr val="000000">
                    <a:alpha val="43137"/>
                  </a:srgbClr>
                </a:outerShdw>
              </a:effectLst>
            </a:endParaRPr>
          </a:p>
        </p:txBody>
      </p:sp>
      <p:sp>
        <p:nvSpPr>
          <p:cNvPr id="2" name="TextBox 1"/>
          <p:cNvSpPr txBox="1"/>
          <p:nvPr/>
        </p:nvSpPr>
        <p:spPr>
          <a:xfrm>
            <a:off x="395536" y="764704"/>
            <a:ext cx="8064896" cy="10279737"/>
          </a:xfrm>
          <a:prstGeom prst="rect">
            <a:avLst/>
          </a:prstGeom>
          <a:noFill/>
        </p:spPr>
        <p:txBody>
          <a:bodyPr wrap="square" rtlCol="0">
            <a:spAutoFit/>
          </a:bodyPr>
          <a:lstStyle/>
          <a:p>
            <a:r>
              <a:rPr lang="ru-RU" b="1" dirty="0" smtClean="0">
                <a:solidFill>
                  <a:srgbClr val="00B050"/>
                </a:solidFill>
              </a:rPr>
              <a:t>    </a:t>
            </a:r>
            <a:r>
              <a:rPr lang="ru-RU" b="1" dirty="0" smtClean="0">
                <a:solidFill>
                  <a:srgbClr val="00B050"/>
                </a:solidFill>
              </a:rPr>
              <a:t>                                      </a:t>
            </a:r>
            <a:r>
              <a:rPr lang="ru-RU" b="1" dirty="0" smtClean="0"/>
              <a:t>Основные </a:t>
            </a:r>
            <a:r>
              <a:rPr lang="ru-RU" b="1" dirty="0" smtClean="0"/>
              <a:t>шаги по реализации проекта:</a:t>
            </a:r>
          </a:p>
          <a:p>
            <a:r>
              <a:rPr lang="ba-RU" dirty="0"/>
              <a:t>1.Заседание совета старшеклассников “Аргамак” Обсуждение содержания проекта.</a:t>
            </a:r>
          </a:p>
          <a:p>
            <a:r>
              <a:rPr lang="ba-RU" dirty="0"/>
              <a:t> </a:t>
            </a:r>
            <a:r>
              <a:rPr lang="ba-RU" dirty="0" smtClean="0"/>
              <a:t>                                                   Сентябрь</a:t>
            </a:r>
            <a:endParaRPr lang="ba-RU" dirty="0"/>
          </a:p>
          <a:p>
            <a:r>
              <a:rPr lang="ba-RU" dirty="0"/>
              <a:t>2.Моделирование проекта</a:t>
            </a:r>
          </a:p>
          <a:p>
            <a:r>
              <a:rPr lang="ba-RU" dirty="0"/>
              <a:t>«Мы за здоровый образ жизни!»</a:t>
            </a:r>
          </a:p>
          <a:p>
            <a:r>
              <a:rPr lang="ba-RU" dirty="0"/>
              <a:t> 3.День здоровья.</a:t>
            </a:r>
          </a:p>
          <a:p>
            <a:r>
              <a:rPr lang="ba-RU" dirty="0"/>
              <a:t>Флешмоб «Зарядка»</a:t>
            </a:r>
          </a:p>
          <a:p>
            <a:r>
              <a:rPr lang="ba-RU" dirty="0"/>
              <a:t>Волонтёры </a:t>
            </a:r>
          </a:p>
          <a:p>
            <a:r>
              <a:rPr lang="ba-RU" dirty="0"/>
              <a:t>4.Социологический опрос учащихся, учителей школы, родителей «Отношение к ЗОЖ»</a:t>
            </a:r>
          </a:p>
          <a:p>
            <a:r>
              <a:rPr lang="ba-RU" dirty="0"/>
              <a:t>Волонтёры </a:t>
            </a:r>
          </a:p>
          <a:p>
            <a:r>
              <a:rPr lang="ba-RU" dirty="0"/>
              <a:t>Октябрь</a:t>
            </a:r>
          </a:p>
          <a:p>
            <a:r>
              <a:rPr lang="ba-RU" dirty="0"/>
              <a:t>5.Обработка результатов социологического опроса родителей, учителей гимназии.</a:t>
            </a:r>
          </a:p>
          <a:p>
            <a:r>
              <a:rPr lang="ba-RU" dirty="0"/>
              <a:t>Волонтёры </a:t>
            </a:r>
          </a:p>
          <a:p>
            <a:r>
              <a:rPr lang="ru-RU" dirty="0"/>
              <a:t>                                                   </a:t>
            </a:r>
            <a:r>
              <a:rPr lang="ba-RU" dirty="0"/>
              <a:t>Октябрь</a:t>
            </a:r>
          </a:p>
          <a:p>
            <a:r>
              <a:rPr lang="ba-RU" dirty="0"/>
              <a:t>6.Подготовка и проведение концерта «Быть здоровым – здорово!»</a:t>
            </a:r>
          </a:p>
          <a:p>
            <a:r>
              <a:rPr lang="ba-RU" dirty="0"/>
              <a:t>Волонтёры, учителя, обучающиеся</a:t>
            </a:r>
          </a:p>
          <a:p>
            <a:r>
              <a:rPr lang="ru-RU" dirty="0"/>
              <a:t>                                                   </a:t>
            </a:r>
            <a:r>
              <a:rPr lang="ba-RU" dirty="0"/>
              <a:t>Ноябрь</a:t>
            </a:r>
          </a:p>
          <a:p>
            <a:r>
              <a:rPr lang="ru-RU" dirty="0" smtClean="0"/>
              <a:t> </a:t>
            </a:r>
            <a:endParaRPr lang="ba-RU" dirty="0"/>
          </a:p>
          <a:p>
            <a:endParaRPr lang="ru-RU" sz="3200" dirty="0"/>
          </a:p>
          <a:p>
            <a:r>
              <a:rPr lang="ru-RU" dirty="0" smtClean="0"/>
              <a:t> </a:t>
            </a:r>
            <a:endParaRPr lang="ru-RU" dirty="0"/>
          </a:p>
          <a:p>
            <a:r>
              <a:rPr lang="ru-RU" dirty="0" smtClean="0"/>
              <a:t> </a:t>
            </a:r>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ba-RU" dirty="0"/>
          </a:p>
        </p:txBody>
      </p:sp>
    </p:spTree>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486891"/>
          </a:xfrm>
        </p:spPr>
        <p:txBody>
          <a:bodyPr/>
          <a:lstStyle/>
          <a:p>
            <a:endParaRPr lang="ba-RU" dirty="0"/>
          </a:p>
        </p:txBody>
      </p:sp>
      <p:sp>
        <p:nvSpPr>
          <p:cNvPr id="3" name="Объект 2"/>
          <p:cNvSpPr>
            <a:spLocks noGrp="1"/>
          </p:cNvSpPr>
          <p:nvPr>
            <p:ph idx="1"/>
          </p:nvPr>
        </p:nvSpPr>
        <p:spPr/>
        <p:txBody>
          <a:bodyPr/>
          <a:lstStyle/>
          <a:p>
            <a:r>
              <a:rPr lang="ba-RU" sz="1600" dirty="0"/>
              <a:t>7.Выпуск и распространение буклетов, листовок, роликов о здоровом образе жизни</a:t>
            </a:r>
          </a:p>
          <a:p>
            <a:r>
              <a:rPr lang="ba-RU" sz="1600" dirty="0"/>
              <a:t>Волонтёры, учителя, обучающиеся</a:t>
            </a:r>
          </a:p>
          <a:p>
            <a:r>
              <a:rPr lang="ru-RU" sz="1600" dirty="0"/>
              <a:t>                                                  Декабрь</a:t>
            </a:r>
            <a:endParaRPr lang="ba-RU" sz="1600" dirty="0"/>
          </a:p>
          <a:p>
            <a:r>
              <a:rPr lang="ru-RU" sz="1600" dirty="0"/>
              <a:t> 8.</a:t>
            </a:r>
            <a:r>
              <a:rPr lang="ba-RU" sz="1600" dirty="0"/>
              <a:t>Помощь в проведении праздника «Папа, мама, я – спортивная семья» (в начальной школе)</a:t>
            </a:r>
          </a:p>
          <a:p>
            <a:r>
              <a:rPr lang="ba-RU" sz="1600" dirty="0"/>
              <a:t>Волонтёры, учителя, обучающиеся</a:t>
            </a:r>
          </a:p>
          <a:p>
            <a:r>
              <a:rPr lang="ru-RU" sz="1600" dirty="0"/>
              <a:t>                                                 </a:t>
            </a:r>
            <a:r>
              <a:rPr lang="ba-RU" sz="1600" dirty="0"/>
              <a:t>Январь</a:t>
            </a:r>
          </a:p>
          <a:p>
            <a:r>
              <a:rPr lang="ru-RU" sz="1600" dirty="0"/>
              <a:t>9</a:t>
            </a:r>
            <a:r>
              <a:rPr lang="ba-RU" sz="1600" dirty="0"/>
              <a:t>.Помощь в проведении школьного смотра строя и песни, конкурса «А ну-ка, парни!»</a:t>
            </a:r>
          </a:p>
          <a:p>
            <a:r>
              <a:rPr lang="ba-RU" sz="1600" dirty="0"/>
              <a:t>Волонтёры, учителя, обучающиеся</a:t>
            </a:r>
          </a:p>
          <a:p>
            <a:r>
              <a:rPr lang="ru-RU" sz="1600" dirty="0"/>
              <a:t>                                                </a:t>
            </a:r>
            <a:r>
              <a:rPr lang="ba-RU" sz="1600" dirty="0"/>
              <a:t>Февраль</a:t>
            </a:r>
          </a:p>
          <a:p>
            <a:r>
              <a:rPr lang="ba-RU" sz="1600" dirty="0"/>
              <a:t>10.Участие в акциях «Георгиевская ленточка», «Подарок ветерану </a:t>
            </a:r>
          </a:p>
          <a:p>
            <a:r>
              <a:rPr lang="ru-RU" sz="1600" dirty="0"/>
              <a:t> </a:t>
            </a:r>
            <a:endParaRPr lang="ba-RU" sz="1600" dirty="0"/>
          </a:p>
          <a:p>
            <a:r>
              <a:rPr lang="ru-RU" sz="1600" dirty="0"/>
              <a:t>                                               Март</a:t>
            </a:r>
            <a:r>
              <a:rPr lang="ba-RU" sz="1600" dirty="0"/>
              <a:t>-май</a:t>
            </a:r>
          </a:p>
          <a:p>
            <a:r>
              <a:rPr lang="ba-RU" sz="1600" dirty="0"/>
              <a:t>11.Участие в социальных городских акциях</a:t>
            </a:r>
          </a:p>
          <a:p>
            <a:r>
              <a:rPr lang="ba-RU" sz="1600" dirty="0"/>
              <a:t> В течение срока проекта</a:t>
            </a:r>
          </a:p>
          <a:p>
            <a:r>
              <a:rPr lang="ba-RU" sz="1600" dirty="0"/>
              <a:t>12.Защита проекта</a:t>
            </a:r>
          </a:p>
          <a:p>
            <a:endParaRPr lang="ba-RU" dirty="0"/>
          </a:p>
        </p:txBody>
      </p:sp>
    </p:spTree>
    <p:extLst>
      <p:ext uri="{BB962C8B-B14F-4D97-AF65-F5344CB8AC3E}">
        <p14:creationId xmlns:p14="http://schemas.microsoft.com/office/powerpoint/2010/main" val="24519891"/>
      </p:ext>
    </p:extLst>
  </p:cSld>
  <p:clrMapOvr>
    <a:masterClrMapping/>
  </p:clrMapOvr>
  <p:transition spd="slow">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extBox 1"/>
          <p:cNvSpPr txBox="1"/>
          <p:nvPr/>
        </p:nvSpPr>
        <p:spPr>
          <a:xfrm>
            <a:off x="791072" y="188640"/>
            <a:ext cx="8352928" cy="10926068"/>
          </a:xfrm>
          <a:prstGeom prst="rect">
            <a:avLst/>
          </a:prstGeom>
          <a:noFill/>
        </p:spPr>
        <p:txBody>
          <a:bodyPr wrap="square" rtlCol="0">
            <a:spAutoFit/>
          </a:bodyPr>
          <a:lstStyle/>
          <a:p>
            <a:r>
              <a:rPr lang="ru-RU" sz="3200" dirty="0" smtClean="0">
                <a:solidFill>
                  <a:srgbClr val="00B050"/>
                </a:solidFill>
              </a:rPr>
              <a:t>                 </a:t>
            </a:r>
            <a:r>
              <a:rPr lang="ru-RU" sz="3200" dirty="0" smtClean="0"/>
              <a:t>Результаты проекта:</a:t>
            </a:r>
          </a:p>
          <a:p>
            <a:endParaRPr lang="ru-RU" sz="3200" dirty="0">
              <a:solidFill>
                <a:srgbClr val="00B050"/>
              </a:solidFill>
            </a:endParaRPr>
          </a:p>
          <a:p>
            <a:r>
              <a:rPr lang="ru-RU" sz="2400" dirty="0"/>
              <a:t>У</a:t>
            </a:r>
            <a:r>
              <a:rPr lang="ru-RU" sz="2400" dirty="0" smtClean="0"/>
              <a:t>лучшение </a:t>
            </a:r>
            <a:r>
              <a:rPr lang="ru-RU" sz="2400" dirty="0"/>
              <a:t>имиджа врача и повышение престижа медицинских профессий в сознании подрастающего поколения; </a:t>
            </a:r>
            <a:endParaRPr lang="ru-RU" sz="2400" dirty="0" smtClean="0"/>
          </a:p>
          <a:p>
            <a:r>
              <a:rPr lang="ru-RU" sz="2400" dirty="0" smtClean="0"/>
              <a:t>• </a:t>
            </a:r>
            <a:r>
              <a:rPr lang="ru-RU" sz="2400" dirty="0"/>
              <a:t>включение школьной ступени в систему непрерывной подготовки высококвалифицированных медицинских кадров; </a:t>
            </a:r>
            <a:endParaRPr lang="ru-RU" sz="2400" dirty="0" smtClean="0"/>
          </a:p>
          <a:p>
            <a:r>
              <a:rPr lang="ru-RU" sz="2400" dirty="0" smtClean="0"/>
              <a:t>• </a:t>
            </a:r>
            <a:r>
              <a:rPr lang="ru-RU" sz="2400" dirty="0"/>
              <a:t>распространение идей и ценностей добровольчества и милосердия в школьной среде; </a:t>
            </a:r>
            <a:endParaRPr lang="ru-RU" sz="2400" dirty="0" smtClean="0"/>
          </a:p>
          <a:p>
            <a:r>
              <a:rPr lang="ru-RU" sz="2400" dirty="0" smtClean="0"/>
              <a:t>• </a:t>
            </a:r>
            <a:r>
              <a:rPr lang="ru-RU" sz="2400" dirty="0"/>
              <a:t>пополнение кадрового резерва системы медицинского добровольчества и системы здравоохранения страны</a:t>
            </a:r>
            <a:r>
              <a:rPr lang="ru-RU" sz="2400" dirty="0" smtClean="0"/>
              <a:t>;</a:t>
            </a:r>
          </a:p>
          <a:p>
            <a:r>
              <a:rPr lang="ru-RU" sz="2400" dirty="0" smtClean="0"/>
              <a:t> </a:t>
            </a:r>
            <a:r>
              <a:rPr lang="ru-RU" sz="2400" dirty="0"/>
              <a:t>• оказание участниками программы практической посильной помощи системе здравоохранения</a:t>
            </a:r>
            <a:r>
              <a:rPr lang="ru-RU" sz="2400" dirty="0" smtClean="0"/>
              <a:t>;</a:t>
            </a:r>
          </a:p>
          <a:p>
            <a:r>
              <a:rPr lang="ru-RU" sz="2400" dirty="0" smtClean="0"/>
              <a:t> </a:t>
            </a:r>
            <a:r>
              <a:rPr lang="ru-RU" sz="2400" dirty="0"/>
              <a:t>• повышение гражданской активности школьников и их включенности в общественную деятельность</a:t>
            </a:r>
            <a:r>
              <a:rPr lang="ru-RU" sz="2400" dirty="0" smtClean="0"/>
              <a:t>;</a:t>
            </a:r>
          </a:p>
          <a:p>
            <a:r>
              <a:rPr lang="ru-RU" sz="2400" dirty="0" smtClean="0"/>
              <a:t> </a:t>
            </a:r>
            <a:r>
              <a:rPr lang="ru-RU" sz="2400" dirty="0"/>
              <a:t>• формирование осознанного отношения к здоровью и повышение медицинской грамотности среди </a:t>
            </a:r>
            <a:r>
              <a:rPr lang="ru-RU" sz="2400" dirty="0" smtClean="0"/>
              <a:t>школьников</a:t>
            </a:r>
            <a:r>
              <a:rPr lang="ru-RU" sz="2400" dirty="0"/>
              <a:t>.</a:t>
            </a:r>
            <a:endParaRPr lang="ru-RU" sz="2400" dirty="0" smtClean="0"/>
          </a:p>
          <a:p>
            <a:r>
              <a:rPr lang="ru-RU" sz="2400" dirty="0" smtClean="0"/>
              <a:t> </a:t>
            </a:r>
            <a:endParaRPr lang="ru-RU" sz="2400" dirty="0" smtClean="0">
              <a:solidFill>
                <a:srgbClr val="00B050"/>
              </a:solidFill>
            </a:endParaRPr>
          </a:p>
          <a:p>
            <a:endParaRPr lang="ru-RU" sz="3200" dirty="0">
              <a:solidFill>
                <a:srgbClr val="00B050"/>
              </a:solidFill>
            </a:endParaRPr>
          </a:p>
          <a:p>
            <a:endParaRPr lang="ru-RU" sz="3200" dirty="0" smtClean="0">
              <a:solidFill>
                <a:srgbClr val="00B050"/>
              </a:solidFill>
            </a:endParaRPr>
          </a:p>
          <a:p>
            <a:endParaRPr lang="ru-RU" sz="3200" dirty="0">
              <a:solidFill>
                <a:srgbClr val="00B050"/>
              </a:solidFill>
            </a:endParaRPr>
          </a:p>
          <a:p>
            <a:endParaRPr lang="ru-RU" sz="3200" dirty="0" smtClean="0">
              <a:solidFill>
                <a:srgbClr val="00B050"/>
              </a:solidFill>
            </a:endParaRPr>
          </a:p>
          <a:p>
            <a:endParaRPr lang="ru-RU" sz="3200" dirty="0">
              <a:solidFill>
                <a:srgbClr val="00B050"/>
              </a:solidFill>
            </a:endParaRPr>
          </a:p>
          <a:p>
            <a:endParaRPr lang="ru-RU" sz="3200" dirty="0" smtClean="0">
              <a:solidFill>
                <a:srgbClr val="00B050"/>
              </a:solidFill>
            </a:endParaRPr>
          </a:p>
          <a:p>
            <a:endParaRPr lang="ru-RU" sz="3200" dirty="0">
              <a:solidFill>
                <a:srgbClr val="00B050"/>
              </a:solidFill>
            </a:endParaRPr>
          </a:p>
          <a:p>
            <a:endParaRPr lang="ru-RU" sz="3200" dirty="0" smtClean="0">
              <a:solidFill>
                <a:srgbClr val="00B050"/>
              </a:solidFill>
            </a:endParaRPr>
          </a:p>
        </p:txBody>
      </p:sp>
    </p:spTree>
  </p:cSld>
  <p:clrMapOvr>
    <a:masterClrMapping/>
  </p:clrMapOvr>
  <p:transition spd="slow">
    <p:wedg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0.2|0.4|0.6|0.9"/>
</p:tagLst>
</file>

<file path=ppt/tags/tag2.xml><?xml version="1.0" encoding="utf-8"?>
<p:tagLst xmlns:a="http://schemas.openxmlformats.org/drawingml/2006/main" xmlns:r="http://schemas.openxmlformats.org/officeDocument/2006/relationships" xmlns:p="http://schemas.openxmlformats.org/presentationml/2006/main">
  <p:tag name="TIMING" val="|0.3|0.5|0.3|0.2|0.2"/>
</p:tagLst>
</file>

<file path=ppt/theme/theme1.xml><?xml version="1.0" encoding="utf-8"?>
<a:theme xmlns:a="http://schemas.openxmlformats.org/drawingml/2006/main" name="Maple">
  <a:themeElements>
    <a:clrScheme name="Maple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fontScheme name="Maple">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accent2"/>
            </a:gs>
            <a:gs pos="50000">
              <a:schemeClr val="bg1"/>
            </a:gs>
            <a:gs pos="100000">
              <a:schemeClr val="accent2"/>
            </a:gs>
          </a:gsLst>
          <a:lin ang="18900000" scaled="1"/>
        </a:gradFill>
        <a:ln w="9525" cap="flat" cmpd="sng" algn="ctr">
          <a:solidFill>
            <a:schemeClr val="tx1"/>
          </a:solid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gradFill rotWithShape="0">
          <a:gsLst>
            <a:gs pos="0">
              <a:schemeClr val="accent2"/>
            </a:gs>
            <a:gs pos="50000">
              <a:schemeClr val="bg1"/>
            </a:gs>
            <a:gs pos="100000">
              <a:schemeClr val="accent2"/>
            </a:gs>
          </a:gsLst>
          <a:lin ang="18900000" scaled="1"/>
        </a:gradFill>
        <a:ln w="9525" cap="flat" cmpd="sng" algn="ctr">
          <a:solidFill>
            <a:schemeClr val="tx1"/>
          </a:solid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Maple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Maple 2">
        <a:dk1>
          <a:srgbClr val="EA9306"/>
        </a:dk1>
        <a:lt1>
          <a:srgbClr val="FFFFFF"/>
        </a:lt1>
        <a:dk2>
          <a:srgbClr val="FAC120"/>
        </a:dk2>
        <a:lt2>
          <a:srgbClr val="FFFDD1"/>
        </a:lt2>
        <a:accent1>
          <a:srgbClr val="CC6600"/>
        </a:accent1>
        <a:accent2>
          <a:srgbClr val="FF9933"/>
        </a:accent2>
        <a:accent3>
          <a:srgbClr val="FCDDAB"/>
        </a:accent3>
        <a:accent4>
          <a:srgbClr val="DADADA"/>
        </a:accent4>
        <a:accent5>
          <a:srgbClr val="E2B8AA"/>
        </a:accent5>
        <a:accent6>
          <a:srgbClr val="E78A2D"/>
        </a:accent6>
        <a:hlink>
          <a:srgbClr val="A50021"/>
        </a:hlink>
        <a:folHlink>
          <a:srgbClr val="666633"/>
        </a:folHlink>
      </a:clrScheme>
      <a:clrMap bg1="dk2" tx1="lt1" bg2="dk1" tx2="lt2" accent1="accent1" accent2="accent2" accent3="accent3" accent4="accent4" accent5="accent5" accent6="accent6" hlink="hlink" folHlink="folHlink"/>
    </a:extraClrScheme>
    <a:extraClrScheme>
      <a:clrScheme name="Maple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clrMap bg1="lt1" tx1="dk1" bg2="lt2" tx2="dk2" accent1="accent1" accent2="accent2" accent3="accent3" accent4="accent4" accent5="accent5" accent6="accent6" hlink="hlink" folHlink="folHlink"/>
    </a:extraClrScheme>
    <a:extraClrScheme>
      <a:clrScheme name="Maple 4">
        <a:dk1>
          <a:srgbClr val="008000"/>
        </a:dk1>
        <a:lt1>
          <a:srgbClr val="FFFFFF"/>
        </a:lt1>
        <a:dk2>
          <a:srgbClr val="005800"/>
        </a:dk2>
        <a:lt2>
          <a:srgbClr val="FFFFCC"/>
        </a:lt2>
        <a:accent1>
          <a:srgbClr val="00CC99"/>
        </a:accent1>
        <a:accent2>
          <a:srgbClr val="007825"/>
        </a:accent2>
        <a:accent3>
          <a:srgbClr val="AAB4AA"/>
        </a:accent3>
        <a:accent4>
          <a:srgbClr val="DADADA"/>
        </a:accent4>
        <a:accent5>
          <a:srgbClr val="AAE2CA"/>
        </a:accent5>
        <a:accent6>
          <a:srgbClr val="006C20"/>
        </a:accent6>
        <a:hlink>
          <a:srgbClr val="9966FF"/>
        </a:hlink>
        <a:folHlink>
          <a:srgbClr val="99CCFF"/>
        </a:folHlink>
      </a:clrScheme>
      <a:clrMap bg1="dk2" tx1="lt1" bg2="dk1" tx2="lt2" accent1="accent1" accent2="accent2" accent3="accent3" accent4="accent4" accent5="accent5" accent6="accent6" hlink="hlink" folHlink="folHlink"/>
    </a:extraClrScheme>
    <a:extraClrScheme>
      <a:clrScheme name="Maple 5">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CCFF99"/>
        </a:folHlink>
      </a:clrScheme>
      <a:clrMap bg1="dk2" tx1="lt1" bg2="dk1" tx2="lt2" accent1="accent1" accent2="accent2" accent3="accent3" accent4="accent4" accent5="accent5" accent6="accent6" hlink="hlink" folHlink="folHlink"/>
    </a:extraClrScheme>
    <a:extraClrScheme>
      <a:clrScheme name="Maple 6">
        <a:dk1>
          <a:srgbClr val="006699"/>
        </a:dk1>
        <a:lt1>
          <a:srgbClr val="FFFFFF"/>
        </a:lt1>
        <a:dk2>
          <a:srgbClr val="006666"/>
        </a:dk2>
        <a:lt2>
          <a:srgbClr val="CCECFF"/>
        </a:lt2>
        <a:accent1>
          <a:srgbClr val="00CCFF"/>
        </a:accent1>
        <a:accent2>
          <a:srgbClr val="017A83"/>
        </a:accent2>
        <a:accent3>
          <a:srgbClr val="AAB8B8"/>
        </a:accent3>
        <a:accent4>
          <a:srgbClr val="DADADA"/>
        </a:accent4>
        <a:accent5>
          <a:srgbClr val="AAE2FF"/>
        </a:accent5>
        <a:accent6>
          <a:srgbClr val="016E76"/>
        </a:accent6>
        <a:hlink>
          <a:srgbClr val="FFFFCC"/>
        </a:hlink>
        <a:folHlink>
          <a:srgbClr val="99FF99"/>
        </a:folHlink>
      </a:clrScheme>
      <a:clrMap bg1="dk2" tx1="lt1" bg2="dk1" tx2="lt2" accent1="accent1" accent2="accent2" accent3="accent3" accent4="accent4" accent5="accent5" accent6="accent6" hlink="hlink" folHlink="folHlink"/>
    </a:extraClrScheme>
    <a:extraClrScheme>
      <a:clrScheme name="Maple 7">
        <a:dk1>
          <a:srgbClr val="80ACC4"/>
        </a:dk1>
        <a:lt1>
          <a:srgbClr val="FFFFFF"/>
        </a:lt1>
        <a:dk2>
          <a:srgbClr val="B3D1DF"/>
        </a:dk2>
        <a:lt2>
          <a:srgbClr val="FFFFFF"/>
        </a:lt2>
        <a:accent1>
          <a:srgbClr val="5089A8"/>
        </a:accent1>
        <a:accent2>
          <a:srgbClr val="BBC6DB"/>
        </a:accent2>
        <a:accent3>
          <a:srgbClr val="D6E5EC"/>
        </a:accent3>
        <a:accent4>
          <a:srgbClr val="DADADA"/>
        </a:accent4>
        <a:accent5>
          <a:srgbClr val="B3C4D1"/>
        </a:accent5>
        <a:accent6>
          <a:srgbClr val="A9B3C6"/>
        </a:accent6>
        <a:hlink>
          <a:srgbClr val="0000FF"/>
        </a:hlink>
        <a:folHlink>
          <a:srgbClr val="006699"/>
        </a:folHlink>
      </a:clrScheme>
      <a:clrMap bg1="dk2" tx1="lt1" bg2="dk1" tx2="lt2" accent1="accent1" accent2="accent2" accent3="accent3" accent4="accent4" accent5="accent5" accent6="accent6" hlink="hlink" folHlink="folHlink"/>
    </a:extraClrScheme>
    <a:extraClrScheme>
      <a:clrScheme name="Maple 8">
        <a:dk1>
          <a:srgbClr val="5700AE"/>
        </a:dk1>
        <a:lt1>
          <a:srgbClr val="FFFFFF"/>
        </a:lt1>
        <a:dk2>
          <a:srgbClr val="7301CB"/>
        </a:dk2>
        <a:lt2>
          <a:srgbClr val="C5C5FF"/>
        </a:lt2>
        <a:accent1>
          <a:srgbClr val="9999FF"/>
        </a:accent1>
        <a:accent2>
          <a:srgbClr val="7000E0"/>
        </a:accent2>
        <a:accent3>
          <a:srgbClr val="BCAAE2"/>
        </a:accent3>
        <a:accent4>
          <a:srgbClr val="DADADA"/>
        </a:accent4>
        <a:accent5>
          <a:srgbClr val="CACAFF"/>
        </a:accent5>
        <a:accent6>
          <a:srgbClr val="6500CB"/>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Maple 9">
        <a:dk1>
          <a:srgbClr val="003366"/>
        </a:dk1>
        <a:lt1>
          <a:srgbClr val="FFFFFF"/>
        </a:lt1>
        <a:dk2>
          <a:srgbClr val="003366"/>
        </a:dk2>
        <a:lt2>
          <a:srgbClr val="CBD5DF"/>
        </a:lt2>
        <a:accent1>
          <a:srgbClr val="A9BEE9"/>
        </a:accent1>
        <a:accent2>
          <a:srgbClr val="D6E4F2"/>
        </a:accent2>
        <a:accent3>
          <a:srgbClr val="FFFFFF"/>
        </a:accent3>
        <a:accent4>
          <a:srgbClr val="002A56"/>
        </a:accent4>
        <a:accent5>
          <a:srgbClr val="D1DBF2"/>
        </a:accent5>
        <a:accent6>
          <a:srgbClr val="C2CFDB"/>
        </a:accent6>
        <a:hlink>
          <a:srgbClr val="0000CC"/>
        </a:hlink>
        <a:folHlink>
          <a:srgbClr val="8668E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Maple</Template>
  <TotalTime>3301</TotalTime>
  <Words>574</Words>
  <Application>Microsoft Office PowerPoint</Application>
  <PresentationFormat>Экран (4:3)</PresentationFormat>
  <Paragraphs>103</Paragraphs>
  <Slides>15</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15</vt:i4>
      </vt:variant>
    </vt:vector>
  </HeadingPairs>
  <TitlesOfParts>
    <vt:vector size="20" baseType="lpstr">
      <vt:lpstr>a_Helver Bashkir</vt:lpstr>
      <vt:lpstr>Arial</vt:lpstr>
      <vt:lpstr>Times New Roman</vt:lpstr>
      <vt:lpstr>Wingdings</vt:lpstr>
      <vt:lpstr>Maple</vt:lpstr>
      <vt:lpstr>  Проект  «Волонтеры – медики» </vt:lpstr>
      <vt:lpstr>Проблема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Беседа с первоклассниками</vt:lpstr>
      <vt:lpstr>Презентация PowerPoint</vt:lpstr>
      <vt:lpstr>Презентация PowerPoint</vt:lpstr>
      <vt:lpstr>Презентация PowerPoint</vt:lpstr>
      <vt:lpstr>Презентация PowerPoint</vt:lpstr>
    </vt:vector>
  </TitlesOfParts>
  <Company>MOU MUK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Dmitry</dc:creator>
  <cp:lastModifiedBy>Admin</cp:lastModifiedBy>
  <cp:revision>215</cp:revision>
  <dcterms:created xsi:type="dcterms:W3CDTF">2005-09-27T10:20:49Z</dcterms:created>
  <dcterms:modified xsi:type="dcterms:W3CDTF">2021-04-14T16:26:28Z</dcterms:modified>
</cp:coreProperties>
</file>