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8" r:id="rId3"/>
    <p:sldId id="257" r:id="rId4"/>
    <p:sldId id="261" r:id="rId5"/>
    <p:sldId id="262" r:id="rId6"/>
    <p:sldId id="263" r:id="rId7"/>
    <p:sldId id="264" r:id="rId8"/>
    <p:sldId id="265" r:id="rId9"/>
    <p:sldId id="282" r:id="rId10"/>
    <p:sldId id="283" r:id="rId11"/>
    <p:sldId id="284" r:id="rId12"/>
    <p:sldId id="266" r:id="rId13"/>
    <p:sldId id="273" r:id="rId14"/>
    <p:sldId id="276" r:id="rId15"/>
    <p:sldId id="275" r:id="rId16"/>
    <p:sldId id="277" r:id="rId17"/>
    <p:sldId id="278" r:id="rId18"/>
    <p:sldId id="285" r:id="rId19"/>
    <p:sldId id="286" r:id="rId20"/>
    <p:sldId id="287" r:id="rId21"/>
    <p:sldId id="271" r:id="rId22"/>
  </p:sldIdLst>
  <p:sldSz cx="9144000" cy="6858000" type="screen4x3"/>
  <p:notesSz cx="6858000" cy="914400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80-4DC2-949A-960098B9FB67}"/>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E80-4DC2-949A-960098B9FB67}"/>
              </c:ext>
            </c:extLst>
          </c:dPt>
          <c:cat>
            <c:strRef>
              <c:f>Лист1!$A$2:$A$3</c:f>
              <c:strCache>
                <c:ptCount val="2"/>
                <c:pt idx="0">
                  <c:v> Беләләр 69%</c:v>
                </c:pt>
                <c:pt idx="1">
                  <c:v>Белмәйҙәр31%</c:v>
                </c:pt>
              </c:strCache>
            </c:strRef>
          </c:cat>
          <c:val>
            <c:numRef>
              <c:f>Лист1!$B$2:$B$3</c:f>
              <c:numCache>
                <c:formatCode>0%</c:formatCode>
                <c:ptCount val="2"/>
                <c:pt idx="0">
                  <c:v>0.69</c:v>
                </c:pt>
                <c:pt idx="1">
                  <c:v>0.31</c:v>
                </c:pt>
              </c:numCache>
            </c:numRef>
          </c:val>
          <c:extLst>
            <c:ext xmlns:c16="http://schemas.microsoft.com/office/drawing/2014/chart" uri="{C3380CC4-5D6E-409C-BE32-E72D297353CC}">
              <c16:uniqueId val="{00000004-9E80-4DC2-949A-960098B9FB67}"/>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E87-4E99-8A3A-56A7E210DB8E}"/>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E87-4E99-8A3A-56A7E210DB8E}"/>
              </c:ext>
            </c:extLst>
          </c:dPt>
          <c:cat>
            <c:strRef>
              <c:f>Лист1!$A$2:$A$3</c:f>
              <c:strCache>
                <c:ptCount val="2"/>
                <c:pt idx="0">
                  <c:v>Индерәләр 92%</c:v>
                </c:pt>
                <c:pt idx="1">
                  <c:v>Индермәйҙәр8%</c:v>
                </c:pt>
              </c:strCache>
            </c:strRef>
          </c:cat>
          <c:val>
            <c:numRef>
              <c:f>Лист1!$B$2:$B$3</c:f>
              <c:numCache>
                <c:formatCode>0%</c:formatCode>
                <c:ptCount val="2"/>
                <c:pt idx="0">
                  <c:v>0.92</c:v>
                </c:pt>
                <c:pt idx="1">
                  <c:v>8.0000000000000043E-2</c:v>
                </c:pt>
              </c:numCache>
            </c:numRef>
          </c:val>
          <c:extLst>
            <c:ext xmlns:c16="http://schemas.microsoft.com/office/drawing/2014/chart" uri="{C3380CC4-5D6E-409C-BE32-E72D297353CC}">
              <c16:uniqueId val="{00000004-DE87-4E99-8A3A-56A7E210DB8E}"/>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6EB8C-00DC-4CCC-BC7E-DF284E9869C0}"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ru-RU"/>
        </a:p>
      </dgm:t>
    </dgm:pt>
    <dgm:pt modelId="{7ED011A1-949D-455A-9B61-AC7C27114DB8}">
      <dgm:prSet phldrT="[Текст]" custT="1"/>
      <dgm:spPr/>
      <dgm:t>
        <a:bodyPr/>
        <a:lstStyle/>
        <a:p>
          <a:r>
            <a:rPr lang="ba-RU" sz="1800" dirty="0">
              <a:solidFill>
                <a:srgbClr val="FF0000"/>
              </a:solidFill>
              <a:latin typeface="Times New Roman" pitchFamily="18" charset="0"/>
              <a:cs typeface="Times New Roman" pitchFamily="18" charset="0"/>
            </a:rPr>
            <a:t>“Урал батыр эпосы”нда кеше һәм тәбиғәт темаһы</a:t>
          </a:r>
          <a:endParaRPr lang="ru-RU" sz="1800" dirty="0">
            <a:solidFill>
              <a:srgbClr val="FF0000"/>
            </a:solidFill>
            <a:latin typeface="Times New Roman" pitchFamily="18" charset="0"/>
            <a:cs typeface="Times New Roman" pitchFamily="18" charset="0"/>
          </a:endParaRPr>
        </a:p>
      </dgm:t>
    </dgm:pt>
    <dgm:pt modelId="{ED5A6665-AAF9-45FE-A45A-E4E38A81E03A}" type="parTrans" cxnId="{38D1C5F8-F119-440C-B7E3-4475B6DA1271}">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2D469E84-A292-47BE-B122-829C0C94A8A8}" type="sibTrans" cxnId="{38D1C5F8-F119-440C-B7E3-4475B6DA1271}">
      <dgm:prSet/>
      <dgm:spPr/>
      <dgm:t>
        <a:bodyPr/>
        <a:lstStyle/>
        <a:p>
          <a:endParaRPr lang="ru-RU"/>
        </a:p>
      </dgm:t>
    </dgm:pt>
    <dgm:pt modelId="{03B483A1-25A4-46C1-8EB1-2BF8293B820F}">
      <dgm:prSet phldrT="[Текст]" custT="1"/>
      <dgm:spPr/>
      <dgm:t>
        <a:bodyPr/>
        <a:lstStyle/>
        <a:p>
          <a:r>
            <a:rPr lang="ba-RU" sz="1800" dirty="0">
              <a:solidFill>
                <a:srgbClr val="FF0000"/>
              </a:solidFill>
              <a:latin typeface="Times New Roman" pitchFamily="18" charset="0"/>
              <a:cs typeface="Times New Roman" pitchFamily="18" charset="0"/>
            </a:rPr>
            <a:t>Эпос һәм топонимика</a:t>
          </a:r>
          <a:endParaRPr lang="ru-RU" sz="1800" dirty="0">
            <a:solidFill>
              <a:srgbClr val="FF0000"/>
            </a:solidFill>
            <a:latin typeface="Times New Roman" pitchFamily="18" charset="0"/>
            <a:cs typeface="Times New Roman" pitchFamily="18" charset="0"/>
          </a:endParaRPr>
        </a:p>
      </dgm:t>
    </dgm:pt>
    <dgm:pt modelId="{D0ED6F0D-B2CE-45C9-8E7E-F85F758B8F44}" type="parTrans" cxnId="{9BC97FC4-FF18-4426-AAE3-FE250D5C2A5D}">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A981BC47-E8C5-44F7-B265-B0A63783F94C}" type="sibTrans" cxnId="{9BC97FC4-FF18-4426-AAE3-FE250D5C2A5D}">
      <dgm:prSet/>
      <dgm:spPr/>
      <dgm:t>
        <a:bodyPr/>
        <a:lstStyle/>
        <a:p>
          <a:endParaRPr lang="ru-RU"/>
        </a:p>
      </dgm:t>
    </dgm:pt>
    <dgm:pt modelId="{1D317734-7948-4F7A-9A52-731EF200B9CB}">
      <dgm:prSet phldrT="[Текст]" custT="1"/>
      <dgm:spPr/>
      <dgm:t>
        <a:bodyPr/>
        <a:lstStyle/>
        <a:p>
          <a:r>
            <a:rPr lang="ba-RU" sz="1800" dirty="0">
              <a:solidFill>
                <a:srgbClr val="FF0000"/>
              </a:solidFill>
              <a:latin typeface="Times New Roman" pitchFamily="18" charset="0"/>
              <a:cs typeface="Times New Roman" pitchFamily="18" charset="0"/>
            </a:rPr>
            <a:t>Бөтә нәмә тәбиғәт ҡанунына буйһона</a:t>
          </a:r>
          <a:endParaRPr lang="ru-RU" sz="1800" dirty="0">
            <a:solidFill>
              <a:srgbClr val="FF0000"/>
            </a:solidFill>
            <a:latin typeface="Times New Roman" pitchFamily="18" charset="0"/>
            <a:cs typeface="Times New Roman" pitchFamily="18" charset="0"/>
          </a:endParaRPr>
        </a:p>
      </dgm:t>
    </dgm:pt>
    <dgm:pt modelId="{63BF4FE0-E049-4FA0-AB54-E7CF71284CC6}" type="parTrans" cxnId="{B1C7435E-CAF5-435D-8B7C-D905B9FFDB37}">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F892DBAC-89AA-41EA-B9AD-461B12F14DD2}" type="sibTrans" cxnId="{B1C7435E-CAF5-435D-8B7C-D905B9FFDB37}">
      <dgm:prSet/>
      <dgm:spPr/>
      <dgm:t>
        <a:bodyPr/>
        <a:lstStyle/>
        <a:p>
          <a:endParaRPr lang="ru-RU"/>
        </a:p>
      </dgm:t>
    </dgm:pt>
    <dgm:pt modelId="{C132D041-8129-475F-83B1-7B26F1E0F234}">
      <dgm:prSet phldrT="[Текст]" custT="1"/>
      <dgm:spPr/>
      <dgm:t>
        <a:bodyPr/>
        <a:lstStyle/>
        <a:p>
          <a:r>
            <a:rPr lang="ba-RU" sz="1800" dirty="0">
              <a:solidFill>
                <a:srgbClr val="FF0000"/>
              </a:solidFill>
              <a:latin typeface="Times New Roman" pitchFamily="18" charset="0"/>
              <a:cs typeface="Times New Roman" pitchFamily="18" charset="0"/>
            </a:rPr>
            <a:t>Урал васыятының үтәлеше</a:t>
          </a:r>
          <a:endParaRPr lang="ru-RU" sz="1800" dirty="0">
            <a:solidFill>
              <a:srgbClr val="FF0000"/>
            </a:solidFill>
            <a:latin typeface="Times New Roman" pitchFamily="18" charset="0"/>
            <a:cs typeface="Times New Roman" pitchFamily="18" charset="0"/>
          </a:endParaRPr>
        </a:p>
      </dgm:t>
    </dgm:pt>
    <dgm:pt modelId="{B0485803-7859-4AE7-9678-1B7E4A7004DA}" type="parTrans" cxnId="{E4429D8E-7EAB-4B2C-BC50-E627960294E4}">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46FBF254-F150-41F4-99E1-9BF4F868A281}" type="sibTrans" cxnId="{E4429D8E-7EAB-4B2C-BC50-E627960294E4}">
      <dgm:prSet/>
      <dgm:spPr/>
      <dgm:t>
        <a:bodyPr/>
        <a:lstStyle/>
        <a:p>
          <a:endParaRPr lang="ru-RU"/>
        </a:p>
      </dgm:t>
    </dgm:pt>
    <dgm:pt modelId="{762097C8-8199-43F8-AA4E-AB43D523D678}">
      <dgm:prSet phldrT="[Текст]" custT="1"/>
      <dgm:spPr/>
      <dgm:t>
        <a:bodyPr/>
        <a:lstStyle/>
        <a:p>
          <a:r>
            <a:rPr lang="ba-RU" sz="1800" dirty="0">
              <a:solidFill>
                <a:srgbClr val="FF0000"/>
              </a:solidFill>
              <a:latin typeface="Times New Roman" pitchFamily="18" charset="0"/>
              <a:cs typeface="Times New Roman" pitchFamily="18" charset="0"/>
            </a:rPr>
            <a:t>Урал батырҙың әйткәне</a:t>
          </a:r>
          <a:endParaRPr lang="ru-RU" sz="1800" dirty="0">
            <a:solidFill>
              <a:srgbClr val="FF0000"/>
            </a:solidFill>
            <a:latin typeface="Times New Roman" pitchFamily="18" charset="0"/>
            <a:cs typeface="Times New Roman" pitchFamily="18" charset="0"/>
          </a:endParaRPr>
        </a:p>
      </dgm:t>
    </dgm:pt>
    <dgm:pt modelId="{63ECAC8F-658D-414C-B81C-574DCA48A5FD}" type="parTrans" cxnId="{6FE94635-43DB-45EF-A9BB-71C7A6AAAC21}">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AA164526-1773-40EB-9B59-7C8FC5A46194}" type="sibTrans" cxnId="{6FE94635-43DB-45EF-A9BB-71C7A6AAAC21}">
      <dgm:prSet/>
      <dgm:spPr/>
      <dgm:t>
        <a:bodyPr/>
        <a:lstStyle/>
        <a:p>
          <a:endParaRPr lang="ru-RU"/>
        </a:p>
      </dgm:t>
    </dgm:pt>
    <dgm:pt modelId="{BA1E42D8-896A-482D-A038-B5BFDE992E4C}">
      <dgm:prSet phldrT="[Текст]" custT="1"/>
      <dgm:spPr/>
      <dgm:t>
        <a:bodyPr/>
        <a:lstStyle/>
        <a:p>
          <a:r>
            <a:rPr lang="ba-RU" sz="1800" b="1" dirty="0">
              <a:solidFill>
                <a:srgbClr val="FF0000"/>
              </a:solidFill>
              <a:latin typeface="Times New Roman" pitchFamily="18" charset="0"/>
              <a:cs typeface="Times New Roman" pitchFamily="18" charset="0"/>
            </a:rPr>
            <a:t>“УРАЛ БАТЫР” ЭПОСЫНДА ТӘБИҒӘТТЕ ҺАҠЛАУ</a:t>
          </a:r>
          <a:endParaRPr lang="ru-RU" sz="1800" dirty="0">
            <a:solidFill>
              <a:srgbClr val="FF0000"/>
            </a:solidFill>
            <a:latin typeface="Times New Roman" pitchFamily="18" charset="0"/>
            <a:cs typeface="Times New Roman" pitchFamily="18" charset="0"/>
          </a:endParaRPr>
        </a:p>
      </dgm:t>
    </dgm:pt>
    <dgm:pt modelId="{5FB4B162-17A8-49CD-B20B-BAD643F2BE59}" type="parTrans" cxnId="{569F1A3E-8051-4A53-B954-DEA0E89DD507}">
      <dgm:prSet/>
      <dgm:spPr/>
      <dgm:t>
        <a:bodyPr/>
        <a:lstStyle/>
        <a:p>
          <a:endParaRPr lang="ru-RU"/>
        </a:p>
      </dgm:t>
    </dgm:pt>
    <dgm:pt modelId="{CADCB6FF-D0FF-4B54-8CD9-8EA1F664CEE2}" type="sibTrans" cxnId="{569F1A3E-8051-4A53-B954-DEA0E89DD507}">
      <dgm:prSet/>
      <dgm:spPr/>
      <dgm:t>
        <a:bodyPr/>
        <a:lstStyle/>
        <a:p>
          <a:endParaRPr lang="ru-RU"/>
        </a:p>
      </dgm:t>
    </dgm:pt>
    <dgm:pt modelId="{AD417A00-67F9-40A0-98A4-06AC5C112C93}">
      <dgm:prSet phldrT="[Текст]" custT="1"/>
      <dgm:spPr/>
      <dgm:t>
        <a:bodyPr/>
        <a:lstStyle/>
        <a:p>
          <a:r>
            <a:rPr lang="ba-RU" sz="1800" dirty="0">
              <a:solidFill>
                <a:srgbClr val="FF0000"/>
              </a:solidFill>
              <a:latin typeface="Times New Roman" pitchFamily="18" charset="0"/>
              <a:cs typeface="Times New Roman" pitchFamily="18" charset="0"/>
            </a:rPr>
            <a:t>Бөгөнгө экология торошо</a:t>
          </a:r>
          <a:endParaRPr lang="ru-RU" sz="1800" dirty="0">
            <a:solidFill>
              <a:srgbClr val="FF0000"/>
            </a:solidFill>
            <a:latin typeface="Times New Roman" pitchFamily="18" charset="0"/>
            <a:cs typeface="Times New Roman" pitchFamily="18" charset="0"/>
          </a:endParaRPr>
        </a:p>
      </dgm:t>
    </dgm:pt>
    <dgm:pt modelId="{BEDA0E5C-3830-44D0-92D6-8B5118914216}" type="parTrans" cxnId="{C2786435-7411-4019-B497-22EE12C4852E}">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60893788-CAB7-4E86-8A54-8AB2118E7E01}" type="sibTrans" cxnId="{C2786435-7411-4019-B497-22EE12C4852E}">
      <dgm:prSet/>
      <dgm:spPr/>
      <dgm:t>
        <a:bodyPr/>
        <a:lstStyle/>
        <a:p>
          <a:endParaRPr lang="ru-RU"/>
        </a:p>
      </dgm:t>
    </dgm:pt>
    <dgm:pt modelId="{8D909C71-D029-475E-8DE4-B91C8C6C5F74}">
      <dgm:prSet phldrT="[Текст]" custT="1"/>
      <dgm:spPr/>
      <dgm:t>
        <a:bodyPr/>
        <a:lstStyle/>
        <a:p>
          <a:r>
            <a:rPr lang="ba-RU" sz="1800" dirty="0">
              <a:solidFill>
                <a:srgbClr val="FF0000"/>
              </a:solidFill>
              <a:latin typeface="Times New Roman" pitchFamily="18" charset="0"/>
              <a:cs typeface="Times New Roman" pitchFamily="18" charset="0"/>
            </a:rPr>
            <a:t>Эпоста тәбиғәтте һаҡлау темаһы</a:t>
          </a:r>
          <a:endParaRPr lang="ru-RU" sz="1800" dirty="0">
            <a:solidFill>
              <a:srgbClr val="FF0000"/>
            </a:solidFill>
            <a:latin typeface="Times New Roman" pitchFamily="18" charset="0"/>
            <a:cs typeface="Times New Roman" pitchFamily="18" charset="0"/>
          </a:endParaRPr>
        </a:p>
      </dgm:t>
    </dgm:pt>
    <dgm:pt modelId="{C9C65B83-F054-4ACB-9A17-169943173DB0}" type="parTrans" cxnId="{04B9FCC2-CF50-4926-A615-AFB0A5AF641E}">
      <dgm:prSet/>
      <dgm:spPr/>
      <dgm:t>
        <a:bodyPr/>
        <a:lstStyle/>
        <a:p>
          <a:endParaRPr lang="ru-RU"/>
        </a:p>
      </dgm:t>
    </dgm:pt>
    <dgm:pt modelId="{D22BE297-71BA-4529-BAA1-80A8931431D3}" type="sibTrans" cxnId="{04B9FCC2-CF50-4926-A615-AFB0A5AF641E}">
      <dgm:prSet/>
      <dgm:spPr/>
      <dgm:t>
        <a:bodyPr/>
        <a:lstStyle/>
        <a:p>
          <a:endParaRPr lang="ru-RU"/>
        </a:p>
      </dgm:t>
    </dgm:pt>
    <dgm:pt modelId="{81BC2C63-D227-43D1-A97B-1A68BC8FF9B2}">
      <dgm:prSet phldrT="[Текст]" custT="1"/>
      <dgm:spPr/>
      <dgm:t>
        <a:bodyPr/>
        <a:lstStyle/>
        <a:p>
          <a:r>
            <a:rPr lang="ba-RU" sz="1300" dirty="0"/>
            <a:t> </a:t>
          </a:r>
          <a:r>
            <a:rPr lang="ba-RU" sz="1800" dirty="0">
              <a:solidFill>
                <a:srgbClr val="FF0000"/>
              </a:solidFill>
              <a:latin typeface="Times New Roman" pitchFamily="18" charset="0"/>
              <a:cs typeface="Times New Roman" pitchFamily="18" charset="0"/>
            </a:rPr>
            <a:t>Аҡҡош – изге ҡош</a:t>
          </a:r>
          <a:endParaRPr lang="ru-RU" sz="1800" dirty="0">
            <a:solidFill>
              <a:srgbClr val="FF0000"/>
            </a:solidFill>
            <a:latin typeface="Times New Roman" pitchFamily="18" charset="0"/>
            <a:cs typeface="Times New Roman" pitchFamily="18" charset="0"/>
          </a:endParaRPr>
        </a:p>
      </dgm:t>
    </dgm:pt>
    <dgm:pt modelId="{5850E6B6-1691-4D74-812C-DC8DAB791FB0}" type="parTrans" cxnId="{411E6383-13C2-4537-B11C-2D43071460C3}">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73A9C91D-1E64-45B9-81CC-6E6FCA5FC735}" type="sibTrans" cxnId="{411E6383-13C2-4537-B11C-2D43071460C3}">
      <dgm:prSet/>
      <dgm:spPr/>
      <dgm:t>
        <a:bodyPr/>
        <a:lstStyle/>
        <a:p>
          <a:endParaRPr lang="ru-RU"/>
        </a:p>
      </dgm:t>
    </dgm:pt>
    <dgm:pt modelId="{62D3CF6D-2A5B-45C2-9447-C4C62E15B425}">
      <dgm:prSet phldrT="[Текст]" custT="1"/>
      <dgm:spPr/>
      <dgm:t>
        <a:bodyPr/>
        <a:lstStyle/>
        <a:p>
          <a:r>
            <a:rPr lang="ba-RU" sz="1600" dirty="0">
              <a:solidFill>
                <a:srgbClr val="FF0000"/>
              </a:solidFill>
              <a:latin typeface="Times New Roman" pitchFamily="18" charset="0"/>
              <a:cs typeface="Times New Roman" pitchFamily="18" charset="0"/>
            </a:rPr>
            <a:t>Кешенең тәбиғәт менән гармонияла йәшәгәне</a:t>
          </a:r>
          <a:endParaRPr lang="ru-RU" sz="1600" dirty="0">
            <a:solidFill>
              <a:srgbClr val="FF0000"/>
            </a:solidFill>
            <a:latin typeface="Times New Roman" pitchFamily="18" charset="0"/>
            <a:cs typeface="Times New Roman" pitchFamily="18" charset="0"/>
          </a:endParaRPr>
        </a:p>
      </dgm:t>
    </dgm:pt>
    <dgm:pt modelId="{728A679C-8D49-4370-A89E-0510F7AF1AD5}" type="parTrans" cxnId="{30F738F4-F5AB-4EC4-94AC-D8B9C0832447}">
      <dgm:prSet>
        <dgm:style>
          <a:lnRef idx="3">
            <a:schemeClr val="accent3"/>
          </a:lnRef>
          <a:fillRef idx="0">
            <a:schemeClr val="accent3"/>
          </a:fillRef>
          <a:effectRef idx="2">
            <a:schemeClr val="accent3"/>
          </a:effectRef>
          <a:fontRef idx="minor">
            <a:schemeClr val="tx1"/>
          </a:fontRef>
        </dgm:style>
      </dgm:prSet>
      <dgm:spPr/>
      <dgm:t>
        <a:bodyPr/>
        <a:lstStyle/>
        <a:p>
          <a:endParaRPr lang="ru-RU"/>
        </a:p>
      </dgm:t>
    </dgm:pt>
    <dgm:pt modelId="{1ED24ADB-B728-4A42-9E2C-D2E77A937EA0}" type="sibTrans" cxnId="{30F738F4-F5AB-4EC4-94AC-D8B9C0832447}">
      <dgm:prSet/>
      <dgm:spPr/>
      <dgm:t>
        <a:bodyPr/>
        <a:lstStyle/>
        <a:p>
          <a:endParaRPr lang="ru-RU"/>
        </a:p>
      </dgm:t>
    </dgm:pt>
    <dgm:pt modelId="{97D72714-6F6D-4651-932C-A59933B3FD4F}" type="pres">
      <dgm:prSet presAssocID="{9286EB8C-00DC-4CCC-BC7E-DF284E9869C0}" presName="hierChild1" presStyleCnt="0">
        <dgm:presLayoutVars>
          <dgm:chPref val="1"/>
          <dgm:dir/>
          <dgm:animOne val="branch"/>
          <dgm:animLvl val="lvl"/>
          <dgm:resizeHandles/>
        </dgm:presLayoutVars>
      </dgm:prSet>
      <dgm:spPr/>
    </dgm:pt>
    <dgm:pt modelId="{94DB86AC-442D-4981-AAB7-B0C6202CE180}" type="pres">
      <dgm:prSet presAssocID="{BA1E42D8-896A-482D-A038-B5BFDE992E4C}" presName="hierRoot1" presStyleCnt="0"/>
      <dgm:spPr/>
    </dgm:pt>
    <dgm:pt modelId="{8CBEDEAD-206A-41E0-A5AF-10DB28E07BFD}" type="pres">
      <dgm:prSet presAssocID="{BA1E42D8-896A-482D-A038-B5BFDE992E4C}" presName="composite" presStyleCnt="0"/>
      <dgm:spPr/>
    </dgm:pt>
    <dgm:pt modelId="{9DCB4B77-2AB7-42C0-B8B6-B8BF3575B1C3}" type="pres">
      <dgm:prSet presAssocID="{BA1E42D8-896A-482D-A038-B5BFDE992E4C}" presName="background" presStyleLbl="node0" presStyleIdx="0" presStyleCnt="1"/>
      <dgm:spPr/>
    </dgm:pt>
    <dgm:pt modelId="{736D6308-C06E-4AF4-85B3-BD359602002C}" type="pres">
      <dgm:prSet presAssocID="{BA1E42D8-896A-482D-A038-B5BFDE992E4C}" presName="text" presStyleLbl="fgAcc0" presStyleIdx="0" presStyleCnt="1" custScaleX="410437" custScaleY="452411" custLinFactY="-148909" custLinFactNeighborX="-76895" custLinFactNeighborY="-200000">
        <dgm:presLayoutVars>
          <dgm:chPref val="3"/>
        </dgm:presLayoutVars>
      </dgm:prSet>
      <dgm:spPr/>
    </dgm:pt>
    <dgm:pt modelId="{3939D9F3-1499-43FB-BD06-20E2EE34B139}" type="pres">
      <dgm:prSet presAssocID="{BA1E42D8-896A-482D-A038-B5BFDE992E4C}" presName="hierChild2" presStyleCnt="0"/>
      <dgm:spPr/>
    </dgm:pt>
    <dgm:pt modelId="{4B3C92E3-2776-493D-BAC2-13D5B5F1E404}" type="pres">
      <dgm:prSet presAssocID="{ED5A6665-AAF9-45FE-A45A-E4E38A81E03A}" presName="Name10" presStyleLbl="parChTrans1D2" presStyleIdx="0" presStyleCnt="5"/>
      <dgm:spPr/>
    </dgm:pt>
    <dgm:pt modelId="{D7A6FC88-2AF5-4102-8571-C7152BD51CB0}" type="pres">
      <dgm:prSet presAssocID="{7ED011A1-949D-455A-9B61-AC7C27114DB8}" presName="hierRoot2" presStyleCnt="0"/>
      <dgm:spPr/>
    </dgm:pt>
    <dgm:pt modelId="{479DC746-FAD8-443F-8A72-A581E515D564}" type="pres">
      <dgm:prSet presAssocID="{7ED011A1-949D-455A-9B61-AC7C27114DB8}" presName="composite2" presStyleCnt="0"/>
      <dgm:spPr/>
    </dgm:pt>
    <dgm:pt modelId="{05E9D7B1-A583-4F70-AC0F-2C20C3CFA7B0}" type="pres">
      <dgm:prSet presAssocID="{7ED011A1-949D-455A-9B61-AC7C27114DB8}" presName="background2" presStyleLbl="node2" presStyleIdx="0" presStyleCnt="5"/>
      <dgm:spPr/>
    </dgm:pt>
    <dgm:pt modelId="{DCD0A90B-4271-4CF5-AA8E-536A1B3FD948}" type="pres">
      <dgm:prSet presAssocID="{7ED011A1-949D-455A-9B61-AC7C27114DB8}" presName="text2" presStyleLbl="fgAcc2" presStyleIdx="0" presStyleCnt="5" custScaleX="303337" custScaleY="305988" custLinFactY="-48651" custLinFactNeighborX="-4743" custLinFactNeighborY="-100000">
        <dgm:presLayoutVars>
          <dgm:chPref val="3"/>
        </dgm:presLayoutVars>
      </dgm:prSet>
      <dgm:spPr/>
    </dgm:pt>
    <dgm:pt modelId="{23E1A2EF-A2CA-41E0-B476-60474C91886D}" type="pres">
      <dgm:prSet presAssocID="{7ED011A1-949D-455A-9B61-AC7C27114DB8}" presName="hierChild3" presStyleCnt="0"/>
      <dgm:spPr/>
    </dgm:pt>
    <dgm:pt modelId="{4C329358-5CDC-42F7-B55A-F74D3898FF1D}" type="pres">
      <dgm:prSet presAssocID="{D0ED6F0D-B2CE-45C9-8E7E-F85F758B8F44}" presName="Name17" presStyleLbl="parChTrans1D3" presStyleIdx="0" presStyleCnt="4"/>
      <dgm:spPr/>
    </dgm:pt>
    <dgm:pt modelId="{A22ECA7A-BC93-4CC4-AAFF-1AFF550EE962}" type="pres">
      <dgm:prSet presAssocID="{03B483A1-25A4-46C1-8EB1-2BF8293B820F}" presName="hierRoot3" presStyleCnt="0"/>
      <dgm:spPr/>
    </dgm:pt>
    <dgm:pt modelId="{6D31CBFF-3816-44F1-B582-16B9777FCE3A}" type="pres">
      <dgm:prSet presAssocID="{03B483A1-25A4-46C1-8EB1-2BF8293B820F}" presName="composite3" presStyleCnt="0"/>
      <dgm:spPr/>
    </dgm:pt>
    <dgm:pt modelId="{E1E7EA25-6614-4544-BE52-C2CB0BEB4493}" type="pres">
      <dgm:prSet presAssocID="{03B483A1-25A4-46C1-8EB1-2BF8293B820F}" presName="background3" presStyleLbl="node3" presStyleIdx="0" presStyleCnt="4"/>
      <dgm:spPr/>
    </dgm:pt>
    <dgm:pt modelId="{47984C4F-D8E6-426E-9EA4-15BC645150CB}" type="pres">
      <dgm:prSet presAssocID="{03B483A1-25A4-46C1-8EB1-2BF8293B820F}" presName="text3" presStyleLbl="fgAcc3" presStyleIdx="0" presStyleCnt="4" custScaleX="219338" custScaleY="264528" custLinFactY="100000" custLinFactNeighborX="20755" custLinFactNeighborY="118975">
        <dgm:presLayoutVars>
          <dgm:chPref val="3"/>
        </dgm:presLayoutVars>
      </dgm:prSet>
      <dgm:spPr/>
    </dgm:pt>
    <dgm:pt modelId="{EA9AC77F-1EA5-4E4A-9825-3D74F54AD096}" type="pres">
      <dgm:prSet presAssocID="{03B483A1-25A4-46C1-8EB1-2BF8293B820F}" presName="hierChild4" presStyleCnt="0"/>
      <dgm:spPr/>
    </dgm:pt>
    <dgm:pt modelId="{398BE3E7-0548-4D6D-93DA-FC1D9EB43E99}" type="pres">
      <dgm:prSet presAssocID="{728A679C-8D49-4370-A89E-0510F7AF1AD5}" presName="Name17" presStyleLbl="parChTrans1D3" presStyleIdx="1" presStyleCnt="4"/>
      <dgm:spPr/>
    </dgm:pt>
    <dgm:pt modelId="{35165B69-057D-43AE-A049-2839B26495B7}" type="pres">
      <dgm:prSet presAssocID="{62D3CF6D-2A5B-45C2-9447-C4C62E15B425}" presName="hierRoot3" presStyleCnt="0"/>
      <dgm:spPr/>
    </dgm:pt>
    <dgm:pt modelId="{7184C003-BE3E-42BD-9022-96884E3CC967}" type="pres">
      <dgm:prSet presAssocID="{62D3CF6D-2A5B-45C2-9447-C4C62E15B425}" presName="composite3" presStyleCnt="0"/>
      <dgm:spPr/>
    </dgm:pt>
    <dgm:pt modelId="{AFE762AC-076D-49E8-B5E4-260EEDAFBB43}" type="pres">
      <dgm:prSet presAssocID="{62D3CF6D-2A5B-45C2-9447-C4C62E15B425}" presName="background3" presStyleLbl="node3" presStyleIdx="1" presStyleCnt="4"/>
      <dgm:spPr/>
    </dgm:pt>
    <dgm:pt modelId="{1803170A-8827-4599-A57D-2635AFB6045F}" type="pres">
      <dgm:prSet presAssocID="{62D3CF6D-2A5B-45C2-9447-C4C62E15B425}" presName="text3" presStyleLbl="fgAcc3" presStyleIdx="1" presStyleCnt="4" custScaleX="238596" custScaleY="283955" custLinFactX="23467" custLinFactY="100000" custLinFactNeighborX="100000" custLinFactNeighborY="111698">
        <dgm:presLayoutVars>
          <dgm:chPref val="3"/>
        </dgm:presLayoutVars>
      </dgm:prSet>
      <dgm:spPr/>
    </dgm:pt>
    <dgm:pt modelId="{A3EEC549-E498-4135-943B-9FB136EBC5FD}" type="pres">
      <dgm:prSet presAssocID="{62D3CF6D-2A5B-45C2-9447-C4C62E15B425}" presName="hierChild4" presStyleCnt="0"/>
      <dgm:spPr/>
    </dgm:pt>
    <dgm:pt modelId="{69C3FF0A-37F3-4AFA-AD60-E336975E0584}" type="pres">
      <dgm:prSet presAssocID="{C9C65B83-F054-4ACB-9A17-169943173DB0}" presName="Name10" presStyleLbl="parChTrans1D2" presStyleIdx="1" presStyleCnt="5"/>
      <dgm:spPr/>
    </dgm:pt>
    <dgm:pt modelId="{094B45C6-A93C-493B-8349-7EC7694C4853}" type="pres">
      <dgm:prSet presAssocID="{8D909C71-D029-475E-8DE4-B91C8C6C5F74}" presName="hierRoot2" presStyleCnt="0"/>
      <dgm:spPr/>
    </dgm:pt>
    <dgm:pt modelId="{25A49098-6094-4416-9609-B18652A70249}" type="pres">
      <dgm:prSet presAssocID="{8D909C71-D029-475E-8DE4-B91C8C6C5F74}" presName="composite2" presStyleCnt="0"/>
      <dgm:spPr/>
    </dgm:pt>
    <dgm:pt modelId="{27C797D2-C03A-4777-8152-D2BC24D8CD60}" type="pres">
      <dgm:prSet presAssocID="{8D909C71-D029-475E-8DE4-B91C8C6C5F74}" presName="background2" presStyleLbl="node2" presStyleIdx="1" presStyleCnt="5"/>
      <dgm:spPr/>
    </dgm:pt>
    <dgm:pt modelId="{DB0EEE3F-3DB0-44D0-AA4A-2A4204E1BFF9}" type="pres">
      <dgm:prSet presAssocID="{8D909C71-D029-475E-8DE4-B91C8C6C5F74}" presName="text2" presStyleLbl="fgAcc2" presStyleIdx="1" presStyleCnt="5" custScaleX="292865" custScaleY="297679" custLinFactX="67937" custLinFactY="-46263" custLinFactNeighborX="100000" custLinFactNeighborY="-100000">
        <dgm:presLayoutVars>
          <dgm:chPref val="3"/>
        </dgm:presLayoutVars>
      </dgm:prSet>
      <dgm:spPr/>
    </dgm:pt>
    <dgm:pt modelId="{CEA7C7CE-4751-4228-A8B0-3F9DF8D7DED3}" type="pres">
      <dgm:prSet presAssocID="{8D909C71-D029-475E-8DE4-B91C8C6C5F74}" presName="hierChild3" presStyleCnt="0"/>
      <dgm:spPr/>
    </dgm:pt>
    <dgm:pt modelId="{8763B89C-D438-405F-A1F1-C8804993BF1A}" type="pres">
      <dgm:prSet presAssocID="{5850E6B6-1691-4D74-812C-DC8DAB791FB0}" presName="Name10" presStyleLbl="parChTrans1D2" presStyleIdx="2" presStyleCnt="5"/>
      <dgm:spPr/>
    </dgm:pt>
    <dgm:pt modelId="{3EF71221-474A-4BB8-9F8B-C6988B11AA64}" type="pres">
      <dgm:prSet presAssocID="{81BC2C63-D227-43D1-A97B-1A68BC8FF9B2}" presName="hierRoot2" presStyleCnt="0"/>
      <dgm:spPr/>
    </dgm:pt>
    <dgm:pt modelId="{27678D0C-E5F4-4A0B-8C60-AAC0F6A6088F}" type="pres">
      <dgm:prSet presAssocID="{81BC2C63-D227-43D1-A97B-1A68BC8FF9B2}" presName="composite2" presStyleCnt="0"/>
      <dgm:spPr/>
    </dgm:pt>
    <dgm:pt modelId="{6DC63805-79D4-4B7A-9C9E-3033997BDDB5}" type="pres">
      <dgm:prSet presAssocID="{81BC2C63-D227-43D1-A97B-1A68BC8FF9B2}" presName="background2" presStyleLbl="node2" presStyleIdx="2" presStyleCnt="5"/>
      <dgm:spPr/>
    </dgm:pt>
    <dgm:pt modelId="{A55E40F0-0197-4755-BE27-739FAFB196F8}" type="pres">
      <dgm:prSet presAssocID="{81BC2C63-D227-43D1-A97B-1A68BC8FF9B2}" presName="text2" presStyleLbl="fgAcc2" presStyleIdx="2" presStyleCnt="5" custScaleX="220890" custScaleY="279560" custLinFactX="-100000" custLinFactY="95798" custLinFactNeighborX="-162143" custLinFactNeighborY="100000">
        <dgm:presLayoutVars>
          <dgm:chPref val="3"/>
        </dgm:presLayoutVars>
      </dgm:prSet>
      <dgm:spPr/>
    </dgm:pt>
    <dgm:pt modelId="{E668B5A1-8DAF-41F3-9041-0EC2D51300C7}" type="pres">
      <dgm:prSet presAssocID="{81BC2C63-D227-43D1-A97B-1A68BC8FF9B2}" presName="hierChild3" presStyleCnt="0"/>
      <dgm:spPr/>
    </dgm:pt>
    <dgm:pt modelId="{51E2B209-25A1-46CB-923E-3B35118A1FB6}" type="pres">
      <dgm:prSet presAssocID="{63BF4FE0-E049-4FA0-AB54-E7CF71284CC6}" presName="Name10" presStyleLbl="parChTrans1D2" presStyleIdx="3" presStyleCnt="5"/>
      <dgm:spPr/>
    </dgm:pt>
    <dgm:pt modelId="{1BEC00BA-532F-4624-A894-66E2BA613B9D}" type="pres">
      <dgm:prSet presAssocID="{1D317734-7948-4F7A-9A52-731EF200B9CB}" presName="hierRoot2" presStyleCnt="0"/>
      <dgm:spPr/>
    </dgm:pt>
    <dgm:pt modelId="{A7358195-5E2B-4DCA-BC23-C9E6DF2A2BAD}" type="pres">
      <dgm:prSet presAssocID="{1D317734-7948-4F7A-9A52-731EF200B9CB}" presName="composite2" presStyleCnt="0"/>
      <dgm:spPr/>
    </dgm:pt>
    <dgm:pt modelId="{42DC3036-B91A-434D-888D-5DC9D0BA220E}" type="pres">
      <dgm:prSet presAssocID="{1D317734-7948-4F7A-9A52-731EF200B9CB}" presName="background2" presStyleLbl="node2" presStyleIdx="3" presStyleCnt="5"/>
      <dgm:spPr/>
    </dgm:pt>
    <dgm:pt modelId="{BB401707-A7DC-41BF-A6C2-0C1593819930}" type="pres">
      <dgm:prSet presAssocID="{1D317734-7948-4F7A-9A52-731EF200B9CB}" presName="text2" presStyleLbl="fgAcc2" presStyleIdx="3" presStyleCnt="5" custScaleX="233423" custScaleY="268192" custLinFactX="-34722" custLinFactY="95798" custLinFactNeighborX="-100000" custLinFactNeighborY="100000">
        <dgm:presLayoutVars>
          <dgm:chPref val="3"/>
        </dgm:presLayoutVars>
      </dgm:prSet>
      <dgm:spPr/>
    </dgm:pt>
    <dgm:pt modelId="{4619C049-A81B-4732-8B75-34A7F1CE0448}" type="pres">
      <dgm:prSet presAssocID="{1D317734-7948-4F7A-9A52-731EF200B9CB}" presName="hierChild3" presStyleCnt="0"/>
      <dgm:spPr/>
    </dgm:pt>
    <dgm:pt modelId="{D3036DF1-348F-4DBB-A152-8393AE248235}" type="pres">
      <dgm:prSet presAssocID="{B0485803-7859-4AE7-9678-1B7E4A7004DA}" presName="Name10" presStyleLbl="parChTrans1D2" presStyleIdx="4" presStyleCnt="5"/>
      <dgm:spPr/>
    </dgm:pt>
    <dgm:pt modelId="{BF9AA8D9-DBEE-4BF7-B56B-AFC504A4546B}" type="pres">
      <dgm:prSet presAssocID="{C132D041-8129-475F-83B1-7B26F1E0F234}" presName="hierRoot2" presStyleCnt="0"/>
      <dgm:spPr/>
    </dgm:pt>
    <dgm:pt modelId="{9973F321-6C06-4E68-92A8-BD7028AC29E9}" type="pres">
      <dgm:prSet presAssocID="{C132D041-8129-475F-83B1-7B26F1E0F234}" presName="composite2" presStyleCnt="0"/>
      <dgm:spPr/>
    </dgm:pt>
    <dgm:pt modelId="{C60E07EA-F1D0-4AB6-953A-DD4C55F1170A}" type="pres">
      <dgm:prSet presAssocID="{C132D041-8129-475F-83B1-7B26F1E0F234}" presName="background2" presStyleLbl="node2" presStyleIdx="4" presStyleCnt="5"/>
      <dgm:spPr/>
    </dgm:pt>
    <dgm:pt modelId="{91DF57BA-4CE1-45CA-B8EF-0603EF865802}" type="pres">
      <dgm:prSet presAssocID="{C132D041-8129-475F-83B1-7B26F1E0F234}" presName="text2" presStyleLbl="fgAcc2" presStyleIdx="4" presStyleCnt="5" custScaleX="292647" custScaleY="289845" custLinFactY="-47900" custLinFactNeighborX="-2794" custLinFactNeighborY="-100000">
        <dgm:presLayoutVars>
          <dgm:chPref val="3"/>
        </dgm:presLayoutVars>
      </dgm:prSet>
      <dgm:spPr/>
    </dgm:pt>
    <dgm:pt modelId="{5DB16049-14B2-447C-93A6-5E7202742749}" type="pres">
      <dgm:prSet presAssocID="{C132D041-8129-475F-83B1-7B26F1E0F234}" presName="hierChild3" presStyleCnt="0"/>
      <dgm:spPr/>
    </dgm:pt>
    <dgm:pt modelId="{E39CB27A-E7D5-4DAD-97AF-E20510B38326}" type="pres">
      <dgm:prSet presAssocID="{63ECAC8F-658D-414C-B81C-574DCA48A5FD}" presName="Name17" presStyleLbl="parChTrans1D3" presStyleIdx="2" presStyleCnt="4"/>
      <dgm:spPr/>
    </dgm:pt>
    <dgm:pt modelId="{05994053-8938-4830-BF79-AA3D0A31860A}" type="pres">
      <dgm:prSet presAssocID="{762097C8-8199-43F8-AA4E-AB43D523D678}" presName="hierRoot3" presStyleCnt="0"/>
      <dgm:spPr/>
    </dgm:pt>
    <dgm:pt modelId="{651215E1-03CA-47A5-B9C3-CDEEC079D922}" type="pres">
      <dgm:prSet presAssocID="{762097C8-8199-43F8-AA4E-AB43D523D678}" presName="composite3" presStyleCnt="0"/>
      <dgm:spPr/>
    </dgm:pt>
    <dgm:pt modelId="{82BBD14F-3005-449B-B7B8-D2AFB5416FC5}" type="pres">
      <dgm:prSet presAssocID="{762097C8-8199-43F8-AA4E-AB43D523D678}" presName="background3" presStyleLbl="node3" presStyleIdx="2" presStyleCnt="4"/>
      <dgm:spPr/>
    </dgm:pt>
    <dgm:pt modelId="{FD0ADFFA-656B-4F27-B570-20E77E827BE3}" type="pres">
      <dgm:prSet presAssocID="{762097C8-8199-43F8-AA4E-AB43D523D678}" presName="text3" presStyleLbl="fgAcc3" presStyleIdx="2" presStyleCnt="4" custScaleX="248171" custScaleY="289087" custLinFactX="-55410" custLinFactY="100000" custLinFactNeighborX="-100000" custLinFactNeighborY="136287">
        <dgm:presLayoutVars>
          <dgm:chPref val="3"/>
        </dgm:presLayoutVars>
      </dgm:prSet>
      <dgm:spPr/>
    </dgm:pt>
    <dgm:pt modelId="{49F30EC3-F644-45A8-80AF-9C959B41ED75}" type="pres">
      <dgm:prSet presAssocID="{762097C8-8199-43F8-AA4E-AB43D523D678}" presName="hierChild4" presStyleCnt="0"/>
      <dgm:spPr/>
    </dgm:pt>
    <dgm:pt modelId="{FE5E01C8-B20C-4066-9DD1-97277903C2EF}" type="pres">
      <dgm:prSet presAssocID="{BEDA0E5C-3830-44D0-92D6-8B5118914216}" presName="Name17" presStyleLbl="parChTrans1D3" presStyleIdx="3" presStyleCnt="4"/>
      <dgm:spPr/>
    </dgm:pt>
    <dgm:pt modelId="{F6DF99F3-B13F-48A6-BCF9-2EA32EF7BBD5}" type="pres">
      <dgm:prSet presAssocID="{AD417A00-67F9-40A0-98A4-06AC5C112C93}" presName="hierRoot3" presStyleCnt="0"/>
      <dgm:spPr/>
    </dgm:pt>
    <dgm:pt modelId="{A76EDC23-CC30-4823-8C80-D30116BCE27D}" type="pres">
      <dgm:prSet presAssocID="{AD417A00-67F9-40A0-98A4-06AC5C112C93}" presName="composite3" presStyleCnt="0"/>
      <dgm:spPr/>
    </dgm:pt>
    <dgm:pt modelId="{37751898-E7F7-46F7-BA58-0C820B9F4418}" type="pres">
      <dgm:prSet presAssocID="{AD417A00-67F9-40A0-98A4-06AC5C112C93}" presName="background3" presStyleLbl="node3" presStyleIdx="3" presStyleCnt="4"/>
      <dgm:spPr/>
    </dgm:pt>
    <dgm:pt modelId="{EF2B2A47-EFDE-4672-ACEF-55F4B356869E}" type="pres">
      <dgm:prSet presAssocID="{AD417A00-67F9-40A0-98A4-06AC5C112C93}" presName="text3" presStyleLbl="fgAcc3" presStyleIdx="3" presStyleCnt="4" custScaleX="249266" custScaleY="267511" custLinFactY="100000" custLinFactNeighborX="1435" custLinFactNeighborY="132364">
        <dgm:presLayoutVars>
          <dgm:chPref val="3"/>
        </dgm:presLayoutVars>
      </dgm:prSet>
      <dgm:spPr/>
    </dgm:pt>
    <dgm:pt modelId="{842A0835-49D2-4925-91AA-AD677A67986F}" type="pres">
      <dgm:prSet presAssocID="{AD417A00-67F9-40A0-98A4-06AC5C112C93}" presName="hierChild4" presStyleCnt="0"/>
      <dgm:spPr/>
    </dgm:pt>
  </dgm:ptLst>
  <dgm:cxnLst>
    <dgm:cxn modelId="{21D35F11-78E2-425A-B172-B8329FB5C802}" type="presOf" srcId="{ED5A6665-AAF9-45FE-A45A-E4E38A81E03A}" destId="{4B3C92E3-2776-493D-BAC2-13D5B5F1E404}" srcOrd="0" destOrd="0" presId="urn:microsoft.com/office/officeart/2005/8/layout/hierarchy1"/>
    <dgm:cxn modelId="{4A8D441F-9A5E-471C-8C98-FEB826B3F340}" type="presOf" srcId="{762097C8-8199-43F8-AA4E-AB43D523D678}" destId="{FD0ADFFA-656B-4F27-B570-20E77E827BE3}" srcOrd="0" destOrd="0" presId="urn:microsoft.com/office/officeart/2005/8/layout/hierarchy1"/>
    <dgm:cxn modelId="{71EA0A32-1A8D-41FC-B8D4-76EE8F17CC58}" type="presOf" srcId="{D0ED6F0D-B2CE-45C9-8E7E-F85F758B8F44}" destId="{4C329358-5CDC-42F7-B55A-F74D3898FF1D}" srcOrd="0" destOrd="0" presId="urn:microsoft.com/office/officeart/2005/8/layout/hierarchy1"/>
    <dgm:cxn modelId="{C2786435-7411-4019-B497-22EE12C4852E}" srcId="{C132D041-8129-475F-83B1-7B26F1E0F234}" destId="{AD417A00-67F9-40A0-98A4-06AC5C112C93}" srcOrd="1" destOrd="0" parTransId="{BEDA0E5C-3830-44D0-92D6-8B5118914216}" sibTransId="{60893788-CAB7-4E86-8A54-8AB2118E7E01}"/>
    <dgm:cxn modelId="{6FE94635-43DB-45EF-A9BB-71C7A6AAAC21}" srcId="{C132D041-8129-475F-83B1-7B26F1E0F234}" destId="{762097C8-8199-43F8-AA4E-AB43D523D678}" srcOrd="0" destOrd="0" parTransId="{63ECAC8F-658D-414C-B81C-574DCA48A5FD}" sibTransId="{AA164526-1773-40EB-9B59-7C8FC5A46194}"/>
    <dgm:cxn modelId="{B7B5BE38-985D-49AF-BCA7-12225C6DA4FE}" type="presOf" srcId="{C9C65B83-F054-4ACB-9A17-169943173DB0}" destId="{69C3FF0A-37F3-4AFA-AD60-E336975E0584}" srcOrd="0" destOrd="0" presId="urn:microsoft.com/office/officeart/2005/8/layout/hierarchy1"/>
    <dgm:cxn modelId="{569F1A3E-8051-4A53-B954-DEA0E89DD507}" srcId="{9286EB8C-00DC-4CCC-BC7E-DF284E9869C0}" destId="{BA1E42D8-896A-482D-A038-B5BFDE992E4C}" srcOrd="0" destOrd="0" parTransId="{5FB4B162-17A8-49CD-B20B-BAD643F2BE59}" sibTransId="{CADCB6FF-D0FF-4B54-8CD9-8EA1F664CEE2}"/>
    <dgm:cxn modelId="{37B3CA3F-D3AE-46F4-8B5A-E78116798E3A}" type="presOf" srcId="{81BC2C63-D227-43D1-A97B-1A68BC8FF9B2}" destId="{A55E40F0-0197-4755-BE27-739FAFB196F8}" srcOrd="0" destOrd="0" presId="urn:microsoft.com/office/officeart/2005/8/layout/hierarchy1"/>
    <dgm:cxn modelId="{B1C7435E-CAF5-435D-8B7C-D905B9FFDB37}" srcId="{BA1E42D8-896A-482D-A038-B5BFDE992E4C}" destId="{1D317734-7948-4F7A-9A52-731EF200B9CB}" srcOrd="3" destOrd="0" parTransId="{63BF4FE0-E049-4FA0-AB54-E7CF71284CC6}" sibTransId="{F892DBAC-89AA-41EA-B9AD-461B12F14DD2}"/>
    <dgm:cxn modelId="{30FCAA43-54BE-4315-95DA-6868E5A9382D}" type="presOf" srcId="{7ED011A1-949D-455A-9B61-AC7C27114DB8}" destId="{DCD0A90B-4271-4CF5-AA8E-536A1B3FD948}" srcOrd="0" destOrd="0" presId="urn:microsoft.com/office/officeart/2005/8/layout/hierarchy1"/>
    <dgm:cxn modelId="{B122656D-2018-4182-971D-9867ABAC4E7F}" type="presOf" srcId="{63BF4FE0-E049-4FA0-AB54-E7CF71284CC6}" destId="{51E2B209-25A1-46CB-923E-3B35118A1FB6}" srcOrd="0" destOrd="0" presId="urn:microsoft.com/office/officeart/2005/8/layout/hierarchy1"/>
    <dgm:cxn modelId="{104ECB72-79BB-4033-A21E-860E9A4130B6}" type="presOf" srcId="{63ECAC8F-658D-414C-B81C-574DCA48A5FD}" destId="{E39CB27A-E7D5-4DAD-97AF-E20510B38326}" srcOrd="0" destOrd="0" presId="urn:microsoft.com/office/officeart/2005/8/layout/hierarchy1"/>
    <dgm:cxn modelId="{654BEA79-0788-4AAE-B112-45FECB4E3E7D}" type="presOf" srcId="{728A679C-8D49-4370-A89E-0510F7AF1AD5}" destId="{398BE3E7-0548-4D6D-93DA-FC1D9EB43E99}" srcOrd="0" destOrd="0" presId="urn:microsoft.com/office/officeart/2005/8/layout/hierarchy1"/>
    <dgm:cxn modelId="{411E6383-13C2-4537-B11C-2D43071460C3}" srcId="{BA1E42D8-896A-482D-A038-B5BFDE992E4C}" destId="{81BC2C63-D227-43D1-A97B-1A68BC8FF9B2}" srcOrd="2" destOrd="0" parTransId="{5850E6B6-1691-4D74-812C-DC8DAB791FB0}" sibTransId="{73A9C91D-1E64-45B9-81CC-6E6FCA5FC735}"/>
    <dgm:cxn modelId="{E4429D8E-7EAB-4B2C-BC50-E627960294E4}" srcId="{BA1E42D8-896A-482D-A038-B5BFDE992E4C}" destId="{C132D041-8129-475F-83B1-7B26F1E0F234}" srcOrd="4" destOrd="0" parTransId="{B0485803-7859-4AE7-9678-1B7E4A7004DA}" sibTransId="{46FBF254-F150-41F4-99E1-9BF4F868A281}"/>
    <dgm:cxn modelId="{65CCE49E-FE03-4E15-A3AE-6CB6F908779B}" type="presOf" srcId="{1D317734-7948-4F7A-9A52-731EF200B9CB}" destId="{BB401707-A7DC-41BF-A6C2-0C1593819930}" srcOrd="0" destOrd="0" presId="urn:microsoft.com/office/officeart/2005/8/layout/hierarchy1"/>
    <dgm:cxn modelId="{13ECDBA4-7DD8-4E9E-B7BD-DE5AD728A6DA}" type="presOf" srcId="{B0485803-7859-4AE7-9678-1B7E4A7004DA}" destId="{D3036DF1-348F-4DBB-A152-8393AE248235}" srcOrd="0" destOrd="0" presId="urn:microsoft.com/office/officeart/2005/8/layout/hierarchy1"/>
    <dgm:cxn modelId="{205646AA-BF79-49FD-979F-F28EFF48FB0F}" type="presOf" srcId="{C132D041-8129-475F-83B1-7B26F1E0F234}" destId="{91DF57BA-4CE1-45CA-B8EF-0603EF865802}" srcOrd="0" destOrd="0" presId="urn:microsoft.com/office/officeart/2005/8/layout/hierarchy1"/>
    <dgm:cxn modelId="{A07D22BE-B3A3-45DE-B263-CBC02FD5CDA1}" type="presOf" srcId="{62D3CF6D-2A5B-45C2-9447-C4C62E15B425}" destId="{1803170A-8827-4599-A57D-2635AFB6045F}" srcOrd="0" destOrd="0" presId="urn:microsoft.com/office/officeart/2005/8/layout/hierarchy1"/>
    <dgm:cxn modelId="{04B9FCC2-CF50-4926-A615-AFB0A5AF641E}" srcId="{BA1E42D8-896A-482D-A038-B5BFDE992E4C}" destId="{8D909C71-D029-475E-8DE4-B91C8C6C5F74}" srcOrd="1" destOrd="0" parTransId="{C9C65B83-F054-4ACB-9A17-169943173DB0}" sibTransId="{D22BE297-71BA-4529-BAA1-80A8931431D3}"/>
    <dgm:cxn modelId="{9BC97FC4-FF18-4426-AAE3-FE250D5C2A5D}" srcId="{7ED011A1-949D-455A-9B61-AC7C27114DB8}" destId="{03B483A1-25A4-46C1-8EB1-2BF8293B820F}" srcOrd="0" destOrd="0" parTransId="{D0ED6F0D-B2CE-45C9-8E7E-F85F758B8F44}" sibTransId="{A981BC47-E8C5-44F7-B265-B0A63783F94C}"/>
    <dgm:cxn modelId="{E069D9CA-E51D-4A74-B049-BB76056E3B00}" type="presOf" srcId="{AD417A00-67F9-40A0-98A4-06AC5C112C93}" destId="{EF2B2A47-EFDE-4672-ACEF-55F4B356869E}" srcOrd="0" destOrd="0" presId="urn:microsoft.com/office/officeart/2005/8/layout/hierarchy1"/>
    <dgm:cxn modelId="{2B9F8FCC-9335-4E16-95EC-5BBD6781050F}" type="presOf" srcId="{03B483A1-25A4-46C1-8EB1-2BF8293B820F}" destId="{47984C4F-D8E6-426E-9EA4-15BC645150CB}" srcOrd="0" destOrd="0" presId="urn:microsoft.com/office/officeart/2005/8/layout/hierarchy1"/>
    <dgm:cxn modelId="{CC5615DD-A8E6-46C2-8CA3-4E164C6FDD49}" type="presOf" srcId="{5850E6B6-1691-4D74-812C-DC8DAB791FB0}" destId="{8763B89C-D438-405F-A1F1-C8804993BF1A}" srcOrd="0" destOrd="0" presId="urn:microsoft.com/office/officeart/2005/8/layout/hierarchy1"/>
    <dgm:cxn modelId="{411012E0-8667-4B8F-8E03-4744C374A17F}" type="presOf" srcId="{8D909C71-D029-475E-8DE4-B91C8C6C5F74}" destId="{DB0EEE3F-3DB0-44D0-AA4A-2A4204E1BFF9}" srcOrd="0" destOrd="0" presId="urn:microsoft.com/office/officeart/2005/8/layout/hierarchy1"/>
    <dgm:cxn modelId="{7BE119E3-18B6-4AD6-9FBF-EEB9AA0A5AF0}" type="presOf" srcId="{BEDA0E5C-3830-44D0-92D6-8B5118914216}" destId="{FE5E01C8-B20C-4066-9DD1-97277903C2EF}" srcOrd="0" destOrd="0" presId="urn:microsoft.com/office/officeart/2005/8/layout/hierarchy1"/>
    <dgm:cxn modelId="{30F738F4-F5AB-4EC4-94AC-D8B9C0832447}" srcId="{7ED011A1-949D-455A-9B61-AC7C27114DB8}" destId="{62D3CF6D-2A5B-45C2-9447-C4C62E15B425}" srcOrd="1" destOrd="0" parTransId="{728A679C-8D49-4370-A89E-0510F7AF1AD5}" sibTransId="{1ED24ADB-B728-4A42-9E2C-D2E77A937EA0}"/>
    <dgm:cxn modelId="{45E9AFF8-DE45-4D2C-8DBB-B113401405EE}" type="presOf" srcId="{BA1E42D8-896A-482D-A038-B5BFDE992E4C}" destId="{736D6308-C06E-4AF4-85B3-BD359602002C}" srcOrd="0" destOrd="0" presId="urn:microsoft.com/office/officeart/2005/8/layout/hierarchy1"/>
    <dgm:cxn modelId="{38D1C5F8-F119-440C-B7E3-4475B6DA1271}" srcId="{BA1E42D8-896A-482D-A038-B5BFDE992E4C}" destId="{7ED011A1-949D-455A-9B61-AC7C27114DB8}" srcOrd="0" destOrd="0" parTransId="{ED5A6665-AAF9-45FE-A45A-E4E38A81E03A}" sibTransId="{2D469E84-A292-47BE-B122-829C0C94A8A8}"/>
    <dgm:cxn modelId="{7F591AFC-B4B0-4EE4-96F1-BF92E590B802}" type="presOf" srcId="{9286EB8C-00DC-4CCC-BC7E-DF284E9869C0}" destId="{97D72714-6F6D-4651-932C-A59933B3FD4F}" srcOrd="0" destOrd="0" presId="urn:microsoft.com/office/officeart/2005/8/layout/hierarchy1"/>
    <dgm:cxn modelId="{D52E22F0-4F76-4C6F-BFBB-9DDDFB45C65B}" type="presParOf" srcId="{97D72714-6F6D-4651-932C-A59933B3FD4F}" destId="{94DB86AC-442D-4981-AAB7-B0C6202CE180}" srcOrd="0" destOrd="0" presId="urn:microsoft.com/office/officeart/2005/8/layout/hierarchy1"/>
    <dgm:cxn modelId="{7A967879-1765-4B09-9E10-635A9DB9BDE4}" type="presParOf" srcId="{94DB86AC-442D-4981-AAB7-B0C6202CE180}" destId="{8CBEDEAD-206A-41E0-A5AF-10DB28E07BFD}" srcOrd="0" destOrd="0" presId="urn:microsoft.com/office/officeart/2005/8/layout/hierarchy1"/>
    <dgm:cxn modelId="{575B5510-7749-4825-A922-E42D8C76BE11}" type="presParOf" srcId="{8CBEDEAD-206A-41E0-A5AF-10DB28E07BFD}" destId="{9DCB4B77-2AB7-42C0-B8B6-B8BF3575B1C3}" srcOrd="0" destOrd="0" presId="urn:microsoft.com/office/officeart/2005/8/layout/hierarchy1"/>
    <dgm:cxn modelId="{B9EE750E-8837-47F7-86C4-068708867BC2}" type="presParOf" srcId="{8CBEDEAD-206A-41E0-A5AF-10DB28E07BFD}" destId="{736D6308-C06E-4AF4-85B3-BD359602002C}" srcOrd="1" destOrd="0" presId="urn:microsoft.com/office/officeart/2005/8/layout/hierarchy1"/>
    <dgm:cxn modelId="{24E994B1-778E-4B4B-BA93-B606AB482E33}" type="presParOf" srcId="{94DB86AC-442D-4981-AAB7-B0C6202CE180}" destId="{3939D9F3-1499-43FB-BD06-20E2EE34B139}" srcOrd="1" destOrd="0" presId="urn:microsoft.com/office/officeart/2005/8/layout/hierarchy1"/>
    <dgm:cxn modelId="{E43C1168-5912-45B6-B7F3-E8AEC76A3A3E}" type="presParOf" srcId="{3939D9F3-1499-43FB-BD06-20E2EE34B139}" destId="{4B3C92E3-2776-493D-BAC2-13D5B5F1E404}" srcOrd="0" destOrd="0" presId="urn:microsoft.com/office/officeart/2005/8/layout/hierarchy1"/>
    <dgm:cxn modelId="{9C54F8B5-F885-4B07-BAED-BA7AFE4F3128}" type="presParOf" srcId="{3939D9F3-1499-43FB-BD06-20E2EE34B139}" destId="{D7A6FC88-2AF5-4102-8571-C7152BD51CB0}" srcOrd="1" destOrd="0" presId="urn:microsoft.com/office/officeart/2005/8/layout/hierarchy1"/>
    <dgm:cxn modelId="{5B6BAA37-D51A-46F1-B0C1-D06033512757}" type="presParOf" srcId="{D7A6FC88-2AF5-4102-8571-C7152BD51CB0}" destId="{479DC746-FAD8-443F-8A72-A581E515D564}" srcOrd="0" destOrd="0" presId="urn:microsoft.com/office/officeart/2005/8/layout/hierarchy1"/>
    <dgm:cxn modelId="{3F0F2ED6-4F99-418A-BAE4-2D692393088F}" type="presParOf" srcId="{479DC746-FAD8-443F-8A72-A581E515D564}" destId="{05E9D7B1-A583-4F70-AC0F-2C20C3CFA7B0}" srcOrd="0" destOrd="0" presId="urn:microsoft.com/office/officeart/2005/8/layout/hierarchy1"/>
    <dgm:cxn modelId="{C316E829-42E1-485E-B8CD-46B226B7507F}" type="presParOf" srcId="{479DC746-FAD8-443F-8A72-A581E515D564}" destId="{DCD0A90B-4271-4CF5-AA8E-536A1B3FD948}" srcOrd="1" destOrd="0" presId="urn:microsoft.com/office/officeart/2005/8/layout/hierarchy1"/>
    <dgm:cxn modelId="{943A14C4-0B5D-4B05-A22C-76326F2AB555}" type="presParOf" srcId="{D7A6FC88-2AF5-4102-8571-C7152BD51CB0}" destId="{23E1A2EF-A2CA-41E0-B476-60474C91886D}" srcOrd="1" destOrd="0" presId="urn:microsoft.com/office/officeart/2005/8/layout/hierarchy1"/>
    <dgm:cxn modelId="{BAA0BDF2-229A-4EC4-B1E9-85E6724539CE}" type="presParOf" srcId="{23E1A2EF-A2CA-41E0-B476-60474C91886D}" destId="{4C329358-5CDC-42F7-B55A-F74D3898FF1D}" srcOrd="0" destOrd="0" presId="urn:microsoft.com/office/officeart/2005/8/layout/hierarchy1"/>
    <dgm:cxn modelId="{98A01F8E-0283-4956-BD03-C2E589AB87B0}" type="presParOf" srcId="{23E1A2EF-A2CA-41E0-B476-60474C91886D}" destId="{A22ECA7A-BC93-4CC4-AAFF-1AFF550EE962}" srcOrd="1" destOrd="0" presId="urn:microsoft.com/office/officeart/2005/8/layout/hierarchy1"/>
    <dgm:cxn modelId="{CA0F495A-8A20-41F3-80E6-50A3D7342004}" type="presParOf" srcId="{A22ECA7A-BC93-4CC4-AAFF-1AFF550EE962}" destId="{6D31CBFF-3816-44F1-B582-16B9777FCE3A}" srcOrd="0" destOrd="0" presId="urn:microsoft.com/office/officeart/2005/8/layout/hierarchy1"/>
    <dgm:cxn modelId="{AB72D477-775D-4334-986D-066136764762}" type="presParOf" srcId="{6D31CBFF-3816-44F1-B582-16B9777FCE3A}" destId="{E1E7EA25-6614-4544-BE52-C2CB0BEB4493}" srcOrd="0" destOrd="0" presId="urn:microsoft.com/office/officeart/2005/8/layout/hierarchy1"/>
    <dgm:cxn modelId="{7FA489F9-C603-4764-8B75-98FB7C0F4364}" type="presParOf" srcId="{6D31CBFF-3816-44F1-B582-16B9777FCE3A}" destId="{47984C4F-D8E6-426E-9EA4-15BC645150CB}" srcOrd="1" destOrd="0" presId="urn:microsoft.com/office/officeart/2005/8/layout/hierarchy1"/>
    <dgm:cxn modelId="{1C2A6424-071E-4F1F-87D6-A11B6E0C99AC}" type="presParOf" srcId="{A22ECA7A-BC93-4CC4-AAFF-1AFF550EE962}" destId="{EA9AC77F-1EA5-4E4A-9825-3D74F54AD096}" srcOrd="1" destOrd="0" presId="urn:microsoft.com/office/officeart/2005/8/layout/hierarchy1"/>
    <dgm:cxn modelId="{B9B9F68E-1037-4E04-8E19-47B127BC6D1B}" type="presParOf" srcId="{23E1A2EF-A2CA-41E0-B476-60474C91886D}" destId="{398BE3E7-0548-4D6D-93DA-FC1D9EB43E99}" srcOrd="2" destOrd="0" presId="urn:microsoft.com/office/officeart/2005/8/layout/hierarchy1"/>
    <dgm:cxn modelId="{E59B4737-FC43-40AB-B716-95921BB068A3}" type="presParOf" srcId="{23E1A2EF-A2CA-41E0-B476-60474C91886D}" destId="{35165B69-057D-43AE-A049-2839B26495B7}" srcOrd="3" destOrd="0" presId="urn:microsoft.com/office/officeart/2005/8/layout/hierarchy1"/>
    <dgm:cxn modelId="{00891A4B-CF97-462E-9CB0-0256BFDDF00E}" type="presParOf" srcId="{35165B69-057D-43AE-A049-2839B26495B7}" destId="{7184C003-BE3E-42BD-9022-96884E3CC967}" srcOrd="0" destOrd="0" presId="urn:microsoft.com/office/officeart/2005/8/layout/hierarchy1"/>
    <dgm:cxn modelId="{39658E6C-AF92-4175-A356-4DF8D5A6D906}" type="presParOf" srcId="{7184C003-BE3E-42BD-9022-96884E3CC967}" destId="{AFE762AC-076D-49E8-B5E4-260EEDAFBB43}" srcOrd="0" destOrd="0" presId="urn:microsoft.com/office/officeart/2005/8/layout/hierarchy1"/>
    <dgm:cxn modelId="{D8260C75-E99A-4D8F-8F9C-6A15BBC8CDCB}" type="presParOf" srcId="{7184C003-BE3E-42BD-9022-96884E3CC967}" destId="{1803170A-8827-4599-A57D-2635AFB6045F}" srcOrd="1" destOrd="0" presId="urn:microsoft.com/office/officeart/2005/8/layout/hierarchy1"/>
    <dgm:cxn modelId="{15ED2E1E-B8DF-4C37-AB47-D1CEF77E63B8}" type="presParOf" srcId="{35165B69-057D-43AE-A049-2839B26495B7}" destId="{A3EEC549-E498-4135-943B-9FB136EBC5FD}" srcOrd="1" destOrd="0" presId="urn:microsoft.com/office/officeart/2005/8/layout/hierarchy1"/>
    <dgm:cxn modelId="{65B76484-C3E5-4469-ACB3-185927760984}" type="presParOf" srcId="{3939D9F3-1499-43FB-BD06-20E2EE34B139}" destId="{69C3FF0A-37F3-4AFA-AD60-E336975E0584}" srcOrd="2" destOrd="0" presId="urn:microsoft.com/office/officeart/2005/8/layout/hierarchy1"/>
    <dgm:cxn modelId="{8DD8A148-D04B-4E79-8A40-FC7763442C22}" type="presParOf" srcId="{3939D9F3-1499-43FB-BD06-20E2EE34B139}" destId="{094B45C6-A93C-493B-8349-7EC7694C4853}" srcOrd="3" destOrd="0" presId="urn:microsoft.com/office/officeart/2005/8/layout/hierarchy1"/>
    <dgm:cxn modelId="{9B517ACB-F113-4EFA-9B3D-0130956DDC53}" type="presParOf" srcId="{094B45C6-A93C-493B-8349-7EC7694C4853}" destId="{25A49098-6094-4416-9609-B18652A70249}" srcOrd="0" destOrd="0" presId="urn:microsoft.com/office/officeart/2005/8/layout/hierarchy1"/>
    <dgm:cxn modelId="{50405BCC-CCC9-46E9-9D40-3337A4184B4E}" type="presParOf" srcId="{25A49098-6094-4416-9609-B18652A70249}" destId="{27C797D2-C03A-4777-8152-D2BC24D8CD60}" srcOrd="0" destOrd="0" presId="urn:microsoft.com/office/officeart/2005/8/layout/hierarchy1"/>
    <dgm:cxn modelId="{A1A07488-1C0D-49D8-8DA3-A76F613F06CB}" type="presParOf" srcId="{25A49098-6094-4416-9609-B18652A70249}" destId="{DB0EEE3F-3DB0-44D0-AA4A-2A4204E1BFF9}" srcOrd="1" destOrd="0" presId="urn:microsoft.com/office/officeart/2005/8/layout/hierarchy1"/>
    <dgm:cxn modelId="{3BDA497A-2ED3-4507-BAEB-A27F553C1C40}" type="presParOf" srcId="{094B45C6-A93C-493B-8349-7EC7694C4853}" destId="{CEA7C7CE-4751-4228-A8B0-3F9DF8D7DED3}" srcOrd="1" destOrd="0" presId="urn:microsoft.com/office/officeart/2005/8/layout/hierarchy1"/>
    <dgm:cxn modelId="{4C58985F-AAD7-49AD-A0AE-8AA3BC578D42}" type="presParOf" srcId="{3939D9F3-1499-43FB-BD06-20E2EE34B139}" destId="{8763B89C-D438-405F-A1F1-C8804993BF1A}" srcOrd="4" destOrd="0" presId="urn:microsoft.com/office/officeart/2005/8/layout/hierarchy1"/>
    <dgm:cxn modelId="{4AA07DF6-2BF9-469E-A942-8B8177BE42F0}" type="presParOf" srcId="{3939D9F3-1499-43FB-BD06-20E2EE34B139}" destId="{3EF71221-474A-4BB8-9F8B-C6988B11AA64}" srcOrd="5" destOrd="0" presId="urn:microsoft.com/office/officeart/2005/8/layout/hierarchy1"/>
    <dgm:cxn modelId="{7D79BC62-8799-40A8-A048-D667268EF787}" type="presParOf" srcId="{3EF71221-474A-4BB8-9F8B-C6988B11AA64}" destId="{27678D0C-E5F4-4A0B-8C60-AAC0F6A6088F}" srcOrd="0" destOrd="0" presId="urn:microsoft.com/office/officeart/2005/8/layout/hierarchy1"/>
    <dgm:cxn modelId="{4D8963F7-322D-482D-A6DB-4082B477DA71}" type="presParOf" srcId="{27678D0C-E5F4-4A0B-8C60-AAC0F6A6088F}" destId="{6DC63805-79D4-4B7A-9C9E-3033997BDDB5}" srcOrd="0" destOrd="0" presId="urn:microsoft.com/office/officeart/2005/8/layout/hierarchy1"/>
    <dgm:cxn modelId="{D49C0349-1F23-4B39-8608-C11787142BD3}" type="presParOf" srcId="{27678D0C-E5F4-4A0B-8C60-AAC0F6A6088F}" destId="{A55E40F0-0197-4755-BE27-739FAFB196F8}" srcOrd="1" destOrd="0" presId="urn:microsoft.com/office/officeart/2005/8/layout/hierarchy1"/>
    <dgm:cxn modelId="{0CBDFB48-36E8-4D34-9CC2-F618839673AF}" type="presParOf" srcId="{3EF71221-474A-4BB8-9F8B-C6988B11AA64}" destId="{E668B5A1-8DAF-41F3-9041-0EC2D51300C7}" srcOrd="1" destOrd="0" presId="urn:microsoft.com/office/officeart/2005/8/layout/hierarchy1"/>
    <dgm:cxn modelId="{89D15777-C88A-45A4-A9D1-5133DCCA4923}" type="presParOf" srcId="{3939D9F3-1499-43FB-BD06-20E2EE34B139}" destId="{51E2B209-25A1-46CB-923E-3B35118A1FB6}" srcOrd="6" destOrd="0" presId="urn:microsoft.com/office/officeart/2005/8/layout/hierarchy1"/>
    <dgm:cxn modelId="{BD5E9CBB-304C-4D66-BDBA-42367629F45E}" type="presParOf" srcId="{3939D9F3-1499-43FB-BD06-20E2EE34B139}" destId="{1BEC00BA-532F-4624-A894-66E2BA613B9D}" srcOrd="7" destOrd="0" presId="urn:microsoft.com/office/officeart/2005/8/layout/hierarchy1"/>
    <dgm:cxn modelId="{CCDD8F80-BE91-4B0A-9322-C337AC8C0E60}" type="presParOf" srcId="{1BEC00BA-532F-4624-A894-66E2BA613B9D}" destId="{A7358195-5E2B-4DCA-BC23-C9E6DF2A2BAD}" srcOrd="0" destOrd="0" presId="urn:microsoft.com/office/officeart/2005/8/layout/hierarchy1"/>
    <dgm:cxn modelId="{CAA2A539-C320-4388-9419-81EF833CB2EC}" type="presParOf" srcId="{A7358195-5E2B-4DCA-BC23-C9E6DF2A2BAD}" destId="{42DC3036-B91A-434D-888D-5DC9D0BA220E}" srcOrd="0" destOrd="0" presId="urn:microsoft.com/office/officeart/2005/8/layout/hierarchy1"/>
    <dgm:cxn modelId="{7C0B55D0-B53F-4786-A9A2-D2A39EE7D1B5}" type="presParOf" srcId="{A7358195-5E2B-4DCA-BC23-C9E6DF2A2BAD}" destId="{BB401707-A7DC-41BF-A6C2-0C1593819930}" srcOrd="1" destOrd="0" presId="urn:microsoft.com/office/officeart/2005/8/layout/hierarchy1"/>
    <dgm:cxn modelId="{8112E866-94B9-493E-A0F0-6541E1CFA2DA}" type="presParOf" srcId="{1BEC00BA-532F-4624-A894-66E2BA613B9D}" destId="{4619C049-A81B-4732-8B75-34A7F1CE0448}" srcOrd="1" destOrd="0" presId="urn:microsoft.com/office/officeart/2005/8/layout/hierarchy1"/>
    <dgm:cxn modelId="{BD9C1598-6CAC-43F9-8080-9242B08B3D23}" type="presParOf" srcId="{3939D9F3-1499-43FB-BD06-20E2EE34B139}" destId="{D3036DF1-348F-4DBB-A152-8393AE248235}" srcOrd="8" destOrd="0" presId="urn:microsoft.com/office/officeart/2005/8/layout/hierarchy1"/>
    <dgm:cxn modelId="{62A2C8D4-6C8D-4497-BA60-4B7B9981FA48}" type="presParOf" srcId="{3939D9F3-1499-43FB-BD06-20E2EE34B139}" destId="{BF9AA8D9-DBEE-4BF7-B56B-AFC504A4546B}" srcOrd="9" destOrd="0" presId="urn:microsoft.com/office/officeart/2005/8/layout/hierarchy1"/>
    <dgm:cxn modelId="{B88858B7-16AF-4C64-9635-C605476269DC}" type="presParOf" srcId="{BF9AA8D9-DBEE-4BF7-B56B-AFC504A4546B}" destId="{9973F321-6C06-4E68-92A8-BD7028AC29E9}" srcOrd="0" destOrd="0" presId="urn:microsoft.com/office/officeart/2005/8/layout/hierarchy1"/>
    <dgm:cxn modelId="{CB68F9B2-4CC3-4EC7-8110-A1DF8510FB46}" type="presParOf" srcId="{9973F321-6C06-4E68-92A8-BD7028AC29E9}" destId="{C60E07EA-F1D0-4AB6-953A-DD4C55F1170A}" srcOrd="0" destOrd="0" presId="urn:microsoft.com/office/officeart/2005/8/layout/hierarchy1"/>
    <dgm:cxn modelId="{87552ABC-0658-4B6C-8DE6-C91FE3C669CA}" type="presParOf" srcId="{9973F321-6C06-4E68-92A8-BD7028AC29E9}" destId="{91DF57BA-4CE1-45CA-B8EF-0603EF865802}" srcOrd="1" destOrd="0" presId="urn:microsoft.com/office/officeart/2005/8/layout/hierarchy1"/>
    <dgm:cxn modelId="{EF6A3A84-6066-46F8-BA08-183B1AD55C3A}" type="presParOf" srcId="{BF9AA8D9-DBEE-4BF7-B56B-AFC504A4546B}" destId="{5DB16049-14B2-447C-93A6-5E7202742749}" srcOrd="1" destOrd="0" presId="urn:microsoft.com/office/officeart/2005/8/layout/hierarchy1"/>
    <dgm:cxn modelId="{40278DCD-6547-4486-B06E-0F48C1940FD9}" type="presParOf" srcId="{5DB16049-14B2-447C-93A6-5E7202742749}" destId="{E39CB27A-E7D5-4DAD-97AF-E20510B38326}" srcOrd="0" destOrd="0" presId="urn:microsoft.com/office/officeart/2005/8/layout/hierarchy1"/>
    <dgm:cxn modelId="{D42313DC-1695-4CC1-88E7-4E9F95D725DD}" type="presParOf" srcId="{5DB16049-14B2-447C-93A6-5E7202742749}" destId="{05994053-8938-4830-BF79-AA3D0A31860A}" srcOrd="1" destOrd="0" presId="urn:microsoft.com/office/officeart/2005/8/layout/hierarchy1"/>
    <dgm:cxn modelId="{92F9E516-001B-4817-AB1D-F4234AB9B736}" type="presParOf" srcId="{05994053-8938-4830-BF79-AA3D0A31860A}" destId="{651215E1-03CA-47A5-B9C3-CDEEC079D922}" srcOrd="0" destOrd="0" presId="urn:microsoft.com/office/officeart/2005/8/layout/hierarchy1"/>
    <dgm:cxn modelId="{2F5F21A9-F0D7-411D-A22D-09149BD1AF58}" type="presParOf" srcId="{651215E1-03CA-47A5-B9C3-CDEEC079D922}" destId="{82BBD14F-3005-449B-B7B8-D2AFB5416FC5}" srcOrd="0" destOrd="0" presId="urn:microsoft.com/office/officeart/2005/8/layout/hierarchy1"/>
    <dgm:cxn modelId="{CFCE5026-9525-4481-B9B8-89E549E0228F}" type="presParOf" srcId="{651215E1-03CA-47A5-B9C3-CDEEC079D922}" destId="{FD0ADFFA-656B-4F27-B570-20E77E827BE3}" srcOrd="1" destOrd="0" presId="urn:microsoft.com/office/officeart/2005/8/layout/hierarchy1"/>
    <dgm:cxn modelId="{98A947FA-4B5E-494E-B349-AA7B3B91EB50}" type="presParOf" srcId="{05994053-8938-4830-BF79-AA3D0A31860A}" destId="{49F30EC3-F644-45A8-80AF-9C959B41ED75}" srcOrd="1" destOrd="0" presId="urn:microsoft.com/office/officeart/2005/8/layout/hierarchy1"/>
    <dgm:cxn modelId="{111626EB-1B87-4825-9DB5-E48314344AEE}" type="presParOf" srcId="{5DB16049-14B2-447C-93A6-5E7202742749}" destId="{FE5E01C8-B20C-4066-9DD1-97277903C2EF}" srcOrd="2" destOrd="0" presId="urn:microsoft.com/office/officeart/2005/8/layout/hierarchy1"/>
    <dgm:cxn modelId="{304B0248-7268-4C91-8640-B0A69BF6EE52}" type="presParOf" srcId="{5DB16049-14B2-447C-93A6-5E7202742749}" destId="{F6DF99F3-B13F-48A6-BCF9-2EA32EF7BBD5}" srcOrd="3" destOrd="0" presId="urn:microsoft.com/office/officeart/2005/8/layout/hierarchy1"/>
    <dgm:cxn modelId="{588B57FB-4A32-4626-A4C1-BCC663168E1D}" type="presParOf" srcId="{F6DF99F3-B13F-48A6-BCF9-2EA32EF7BBD5}" destId="{A76EDC23-CC30-4823-8C80-D30116BCE27D}" srcOrd="0" destOrd="0" presId="urn:microsoft.com/office/officeart/2005/8/layout/hierarchy1"/>
    <dgm:cxn modelId="{B5DFBAC1-ED75-4C3D-BC71-6E29D7B7BD33}" type="presParOf" srcId="{A76EDC23-CC30-4823-8C80-D30116BCE27D}" destId="{37751898-E7F7-46F7-BA58-0C820B9F4418}" srcOrd="0" destOrd="0" presId="urn:microsoft.com/office/officeart/2005/8/layout/hierarchy1"/>
    <dgm:cxn modelId="{861EB4AA-B36F-4573-B88B-3C4B36968B84}" type="presParOf" srcId="{A76EDC23-CC30-4823-8C80-D30116BCE27D}" destId="{EF2B2A47-EFDE-4672-ACEF-55F4B356869E}" srcOrd="1" destOrd="0" presId="urn:microsoft.com/office/officeart/2005/8/layout/hierarchy1"/>
    <dgm:cxn modelId="{BFE4F6DD-CC1A-4266-825F-A0EDF1A3DFD3}" type="presParOf" srcId="{F6DF99F3-B13F-48A6-BCF9-2EA32EF7BBD5}" destId="{842A0835-49D2-4925-91AA-AD677A6798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64A44-00A9-4F9A-A2A5-C5AEFFC1327E}" type="doc">
      <dgm:prSet loTypeId="urn:microsoft.com/office/officeart/2005/8/layout/hierarchy1" loCatId="hierarchy" qsTypeId="urn:microsoft.com/office/officeart/2005/8/quickstyle/3d2" qsCatId="3D" csTypeId="urn:microsoft.com/office/officeart/2005/8/colors/accent3_2" csCatId="accent3" phldr="1"/>
      <dgm:spPr/>
      <dgm:t>
        <a:bodyPr/>
        <a:lstStyle/>
        <a:p>
          <a:endParaRPr lang="ru-RU"/>
        </a:p>
      </dgm:t>
    </dgm:pt>
    <dgm:pt modelId="{66CDA123-3348-4AF0-AADA-3222B03D149E}">
      <dgm:prSet phldrT="[Текст]" custT="1"/>
      <dgm:spPr/>
      <dgm:t>
        <a:bodyPr/>
        <a:lstStyle/>
        <a:p>
          <a:r>
            <a:rPr lang="ba-RU" sz="1600" dirty="0">
              <a:solidFill>
                <a:srgbClr val="FF0000"/>
              </a:solidFill>
              <a:latin typeface="Times New Roman" pitchFamily="18" charset="0"/>
              <a:cs typeface="Times New Roman" pitchFamily="18" charset="0"/>
            </a:rPr>
            <a:t>Эпос һәм топонимика</a:t>
          </a:r>
        </a:p>
      </dgm:t>
    </dgm:pt>
    <dgm:pt modelId="{3FA3BCD0-C1FF-4862-88A0-3C4CC0BD591D}" type="parTrans" cxnId="{BA15039C-E260-419B-BD14-271B7EB35DA0}">
      <dgm:prSet/>
      <dgm:spPr/>
      <dgm:t>
        <a:bodyPr/>
        <a:lstStyle/>
        <a:p>
          <a:endParaRPr lang="ru-RU"/>
        </a:p>
      </dgm:t>
    </dgm:pt>
    <dgm:pt modelId="{512405C7-AE6C-40B4-B89B-A649096B5F66}" type="sibTrans" cxnId="{BA15039C-E260-419B-BD14-271B7EB35DA0}">
      <dgm:prSet/>
      <dgm:spPr/>
      <dgm:t>
        <a:bodyPr/>
        <a:lstStyle/>
        <a:p>
          <a:endParaRPr lang="ru-RU"/>
        </a:p>
      </dgm:t>
    </dgm:pt>
    <dgm:pt modelId="{CD54C292-EDC6-4E1D-9D27-3D63B19A77B2}">
      <dgm:prSet phldrT="[Текст]"/>
      <dgm:spPr/>
      <dgm:t>
        <a:bodyPr/>
        <a:lstStyle/>
        <a:p>
          <a:r>
            <a:rPr lang="ba-RU" dirty="0">
              <a:solidFill>
                <a:srgbClr val="FF0000"/>
              </a:solidFill>
            </a:rPr>
            <a:t>Һаҡмар</a:t>
          </a:r>
          <a:endParaRPr lang="ba-RU" dirty="0">
            <a:solidFill>
              <a:srgbClr val="FF0000"/>
            </a:solidFill>
            <a:latin typeface="Times New Roman" pitchFamily="18" charset="0"/>
            <a:cs typeface="Times New Roman" pitchFamily="18" charset="0"/>
          </a:endParaRPr>
        </a:p>
      </dgm:t>
    </dgm:pt>
    <dgm:pt modelId="{353C7EE2-428F-4070-89AC-9E358E5873CB}" type="parTrans" cxnId="{48923C8D-1C65-4387-A4E2-F5B20D8903AB}">
      <dgm:prSet/>
      <dgm:spPr/>
      <dgm:t>
        <a:bodyPr/>
        <a:lstStyle/>
        <a:p>
          <a:endParaRPr lang="ru-RU"/>
        </a:p>
      </dgm:t>
    </dgm:pt>
    <dgm:pt modelId="{E804A01C-404C-4D7B-986D-8EF53D1D5D3D}" type="sibTrans" cxnId="{48923C8D-1C65-4387-A4E2-F5B20D8903AB}">
      <dgm:prSet/>
      <dgm:spPr/>
      <dgm:t>
        <a:bodyPr/>
        <a:lstStyle/>
        <a:p>
          <a:endParaRPr lang="ru-RU"/>
        </a:p>
      </dgm:t>
    </dgm:pt>
    <dgm:pt modelId="{C34AF409-0A4B-4DF4-AEC3-6657B02863DC}">
      <dgm:prSet phldrT="[Текст]" custT="1"/>
      <dgm:spPr/>
      <dgm:t>
        <a:bodyPr/>
        <a:lstStyle/>
        <a:p>
          <a:r>
            <a:rPr lang="ba-RU" sz="1000" dirty="0">
              <a:solidFill>
                <a:srgbClr val="FF0000"/>
              </a:solidFill>
              <a:latin typeface="Times New Roman" pitchFamily="18" charset="0"/>
              <a:cs typeface="Times New Roman" pitchFamily="18" charset="0"/>
            </a:rPr>
            <a:t>“</a:t>
          </a:r>
          <a:r>
            <a:rPr lang="ba-RU" sz="1400" dirty="0">
              <a:solidFill>
                <a:srgbClr val="FF0000"/>
              </a:solidFill>
              <a:latin typeface="Times New Roman" pitchFamily="18" charset="0"/>
              <a:cs typeface="Times New Roman" pitchFamily="18" charset="0"/>
            </a:rPr>
            <a:t>Урал батыр эпосы”нда кеше һәм тәбиғәт темаһы</a:t>
          </a:r>
          <a:endParaRPr lang="ru-RU" sz="1400" dirty="0">
            <a:solidFill>
              <a:srgbClr val="FF0000"/>
            </a:solidFill>
          </a:endParaRPr>
        </a:p>
      </dgm:t>
    </dgm:pt>
    <dgm:pt modelId="{44292DCF-5609-4424-AF36-C4BDD14E57BC}" type="parTrans" cxnId="{2777709C-2E0A-4232-9841-7E3E8F68B821}">
      <dgm:prSet/>
      <dgm:spPr/>
      <dgm:t>
        <a:bodyPr/>
        <a:lstStyle/>
        <a:p>
          <a:endParaRPr lang="ru-RU"/>
        </a:p>
      </dgm:t>
    </dgm:pt>
    <dgm:pt modelId="{EF248DEC-EF36-4CB2-B27A-77067299102C}" type="sibTrans" cxnId="{2777709C-2E0A-4232-9841-7E3E8F68B821}">
      <dgm:prSet/>
      <dgm:spPr/>
      <dgm:t>
        <a:bodyPr/>
        <a:lstStyle/>
        <a:p>
          <a:endParaRPr lang="ru-RU"/>
        </a:p>
      </dgm:t>
    </dgm:pt>
    <dgm:pt modelId="{4B21E29B-4536-4875-A469-CFE47FCD8C6E}">
      <dgm:prSet phldrT="[Текст]"/>
      <dgm:spPr/>
      <dgm:t>
        <a:bodyPr/>
        <a:lstStyle/>
        <a:p>
          <a:r>
            <a:rPr lang="be-BY" dirty="0">
              <a:solidFill>
                <a:srgbClr val="FF0000"/>
              </a:solidFill>
              <a:latin typeface="Times New Roman" pitchFamily="18" charset="0"/>
              <a:cs typeface="Times New Roman" pitchFamily="18" charset="0"/>
            </a:rPr>
            <a:t>Һунарҙа ат менмәгән</a:t>
          </a:r>
        </a:p>
      </dgm:t>
    </dgm:pt>
    <dgm:pt modelId="{243D8BD8-36E2-4ED2-95B3-C1A5706182FD}" type="parTrans" cxnId="{5757F9AB-8C32-4883-ABBB-545C2DEB75F6}">
      <dgm:prSet/>
      <dgm:spPr/>
      <dgm:t>
        <a:bodyPr/>
        <a:lstStyle/>
        <a:p>
          <a:endParaRPr lang="ru-RU"/>
        </a:p>
      </dgm:t>
    </dgm:pt>
    <dgm:pt modelId="{7C760D7A-88B6-472C-9811-DF15E7425C4F}" type="sibTrans" cxnId="{5757F9AB-8C32-4883-ABBB-545C2DEB75F6}">
      <dgm:prSet/>
      <dgm:spPr/>
      <dgm:t>
        <a:bodyPr/>
        <a:lstStyle/>
        <a:p>
          <a:endParaRPr lang="ru-RU"/>
        </a:p>
      </dgm:t>
    </dgm:pt>
    <dgm:pt modelId="{EFF78E0C-74F4-43E5-9F6C-27003136A0F4}">
      <dgm:prSet phldrT="[Текст]"/>
      <dgm:spPr/>
      <dgm:t>
        <a:bodyPr/>
        <a:lstStyle/>
        <a:p>
          <a:r>
            <a:rPr lang="ba-RU" dirty="0">
              <a:solidFill>
                <a:srgbClr val="FF0000"/>
              </a:solidFill>
              <a:latin typeface="Times New Roman" pitchFamily="18" charset="0"/>
              <a:cs typeface="Times New Roman" pitchFamily="18" charset="0"/>
            </a:rPr>
            <a:t>Кешенең тәбиғәт менән гармонияла йәшәгәне</a:t>
          </a:r>
        </a:p>
      </dgm:t>
    </dgm:pt>
    <dgm:pt modelId="{84C3FC77-920E-47BE-9568-E1EFAACE8B46}" type="parTrans" cxnId="{7AE5684F-28A1-4E0F-AD27-CE2A25D34FEF}">
      <dgm:prSet/>
      <dgm:spPr/>
      <dgm:t>
        <a:bodyPr/>
        <a:lstStyle/>
        <a:p>
          <a:endParaRPr lang="ru-RU"/>
        </a:p>
      </dgm:t>
    </dgm:pt>
    <dgm:pt modelId="{04E233EE-DFAA-43D1-9213-3D834FE61C1E}" type="sibTrans" cxnId="{7AE5684F-28A1-4E0F-AD27-CE2A25D34FEF}">
      <dgm:prSet/>
      <dgm:spPr/>
      <dgm:t>
        <a:bodyPr/>
        <a:lstStyle/>
        <a:p>
          <a:endParaRPr lang="ru-RU"/>
        </a:p>
      </dgm:t>
    </dgm:pt>
    <dgm:pt modelId="{43502B78-5FFF-4E09-B6FA-2E855012269B}">
      <dgm:prSet phldrT="[Текст]"/>
      <dgm:spPr/>
      <dgm:t>
        <a:bodyPr/>
        <a:lstStyle/>
        <a:p>
          <a:r>
            <a:rPr lang="ba-RU" dirty="0">
              <a:solidFill>
                <a:srgbClr val="FF0000"/>
              </a:solidFill>
            </a:rPr>
            <a:t>Урал тауы</a:t>
          </a:r>
          <a:endParaRPr lang="ba-RU" dirty="0">
            <a:solidFill>
              <a:srgbClr val="FF0000"/>
            </a:solidFill>
            <a:latin typeface="Times New Roman" pitchFamily="18" charset="0"/>
            <a:cs typeface="Times New Roman" pitchFamily="18" charset="0"/>
          </a:endParaRPr>
        </a:p>
      </dgm:t>
    </dgm:pt>
    <dgm:pt modelId="{FD98BFE2-9529-41EA-B5BF-864E6B58D7DD}" type="parTrans" cxnId="{171F5C94-FA11-4800-94E6-07A1FE2B2448}">
      <dgm:prSet/>
      <dgm:spPr/>
      <dgm:t>
        <a:bodyPr/>
        <a:lstStyle/>
        <a:p>
          <a:endParaRPr lang="ru-RU"/>
        </a:p>
      </dgm:t>
    </dgm:pt>
    <dgm:pt modelId="{84F00434-DF68-4E3B-9358-27A7F1CEF11E}" type="sibTrans" cxnId="{171F5C94-FA11-4800-94E6-07A1FE2B2448}">
      <dgm:prSet/>
      <dgm:spPr/>
      <dgm:t>
        <a:bodyPr/>
        <a:lstStyle/>
        <a:p>
          <a:endParaRPr lang="ru-RU"/>
        </a:p>
      </dgm:t>
    </dgm:pt>
    <dgm:pt modelId="{EB9495A7-AD85-4210-89E4-2A86888BE96B}">
      <dgm:prSet phldrT="[Текст]"/>
      <dgm:spPr/>
      <dgm:t>
        <a:bodyPr/>
        <a:lstStyle/>
        <a:p>
          <a:r>
            <a:rPr lang="ba-RU" dirty="0">
              <a:solidFill>
                <a:srgbClr val="FF0000"/>
              </a:solidFill>
            </a:rPr>
            <a:t>Ағиҙел</a:t>
          </a:r>
          <a:endParaRPr lang="ba-RU" dirty="0">
            <a:solidFill>
              <a:srgbClr val="FF0000"/>
            </a:solidFill>
            <a:latin typeface="Times New Roman" pitchFamily="18" charset="0"/>
            <a:cs typeface="Times New Roman" pitchFamily="18" charset="0"/>
          </a:endParaRPr>
        </a:p>
      </dgm:t>
    </dgm:pt>
    <dgm:pt modelId="{32971B1A-7386-4FB4-B201-7FACAD97AD1F}" type="parTrans" cxnId="{3E5ECBBE-6782-4AC5-9D4B-A5055335D3DC}">
      <dgm:prSet/>
      <dgm:spPr/>
      <dgm:t>
        <a:bodyPr/>
        <a:lstStyle/>
        <a:p>
          <a:endParaRPr lang="ru-RU"/>
        </a:p>
      </dgm:t>
    </dgm:pt>
    <dgm:pt modelId="{12572291-AAB1-4884-A020-B96E99FD0A39}" type="sibTrans" cxnId="{3E5ECBBE-6782-4AC5-9D4B-A5055335D3DC}">
      <dgm:prSet/>
      <dgm:spPr/>
      <dgm:t>
        <a:bodyPr/>
        <a:lstStyle/>
        <a:p>
          <a:endParaRPr lang="ru-RU"/>
        </a:p>
      </dgm:t>
    </dgm:pt>
    <dgm:pt modelId="{03D14FA8-AE1D-45FF-8672-99019CF38244}">
      <dgm:prSet phldrT="[Текст]"/>
      <dgm:spPr/>
      <dgm:t>
        <a:bodyPr/>
        <a:lstStyle/>
        <a:p>
          <a:r>
            <a:rPr lang="ba-RU" dirty="0">
              <a:solidFill>
                <a:srgbClr val="FF0000"/>
              </a:solidFill>
            </a:rPr>
            <a:t>Нөгөш</a:t>
          </a:r>
          <a:endParaRPr lang="ba-RU" dirty="0">
            <a:solidFill>
              <a:srgbClr val="FF0000"/>
            </a:solidFill>
            <a:latin typeface="Times New Roman" pitchFamily="18" charset="0"/>
            <a:cs typeface="Times New Roman" pitchFamily="18" charset="0"/>
          </a:endParaRPr>
        </a:p>
      </dgm:t>
    </dgm:pt>
    <dgm:pt modelId="{5D948634-964D-409C-B96E-F051BB524600}" type="parTrans" cxnId="{8A8AF0D7-0780-4D49-889F-928F6B409F7E}">
      <dgm:prSet/>
      <dgm:spPr/>
      <dgm:t>
        <a:bodyPr/>
        <a:lstStyle/>
        <a:p>
          <a:endParaRPr lang="ru-RU"/>
        </a:p>
      </dgm:t>
    </dgm:pt>
    <dgm:pt modelId="{0974844C-C1A4-4F40-8F2A-125788B6A34A}" type="sibTrans" cxnId="{8A8AF0D7-0780-4D49-889F-928F6B409F7E}">
      <dgm:prSet/>
      <dgm:spPr/>
      <dgm:t>
        <a:bodyPr/>
        <a:lstStyle/>
        <a:p>
          <a:endParaRPr lang="ru-RU"/>
        </a:p>
      </dgm:t>
    </dgm:pt>
    <dgm:pt modelId="{141CB3EE-0637-419D-A7F8-6AEE70DB8DEF}">
      <dgm:prSet/>
      <dgm:spPr/>
      <dgm:t>
        <a:bodyPr/>
        <a:lstStyle/>
        <a:p>
          <a:r>
            <a:rPr lang="ba-RU" dirty="0">
              <a:solidFill>
                <a:srgbClr val="FF0000"/>
              </a:solidFill>
            </a:rPr>
            <a:t>Яйы</a:t>
          </a:r>
          <a:r>
            <a:rPr lang="be-BY" dirty="0">
              <a:solidFill>
                <a:srgbClr val="FF0000"/>
              </a:solidFill>
            </a:rPr>
            <a:t>ҡ</a:t>
          </a:r>
          <a:endParaRPr lang="ru-RU" dirty="0">
            <a:solidFill>
              <a:srgbClr val="FF0000"/>
            </a:solidFill>
          </a:endParaRPr>
        </a:p>
      </dgm:t>
    </dgm:pt>
    <dgm:pt modelId="{DCE920DD-0C6A-42C2-99E5-7510725D1A20}" type="parTrans" cxnId="{FAE4D1C2-B6CA-437E-A5C9-A7DE03FCD47D}">
      <dgm:prSet/>
      <dgm:spPr/>
      <dgm:t>
        <a:bodyPr/>
        <a:lstStyle/>
        <a:p>
          <a:endParaRPr lang="ru-RU"/>
        </a:p>
      </dgm:t>
    </dgm:pt>
    <dgm:pt modelId="{A8F00111-BEBB-4740-AF81-4F1D54E28F0F}" type="sibTrans" cxnId="{FAE4D1C2-B6CA-437E-A5C9-A7DE03FCD47D}">
      <dgm:prSet/>
      <dgm:spPr/>
      <dgm:t>
        <a:bodyPr/>
        <a:lstStyle/>
        <a:p>
          <a:endParaRPr lang="ru-RU"/>
        </a:p>
      </dgm:t>
    </dgm:pt>
    <dgm:pt modelId="{67E38604-19C6-4672-88D1-4EE8D985DF61}">
      <dgm:prSet phldrT="[Текст]"/>
      <dgm:spPr/>
      <dgm:t>
        <a:bodyPr/>
        <a:lstStyle/>
        <a:p>
          <a:r>
            <a:rPr lang="ba-RU" dirty="0">
              <a:solidFill>
                <a:srgbClr val="FF0000"/>
              </a:solidFill>
            </a:rPr>
            <a:t>Шүлгән күле </a:t>
          </a:r>
          <a:endParaRPr lang="ba-RU" dirty="0">
            <a:solidFill>
              <a:srgbClr val="FF0000"/>
            </a:solidFill>
            <a:latin typeface="Times New Roman" pitchFamily="18" charset="0"/>
            <a:cs typeface="Times New Roman" pitchFamily="18" charset="0"/>
          </a:endParaRPr>
        </a:p>
      </dgm:t>
    </dgm:pt>
    <dgm:pt modelId="{0EF8D881-4A2A-40D1-9887-F4E138DA6490}" type="parTrans" cxnId="{60F8ECA3-BE40-41D9-9108-087983DA9379}">
      <dgm:prSet/>
      <dgm:spPr/>
      <dgm:t>
        <a:bodyPr/>
        <a:lstStyle/>
        <a:p>
          <a:endParaRPr lang="ru-RU"/>
        </a:p>
      </dgm:t>
    </dgm:pt>
    <dgm:pt modelId="{46CB9AED-71E8-434E-8402-073D25439129}" type="sibTrans" cxnId="{60F8ECA3-BE40-41D9-9108-087983DA9379}">
      <dgm:prSet/>
      <dgm:spPr/>
      <dgm:t>
        <a:bodyPr/>
        <a:lstStyle/>
        <a:p>
          <a:endParaRPr lang="ru-RU"/>
        </a:p>
      </dgm:t>
    </dgm:pt>
    <dgm:pt modelId="{41DC0387-5426-4878-9B4C-2F4D103726D8}">
      <dgm:prSet phldrT="[Текст]"/>
      <dgm:spPr/>
      <dgm:t>
        <a:bodyPr/>
        <a:lstStyle/>
        <a:p>
          <a:r>
            <a:rPr lang="ba-RU" dirty="0">
              <a:solidFill>
                <a:srgbClr val="FF0000"/>
              </a:solidFill>
              <a:latin typeface="Times New Roman" pitchFamily="18" charset="0"/>
              <a:cs typeface="Times New Roman" pitchFamily="18" charset="0"/>
            </a:rPr>
            <a:t>Ҡулға һаҙаҡ тотмаған</a:t>
          </a:r>
        </a:p>
      </dgm:t>
    </dgm:pt>
    <dgm:pt modelId="{9FB9BE18-9DCD-4E87-8A87-C7D75FAC16EB}" type="parTrans" cxnId="{ABC8CB6B-EB91-4314-A374-1A8D5846913F}">
      <dgm:prSet/>
      <dgm:spPr/>
      <dgm:t>
        <a:bodyPr/>
        <a:lstStyle/>
        <a:p>
          <a:endParaRPr lang="ru-RU"/>
        </a:p>
      </dgm:t>
    </dgm:pt>
    <dgm:pt modelId="{97410405-3B6E-4580-9BC3-86B86DE66445}" type="sibTrans" cxnId="{ABC8CB6B-EB91-4314-A374-1A8D5846913F}">
      <dgm:prSet/>
      <dgm:spPr/>
      <dgm:t>
        <a:bodyPr/>
        <a:lstStyle/>
        <a:p>
          <a:endParaRPr lang="ru-RU"/>
        </a:p>
      </dgm:t>
    </dgm:pt>
    <dgm:pt modelId="{901F4E14-90B8-4B76-AC4D-3D0E24467AA4}" type="pres">
      <dgm:prSet presAssocID="{A0D64A44-00A9-4F9A-A2A5-C5AEFFC1327E}" presName="hierChild1" presStyleCnt="0">
        <dgm:presLayoutVars>
          <dgm:chPref val="1"/>
          <dgm:dir/>
          <dgm:animOne val="branch"/>
          <dgm:animLvl val="lvl"/>
          <dgm:resizeHandles/>
        </dgm:presLayoutVars>
      </dgm:prSet>
      <dgm:spPr/>
    </dgm:pt>
    <dgm:pt modelId="{857E9C2A-2AD4-40E9-8A51-FDAC476476B0}" type="pres">
      <dgm:prSet presAssocID="{C34AF409-0A4B-4DF4-AEC3-6657B02863DC}" presName="hierRoot1" presStyleCnt="0"/>
      <dgm:spPr/>
    </dgm:pt>
    <dgm:pt modelId="{1299B896-AB6B-47F4-B15D-5916C09C0BE4}" type="pres">
      <dgm:prSet presAssocID="{C34AF409-0A4B-4DF4-AEC3-6657B02863DC}" presName="composite" presStyleCnt="0"/>
      <dgm:spPr/>
    </dgm:pt>
    <dgm:pt modelId="{8BAFF25F-BB73-41D6-862A-B0D565D6FAF4}" type="pres">
      <dgm:prSet presAssocID="{C34AF409-0A4B-4DF4-AEC3-6657B02863DC}" presName="background" presStyleLbl="node0" presStyleIdx="0" presStyleCnt="1"/>
      <dgm:spPr/>
    </dgm:pt>
    <dgm:pt modelId="{C9D61568-7C96-4206-9759-BF0866AF5EFE}" type="pres">
      <dgm:prSet presAssocID="{C34AF409-0A4B-4DF4-AEC3-6657B02863DC}" presName="text" presStyleLbl="fgAcc0" presStyleIdx="0" presStyleCnt="1" custScaleX="147378" custScaleY="169483" custLinFactX="-99168" custLinFactY="-100000" custLinFactNeighborX="-100000" custLinFactNeighborY="-107560">
        <dgm:presLayoutVars>
          <dgm:chPref val="3"/>
        </dgm:presLayoutVars>
      </dgm:prSet>
      <dgm:spPr/>
    </dgm:pt>
    <dgm:pt modelId="{AEDB5381-013C-4013-8E57-B19F823E58FE}" type="pres">
      <dgm:prSet presAssocID="{C34AF409-0A4B-4DF4-AEC3-6657B02863DC}" presName="hierChild2" presStyleCnt="0"/>
      <dgm:spPr/>
    </dgm:pt>
    <dgm:pt modelId="{1DECD75D-7E9A-4D38-B6AC-E8B35DFDC440}" type="pres">
      <dgm:prSet presAssocID="{3FA3BCD0-C1FF-4862-88A0-3C4CC0BD591D}" presName="Name10" presStyleLbl="parChTrans1D2" presStyleIdx="0" presStyleCnt="2"/>
      <dgm:spPr/>
    </dgm:pt>
    <dgm:pt modelId="{DCB9E75F-1CB0-4AE0-84DE-133ADB6A3E37}" type="pres">
      <dgm:prSet presAssocID="{66CDA123-3348-4AF0-AADA-3222B03D149E}" presName="hierRoot2" presStyleCnt="0"/>
      <dgm:spPr/>
    </dgm:pt>
    <dgm:pt modelId="{19F03E9E-C3CB-405D-957E-8319A1CF5F21}" type="pres">
      <dgm:prSet presAssocID="{66CDA123-3348-4AF0-AADA-3222B03D149E}" presName="composite2" presStyleCnt="0"/>
      <dgm:spPr/>
    </dgm:pt>
    <dgm:pt modelId="{556055F6-DBF8-4EB1-95DD-503B73B9D21B}" type="pres">
      <dgm:prSet presAssocID="{66CDA123-3348-4AF0-AADA-3222B03D149E}" presName="background2" presStyleLbl="node2" presStyleIdx="0" presStyleCnt="2"/>
      <dgm:spPr/>
    </dgm:pt>
    <dgm:pt modelId="{90F08508-B0C3-45CE-A505-34144D048953}" type="pres">
      <dgm:prSet presAssocID="{66CDA123-3348-4AF0-AADA-3222B03D149E}" presName="text2" presStyleLbl="fgAcc2" presStyleIdx="0" presStyleCnt="2" custScaleX="147376" custScaleY="146045" custLinFactX="-79433" custLinFactY="-25084" custLinFactNeighborX="-100000" custLinFactNeighborY="-100000">
        <dgm:presLayoutVars>
          <dgm:chPref val="3"/>
        </dgm:presLayoutVars>
      </dgm:prSet>
      <dgm:spPr/>
    </dgm:pt>
    <dgm:pt modelId="{62A2C429-F769-4BE1-A024-244A5AFA3DD7}" type="pres">
      <dgm:prSet presAssocID="{66CDA123-3348-4AF0-AADA-3222B03D149E}" presName="hierChild3" presStyleCnt="0"/>
      <dgm:spPr/>
    </dgm:pt>
    <dgm:pt modelId="{33EBDE1A-6B63-4E9C-89D4-EF16605B10B7}" type="pres">
      <dgm:prSet presAssocID="{FD98BFE2-9529-41EA-B5BF-864E6B58D7DD}" presName="Name17" presStyleLbl="parChTrans1D3" presStyleIdx="0" presStyleCnt="8"/>
      <dgm:spPr/>
    </dgm:pt>
    <dgm:pt modelId="{5B722F96-D407-4AB8-848B-C27308B25E61}" type="pres">
      <dgm:prSet presAssocID="{43502B78-5FFF-4E09-B6FA-2E855012269B}" presName="hierRoot3" presStyleCnt="0"/>
      <dgm:spPr/>
    </dgm:pt>
    <dgm:pt modelId="{10ECC884-7FDD-4D91-9E9B-67FF453DDCF7}" type="pres">
      <dgm:prSet presAssocID="{43502B78-5FFF-4E09-B6FA-2E855012269B}" presName="composite3" presStyleCnt="0"/>
      <dgm:spPr/>
    </dgm:pt>
    <dgm:pt modelId="{7BB6D968-9F5A-41A7-9BBA-099CB8E16893}" type="pres">
      <dgm:prSet presAssocID="{43502B78-5FFF-4E09-B6FA-2E855012269B}" presName="background3" presStyleLbl="node3" presStyleIdx="0" presStyleCnt="8"/>
      <dgm:spPr/>
    </dgm:pt>
    <dgm:pt modelId="{6D329B49-9B56-4F11-93A6-018C545093D8}" type="pres">
      <dgm:prSet presAssocID="{43502B78-5FFF-4E09-B6FA-2E855012269B}" presName="text3" presStyleLbl="fgAcc3" presStyleIdx="0" presStyleCnt="8" custLinFactNeighborX="6645" custLinFactNeighborY="8079">
        <dgm:presLayoutVars>
          <dgm:chPref val="3"/>
        </dgm:presLayoutVars>
      </dgm:prSet>
      <dgm:spPr/>
    </dgm:pt>
    <dgm:pt modelId="{72D8978A-5C8D-42B5-8AAD-ACB133850E66}" type="pres">
      <dgm:prSet presAssocID="{43502B78-5FFF-4E09-B6FA-2E855012269B}" presName="hierChild4" presStyleCnt="0"/>
      <dgm:spPr/>
    </dgm:pt>
    <dgm:pt modelId="{810BA08C-10A7-40CA-9B33-FFCDF2CAD588}" type="pres">
      <dgm:prSet presAssocID="{32971B1A-7386-4FB4-B201-7FACAD97AD1F}" presName="Name17" presStyleLbl="parChTrans1D3" presStyleIdx="1" presStyleCnt="8"/>
      <dgm:spPr/>
    </dgm:pt>
    <dgm:pt modelId="{50B3087B-3509-4E45-9B3C-28FBE664ECB5}" type="pres">
      <dgm:prSet presAssocID="{EB9495A7-AD85-4210-89E4-2A86888BE96B}" presName="hierRoot3" presStyleCnt="0"/>
      <dgm:spPr/>
    </dgm:pt>
    <dgm:pt modelId="{14CE08F4-1F81-41A8-982D-DC876CFBBA22}" type="pres">
      <dgm:prSet presAssocID="{EB9495A7-AD85-4210-89E4-2A86888BE96B}" presName="composite3" presStyleCnt="0"/>
      <dgm:spPr/>
    </dgm:pt>
    <dgm:pt modelId="{CBAFC746-500C-4A5C-8A73-5CB3021F6A18}" type="pres">
      <dgm:prSet presAssocID="{EB9495A7-AD85-4210-89E4-2A86888BE96B}" presName="background3" presStyleLbl="node3" presStyleIdx="1" presStyleCnt="8"/>
      <dgm:spPr/>
    </dgm:pt>
    <dgm:pt modelId="{ACAC7048-1C79-497D-BD41-026E8BD66323}" type="pres">
      <dgm:prSet presAssocID="{EB9495A7-AD85-4210-89E4-2A86888BE96B}" presName="text3" presStyleLbl="fgAcc3" presStyleIdx="1" presStyleCnt="8" custScaleY="92873" custLinFactNeighborX="93" custLinFactNeighborY="8079">
        <dgm:presLayoutVars>
          <dgm:chPref val="3"/>
        </dgm:presLayoutVars>
      </dgm:prSet>
      <dgm:spPr/>
    </dgm:pt>
    <dgm:pt modelId="{FB72AB5E-AC5D-4470-9622-A94DA1ED8CA3}" type="pres">
      <dgm:prSet presAssocID="{EB9495A7-AD85-4210-89E4-2A86888BE96B}" presName="hierChild4" presStyleCnt="0"/>
      <dgm:spPr/>
    </dgm:pt>
    <dgm:pt modelId="{90763D95-09AA-49FA-BBA2-CE100805B6D9}" type="pres">
      <dgm:prSet presAssocID="{5D948634-964D-409C-B96E-F051BB524600}" presName="Name17" presStyleLbl="parChTrans1D3" presStyleIdx="2" presStyleCnt="8"/>
      <dgm:spPr/>
    </dgm:pt>
    <dgm:pt modelId="{ED556D6C-D402-443D-9EA7-D753232EAA82}" type="pres">
      <dgm:prSet presAssocID="{03D14FA8-AE1D-45FF-8672-99019CF38244}" presName="hierRoot3" presStyleCnt="0"/>
      <dgm:spPr/>
    </dgm:pt>
    <dgm:pt modelId="{1549F55E-24FE-48B5-9C94-51826B355733}" type="pres">
      <dgm:prSet presAssocID="{03D14FA8-AE1D-45FF-8672-99019CF38244}" presName="composite3" presStyleCnt="0"/>
      <dgm:spPr/>
    </dgm:pt>
    <dgm:pt modelId="{C3998BA0-539F-44CE-84BA-4DEDF3EABE0F}" type="pres">
      <dgm:prSet presAssocID="{03D14FA8-AE1D-45FF-8672-99019CF38244}" presName="background3" presStyleLbl="node3" presStyleIdx="2" presStyleCnt="8"/>
      <dgm:spPr/>
    </dgm:pt>
    <dgm:pt modelId="{76211B0B-A5F5-4F37-8220-BCEA93025D74}" type="pres">
      <dgm:prSet presAssocID="{03D14FA8-AE1D-45FF-8672-99019CF38244}" presName="text3" presStyleLbl="fgAcc3" presStyleIdx="2" presStyleCnt="8" custLinFactNeighborX="-10767" custLinFactNeighborY="2171">
        <dgm:presLayoutVars>
          <dgm:chPref val="3"/>
        </dgm:presLayoutVars>
      </dgm:prSet>
      <dgm:spPr/>
    </dgm:pt>
    <dgm:pt modelId="{27C2A7C2-2EF2-4A38-9C21-DC9FA610B5EF}" type="pres">
      <dgm:prSet presAssocID="{03D14FA8-AE1D-45FF-8672-99019CF38244}" presName="hierChild4" presStyleCnt="0"/>
      <dgm:spPr/>
    </dgm:pt>
    <dgm:pt modelId="{AD54AEF9-1886-4F36-996F-EDA2F3F859CA}" type="pres">
      <dgm:prSet presAssocID="{DCE920DD-0C6A-42C2-99E5-7510725D1A20}" presName="Name17" presStyleLbl="parChTrans1D3" presStyleIdx="3" presStyleCnt="8"/>
      <dgm:spPr/>
    </dgm:pt>
    <dgm:pt modelId="{82924236-4630-42A6-BFC6-ECC54A3DD405}" type="pres">
      <dgm:prSet presAssocID="{141CB3EE-0637-419D-A7F8-6AEE70DB8DEF}" presName="hierRoot3" presStyleCnt="0"/>
      <dgm:spPr/>
    </dgm:pt>
    <dgm:pt modelId="{88ACC625-F34B-4ADE-86C0-C48FDF59A6BC}" type="pres">
      <dgm:prSet presAssocID="{141CB3EE-0637-419D-A7F8-6AEE70DB8DEF}" presName="composite3" presStyleCnt="0"/>
      <dgm:spPr/>
    </dgm:pt>
    <dgm:pt modelId="{9480741E-F63E-48E5-8A75-A0F70B49171F}" type="pres">
      <dgm:prSet presAssocID="{141CB3EE-0637-419D-A7F8-6AEE70DB8DEF}" presName="background3" presStyleLbl="node3" presStyleIdx="3" presStyleCnt="8"/>
      <dgm:spPr/>
    </dgm:pt>
    <dgm:pt modelId="{4734B604-5D9F-4973-9A3B-8BF68F960403}" type="pres">
      <dgm:prSet presAssocID="{141CB3EE-0637-419D-A7F8-6AEE70DB8DEF}" presName="text3" presStyleLbl="fgAcc3" presStyleIdx="3" presStyleCnt="8" custLinFactNeighborX="-8109" custLinFactNeighborY="-314">
        <dgm:presLayoutVars>
          <dgm:chPref val="3"/>
        </dgm:presLayoutVars>
      </dgm:prSet>
      <dgm:spPr/>
    </dgm:pt>
    <dgm:pt modelId="{440A2ABF-A14C-477A-9371-01E9858A4040}" type="pres">
      <dgm:prSet presAssocID="{141CB3EE-0637-419D-A7F8-6AEE70DB8DEF}" presName="hierChild4" presStyleCnt="0"/>
      <dgm:spPr/>
    </dgm:pt>
    <dgm:pt modelId="{4A33896E-0551-4E0F-90FE-9E5B911AE303}" type="pres">
      <dgm:prSet presAssocID="{353C7EE2-428F-4070-89AC-9E358E5873CB}" presName="Name17" presStyleLbl="parChTrans1D3" presStyleIdx="4" presStyleCnt="8"/>
      <dgm:spPr/>
    </dgm:pt>
    <dgm:pt modelId="{525E9AAD-FD68-4978-BADC-7044235CD499}" type="pres">
      <dgm:prSet presAssocID="{CD54C292-EDC6-4E1D-9D27-3D63B19A77B2}" presName="hierRoot3" presStyleCnt="0"/>
      <dgm:spPr/>
    </dgm:pt>
    <dgm:pt modelId="{02B8ECA6-3D5F-4EB0-96D1-4743B7592D40}" type="pres">
      <dgm:prSet presAssocID="{CD54C292-EDC6-4E1D-9D27-3D63B19A77B2}" presName="composite3" presStyleCnt="0"/>
      <dgm:spPr/>
    </dgm:pt>
    <dgm:pt modelId="{BA096D95-44F0-4C33-BEE4-710A0DC82F48}" type="pres">
      <dgm:prSet presAssocID="{CD54C292-EDC6-4E1D-9D27-3D63B19A77B2}" presName="background3" presStyleLbl="node3" presStyleIdx="4" presStyleCnt="8"/>
      <dgm:spPr/>
    </dgm:pt>
    <dgm:pt modelId="{5F7BEF99-24C2-434F-9072-6D46EE473D9C}" type="pres">
      <dgm:prSet presAssocID="{CD54C292-EDC6-4E1D-9D27-3D63B19A77B2}" presName="text3" presStyleLbl="fgAcc3" presStyleIdx="4" presStyleCnt="8" custLinFactX="-200000" custLinFactY="73613" custLinFactNeighborX="-279747" custLinFactNeighborY="100000">
        <dgm:presLayoutVars>
          <dgm:chPref val="3"/>
        </dgm:presLayoutVars>
      </dgm:prSet>
      <dgm:spPr/>
    </dgm:pt>
    <dgm:pt modelId="{BED669B1-6982-49B5-B7E4-9C885CF22F3A}" type="pres">
      <dgm:prSet presAssocID="{CD54C292-EDC6-4E1D-9D27-3D63B19A77B2}" presName="hierChild4" presStyleCnt="0"/>
      <dgm:spPr/>
    </dgm:pt>
    <dgm:pt modelId="{81B39456-EA11-41B1-90C3-B89631E3617E}" type="pres">
      <dgm:prSet presAssocID="{0EF8D881-4A2A-40D1-9887-F4E138DA6490}" presName="Name17" presStyleLbl="parChTrans1D3" presStyleIdx="5" presStyleCnt="8"/>
      <dgm:spPr/>
    </dgm:pt>
    <dgm:pt modelId="{A90EF5CD-96E0-4659-9689-2E0DAD57654C}" type="pres">
      <dgm:prSet presAssocID="{67E38604-19C6-4672-88D1-4EE8D985DF61}" presName="hierRoot3" presStyleCnt="0"/>
      <dgm:spPr/>
    </dgm:pt>
    <dgm:pt modelId="{EF8F8ECD-96B1-4295-AF65-FD13C64B1AD0}" type="pres">
      <dgm:prSet presAssocID="{67E38604-19C6-4672-88D1-4EE8D985DF61}" presName="composite3" presStyleCnt="0"/>
      <dgm:spPr/>
    </dgm:pt>
    <dgm:pt modelId="{0AC74017-AFF3-4C4A-813D-90FAF48CE4C4}" type="pres">
      <dgm:prSet presAssocID="{67E38604-19C6-4672-88D1-4EE8D985DF61}" presName="background3" presStyleLbl="node3" presStyleIdx="5" presStyleCnt="8"/>
      <dgm:spPr/>
    </dgm:pt>
    <dgm:pt modelId="{D70AFAD7-2AB7-4947-A0A8-D963F2AF3FF8}" type="pres">
      <dgm:prSet presAssocID="{67E38604-19C6-4672-88D1-4EE8D985DF61}" presName="text3" presStyleLbl="fgAcc3" presStyleIdx="5" presStyleCnt="8" custLinFactX="-200000" custLinFactY="68806" custLinFactNeighborX="-281992" custLinFactNeighborY="100000">
        <dgm:presLayoutVars>
          <dgm:chPref val="3"/>
        </dgm:presLayoutVars>
      </dgm:prSet>
      <dgm:spPr/>
    </dgm:pt>
    <dgm:pt modelId="{98364DE0-3BBD-4A76-BEA8-FD2F70E4185E}" type="pres">
      <dgm:prSet presAssocID="{67E38604-19C6-4672-88D1-4EE8D985DF61}" presName="hierChild4" presStyleCnt="0"/>
      <dgm:spPr/>
    </dgm:pt>
    <dgm:pt modelId="{EC4CDBFF-3FAC-4E67-B3ED-FF9A4C2F4EA0}" type="pres">
      <dgm:prSet presAssocID="{84C3FC77-920E-47BE-9568-E1EFAACE8B46}" presName="Name10" presStyleLbl="parChTrans1D2" presStyleIdx="1" presStyleCnt="2"/>
      <dgm:spPr/>
    </dgm:pt>
    <dgm:pt modelId="{57A5DC58-A028-424B-8590-D972EDA78178}" type="pres">
      <dgm:prSet presAssocID="{EFF78E0C-74F4-43E5-9F6C-27003136A0F4}" presName="hierRoot2" presStyleCnt="0"/>
      <dgm:spPr/>
    </dgm:pt>
    <dgm:pt modelId="{799E4280-B795-4FD1-A81D-B73BF1C7BA0B}" type="pres">
      <dgm:prSet presAssocID="{EFF78E0C-74F4-43E5-9F6C-27003136A0F4}" presName="composite2" presStyleCnt="0"/>
      <dgm:spPr/>
    </dgm:pt>
    <dgm:pt modelId="{CF94FE77-2EDA-48FA-8FFF-8FAEC96D45B7}" type="pres">
      <dgm:prSet presAssocID="{EFF78E0C-74F4-43E5-9F6C-27003136A0F4}" presName="background2" presStyleLbl="node2" presStyleIdx="1" presStyleCnt="2"/>
      <dgm:spPr/>
    </dgm:pt>
    <dgm:pt modelId="{53BC8C82-4409-4017-8DFE-EA41EA177114}" type="pres">
      <dgm:prSet presAssocID="{EFF78E0C-74F4-43E5-9F6C-27003136A0F4}" presName="text2" presStyleLbl="fgAcc2" presStyleIdx="1" presStyleCnt="2" custScaleX="118209" custScaleY="138738" custLinFactY="-22565" custLinFactNeighborX="-64367" custLinFactNeighborY="-100000">
        <dgm:presLayoutVars>
          <dgm:chPref val="3"/>
        </dgm:presLayoutVars>
      </dgm:prSet>
      <dgm:spPr/>
    </dgm:pt>
    <dgm:pt modelId="{9BBFAE3F-D645-433A-A439-6F00B3FC5FC3}" type="pres">
      <dgm:prSet presAssocID="{EFF78E0C-74F4-43E5-9F6C-27003136A0F4}" presName="hierChild3" presStyleCnt="0"/>
      <dgm:spPr/>
    </dgm:pt>
    <dgm:pt modelId="{ADB58563-2264-4271-A48B-44C73607FE07}" type="pres">
      <dgm:prSet presAssocID="{243D8BD8-36E2-4ED2-95B3-C1A5706182FD}" presName="Name17" presStyleLbl="parChTrans1D3" presStyleIdx="6" presStyleCnt="8"/>
      <dgm:spPr/>
    </dgm:pt>
    <dgm:pt modelId="{8972C0C2-5D19-44B3-B348-13FA945AAA9E}" type="pres">
      <dgm:prSet presAssocID="{4B21E29B-4536-4875-A469-CFE47FCD8C6E}" presName="hierRoot3" presStyleCnt="0"/>
      <dgm:spPr/>
    </dgm:pt>
    <dgm:pt modelId="{1AC58EED-1618-4CDD-9674-9783B7B10C3C}" type="pres">
      <dgm:prSet presAssocID="{4B21E29B-4536-4875-A469-CFE47FCD8C6E}" presName="composite3" presStyleCnt="0"/>
      <dgm:spPr/>
    </dgm:pt>
    <dgm:pt modelId="{1D35A1F3-4738-40B5-B5F7-99036969D1EC}" type="pres">
      <dgm:prSet presAssocID="{4B21E29B-4536-4875-A469-CFE47FCD8C6E}" presName="background3" presStyleLbl="node3" presStyleIdx="6" presStyleCnt="8"/>
      <dgm:spPr/>
    </dgm:pt>
    <dgm:pt modelId="{BEB2F61C-E4D8-492A-9DFF-00F42BAD1A1E}" type="pres">
      <dgm:prSet presAssocID="{4B21E29B-4536-4875-A469-CFE47FCD8C6E}" presName="text3" presStyleLbl="fgAcc3" presStyleIdx="6" presStyleCnt="8" custLinFactX="-52646" custLinFactNeighborX="-100000" custLinFactNeighborY="9478">
        <dgm:presLayoutVars>
          <dgm:chPref val="3"/>
        </dgm:presLayoutVars>
      </dgm:prSet>
      <dgm:spPr/>
    </dgm:pt>
    <dgm:pt modelId="{4EDAAB37-07FC-4C7C-AE4A-BC3684E68AA2}" type="pres">
      <dgm:prSet presAssocID="{4B21E29B-4536-4875-A469-CFE47FCD8C6E}" presName="hierChild4" presStyleCnt="0"/>
      <dgm:spPr/>
    </dgm:pt>
    <dgm:pt modelId="{BC3BC6FF-12DD-45D8-9BE7-7500B5E48C5C}" type="pres">
      <dgm:prSet presAssocID="{9FB9BE18-9DCD-4E87-8A87-C7D75FAC16EB}" presName="Name17" presStyleLbl="parChTrans1D3" presStyleIdx="7" presStyleCnt="8"/>
      <dgm:spPr/>
    </dgm:pt>
    <dgm:pt modelId="{56471DE6-02D8-4059-AFD8-ECE0ADB4BA9D}" type="pres">
      <dgm:prSet presAssocID="{41DC0387-5426-4878-9B4C-2F4D103726D8}" presName="hierRoot3" presStyleCnt="0"/>
      <dgm:spPr/>
    </dgm:pt>
    <dgm:pt modelId="{C6A210DA-E56B-4C46-BA8E-A3759F25F001}" type="pres">
      <dgm:prSet presAssocID="{41DC0387-5426-4878-9B4C-2F4D103726D8}" presName="composite3" presStyleCnt="0"/>
      <dgm:spPr/>
    </dgm:pt>
    <dgm:pt modelId="{B79C0F0C-0D97-4211-90CE-189C53F9D606}" type="pres">
      <dgm:prSet presAssocID="{41DC0387-5426-4878-9B4C-2F4D103726D8}" presName="background3" presStyleLbl="node3" presStyleIdx="7" presStyleCnt="8"/>
      <dgm:spPr/>
    </dgm:pt>
    <dgm:pt modelId="{E9572743-05B5-4C20-9320-55A6383ACED3}" type="pres">
      <dgm:prSet presAssocID="{41DC0387-5426-4878-9B4C-2F4D103726D8}" presName="text3" presStyleLbl="fgAcc3" presStyleIdx="7" presStyleCnt="8" custLinFactNeighborX="-7995" custLinFactNeighborY="11477">
        <dgm:presLayoutVars>
          <dgm:chPref val="3"/>
        </dgm:presLayoutVars>
      </dgm:prSet>
      <dgm:spPr/>
    </dgm:pt>
    <dgm:pt modelId="{7FF455C8-006C-4E3F-859B-9FF834AD6AFC}" type="pres">
      <dgm:prSet presAssocID="{41DC0387-5426-4878-9B4C-2F4D103726D8}" presName="hierChild4" presStyleCnt="0"/>
      <dgm:spPr/>
    </dgm:pt>
  </dgm:ptLst>
  <dgm:cxnLst>
    <dgm:cxn modelId="{EB376404-5B0E-4851-AF51-17DBAD0C34AF}" type="presOf" srcId="{3FA3BCD0-C1FF-4862-88A0-3C4CC0BD591D}" destId="{1DECD75D-7E9A-4D38-B6AC-E8B35DFDC440}" srcOrd="0" destOrd="0" presId="urn:microsoft.com/office/officeart/2005/8/layout/hierarchy1"/>
    <dgm:cxn modelId="{DF5CC417-12F4-436A-9E9C-BB3B6E589C4D}" type="presOf" srcId="{32971B1A-7386-4FB4-B201-7FACAD97AD1F}" destId="{810BA08C-10A7-40CA-9B33-FFCDF2CAD588}" srcOrd="0" destOrd="0" presId="urn:microsoft.com/office/officeart/2005/8/layout/hierarchy1"/>
    <dgm:cxn modelId="{0E1A631F-94FB-46E9-8B0C-5B94F3FFB0FD}" type="presOf" srcId="{5D948634-964D-409C-B96E-F051BB524600}" destId="{90763D95-09AA-49FA-BBA2-CE100805B6D9}" srcOrd="0" destOrd="0" presId="urn:microsoft.com/office/officeart/2005/8/layout/hierarchy1"/>
    <dgm:cxn modelId="{09F7C020-B6F9-4353-B3E1-5D9125E0A53C}" type="presOf" srcId="{FD98BFE2-9529-41EA-B5BF-864E6B58D7DD}" destId="{33EBDE1A-6B63-4E9C-89D4-EF16605B10B7}" srcOrd="0" destOrd="0" presId="urn:microsoft.com/office/officeart/2005/8/layout/hierarchy1"/>
    <dgm:cxn modelId="{854CA429-732A-493F-ADCE-8D7EE57509FB}" type="presOf" srcId="{141CB3EE-0637-419D-A7F8-6AEE70DB8DEF}" destId="{4734B604-5D9F-4973-9A3B-8BF68F960403}" srcOrd="0" destOrd="0" presId="urn:microsoft.com/office/officeart/2005/8/layout/hierarchy1"/>
    <dgm:cxn modelId="{B1FBF92C-CDD6-47C8-BC92-19FD4FD3F75F}" type="presOf" srcId="{0EF8D881-4A2A-40D1-9887-F4E138DA6490}" destId="{81B39456-EA11-41B1-90C3-B89631E3617E}" srcOrd="0" destOrd="0" presId="urn:microsoft.com/office/officeart/2005/8/layout/hierarchy1"/>
    <dgm:cxn modelId="{90052E3B-7458-494D-B56A-4DF24FE7CF1E}" type="presOf" srcId="{84C3FC77-920E-47BE-9568-E1EFAACE8B46}" destId="{EC4CDBFF-3FAC-4E67-B3ED-FF9A4C2F4EA0}" srcOrd="0" destOrd="0" presId="urn:microsoft.com/office/officeart/2005/8/layout/hierarchy1"/>
    <dgm:cxn modelId="{5D3FF35D-C4EB-43A7-9127-97BBDA96CEFA}" type="presOf" srcId="{03D14FA8-AE1D-45FF-8672-99019CF38244}" destId="{76211B0B-A5F5-4F37-8220-BCEA93025D74}" srcOrd="0" destOrd="0" presId="urn:microsoft.com/office/officeart/2005/8/layout/hierarchy1"/>
    <dgm:cxn modelId="{ABC8CB6B-EB91-4314-A374-1A8D5846913F}" srcId="{EFF78E0C-74F4-43E5-9F6C-27003136A0F4}" destId="{41DC0387-5426-4878-9B4C-2F4D103726D8}" srcOrd="1" destOrd="0" parTransId="{9FB9BE18-9DCD-4E87-8A87-C7D75FAC16EB}" sibTransId="{97410405-3B6E-4580-9BC3-86B86DE66445}"/>
    <dgm:cxn modelId="{7AE5684F-28A1-4E0F-AD27-CE2A25D34FEF}" srcId="{C34AF409-0A4B-4DF4-AEC3-6657B02863DC}" destId="{EFF78E0C-74F4-43E5-9F6C-27003136A0F4}" srcOrd="1" destOrd="0" parTransId="{84C3FC77-920E-47BE-9568-E1EFAACE8B46}" sibTransId="{04E233EE-DFAA-43D1-9213-3D834FE61C1E}"/>
    <dgm:cxn modelId="{864AA351-77E5-4607-8A54-D9272E8E3871}" type="presOf" srcId="{EB9495A7-AD85-4210-89E4-2A86888BE96B}" destId="{ACAC7048-1C79-497D-BD41-026E8BD66323}" srcOrd="0" destOrd="0" presId="urn:microsoft.com/office/officeart/2005/8/layout/hierarchy1"/>
    <dgm:cxn modelId="{3101A082-4FA1-49F2-82B2-A57C4F27E7DC}" type="presOf" srcId="{DCE920DD-0C6A-42C2-99E5-7510725D1A20}" destId="{AD54AEF9-1886-4F36-996F-EDA2F3F859CA}" srcOrd="0" destOrd="0" presId="urn:microsoft.com/office/officeart/2005/8/layout/hierarchy1"/>
    <dgm:cxn modelId="{48923C8D-1C65-4387-A4E2-F5B20D8903AB}" srcId="{66CDA123-3348-4AF0-AADA-3222B03D149E}" destId="{CD54C292-EDC6-4E1D-9D27-3D63B19A77B2}" srcOrd="4" destOrd="0" parTransId="{353C7EE2-428F-4070-89AC-9E358E5873CB}" sibTransId="{E804A01C-404C-4D7B-986D-8EF53D1D5D3D}"/>
    <dgm:cxn modelId="{171F5C94-FA11-4800-94E6-07A1FE2B2448}" srcId="{66CDA123-3348-4AF0-AADA-3222B03D149E}" destId="{43502B78-5FFF-4E09-B6FA-2E855012269B}" srcOrd="0" destOrd="0" parTransId="{FD98BFE2-9529-41EA-B5BF-864E6B58D7DD}" sibTransId="{84F00434-DF68-4E3B-9358-27A7F1CEF11E}"/>
    <dgm:cxn modelId="{BA15039C-E260-419B-BD14-271B7EB35DA0}" srcId="{C34AF409-0A4B-4DF4-AEC3-6657B02863DC}" destId="{66CDA123-3348-4AF0-AADA-3222B03D149E}" srcOrd="0" destOrd="0" parTransId="{3FA3BCD0-C1FF-4862-88A0-3C4CC0BD591D}" sibTransId="{512405C7-AE6C-40B4-B89B-A649096B5F66}"/>
    <dgm:cxn modelId="{2777709C-2E0A-4232-9841-7E3E8F68B821}" srcId="{A0D64A44-00A9-4F9A-A2A5-C5AEFFC1327E}" destId="{C34AF409-0A4B-4DF4-AEC3-6657B02863DC}" srcOrd="0" destOrd="0" parTransId="{44292DCF-5609-4424-AF36-C4BDD14E57BC}" sibTransId="{EF248DEC-EF36-4CB2-B27A-77067299102C}"/>
    <dgm:cxn modelId="{60F8ECA3-BE40-41D9-9108-087983DA9379}" srcId="{66CDA123-3348-4AF0-AADA-3222B03D149E}" destId="{67E38604-19C6-4672-88D1-4EE8D985DF61}" srcOrd="5" destOrd="0" parTransId="{0EF8D881-4A2A-40D1-9887-F4E138DA6490}" sibTransId="{46CB9AED-71E8-434E-8402-073D25439129}"/>
    <dgm:cxn modelId="{5757F9AB-8C32-4883-ABBB-545C2DEB75F6}" srcId="{EFF78E0C-74F4-43E5-9F6C-27003136A0F4}" destId="{4B21E29B-4536-4875-A469-CFE47FCD8C6E}" srcOrd="0" destOrd="0" parTransId="{243D8BD8-36E2-4ED2-95B3-C1A5706182FD}" sibTransId="{7C760D7A-88B6-472C-9811-DF15E7425C4F}"/>
    <dgm:cxn modelId="{65CF65AF-7B31-468B-8799-AC40AC549C55}" type="presOf" srcId="{A0D64A44-00A9-4F9A-A2A5-C5AEFFC1327E}" destId="{901F4E14-90B8-4B76-AC4D-3D0E24467AA4}" srcOrd="0" destOrd="0" presId="urn:microsoft.com/office/officeart/2005/8/layout/hierarchy1"/>
    <dgm:cxn modelId="{3E5ECBBE-6782-4AC5-9D4B-A5055335D3DC}" srcId="{66CDA123-3348-4AF0-AADA-3222B03D149E}" destId="{EB9495A7-AD85-4210-89E4-2A86888BE96B}" srcOrd="1" destOrd="0" parTransId="{32971B1A-7386-4FB4-B201-7FACAD97AD1F}" sibTransId="{12572291-AAB1-4884-A020-B96E99FD0A39}"/>
    <dgm:cxn modelId="{FAE4D1C2-B6CA-437E-A5C9-A7DE03FCD47D}" srcId="{66CDA123-3348-4AF0-AADA-3222B03D149E}" destId="{141CB3EE-0637-419D-A7F8-6AEE70DB8DEF}" srcOrd="3" destOrd="0" parTransId="{DCE920DD-0C6A-42C2-99E5-7510725D1A20}" sibTransId="{A8F00111-BEBB-4740-AF81-4F1D54E28F0F}"/>
    <dgm:cxn modelId="{DD9A6EC3-88CA-473B-9CFE-1E0967FA109A}" type="presOf" srcId="{41DC0387-5426-4878-9B4C-2F4D103726D8}" destId="{E9572743-05B5-4C20-9320-55A6383ACED3}" srcOrd="0" destOrd="0" presId="urn:microsoft.com/office/officeart/2005/8/layout/hierarchy1"/>
    <dgm:cxn modelId="{7C3A84CD-8271-4A52-911A-BEFAC2C2D658}" type="presOf" srcId="{4B21E29B-4536-4875-A469-CFE47FCD8C6E}" destId="{BEB2F61C-E4D8-492A-9DFF-00F42BAD1A1E}" srcOrd="0" destOrd="0" presId="urn:microsoft.com/office/officeart/2005/8/layout/hierarchy1"/>
    <dgm:cxn modelId="{D74138D5-4B2D-4070-A05A-CFDE29D395CA}" type="presOf" srcId="{9FB9BE18-9DCD-4E87-8A87-C7D75FAC16EB}" destId="{BC3BC6FF-12DD-45D8-9BE7-7500B5E48C5C}" srcOrd="0" destOrd="0" presId="urn:microsoft.com/office/officeart/2005/8/layout/hierarchy1"/>
    <dgm:cxn modelId="{D870EDD7-3C54-4ADF-8161-A34713BCC65F}" type="presOf" srcId="{C34AF409-0A4B-4DF4-AEC3-6657B02863DC}" destId="{C9D61568-7C96-4206-9759-BF0866AF5EFE}" srcOrd="0" destOrd="0" presId="urn:microsoft.com/office/officeart/2005/8/layout/hierarchy1"/>
    <dgm:cxn modelId="{8A8AF0D7-0780-4D49-889F-928F6B409F7E}" srcId="{66CDA123-3348-4AF0-AADA-3222B03D149E}" destId="{03D14FA8-AE1D-45FF-8672-99019CF38244}" srcOrd="2" destOrd="0" parTransId="{5D948634-964D-409C-B96E-F051BB524600}" sibTransId="{0974844C-C1A4-4F40-8F2A-125788B6A34A}"/>
    <dgm:cxn modelId="{AE88FAD8-A2D8-4290-8C4A-24D1899F1591}" type="presOf" srcId="{67E38604-19C6-4672-88D1-4EE8D985DF61}" destId="{D70AFAD7-2AB7-4947-A0A8-D963F2AF3FF8}" srcOrd="0" destOrd="0" presId="urn:microsoft.com/office/officeart/2005/8/layout/hierarchy1"/>
    <dgm:cxn modelId="{D900A6DA-BD08-49B6-A954-C0B2CE0D2887}" type="presOf" srcId="{43502B78-5FFF-4E09-B6FA-2E855012269B}" destId="{6D329B49-9B56-4F11-93A6-018C545093D8}" srcOrd="0" destOrd="0" presId="urn:microsoft.com/office/officeart/2005/8/layout/hierarchy1"/>
    <dgm:cxn modelId="{D11E9BE2-C14E-481B-85FF-119CB5D99740}" type="presOf" srcId="{EFF78E0C-74F4-43E5-9F6C-27003136A0F4}" destId="{53BC8C82-4409-4017-8DFE-EA41EA177114}" srcOrd="0" destOrd="0" presId="urn:microsoft.com/office/officeart/2005/8/layout/hierarchy1"/>
    <dgm:cxn modelId="{0C2C41E8-B5FC-4BE7-A7D9-91929B5911A8}" type="presOf" srcId="{66CDA123-3348-4AF0-AADA-3222B03D149E}" destId="{90F08508-B0C3-45CE-A505-34144D048953}" srcOrd="0" destOrd="0" presId="urn:microsoft.com/office/officeart/2005/8/layout/hierarchy1"/>
    <dgm:cxn modelId="{1984E4E8-48A1-427F-866E-CCD5FEF3247B}" type="presOf" srcId="{CD54C292-EDC6-4E1D-9D27-3D63B19A77B2}" destId="{5F7BEF99-24C2-434F-9072-6D46EE473D9C}" srcOrd="0" destOrd="0" presId="urn:microsoft.com/office/officeart/2005/8/layout/hierarchy1"/>
    <dgm:cxn modelId="{CC7D75F9-0640-4765-A0B7-6DBAC0F2D899}" type="presOf" srcId="{353C7EE2-428F-4070-89AC-9E358E5873CB}" destId="{4A33896E-0551-4E0F-90FE-9E5B911AE303}" srcOrd="0" destOrd="0" presId="urn:microsoft.com/office/officeart/2005/8/layout/hierarchy1"/>
    <dgm:cxn modelId="{54F874FD-FC2B-4198-ABB6-C15157E10D6D}" type="presOf" srcId="{243D8BD8-36E2-4ED2-95B3-C1A5706182FD}" destId="{ADB58563-2264-4271-A48B-44C73607FE07}" srcOrd="0" destOrd="0" presId="urn:microsoft.com/office/officeart/2005/8/layout/hierarchy1"/>
    <dgm:cxn modelId="{6EE02EEE-809B-4A3D-8F45-FC1CC1A12FE5}" type="presParOf" srcId="{901F4E14-90B8-4B76-AC4D-3D0E24467AA4}" destId="{857E9C2A-2AD4-40E9-8A51-FDAC476476B0}" srcOrd="0" destOrd="0" presId="urn:microsoft.com/office/officeart/2005/8/layout/hierarchy1"/>
    <dgm:cxn modelId="{816B5B47-902F-46D0-BB12-B2D4D855D769}" type="presParOf" srcId="{857E9C2A-2AD4-40E9-8A51-FDAC476476B0}" destId="{1299B896-AB6B-47F4-B15D-5916C09C0BE4}" srcOrd="0" destOrd="0" presId="urn:microsoft.com/office/officeart/2005/8/layout/hierarchy1"/>
    <dgm:cxn modelId="{7CF3CC7B-16AD-48CE-847B-1F2D13E580EC}" type="presParOf" srcId="{1299B896-AB6B-47F4-B15D-5916C09C0BE4}" destId="{8BAFF25F-BB73-41D6-862A-B0D565D6FAF4}" srcOrd="0" destOrd="0" presId="urn:microsoft.com/office/officeart/2005/8/layout/hierarchy1"/>
    <dgm:cxn modelId="{0FD57F77-5E29-46F5-ADA9-3E359021D6EE}" type="presParOf" srcId="{1299B896-AB6B-47F4-B15D-5916C09C0BE4}" destId="{C9D61568-7C96-4206-9759-BF0866AF5EFE}" srcOrd="1" destOrd="0" presId="urn:microsoft.com/office/officeart/2005/8/layout/hierarchy1"/>
    <dgm:cxn modelId="{42BE11AC-95B4-4C17-9897-9A677E519999}" type="presParOf" srcId="{857E9C2A-2AD4-40E9-8A51-FDAC476476B0}" destId="{AEDB5381-013C-4013-8E57-B19F823E58FE}" srcOrd="1" destOrd="0" presId="urn:microsoft.com/office/officeart/2005/8/layout/hierarchy1"/>
    <dgm:cxn modelId="{C60D6656-4B43-49BC-ABE9-ED4D86CEC75E}" type="presParOf" srcId="{AEDB5381-013C-4013-8E57-B19F823E58FE}" destId="{1DECD75D-7E9A-4D38-B6AC-E8B35DFDC440}" srcOrd="0" destOrd="0" presId="urn:microsoft.com/office/officeart/2005/8/layout/hierarchy1"/>
    <dgm:cxn modelId="{F77606D7-0EA4-4F1B-A65B-B1B574F554F8}" type="presParOf" srcId="{AEDB5381-013C-4013-8E57-B19F823E58FE}" destId="{DCB9E75F-1CB0-4AE0-84DE-133ADB6A3E37}" srcOrd="1" destOrd="0" presId="urn:microsoft.com/office/officeart/2005/8/layout/hierarchy1"/>
    <dgm:cxn modelId="{53554B17-5AA2-42BD-AEA9-E38338E980B4}" type="presParOf" srcId="{DCB9E75F-1CB0-4AE0-84DE-133ADB6A3E37}" destId="{19F03E9E-C3CB-405D-957E-8319A1CF5F21}" srcOrd="0" destOrd="0" presId="urn:microsoft.com/office/officeart/2005/8/layout/hierarchy1"/>
    <dgm:cxn modelId="{20B033B0-562B-4766-8633-BCE45394154A}" type="presParOf" srcId="{19F03E9E-C3CB-405D-957E-8319A1CF5F21}" destId="{556055F6-DBF8-4EB1-95DD-503B73B9D21B}" srcOrd="0" destOrd="0" presId="urn:microsoft.com/office/officeart/2005/8/layout/hierarchy1"/>
    <dgm:cxn modelId="{B591C5AA-AE07-43B6-A99F-0F5C6C518F7D}" type="presParOf" srcId="{19F03E9E-C3CB-405D-957E-8319A1CF5F21}" destId="{90F08508-B0C3-45CE-A505-34144D048953}" srcOrd="1" destOrd="0" presId="urn:microsoft.com/office/officeart/2005/8/layout/hierarchy1"/>
    <dgm:cxn modelId="{A2265B5D-94A0-4E81-9BD3-2EFF3DFE5382}" type="presParOf" srcId="{DCB9E75F-1CB0-4AE0-84DE-133ADB6A3E37}" destId="{62A2C429-F769-4BE1-A024-244A5AFA3DD7}" srcOrd="1" destOrd="0" presId="urn:microsoft.com/office/officeart/2005/8/layout/hierarchy1"/>
    <dgm:cxn modelId="{B43A69B4-4EE0-49EF-AB8E-F9882D0FE757}" type="presParOf" srcId="{62A2C429-F769-4BE1-A024-244A5AFA3DD7}" destId="{33EBDE1A-6B63-4E9C-89D4-EF16605B10B7}" srcOrd="0" destOrd="0" presId="urn:microsoft.com/office/officeart/2005/8/layout/hierarchy1"/>
    <dgm:cxn modelId="{A3A35FD4-67DB-4F3C-939B-A77C715C7677}" type="presParOf" srcId="{62A2C429-F769-4BE1-A024-244A5AFA3DD7}" destId="{5B722F96-D407-4AB8-848B-C27308B25E61}" srcOrd="1" destOrd="0" presId="urn:microsoft.com/office/officeart/2005/8/layout/hierarchy1"/>
    <dgm:cxn modelId="{2277EE79-EC77-4BBE-A2BE-874F605409EC}" type="presParOf" srcId="{5B722F96-D407-4AB8-848B-C27308B25E61}" destId="{10ECC884-7FDD-4D91-9E9B-67FF453DDCF7}" srcOrd="0" destOrd="0" presId="urn:microsoft.com/office/officeart/2005/8/layout/hierarchy1"/>
    <dgm:cxn modelId="{DDA6F572-F1C7-4D53-BD8C-30C7AA4C5172}" type="presParOf" srcId="{10ECC884-7FDD-4D91-9E9B-67FF453DDCF7}" destId="{7BB6D968-9F5A-41A7-9BBA-099CB8E16893}" srcOrd="0" destOrd="0" presId="urn:microsoft.com/office/officeart/2005/8/layout/hierarchy1"/>
    <dgm:cxn modelId="{43393D15-0A8B-41C9-A6EA-97CD7147584B}" type="presParOf" srcId="{10ECC884-7FDD-4D91-9E9B-67FF453DDCF7}" destId="{6D329B49-9B56-4F11-93A6-018C545093D8}" srcOrd="1" destOrd="0" presId="urn:microsoft.com/office/officeart/2005/8/layout/hierarchy1"/>
    <dgm:cxn modelId="{3A03DC13-EC16-4BB6-A023-F4CD1EE88EEF}" type="presParOf" srcId="{5B722F96-D407-4AB8-848B-C27308B25E61}" destId="{72D8978A-5C8D-42B5-8AAD-ACB133850E66}" srcOrd="1" destOrd="0" presId="urn:microsoft.com/office/officeart/2005/8/layout/hierarchy1"/>
    <dgm:cxn modelId="{7C0DEF9A-4884-43D2-80F7-8B9EBFF716AD}" type="presParOf" srcId="{62A2C429-F769-4BE1-A024-244A5AFA3DD7}" destId="{810BA08C-10A7-40CA-9B33-FFCDF2CAD588}" srcOrd="2" destOrd="0" presId="urn:microsoft.com/office/officeart/2005/8/layout/hierarchy1"/>
    <dgm:cxn modelId="{C62AE081-F865-4733-8486-BE0F27A07CBA}" type="presParOf" srcId="{62A2C429-F769-4BE1-A024-244A5AFA3DD7}" destId="{50B3087B-3509-4E45-9B3C-28FBE664ECB5}" srcOrd="3" destOrd="0" presId="urn:microsoft.com/office/officeart/2005/8/layout/hierarchy1"/>
    <dgm:cxn modelId="{F5379580-AFE7-4EC5-8572-FF1CADD11665}" type="presParOf" srcId="{50B3087B-3509-4E45-9B3C-28FBE664ECB5}" destId="{14CE08F4-1F81-41A8-982D-DC876CFBBA22}" srcOrd="0" destOrd="0" presId="urn:microsoft.com/office/officeart/2005/8/layout/hierarchy1"/>
    <dgm:cxn modelId="{B4D64D0B-8A09-4288-905C-639E5F106DA3}" type="presParOf" srcId="{14CE08F4-1F81-41A8-982D-DC876CFBBA22}" destId="{CBAFC746-500C-4A5C-8A73-5CB3021F6A18}" srcOrd="0" destOrd="0" presId="urn:microsoft.com/office/officeart/2005/8/layout/hierarchy1"/>
    <dgm:cxn modelId="{19A3B852-FEB5-48E9-B901-066299AF1B48}" type="presParOf" srcId="{14CE08F4-1F81-41A8-982D-DC876CFBBA22}" destId="{ACAC7048-1C79-497D-BD41-026E8BD66323}" srcOrd="1" destOrd="0" presId="urn:microsoft.com/office/officeart/2005/8/layout/hierarchy1"/>
    <dgm:cxn modelId="{0C60ADC6-A5C5-46D5-AB9B-3E9686F78E85}" type="presParOf" srcId="{50B3087B-3509-4E45-9B3C-28FBE664ECB5}" destId="{FB72AB5E-AC5D-4470-9622-A94DA1ED8CA3}" srcOrd="1" destOrd="0" presId="urn:microsoft.com/office/officeart/2005/8/layout/hierarchy1"/>
    <dgm:cxn modelId="{D0B28544-6484-4905-9EE5-0A41EA536736}" type="presParOf" srcId="{62A2C429-F769-4BE1-A024-244A5AFA3DD7}" destId="{90763D95-09AA-49FA-BBA2-CE100805B6D9}" srcOrd="4" destOrd="0" presId="urn:microsoft.com/office/officeart/2005/8/layout/hierarchy1"/>
    <dgm:cxn modelId="{792A0EB6-2AB8-4F01-8583-9FD8C62276FF}" type="presParOf" srcId="{62A2C429-F769-4BE1-A024-244A5AFA3DD7}" destId="{ED556D6C-D402-443D-9EA7-D753232EAA82}" srcOrd="5" destOrd="0" presId="urn:microsoft.com/office/officeart/2005/8/layout/hierarchy1"/>
    <dgm:cxn modelId="{BB7DEDD8-549D-4A43-B65A-DD472BCF677C}" type="presParOf" srcId="{ED556D6C-D402-443D-9EA7-D753232EAA82}" destId="{1549F55E-24FE-48B5-9C94-51826B355733}" srcOrd="0" destOrd="0" presId="urn:microsoft.com/office/officeart/2005/8/layout/hierarchy1"/>
    <dgm:cxn modelId="{2DCB8D51-B964-44E5-AC28-7D56BE54D86C}" type="presParOf" srcId="{1549F55E-24FE-48B5-9C94-51826B355733}" destId="{C3998BA0-539F-44CE-84BA-4DEDF3EABE0F}" srcOrd="0" destOrd="0" presId="urn:microsoft.com/office/officeart/2005/8/layout/hierarchy1"/>
    <dgm:cxn modelId="{1118E1ED-8670-49E3-A36B-27CAEF16CAF1}" type="presParOf" srcId="{1549F55E-24FE-48B5-9C94-51826B355733}" destId="{76211B0B-A5F5-4F37-8220-BCEA93025D74}" srcOrd="1" destOrd="0" presId="urn:microsoft.com/office/officeart/2005/8/layout/hierarchy1"/>
    <dgm:cxn modelId="{157D264D-3264-488B-80E4-F488700F6709}" type="presParOf" srcId="{ED556D6C-D402-443D-9EA7-D753232EAA82}" destId="{27C2A7C2-2EF2-4A38-9C21-DC9FA610B5EF}" srcOrd="1" destOrd="0" presId="urn:microsoft.com/office/officeart/2005/8/layout/hierarchy1"/>
    <dgm:cxn modelId="{196ED403-A956-4E87-B0A0-B1B76B4BFBD6}" type="presParOf" srcId="{62A2C429-F769-4BE1-A024-244A5AFA3DD7}" destId="{AD54AEF9-1886-4F36-996F-EDA2F3F859CA}" srcOrd="6" destOrd="0" presId="urn:microsoft.com/office/officeart/2005/8/layout/hierarchy1"/>
    <dgm:cxn modelId="{F71197C0-A51F-4D2B-96BE-E6987011D974}" type="presParOf" srcId="{62A2C429-F769-4BE1-A024-244A5AFA3DD7}" destId="{82924236-4630-42A6-BFC6-ECC54A3DD405}" srcOrd="7" destOrd="0" presId="urn:microsoft.com/office/officeart/2005/8/layout/hierarchy1"/>
    <dgm:cxn modelId="{294A80C3-2913-432F-BF8D-CB319C8D2EA3}" type="presParOf" srcId="{82924236-4630-42A6-BFC6-ECC54A3DD405}" destId="{88ACC625-F34B-4ADE-86C0-C48FDF59A6BC}" srcOrd="0" destOrd="0" presId="urn:microsoft.com/office/officeart/2005/8/layout/hierarchy1"/>
    <dgm:cxn modelId="{7A8626DE-1519-469D-922C-260280AEC52D}" type="presParOf" srcId="{88ACC625-F34B-4ADE-86C0-C48FDF59A6BC}" destId="{9480741E-F63E-48E5-8A75-A0F70B49171F}" srcOrd="0" destOrd="0" presId="urn:microsoft.com/office/officeart/2005/8/layout/hierarchy1"/>
    <dgm:cxn modelId="{F6E70EEB-42B9-41EA-A64F-89362442E4CC}" type="presParOf" srcId="{88ACC625-F34B-4ADE-86C0-C48FDF59A6BC}" destId="{4734B604-5D9F-4973-9A3B-8BF68F960403}" srcOrd="1" destOrd="0" presId="urn:microsoft.com/office/officeart/2005/8/layout/hierarchy1"/>
    <dgm:cxn modelId="{79AD62D7-46C2-4A7C-8FE1-7395A4B07D9D}" type="presParOf" srcId="{82924236-4630-42A6-BFC6-ECC54A3DD405}" destId="{440A2ABF-A14C-477A-9371-01E9858A4040}" srcOrd="1" destOrd="0" presId="urn:microsoft.com/office/officeart/2005/8/layout/hierarchy1"/>
    <dgm:cxn modelId="{90203FAA-7A88-48C0-8242-8D558D77A7F9}" type="presParOf" srcId="{62A2C429-F769-4BE1-A024-244A5AFA3DD7}" destId="{4A33896E-0551-4E0F-90FE-9E5B911AE303}" srcOrd="8" destOrd="0" presId="urn:microsoft.com/office/officeart/2005/8/layout/hierarchy1"/>
    <dgm:cxn modelId="{C6D12938-5B4E-4D9C-9E99-C91360C4DC64}" type="presParOf" srcId="{62A2C429-F769-4BE1-A024-244A5AFA3DD7}" destId="{525E9AAD-FD68-4978-BADC-7044235CD499}" srcOrd="9" destOrd="0" presId="urn:microsoft.com/office/officeart/2005/8/layout/hierarchy1"/>
    <dgm:cxn modelId="{C55AC796-BADD-4A64-A9C7-ED56634D570B}" type="presParOf" srcId="{525E9AAD-FD68-4978-BADC-7044235CD499}" destId="{02B8ECA6-3D5F-4EB0-96D1-4743B7592D40}" srcOrd="0" destOrd="0" presId="urn:microsoft.com/office/officeart/2005/8/layout/hierarchy1"/>
    <dgm:cxn modelId="{4AB9191D-B246-4666-8D41-E6445CB6D99C}" type="presParOf" srcId="{02B8ECA6-3D5F-4EB0-96D1-4743B7592D40}" destId="{BA096D95-44F0-4C33-BEE4-710A0DC82F48}" srcOrd="0" destOrd="0" presId="urn:microsoft.com/office/officeart/2005/8/layout/hierarchy1"/>
    <dgm:cxn modelId="{CA8CD652-5825-4A77-A7A1-3853E81267AE}" type="presParOf" srcId="{02B8ECA6-3D5F-4EB0-96D1-4743B7592D40}" destId="{5F7BEF99-24C2-434F-9072-6D46EE473D9C}" srcOrd="1" destOrd="0" presId="urn:microsoft.com/office/officeart/2005/8/layout/hierarchy1"/>
    <dgm:cxn modelId="{45A0733F-4E53-4E60-8403-CEA1D20F8AA2}" type="presParOf" srcId="{525E9AAD-FD68-4978-BADC-7044235CD499}" destId="{BED669B1-6982-49B5-B7E4-9C885CF22F3A}" srcOrd="1" destOrd="0" presId="urn:microsoft.com/office/officeart/2005/8/layout/hierarchy1"/>
    <dgm:cxn modelId="{99FEB036-371E-49B4-AC98-16136E846C45}" type="presParOf" srcId="{62A2C429-F769-4BE1-A024-244A5AFA3DD7}" destId="{81B39456-EA11-41B1-90C3-B89631E3617E}" srcOrd="10" destOrd="0" presId="urn:microsoft.com/office/officeart/2005/8/layout/hierarchy1"/>
    <dgm:cxn modelId="{4A814299-5495-4995-935B-5F319E29AF09}" type="presParOf" srcId="{62A2C429-F769-4BE1-A024-244A5AFA3DD7}" destId="{A90EF5CD-96E0-4659-9689-2E0DAD57654C}" srcOrd="11" destOrd="0" presId="urn:microsoft.com/office/officeart/2005/8/layout/hierarchy1"/>
    <dgm:cxn modelId="{B92D1F3B-9309-4BE3-A85B-95B47E1870CB}" type="presParOf" srcId="{A90EF5CD-96E0-4659-9689-2E0DAD57654C}" destId="{EF8F8ECD-96B1-4295-AF65-FD13C64B1AD0}" srcOrd="0" destOrd="0" presId="urn:microsoft.com/office/officeart/2005/8/layout/hierarchy1"/>
    <dgm:cxn modelId="{495CC971-EC38-47B8-BC7F-22BC7FED3B2A}" type="presParOf" srcId="{EF8F8ECD-96B1-4295-AF65-FD13C64B1AD0}" destId="{0AC74017-AFF3-4C4A-813D-90FAF48CE4C4}" srcOrd="0" destOrd="0" presId="urn:microsoft.com/office/officeart/2005/8/layout/hierarchy1"/>
    <dgm:cxn modelId="{B3091906-7081-4341-9677-4EFC2790FA7A}" type="presParOf" srcId="{EF8F8ECD-96B1-4295-AF65-FD13C64B1AD0}" destId="{D70AFAD7-2AB7-4947-A0A8-D963F2AF3FF8}" srcOrd="1" destOrd="0" presId="urn:microsoft.com/office/officeart/2005/8/layout/hierarchy1"/>
    <dgm:cxn modelId="{A007F658-24FE-4DAA-BFE2-19BBA0D4F3EF}" type="presParOf" srcId="{A90EF5CD-96E0-4659-9689-2E0DAD57654C}" destId="{98364DE0-3BBD-4A76-BEA8-FD2F70E4185E}" srcOrd="1" destOrd="0" presId="urn:microsoft.com/office/officeart/2005/8/layout/hierarchy1"/>
    <dgm:cxn modelId="{125854FA-E452-41FF-8A85-3A71A1FCB437}" type="presParOf" srcId="{AEDB5381-013C-4013-8E57-B19F823E58FE}" destId="{EC4CDBFF-3FAC-4E67-B3ED-FF9A4C2F4EA0}" srcOrd="2" destOrd="0" presId="urn:microsoft.com/office/officeart/2005/8/layout/hierarchy1"/>
    <dgm:cxn modelId="{8397E6FF-28AF-44CE-96DA-8A470C9ACCC3}" type="presParOf" srcId="{AEDB5381-013C-4013-8E57-B19F823E58FE}" destId="{57A5DC58-A028-424B-8590-D972EDA78178}" srcOrd="3" destOrd="0" presId="urn:microsoft.com/office/officeart/2005/8/layout/hierarchy1"/>
    <dgm:cxn modelId="{D48C380A-03AC-4B01-A3B0-63266378C6C6}" type="presParOf" srcId="{57A5DC58-A028-424B-8590-D972EDA78178}" destId="{799E4280-B795-4FD1-A81D-B73BF1C7BA0B}" srcOrd="0" destOrd="0" presId="urn:microsoft.com/office/officeart/2005/8/layout/hierarchy1"/>
    <dgm:cxn modelId="{F3475366-EBF5-4C82-B9B1-EEFBD6BB6481}" type="presParOf" srcId="{799E4280-B795-4FD1-A81D-B73BF1C7BA0B}" destId="{CF94FE77-2EDA-48FA-8FFF-8FAEC96D45B7}" srcOrd="0" destOrd="0" presId="urn:microsoft.com/office/officeart/2005/8/layout/hierarchy1"/>
    <dgm:cxn modelId="{49E489E1-DEFA-4F99-9D74-A6E8B6250BC8}" type="presParOf" srcId="{799E4280-B795-4FD1-A81D-B73BF1C7BA0B}" destId="{53BC8C82-4409-4017-8DFE-EA41EA177114}" srcOrd="1" destOrd="0" presId="urn:microsoft.com/office/officeart/2005/8/layout/hierarchy1"/>
    <dgm:cxn modelId="{C813AC49-ABB0-48C2-B792-FFBC871F9593}" type="presParOf" srcId="{57A5DC58-A028-424B-8590-D972EDA78178}" destId="{9BBFAE3F-D645-433A-A439-6F00B3FC5FC3}" srcOrd="1" destOrd="0" presId="urn:microsoft.com/office/officeart/2005/8/layout/hierarchy1"/>
    <dgm:cxn modelId="{5A7A7320-CA64-46D2-8B70-E577BDA4EC9C}" type="presParOf" srcId="{9BBFAE3F-D645-433A-A439-6F00B3FC5FC3}" destId="{ADB58563-2264-4271-A48B-44C73607FE07}" srcOrd="0" destOrd="0" presId="urn:microsoft.com/office/officeart/2005/8/layout/hierarchy1"/>
    <dgm:cxn modelId="{9E62E59B-1621-415C-9207-28B4EE229FE1}" type="presParOf" srcId="{9BBFAE3F-D645-433A-A439-6F00B3FC5FC3}" destId="{8972C0C2-5D19-44B3-B348-13FA945AAA9E}" srcOrd="1" destOrd="0" presId="urn:microsoft.com/office/officeart/2005/8/layout/hierarchy1"/>
    <dgm:cxn modelId="{794CB349-0E50-4EB1-A9D6-2AB8A03673E1}" type="presParOf" srcId="{8972C0C2-5D19-44B3-B348-13FA945AAA9E}" destId="{1AC58EED-1618-4CDD-9674-9783B7B10C3C}" srcOrd="0" destOrd="0" presId="urn:microsoft.com/office/officeart/2005/8/layout/hierarchy1"/>
    <dgm:cxn modelId="{42513740-60B6-468C-B6EB-22642B390A22}" type="presParOf" srcId="{1AC58EED-1618-4CDD-9674-9783B7B10C3C}" destId="{1D35A1F3-4738-40B5-B5F7-99036969D1EC}" srcOrd="0" destOrd="0" presId="urn:microsoft.com/office/officeart/2005/8/layout/hierarchy1"/>
    <dgm:cxn modelId="{8E92CDC1-5B1E-47E2-9000-18326B91AC49}" type="presParOf" srcId="{1AC58EED-1618-4CDD-9674-9783B7B10C3C}" destId="{BEB2F61C-E4D8-492A-9DFF-00F42BAD1A1E}" srcOrd="1" destOrd="0" presId="urn:microsoft.com/office/officeart/2005/8/layout/hierarchy1"/>
    <dgm:cxn modelId="{CDE800B8-4E5B-4652-A4F6-AB5AA359E063}" type="presParOf" srcId="{8972C0C2-5D19-44B3-B348-13FA945AAA9E}" destId="{4EDAAB37-07FC-4C7C-AE4A-BC3684E68AA2}" srcOrd="1" destOrd="0" presId="urn:microsoft.com/office/officeart/2005/8/layout/hierarchy1"/>
    <dgm:cxn modelId="{63F1DBE0-E1E6-4C8F-B19B-C0B250A1A408}" type="presParOf" srcId="{9BBFAE3F-D645-433A-A439-6F00B3FC5FC3}" destId="{BC3BC6FF-12DD-45D8-9BE7-7500B5E48C5C}" srcOrd="2" destOrd="0" presId="urn:microsoft.com/office/officeart/2005/8/layout/hierarchy1"/>
    <dgm:cxn modelId="{53CAA09F-F470-4ADE-AB5B-D4E2CB133168}" type="presParOf" srcId="{9BBFAE3F-D645-433A-A439-6F00B3FC5FC3}" destId="{56471DE6-02D8-4059-AFD8-ECE0ADB4BA9D}" srcOrd="3" destOrd="0" presId="urn:microsoft.com/office/officeart/2005/8/layout/hierarchy1"/>
    <dgm:cxn modelId="{555BD163-C8FE-4AD2-9FA5-5F0716123D34}" type="presParOf" srcId="{56471DE6-02D8-4059-AFD8-ECE0ADB4BA9D}" destId="{C6A210DA-E56B-4C46-BA8E-A3759F25F001}" srcOrd="0" destOrd="0" presId="urn:microsoft.com/office/officeart/2005/8/layout/hierarchy1"/>
    <dgm:cxn modelId="{2164A28B-8B08-47F2-930E-4436F9674F06}" type="presParOf" srcId="{C6A210DA-E56B-4C46-BA8E-A3759F25F001}" destId="{B79C0F0C-0D97-4211-90CE-189C53F9D606}" srcOrd="0" destOrd="0" presId="urn:microsoft.com/office/officeart/2005/8/layout/hierarchy1"/>
    <dgm:cxn modelId="{35387AFF-83DF-4975-B018-90DDD8E8C529}" type="presParOf" srcId="{C6A210DA-E56B-4C46-BA8E-A3759F25F001}" destId="{E9572743-05B5-4C20-9320-55A6383ACED3}" srcOrd="1" destOrd="0" presId="urn:microsoft.com/office/officeart/2005/8/layout/hierarchy1"/>
    <dgm:cxn modelId="{E1A02BDF-C801-4F4B-BFF2-BCF7F15E7B6E}" type="presParOf" srcId="{56471DE6-02D8-4059-AFD8-ECE0ADB4BA9D}" destId="{7FF455C8-006C-4E3F-859B-9FF834AD6A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01B44-9776-45F1-AB08-FB63D5E70752}"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ru-RU"/>
        </a:p>
      </dgm:t>
    </dgm:pt>
    <dgm:pt modelId="{9AD67811-D6D1-47D2-AF7E-3317D324E785}">
      <dgm:prSet phldrT="[Текст]"/>
      <dgm:spPr/>
      <dgm:t>
        <a:bodyPr/>
        <a:lstStyle/>
        <a:p>
          <a:r>
            <a:rPr lang="ba-RU" dirty="0">
              <a:solidFill>
                <a:srgbClr val="FF0000"/>
              </a:solidFill>
              <a:latin typeface="Times New Roman" pitchFamily="18" charset="0"/>
              <a:cs typeface="Times New Roman" pitchFamily="18" charset="0"/>
            </a:rPr>
            <a:t>Эпоста тәбиғәтте һаҡлау темаһы</a:t>
          </a:r>
          <a:endParaRPr lang="ru-RU" dirty="0">
            <a:solidFill>
              <a:srgbClr val="FF0000"/>
            </a:solidFill>
          </a:endParaRPr>
        </a:p>
      </dgm:t>
    </dgm:pt>
    <dgm:pt modelId="{39B2C5A7-E427-43BA-B173-C84114BD5967}" type="parTrans" cxnId="{4CD1798F-FDBD-4A25-A165-2A9A17D6ED19}">
      <dgm:prSet/>
      <dgm:spPr/>
      <dgm:t>
        <a:bodyPr/>
        <a:lstStyle/>
        <a:p>
          <a:endParaRPr lang="ru-RU"/>
        </a:p>
      </dgm:t>
    </dgm:pt>
    <dgm:pt modelId="{64BA4ADC-64AF-41B5-8FA7-DAA24339D598}" type="sibTrans" cxnId="{4CD1798F-FDBD-4A25-A165-2A9A17D6ED19}">
      <dgm:prSet/>
      <dgm:spPr/>
      <dgm:t>
        <a:bodyPr/>
        <a:lstStyle/>
        <a:p>
          <a:endParaRPr lang="ru-RU"/>
        </a:p>
      </dgm:t>
    </dgm:pt>
    <dgm:pt modelId="{737EE1C6-61B5-40AD-9AAE-E4F99B988843}">
      <dgm:prSet phldrT="[Текст]"/>
      <dgm:spPr/>
      <dgm:t>
        <a:bodyPr/>
        <a:lstStyle/>
        <a:p>
          <a:r>
            <a:rPr lang="ba-RU" dirty="0">
              <a:solidFill>
                <a:srgbClr val="FF0000"/>
              </a:solidFill>
              <a:latin typeface="Times New Roman" pitchFamily="18" charset="0"/>
              <a:cs typeface="Times New Roman" pitchFamily="18" charset="0"/>
            </a:rPr>
            <a:t>Аҡҡош – изге ҡош</a:t>
          </a:r>
          <a:endParaRPr lang="ru-RU" dirty="0">
            <a:solidFill>
              <a:srgbClr val="FF0000"/>
            </a:solidFill>
          </a:endParaRPr>
        </a:p>
      </dgm:t>
    </dgm:pt>
    <dgm:pt modelId="{0882584F-4F61-4C60-B781-C3CA2BBD025A}" type="parTrans" cxnId="{6B56BA29-3D72-494C-968C-60B7598E36BF}">
      <dgm:prSet/>
      <dgm:spPr/>
      <dgm:t>
        <a:bodyPr/>
        <a:lstStyle/>
        <a:p>
          <a:endParaRPr lang="ru-RU"/>
        </a:p>
      </dgm:t>
    </dgm:pt>
    <dgm:pt modelId="{FFDEFDA9-E765-43CC-8E00-FE95FB27F417}" type="sibTrans" cxnId="{6B56BA29-3D72-494C-968C-60B7598E36BF}">
      <dgm:prSet/>
      <dgm:spPr/>
      <dgm:t>
        <a:bodyPr/>
        <a:lstStyle/>
        <a:p>
          <a:endParaRPr lang="ru-RU"/>
        </a:p>
      </dgm:t>
    </dgm:pt>
    <dgm:pt modelId="{020AFC04-AFA9-4000-AF65-61ED4F4D8E2A}">
      <dgm:prSet phldrT="[Текст]"/>
      <dgm:spPr/>
      <dgm:t>
        <a:bodyPr/>
        <a:lstStyle/>
        <a:p>
          <a:r>
            <a:rPr lang="be-BY" dirty="0">
              <a:solidFill>
                <a:srgbClr val="FF0000"/>
              </a:solidFill>
            </a:rPr>
            <a:t>Аҡҡошто үлтерергә ярамай</a:t>
          </a:r>
          <a:endParaRPr lang="ru-RU" dirty="0">
            <a:solidFill>
              <a:srgbClr val="FF0000"/>
            </a:solidFill>
          </a:endParaRPr>
        </a:p>
      </dgm:t>
    </dgm:pt>
    <dgm:pt modelId="{E86C18EA-822C-4914-92CA-5214C3A143AF}" type="parTrans" cxnId="{7F808C52-8847-464A-8F62-7C762C883DD6}">
      <dgm:prSet/>
      <dgm:spPr/>
      <dgm:t>
        <a:bodyPr/>
        <a:lstStyle/>
        <a:p>
          <a:endParaRPr lang="ru-RU"/>
        </a:p>
      </dgm:t>
    </dgm:pt>
    <dgm:pt modelId="{26E32D3D-5A39-4849-AD37-CB8479BD5D04}" type="sibTrans" cxnId="{7F808C52-8847-464A-8F62-7C762C883DD6}">
      <dgm:prSet/>
      <dgm:spPr/>
      <dgm:t>
        <a:bodyPr/>
        <a:lstStyle/>
        <a:p>
          <a:endParaRPr lang="ru-RU"/>
        </a:p>
      </dgm:t>
    </dgm:pt>
    <dgm:pt modelId="{351912E1-E3A1-463D-9F43-4EA54818D43C}">
      <dgm:prSet phldrT="[Текст]"/>
      <dgm:spPr/>
      <dgm:t>
        <a:bodyPr/>
        <a:lstStyle/>
        <a:p>
          <a:r>
            <a:rPr lang="be-BY" dirty="0">
              <a:solidFill>
                <a:srgbClr val="FF0000"/>
              </a:solidFill>
            </a:rPr>
            <a:t>Аҡҡошто ашарға ярамай</a:t>
          </a:r>
          <a:endParaRPr lang="ru-RU" dirty="0">
            <a:solidFill>
              <a:srgbClr val="FF0000"/>
            </a:solidFill>
          </a:endParaRPr>
        </a:p>
      </dgm:t>
    </dgm:pt>
    <dgm:pt modelId="{A27C7F2F-E264-43CA-B914-E3F36EC551B7}" type="parTrans" cxnId="{17BF97DC-B226-45A3-86A0-C851A1384135}">
      <dgm:prSet/>
      <dgm:spPr/>
      <dgm:t>
        <a:bodyPr/>
        <a:lstStyle/>
        <a:p>
          <a:endParaRPr lang="ru-RU"/>
        </a:p>
      </dgm:t>
    </dgm:pt>
    <dgm:pt modelId="{61E29E80-89D8-4588-8A84-5B22C2F7B1B2}" type="sibTrans" cxnId="{17BF97DC-B226-45A3-86A0-C851A1384135}">
      <dgm:prSet/>
      <dgm:spPr/>
      <dgm:t>
        <a:bodyPr/>
        <a:lstStyle/>
        <a:p>
          <a:endParaRPr lang="ru-RU"/>
        </a:p>
      </dgm:t>
    </dgm:pt>
    <dgm:pt modelId="{DBE8F113-D505-4275-97CE-C7BAF1EDA7FD}">
      <dgm:prSet phldrT="[Текст]"/>
      <dgm:spPr/>
      <dgm:t>
        <a:bodyPr/>
        <a:lstStyle/>
        <a:p>
          <a:r>
            <a:rPr lang="ba-RU" dirty="0">
              <a:solidFill>
                <a:srgbClr val="FF0000"/>
              </a:solidFill>
              <a:latin typeface="Times New Roman" pitchFamily="18" charset="0"/>
              <a:cs typeface="Times New Roman" pitchFamily="18" charset="0"/>
            </a:rPr>
            <a:t>Бөтә нәмә тәбиғәт ҡанунына буйһона</a:t>
          </a:r>
          <a:endParaRPr lang="ru-RU" dirty="0">
            <a:solidFill>
              <a:srgbClr val="FF0000"/>
            </a:solidFill>
          </a:endParaRPr>
        </a:p>
      </dgm:t>
    </dgm:pt>
    <dgm:pt modelId="{7B3EC0FF-576D-4D9C-B9DF-2AC5FF542CA9}" type="parTrans" cxnId="{8A86E63F-FB29-403F-BFE4-B5EB18B1E795}">
      <dgm:prSet/>
      <dgm:spPr/>
      <dgm:t>
        <a:bodyPr/>
        <a:lstStyle/>
        <a:p>
          <a:endParaRPr lang="ru-RU"/>
        </a:p>
      </dgm:t>
    </dgm:pt>
    <dgm:pt modelId="{017CB24D-541B-400E-B689-2B8DE0E50018}" type="sibTrans" cxnId="{8A86E63F-FB29-403F-BFE4-B5EB18B1E795}">
      <dgm:prSet/>
      <dgm:spPr/>
      <dgm:t>
        <a:bodyPr/>
        <a:lstStyle/>
        <a:p>
          <a:endParaRPr lang="ru-RU"/>
        </a:p>
      </dgm:t>
    </dgm:pt>
    <dgm:pt modelId="{1F721BAC-1D05-4DA1-A129-FB6A21E1C5FC}">
      <dgm:prSet phldrT="[Текст]"/>
      <dgm:spPr/>
      <dgm:t>
        <a:bodyPr/>
        <a:lstStyle/>
        <a:p>
          <a:r>
            <a:rPr lang="ba-RU" dirty="0">
              <a:solidFill>
                <a:srgbClr val="FF0000"/>
              </a:solidFill>
            </a:rPr>
            <a:t>Көслө – көсһөҙҙө ейә</a:t>
          </a:r>
          <a:endParaRPr lang="ru-RU" dirty="0">
            <a:solidFill>
              <a:srgbClr val="FF0000"/>
            </a:solidFill>
          </a:endParaRPr>
        </a:p>
      </dgm:t>
    </dgm:pt>
    <dgm:pt modelId="{E25E7BEA-96ED-408F-A673-F299604285F3}" type="parTrans" cxnId="{3E503C64-339D-47CC-91AE-18C1CDF6A07D}">
      <dgm:prSet/>
      <dgm:spPr/>
      <dgm:t>
        <a:bodyPr/>
        <a:lstStyle/>
        <a:p>
          <a:endParaRPr lang="ru-RU"/>
        </a:p>
      </dgm:t>
    </dgm:pt>
    <dgm:pt modelId="{7447E5E5-3C3A-4E94-83B9-D0FAF4350FAB}" type="sibTrans" cxnId="{3E503C64-339D-47CC-91AE-18C1CDF6A07D}">
      <dgm:prSet/>
      <dgm:spPr/>
      <dgm:t>
        <a:bodyPr/>
        <a:lstStyle/>
        <a:p>
          <a:endParaRPr lang="ru-RU"/>
        </a:p>
      </dgm:t>
    </dgm:pt>
    <dgm:pt modelId="{F1834C44-963E-4322-87EB-2156660F13E7}">
      <dgm:prSet phldrT="[Текст]"/>
      <dgm:spPr/>
      <dgm:t>
        <a:bodyPr/>
        <a:lstStyle/>
        <a:p>
          <a:r>
            <a:rPr lang="ba-RU" dirty="0">
              <a:solidFill>
                <a:srgbClr val="FF0000"/>
              </a:solidFill>
            </a:rPr>
            <a:t>Изгелеккә изгелек менән яуап ҡайтарыу </a:t>
          </a:r>
          <a:endParaRPr lang="ru-RU" dirty="0">
            <a:solidFill>
              <a:srgbClr val="FF0000"/>
            </a:solidFill>
          </a:endParaRPr>
        </a:p>
      </dgm:t>
    </dgm:pt>
    <dgm:pt modelId="{787413DA-A51F-4AB4-AB23-76F0DC63BE9A}" type="parTrans" cxnId="{3BC128CB-A172-4B2C-A653-3B45ECF8E910}">
      <dgm:prSet/>
      <dgm:spPr/>
    </dgm:pt>
    <dgm:pt modelId="{21566A2E-D9B1-410C-A149-5FF20F6046FF}" type="sibTrans" cxnId="{3BC128CB-A172-4B2C-A653-3B45ECF8E910}">
      <dgm:prSet/>
      <dgm:spPr/>
    </dgm:pt>
    <dgm:pt modelId="{64A1CFC8-F032-41AE-BB9E-E0C975DFB107}" type="pres">
      <dgm:prSet presAssocID="{2A901B44-9776-45F1-AB08-FB63D5E70752}" presName="hierChild1" presStyleCnt="0">
        <dgm:presLayoutVars>
          <dgm:chPref val="1"/>
          <dgm:dir/>
          <dgm:animOne val="branch"/>
          <dgm:animLvl val="lvl"/>
          <dgm:resizeHandles/>
        </dgm:presLayoutVars>
      </dgm:prSet>
      <dgm:spPr/>
    </dgm:pt>
    <dgm:pt modelId="{1938974A-D0E6-49CC-ABA3-AF2DDEEE60B0}" type="pres">
      <dgm:prSet presAssocID="{9AD67811-D6D1-47D2-AF7E-3317D324E785}" presName="hierRoot1" presStyleCnt="0"/>
      <dgm:spPr/>
    </dgm:pt>
    <dgm:pt modelId="{BBA6E1A4-5C9A-40E9-B38C-6DE149DD99E7}" type="pres">
      <dgm:prSet presAssocID="{9AD67811-D6D1-47D2-AF7E-3317D324E785}" presName="composite" presStyleCnt="0"/>
      <dgm:spPr/>
    </dgm:pt>
    <dgm:pt modelId="{FF412F35-F2F2-4EA9-82BA-CE410733721D}" type="pres">
      <dgm:prSet presAssocID="{9AD67811-D6D1-47D2-AF7E-3317D324E785}" presName="background" presStyleLbl="node0" presStyleIdx="0" presStyleCnt="1"/>
      <dgm:spPr/>
    </dgm:pt>
    <dgm:pt modelId="{B38DB057-00A8-48B2-B05D-A3D7C3F7A785}" type="pres">
      <dgm:prSet presAssocID="{9AD67811-D6D1-47D2-AF7E-3317D324E785}" presName="text" presStyleLbl="fgAcc0" presStyleIdx="0" presStyleCnt="1">
        <dgm:presLayoutVars>
          <dgm:chPref val="3"/>
        </dgm:presLayoutVars>
      </dgm:prSet>
      <dgm:spPr/>
    </dgm:pt>
    <dgm:pt modelId="{D7983C93-55B6-4160-80E4-CCE881AF15D1}" type="pres">
      <dgm:prSet presAssocID="{9AD67811-D6D1-47D2-AF7E-3317D324E785}" presName="hierChild2" presStyleCnt="0"/>
      <dgm:spPr/>
    </dgm:pt>
    <dgm:pt modelId="{F8427311-3FD4-43C0-9177-03A2E377D48B}" type="pres">
      <dgm:prSet presAssocID="{0882584F-4F61-4C60-B781-C3CA2BBD025A}" presName="Name10" presStyleLbl="parChTrans1D2" presStyleIdx="0" presStyleCnt="2"/>
      <dgm:spPr/>
    </dgm:pt>
    <dgm:pt modelId="{EC580A40-3ED3-41D9-93C8-03DDC57D9BE6}" type="pres">
      <dgm:prSet presAssocID="{737EE1C6-61B5-40AD-9AAE-E4F99B988843}" presName="hierRoot2" presStyleCnt="0"/>
      <dgm:spPr/>
    </dgm:pt>
    <dgm:pt modelId="{783E1F43-5465-46A5-B7DF-DCABCDC4E4D1}" type="pres">
      <dgm:prSet presAssocID="{737EE1C6-61B5-40AD-9AAE-E4F99B988843}" presName="composite2" presStyleCnt="0"/>
      <dgm:spPr/>
    </dgm:pt>
    <dgm:pt modelId="{90FCD6AF-5188-433B-93FD-C086E0CF24EE}" type="pres">
      <dgm:prSet presAssocID="{737EE1C6-61B5-40AD-9AAE-E4F99B988843}" presName="background2" presStyleLbl="node2" presStyleIdx="0" presStyleCnt="2"/>
      <dgm:spPr/>
    </dgm:pt>
    <dgm:pt modelId="{01FD56C2-C4CE-4C44-B261-8DF9E8072338}" type="pres">
      <dgm:prSet presAssocID="{737EE1C6-61B5-40AD-9AAE-E4F99B988843}" presName="text2" presStyleLbl="fgAcc2" presStyleIdx="0" presStyleCnt="2">
        <dgm:presLayoutVars>
          <dgm:chPref val="3"/>
        </dgm:presLayoutVars>
      </dgm:prSet>
      <dgm:spPr/>
    </dgm:pt>
    <dgm:pt modelId="{20393878-4FE2-4055-AF1D-6D2826AB2FA5}" type="pres">
      <dgm:prSet presAssocID="{737EE1C6-61B5-40AD-9AAE-E4F99B988843}" presName="hierChild3" presStyleCnt="0"/>
      <dgm:spPr/>
    </dgm:pt>
    <dgm:pt modelId="{1FFC924C-0D61-4D6A-ABB0-0D761290274D}" type="pres">
      <dgm:prSet presAssocID="{E86C18EA-822C-4914-92CA-5214C3A143AF}" presName="Name17" presStyleLbl="parChTrans1D3" presStyleIdx="0" presStyleCnt="4"/>
      <dgm:spPr/>
    </dgm:pt>
    <dgm:pt modelId="{B315D716-28BE-46B5-9761-976B134AD883}" type="pres">
      <dgm:prSet presAssocID="{020AFC04-AFA9-4000-AF65-61ED4F4D8E2A}" presName="hierRoot3" presStyleCnt="0"/>
      <dgm:spPr/>
    </dgm:pt>
    <dgm:pt modelId="{502C4F64-24E0-4F2E-B115-DFA7C1DA5DE8}" type="pres">
      <dgm:prSet presAssocID="{020AFC04-AFA9-4000-AF65-61ED4F4D8E2A}" presName="composite3" presStyleCnt="0"/>
      <dgm:spPr/>
    </dgm:pt>
    <dgm:pt modelId="{41DF9593-89D6-4260-9F14-66920EBDA38C}" type="pres">
      <dgm:prSet presAssocID="{020AFC04-AFA9-4000-AF65-61ED4F4D8E2A}" presName="background3" presStyleLbl="node3" presStyleIdx="0" presStyleCnt="4"/>
      <dgm:spPr/>
    </dgm:pt>
    <dgm:pt modelId="{1FFF8955-DCA8-4F54-A264-9563E28A6CC5}" type="pres">
      <dgm:prSet presAssocID="{020AFC04-AFA9-4000-AF65-61ED4F4D8E2A}" presName="text3" presStyleLbl="fgAcc3" presStyleIdx="0" presStyleCnt="4">
        <dgm:presLayoutVars>
          <dgm:chPref val="3"/>
        </dgm:presLayoutVars>
      </dgm:prSet>
      <dgm:spPr/>
    </dgm:pt>
    <dgm:pt modelId="{B6214909-FBE8-4161-AA82-AE84D376DC80}" type="pres">
      <dgm:prSet presAssocID="{020AFC04-AFA9-4000-AF65-61ED4F4D8E2A}" presName="hierChild4" presStyleCnt="0"/>
      <dgm:spPr/>
    </dgm:pt>
    <dgm:pt modelId="{46D6E385-6271-4108-9F55-B2EE82291C48}" type="pres">
      <dgm:prSet presAssocID="{A27C7F2F-E264-43CA-B914-E3F36EC551B7}" presName="Name17" presStyleLbl="parChTrans1D3" presStyleIdx="1" presStyleCnt="4"/>
      <dgm:spPr/>
    </dgm:pt>
    <dgm:pt modelId="{92A31F68-221E-4560-8EFD-9BB829E5154F}" type="pres">
      <dgm:prSet presAssocID="{351912E1-E3A1-463D-9F43-4EA54818D43C}" presName="hierRoot3" presStyleCnt="0"/>
      <dgm:spPr/>
    </dgm:pt>
    <dgm:pt modelId="{D81FA770-122F-400C-BCE2-6EF388426E16}" type="pres">
      <dgm:prSet presAssocID="{351912E1-E3A1-463D-9F43-4EA54818D43C}" presName="composite3" presStyleCnt="0"/>
      <dgm:spPr/>
    </dgm:pt>
    <dgm:pt modelId="{E30D58D4-B739-4F2F-BC41-239A3D87A2FE}" type="pres">
      <dgm:prSet presAssocID="{351912E1-E3A1-463D-9F43-4EA54818D43C}" presName="background3" presStyleLbl="node3" presStyleIdx="1" presStyleCnt="4"/>
      <dgm:spPr/>
    </dgm:pt>
    <dgm:pt modelId="{A2DF89D8-3C74-4EF0-BB81-8842AAF8682B}" type="pres">
      <dgm:prSet presAssocID="{351912E1-E3A1-463D-9F43-4EA54818D43C}" presName="text3" presStyleLbl="fgAcc3" presStyleIdx="1" presStyleCnt="4">
        <dgm:presLayoutVars>
          <dgm:chPref val="3"/>
        </dgm:presLayoutVars>
      </dgm:prSet>
      <dgm:spPr/>
    </dgm:pt>
    <dgm:pt modelId="{B3FA86E5-AB21-4157-9B95-D4B8596FABD9}" type="pres">
      <dgm:prSet presAssocID="{351912E1-E3A1-463D-9F43-4EA54818D43C}" presName="hierChild4" presStyleCnt="0"/>
      <dgm:spPr/>
    </dgm:pt>
    <dgm:pt modelId="{11812727-6384-4A0B-A450-7356C93CA4EB}" type="pres">
      <dgm:prSet presAssocID="{7B3EC0FF-576D-4D9C-B9DF-2AC5FF542CA9}" presName="Name10" presStyleLbl="parChTrans1D2" presStyleIdx="1" presStyleCnt="2"/>
      <dgm:spPr/>
    </dgm:pt>
    <dgm:pt modelId="{7EEC35E1-B246-4BE2-9E2B-31DCB5897E3D}" type="pres">
      <dgm:prSet presAssocID="{DBE8F113-D505-4275-97CE-C7BAF1EDA7FD}" presName="hierRoot2" presStyleCnt="0"/>
      <dgm:spPr/>
    </dgm:pt>
    <dgm:pt modelId="{C474B605-C428-406F-A61C-0ADCAA807555}" type="pres">
      <dgm:prSet presAssocID="{DBE8F113-D505-4275-97CE-C7BAF1EDA7FD}" presName="composite2" presStyleCnt="0"/>
      <dgm:spPr/>
    </dgm:pt>
    <dgm:pt modelId="{FBDBD2CB-A53B-4209-AC19-1EC6BCFEF6A6}" type="pres">
      <dgm:prSet presAssocID="{DBE8F113-D505-4275-97CE-C7BAF1EDA7FD}" presName="background2" presStyleLbl="node2" presStyleIdx="1" presStyleCnt="2"/>
      <dgm:spPr/>
    </dgm:pt>
    <dgm:pt modelId="{3046414A-F6E4-4A89-B32D-101BF52545DC}" type="pres">
      <dgm:prSet presAssocID="{DBE8F113-D505-4275-97CE-C7BAF1EDA7FD}" presName="text2" presStyleLbl="fgAcc2" presStyleIdx="1" presStyleCnt="2">
        <dgm:presLayoutVars>
          <dgm:chPref val="3"/>
        </dgm:presLayoutVars>
      </dgm:prSet>
      <dgm:spPr/>
    </dgm:pt>
    <dgm:pt modelId="{1BD5C37D-73FA-4FFB-BA6D-A76C4A1790EE}" type="pres">
      <dgm:prSet presAssocID="{DBE8F113-D505-4275-97CE-C7BAF1EDA7FD}" presName="hierChild3" presStyleCnt="0"/>
      <dgm:spPr/>
    </dgm:pt>
    <dgm:pt modelId="{A988CFBA-3C06-4124-BEBE-02F2691CE702}" type="pres">
      <dgm:prSet presAssocID="{787413DA-A51F-4AB4-AB23-76F0DC63BE9A}" presName="Name17" presStyleLbl="parChTrans1D3" presStyleIdx="2" presStyleCnt="4"/>
      <dgm:spPr/>
    </dgm:pt>
    <dgm:pt modelId="{46D185A3-B0B1-4781-AA3E-EB6531ECAAEF}" type="pres">
      <dgm:prSet presAssocID="{F1834C44-963E-4322-87EB-2156660F13E7}" presName="hierRoot3" presStyleCnt="0"/>
      <dgm:spPr/>
    </dgm:pt>
    <dgm:pt modelId="{FCADBBBD-2966-4567-B549-C09DAB257F07}" type="pres">
      <dgm:prSet presAssocID="{F1834C44-963E-4322-87EB-2156660F13E7}" presName="composite3" presStyleCnt="0"/>
      <dgm:spPr/>
    </dgm:pt>
    <dgm:pt modelId="{6F2A10F1-ACC7-446A-AA24-737FE3B56718}" type="pres">
      <dgm:prSet presAssocID="{F1834C44-963E-4322-87EB-2156660F13E7}" presName="background3" presStyleLbl="node3" presStyleIdx="2" presStyleCnt="4"/>
      <dgm:spPr/>
    </dgm:pt>
    <dgm:pt modelId="{B4F6A0A5-881A-4DF4-B83D-9E06CF30AD0E}" type="pres">
      <dgm:prSet presAssocID="{F1834C44-963E-4322-87EB-2156660F13E7}" presName="text3" presStyleLbl="fgAcc3" presStyleIdx="2" presStyleCnt="4">
        <dgm:presLayoutVars>
          <dgm:chPref val="3"/>
        </dgm:presLayoutVars>
      </dgm:prSet>
      <dgm:spPr/>
    </dgm:pt>
    <dgm:pt modelId="{54CBFDFF-340D-40C9-9B43-0D920131A91C}" type="pres">
      <dgm:prSet presAssocID="{F1834C44-963E-4322-87EB-2156660F13E7}" presName="hierChild4" presStyleCnt="0"/>
      <dgm:spPr/>
    </dgm:pt>
    <dgm:pt modelId="{4C262B68-4A9C-49EF-9C34-23E55F83C649}" type="pres">
      <dgm:prSet presAssocID="{E25E7BEA-96ED-408F-A673-F299604285F3}" presName="Name17" presStyleLbl="parChTrans1D3" presStyleIdx="3" presStyleCnt="4"/>
      <dgm:spPr/>
    </dgm:pt>
    <dgm:pt modelId="{536E0CB5-4AF8-417E-B3E6-EE39DCEB165C}" type="pres">
      <dgm:prSet presAssocID="{1F721BAC-1D05-4DA1-A129-FB6A21E1C5FC}" presName="hierRoot3" presStyleCnt="0"/>
      <dgm:spPr/>
    </dgm:pt>
    <dgm:pt modelId="{0D15C1D1-A596-4E58-955D-D07FE89137E7}" type="pres">
      <dgm:prSet presAssocID="{1F721BAC-1D05-4DA1-A129-FB6A21E1C5FC}" presName="composite3" presStyleCnt="0"/>
      <dgm:spPr/>
    </dgm:pt>
    <dgm:pt modelId="{EAE7A51C-8C13-4383-9C9C-05F0E7B2A084}" type="pres">
      <dgm:prSet presAssocID="{1F721BAC-1D05-4DA1-A129-FB6A21E1C5FC}" presName="background3" presStyleLbl="node3" presStyleIdx="3" presStyleCnt="4"/>
      <dgm:spPr/>
    </dgm:pt>
    <dgm:pt modelId="{B8CA27F1-BA19-45B0-92DC-474113902BCA}" type="pres">
      <dgm:prSet presAssocID="{1F721BAC-1D05-4DA1-A129-FB6A21E1C5FC}" presName="text3" presStyleLbl="fgAcc3" presStyleIdx="3" presStyleCnt="4">
        <dgm:presLayoutVars>
          <dgm:chPref val="3"/>
        </dgm:presLayoutVars>
      </dgm:prSet>
      <dgm:spPr/>
    </dgm:pt>
    <dgm:pt modelId="{386F21B2-5C75-4B80-8B54-DD952838F699}" type="pres">
      <dgm:prSet presAssocID="{1F721BAC-1D05-4DA1-A129-FB6A21E1C5FC}" presName="hierChild4" presStyleCnt="0"/>
      <dgm:spPr/>
    </dgm:pt>
  </dgm:ptLst>
  <dgm:cxnLst>
    <dgm:cxn modelId="{85728204-B350-461B-B8D1-1D867A0FB94D}" type="presOf" srcId="{1F721BAC-1D05-4DA1-A129-FB6A21E1C5FC}" destId="{B8CA27F1-BA19-45B0-92DC-474113902BCA}" srcOrd="0" destOrd="0" presId="urn:microsoft.com/office/officeart/2005/8/layout/hierarchy1"/>
    <dgm:cxn modelId="{46CB5D27-240F-4053-9EFD-4D7C47F921B2}" type="presOf" srcId="{F1834C44-963E-4322-87EB-2156660F13E7}" destId="{B4F6A0A5-881A-4DF4-B83D-9E06CF30AD0E}" srcOrd="0" destOrd="0" presId="urn:microsoft.com/office/officeart/2005/8/layout/hierarchy1"/>
    <dgm:cxn modelId="{6B56BA29-3D72-494C-968C-60B7598E36BF}" srcId="{9AD67811-D6D1-47D2-AF7E-3317D324E785}" destId="{737EE1C6-61B5-40AD-9AAE-E4F99B988843}" srcOrd="0" destOrd="0" parTransId="{0882584F-4F61-4C60-B781-C3CA2BBD025A}" sibTransId="{FFDEFDA9-E765-43CC-8E00-FE95FB27F417}"/>
    <dgm:cxn modelId="{0615C52E-46C3-4236-9954-00ADC3034CD4}" type="presOf" srcId="{DBE8F113-D505-4275-97CE-C7BAF1EDA7FD}" destId="{3046414A-F6E4-4A89-B32D-101BF52545DC}" srcOrd="0" destOrd="0" presId="urn:microsoft.com/office/officeart/2005/8/layout/hierarchy1"/>
    <dgm:cxn modelId="{DE09D72F-8DE8-4DEE-BB03-E9DE1F80627B}" type="presOf" srcId="{737EE1C6-61B5-40AD-9AAE-E4F99B988843}" destId="{01FD56C2-C4CE-4C44-B261-8DF9E8072338}" srcOrd="0" destOrd="0" presId="urn:microsoft.com/office/officeart/2005/8/layout/hierarchy1"/>
    <dgm:cxn modelId="{6CEB5E3A-64F0-4BDB-84CF-592642D349E6}" type="presOf" srcId="{2A901B44-9776-45F1-AB08-FB63D5E70752}" destId="{64A1CFC8-F032-41AE-BB9E-E0C975DFB107}" srcOrd="0" destOrd="0" presId="urn:microsoft.com/office/officeart/2005/8/layout/hierarchy1"/>
    <dgm:cxn modelId="{8A86E63F-FB29-403F-BFE4-B5EB18B1E795}" srcId="{9AD67811-D6D1-47D2-AF7E-3317D324E785}" destId="{DBE8F113-D505-4275-97CE-C7BAF1EDA7FD}" srcOrd="1" destOrd="0" parTransId="{7B3EC0FF-576D-4D9C-B9DF-2AC5FF542CA9}" sibTransId="{017CB24D-541B-400E-B689-2B8DE0E50018}"/>
    <dgm:cxn modelId="{00321642-443E-4ED0-813A-EB2E70ADE86A}" type="presOf" srcId="{351912E1-E3A1-463D-9F43-4EA54818D43C}" destId="{A2DF89D8-3C74-4EF0-BB81-8842AAF8682B}" srcOrd="0" destOrd="0" presId="urn:microsoft.com/office/officeart/2005/8/layout/hierarchy1"/>
    <dgm:cxn modelId="{7C77CD43-4F4C-4D31-BF70-FD8FD25576A1}" type="presOf" srcId="{7B3EC0FF-576D-4D9C-B9DF-2AC5FF542CA9}" destId="{11812727-6384-4A0B-A450-7356C93CA4EB}" srcOrd="0" destOrd="0" presId="urn:microsoft.com/office/officeart/2005/8/layout/hierarchy1"/>
    <dgm:cxn modelId="{3E503C64-339D-47CC-91AE-18C1CDF6A07D}" srcId="{DBE8F113-D505-4275-97CE-C7BAF1EDA7FD}" destId="{1F721BAC-1D05-4DA1-A129-FB6A21E1C5FC}" srcOrd="1" destOrd="0" parTransId="{E25E7BEA-96ED-408F-A673-F299604285F3}" sibTransId="{7447E5E5-3C3A-4E94-83B9-D0FAF4350FAB}"/>
    <dgm:cxn modelId="{C2AC926E-DF63-41D2-9AB5-D65130902344}" type="presOf" srcId="{0882584F-4F61-4C60-B781-C3CA2BBD025A}" destId="{F8427311-3FD4-43C0-9177-03A2E377D48B}" srcOrd="0" destOrd="0" presId="urn:microsoft.com/office/officeart/2005/8/layout/hierarchy1"/>
    <dgm:cxn modelId="{7F808C52-8847-464A-8F62-7C762C883DD6}" srcId="{737EE1C6-61B5-40AD-9AAE-E4F99B988843}" destId="{020AFC04-AFA9-4000-AF65-61ED4F4D8E2A}" srcOrd="0" destOrd="0" parTransId="{E86C18EA-822C-4914-92CA-5214C3A143AF}" sibTransId="{26E32D3D-5A39-4849-AD37-CB8479BD5D04}"/>
    <dgm:cxn modelId="{4F0BA372-666B-4528-9049-FE55C1C3316E}" type="presOf" srcId="{A27C7F2F-E264-43CA-B914-E3F36EC551B7}" destId="{46D6E385-6271-4108-9F55-B2EE82291C48}" srcOrd="0" destOrd="0" presId="urn:microsoft.com/office/officeart/2005/8/layout/hierarchy1"/>
    <dgm:cxn modelId="{C784B077-8B75-41E2-AAB6-068A70BF7D1B}" type="presOf" srcId="{E86C18EA-822C-4914-92CA-5214C3A143AF}" destId="{1FFC924C-0D61-4D6A-ABB0-0D761290274D}" srcOrd="0" destOrd="0" presId="urn:microsoft.com/office/officeart/2005/8/layout/hierarchy1"/>
    <dgm:cxn modelId="{4CD1798F-FDBD-4A25-A165-2A9A17D6ED19}" srcId="{2A901B44-9776-45F1-AB08-FB63D5E70752}" destId="{9AD67811-D6D1-47D2-AF7E-3317D324E785}" srcOrd="0" destOrd="0" parTransId="{39B2C5A7-E427-43BA-B173-C84114BD5967}" sibTransId="{64BA4ADC-64AF-41B5-8FA7-DAA24339D598}"/>
    <dgm:cxn modelId="{11547B92-D32D-4EA3-9C87-A35E8F422403}" type="presOf" srcId="{E25E7BEA-96ED-408F-A673-F299604285F3}" destId="{4C262B68-4A9C-49EF-9C34-23E55F83C649}" srcOrd="0" destOrd="0" presId="urn:microsoft.com/office/officeart/2005/8/layout/hierarchy1"/>
    <dgm:cxn modelId="{5764BC98-7EF0-441A-9989-73E2BAA0D273}" type="presOf" srcId="{020AFC04-AFA9-4000-AF65-61ED4F4D8E2A}" destId="{1FFF8955-DCA8-4F54-A264-9563E28A6CC5}" srcOrd="0" destOrd="0" presId="urn:microsoft.com/office/officeart/2005/8/layout/hierarchy1"/>
    <dgm:cxn modelId="{F41416BB-B3FB-4045-BF4C-840DEA328866}" type="presOf" srcId="{787413DA-A51F-4AB4-AB23-76F0DC63BE9A}" destId="{A988CFBA-3C06-4124-BEBE-02F2691CE702}" srcOrd="0" destOrd="0" presId="urn:microsoft.com/office/officeart/2005/8/layout/hierarchy1"/>
    <dgm:cxn modelId="{54DC88BE-B8E1-4ADE-81DC-E739EE42BB2B}" type="presOf" srcId="{9AD67811-D6D1-47D2-AF7E-3317D324E785}" destId="{B38DB057-00A8-48B2-B05D-A3D7C3F7A785}" srcOrd="0" destOrd="0" presId="urn:microsoft.com/office/officeart/2005/8/layout/hierarchy1"/>
    <dgm:cxn modelId="{3BC128CB-A172-4B2C-A653-3B45ECF8E910}" srcId="{DBE8F113-D505-4275-97CE-C7BAF1EDA7FD}" destId="{F1834C44-963E-4322-87EB-2156660F13E7}" srcOrd="0" destOrd="0" parTransId="{787413DA-A51F-4AB4-AB23-76F0DC63BE9A}" sibTransId="{21566A2E-D9B1-410C-A149-5FF20F6046FF}"/>
    <dgm:cxn modelId="{17BF97DC-B226-45A3-86A0-C851A1384135}" srcId="{737EE1C6-61B5-40AD-9AAE-E4F99B988843}" destId="{351912E1-E3A1-463D-9F43-4EA54818D43C}" srcOrd="1" destOrd="0" parTransId="{A27C7F2F-E264-43CA-B914-E3F36EC551B7}" sibTransId="{61E29E80-89D8-4588-8A84-5B22C2F7B1B2}"/>
    <dgm:cxn modelId="{6B0D932B-264C-4DE4-8486-6992329E7912}" type="presParOf" srcId="{64A1CFC8-F032-41AE-BB9E-E0C975DFB107}" destId="{1938974A-D0E6-49CC-ABA3-AF2DDEEE60B0}" srcOrd="0" destOrd="0" presId="urn:microsoft.com/office/officeart/2005/8/layout/hierarchy1"/>
    <dgm:cxn modelId="{FC73E72D-2F61-4E0E-97B0-778EDEDA884B}" type="presParOf" srcId="{1938974A-D0E6-49CC-ABA3-AF2DDEEE60B0}" destId="{BBA6E1A4-5C9A-40E9-B38C-6DE149DD99E7}" srcOrd="0" destOrd="0" presId="urn:microsoft.com/office/officeart/2005/8/layout/hierarchy1"/>
    <dgm:cxn modelId="{1ABF1F22-34B5-43D0-809E-3C6B4F8A44F2}" type="presParOf" srcId="{BBA6E1A4-5C9A-40E9-B38C-6DE149DD99E7}" destId="{FF412F35-F2F2-4EA9-82BA-CE410733721D}" srcOrd="0" destOrd="0" presId="urn:microsoft.com/office/officeart/2005/8/layout/hierarchy1"/>
    <dgm:cxn modelId="{6F69097D-3AD3-4A59-B577-D0C5BA5E703A}" type="presParOf" srcId="{BBA6E1A4-5C9A-40E9-B38C-6DE149DD99E7}" destId="{B38DB057-00A8-48B2-B05D-A3D7C3F7A785}" srcOrd="1" destOrd="0" presId="urn:microsoft.com/office/officeart/2005/8/layout/hierarchy1"/>
    <dgm:cxn modelId="{DEEA7EBF-5972-4FD8-B505-45A702988764}" type="presParOf" srcId="{1938974A-D0E6-49CC-ABA3-AF2DDEEE60B0}" destId="{D7983C93-55B6-4160-80E4-CCE881AF15D1}" srcOrd="1" destOrd="0" presId="urn:microsoft.com/office/officeart/2005/8/layout/hierarchy1"/>
    <dgm:cxn modelId="{53FBBA7A-2FB3-4E30-9F38-71EF8CE589C2}" type="presParOf" srcId="{D7983C93-55B6-4160-80E4-CCE881AF15D1}" destId="{F8427311-3FD4-43C0-9177-03A2E377D48B}" srcOrd="0" destOrd="0" presId="urn:microsoft.com/office/officeart/2005/8/layout/hierarchy1"/>
    <dgm:cxn modelId="{B936D0A5-BB9B-485B-9C27-0D8D9DC3A6BC}" type="presParOf" srcId="{D7983C93-55B6-4160-80E4-CCE881AF15D1}" destId="{EC580A40-3ED3-41D9-93C8-03DDC57D9BE6}" srcOrd="1" destOrd="0" presId="urn:microsoft.com/office/officeart/2005/8/layout/hierarchy1"/>
    <dgm:cxn modelId="{0BD8F0A4-DA83-44FA-8951-C7C278DD3EAB}" type="presParOf" srcId="{EC580A40-3ED3-41D9-93C8-03DDC57D9BE6}" destId="{783E1F43-5465-46A5-B7DF-DCABCDC4E4D1}" srcOrd="0" destOrd="0" presId="urn:microsoft.com/office/officeart/2005/8/layout/hierarchy1"/>
    <dgm:cxn modelId="{7DE89AF3-C6A2-4CA4-A159-789A5C6C59DF}" type="presParOf" srcId="{783E1F43-5465-46A5-B7DF-DCABCDC4E4D1}" destId="{90FCD6AF-5188-433B-93FD-C086E0CF24EE}" srcOrd="0" destOrd="0" presId="urn:microsoft.com/office/officeart/2005/8/layout/hierarchy1"/>
    <dgm:cxn modelId="{7BDBD200-5C8E-4A24-AEFB-25C97474648F}" type="presParOf" srcId="{783E1F43-5465-46A5-B7DF-DCABCDC4E4D1}" destId="{01FD56C2-C4CE-4C44-B261-8DF9E8072338}" srcOrd="1" destOrd="0" presId="urn:microsoft.com/office/officeart/2005/8/layout/hierarchy1"/>
    <dgm:cxn modelId="{93876F29-462D-4329-B23B-33A7B5723F73}" type="presParOf" srcId="{EC580A40-3ED3-41D9-93C8-03DDC57D9BE6}" destId="{20393878-4FE2-4055-AF1D-6D2826AB2FA5}" srcOrd="1" destOrd="0" presId="urn:microsoft.com/office/officeart/2005/8/layout/hierarchy1"/>
    <dgm:cxn modelId="{1067ACC1-BB09-4E12-AC1D-FDEA61FBE4C8}" type="presParOf" srcId="{20393878-4FE2-4055-AF1D-6D2826AB2FA5}" destId="{1FFC924C-0D61-4D6A-ABB0-0D761290274D}" srcOrd="0" destOrd="0" presId="urn:microsoft.com/office/officeart/2005/8/layout/hierarchy1"/>
    <dgm:cxn modelId="{01EA81F9-C12D-409C-8FCA-85D93FE90286}" type="presParOf" srcId="{20393878-4FE2-4055-AF1D-6D2826AB2FA5}" destId="{B315D716-28BE-46B5-9761-976B134AD883}" srcOrd="1" destOrd="0" presId="urn:microsoft.com/office/officeart/2005/8/layout/hierarchy1"/>
    <dgm:cxn modelId="{330426A7-B148-4433-9CCF-E2A2AAD6264A}" type="presParOf" srcId="{B315D716-28BE-46B5-9761-976B134AD883}" destId="{502C4F64-24E0-4F2E-B115-DFA7C1DA5DE8}" srcOrd="0" destOrd="0" presId="urn:microsoft.com/office/officeart/2005/8/layout/hierarchy1"/>
    <dgm:cxn modelId="{9DF80313-4BA8-4051-A47D-3B519DC03C3D}" type="presParOf" srcId="{502C4F64-24E0-4F2E-B115-DFA7C1DA5DE8}" destId="{41DF9593-89D6-4260-9F14-66920EBDA38C}" srcOrd="0" destOrd="0" presId="urn:microsoft.com/office/officeart/2005/8/layout/hierarchy1"/>
    <dgm:cxn modelId="{3A1F5F50-0A6F-4451-BAEF-773DB0801607}" type="presParOf" srcId="{502C4F64-24E0-4F2E-B115-DFA7C1DA5DE8}" destId="{1FFF8955-DCA8-4F54-A264-9563E28A6CC5}" srcOrd="1" destOrd="0" presId="urn:microsoft.com/office/officeart/2005/8/layout/hierarchy1"/>
    <dgm:cxn modelId="{148402E0-A068-4529-A38D-0FD4E20A07EA}" type="presParOf" srcId="{B315D716-28BE-46B5-9761-976B134AD883}" destId="{B6214909-FBE8-4161-AA82-AE84D376DC80}" srcOrd="1" destOrd="0" presId="urn:microsoft.com/office/officeart/2005/8/layout/hierarchy1"/>
    <dgm:cxn modelId="{E0128C04-3D63-4AA3-8CC0-7F6585E566AA}" type="presParOf" srcId="{20393878-4FE2-4055-AF1D-6D2826AB2FA5}" destId="{46D6E385-6271-4108-9F55-B2EE82291C48}" srcOrd="2" destOrd="0" presId="urn:microsoft.com/office/officeart/2005/8/layout/hierarchy1"/>
    <dgm:cxn modelId="{746A5772-21AD-40FF-B5D2-9415CD2288D7}" type="presParOf" srcId="{20393878-4FE2-4055-AF1D-6D2826AB2FA5}" destId="{92A31F68-221E-4560-8EFD-9BB829E5154F}" srcOrd="3" destOrd="0" presId="urn:microsoft.com/office/officeart/2005/8/layout/hierarchy1"/>
    <dgm:cxn modelId="{CF013351-B33E-4C38-A7C8-0D30CED4C6C5}" type="presParOf" srcId="{92A31F68-221E-4560-8EFD-9BB829E5154F}" destId="{D81FA770-122F-400C-BCE2-6EF388426E16}" srcOrd="0" destOrd="0" presId="urn:microsoft.com/office/officeart/2005/8/layout/hierarchy1"/>
    <dgm:cxn modelId="{0FE2046B-694A-43D0-B54D-ED2C5FE2C8BB}" type="presParOf" srcId="{D81FA770-122F-400C-BCE2-6EF388426E16}" destId="{E30D58D4-B739-4F2F-BC41-239A3D87A2FE}" srcOrd="0" destOrd="0" presId="urn:microsoft.com/office/officeart/2005/8/layout/hierarchy1"/>
    <dgm:cxn modelId="{709182F8-341E-4687-A332-DD6CB5DFD96A}" type="presParOf" srcId="{D81FA770-122F-400C-BCE2-6EF388426E16}" destId="{A2DF89D8-3C74-4EF0-BB81-8842AAF8682B}" srcOrd="1" destOrd="0" presId="urn:microsoft.com/office/officeart/2005/8/layout/hierarchy1"/>
    <dgm:cxn modelId="{EB6653F0-CD04-47D3-86E2-AB73FA063226}" type="presParOf" srcId="{92A31F68-221E-4560-8EFD-9BB829E5154F}" destId="{B3FA86E5-AB21-4157-9B95-D4B8596FABD9}" srcOrd="1" destOrd="0" presId="urn:microsoft.com/office/officeart/2005/8/layout/hierarchy1"/>
    <dgm:cxn modelId="{940FC089-32CF-403C-AFE5-D9A68765111A}" type="presParOf" srcId="{D7983C93-55B6-4160-80E4-CCE881AF15D1}" destId="{11812727-6384-4A0B-A450-7356C93CA4EB}" srcOrd="2" destOrd="0" presId="urn:microsoft.com/office/officeart/2005/8/layout/hierarchy1"/>
    <dgm:cxn modelId="{892B7FD8-EB3A-451F-9EE4-BFA9D639FFE1}" type="presParOf" srcId="{D7983C93-55B6-4160-80E4-CCE881AF15D1}" destId="{7EEC35E1-B246-4BE2-9E2B-31DCB5897E3D}" srcOrd="3" destOrd="0" presId="urn:microsoft.com/office/officeart/2005/8/layout/hierarchy1"/>
    <dgm:cxn modelId="{F243079E-F1E7-4D06-97EB-107D90D72ACC}" type="presParOf" srcId="{7EEC35E1-B246-4BE2-9E2B-31DCB5897E3D}" destId="{C474B605-C428-406F-A61C-0ADCAA807555}" srcOrd="0" destOrd="0" presId="urn:microsoft.com/office/officeart/2005/8/layout/hierarchy1"/>
    <dgm:cxn modelId="{269C09A9-55A3-42B3-B53C-407EF118D467}" type="presParOf" srcId="{C474B605-C428-406F-A61C-0ADCAA807555}" destId="{FBDBD2CB-A53B-4209-AC19-1EC6BCFEF6A6}" srcOrd="0" destOrd="0" presId="urn:microsoft.com/office/officeart/2005/8/layout/hierarchy1"/>
    <dgm:cxn modelId="{2E8A9B30-9090-4107-BB84-AC41E59BD430}" type="presParOf" srcId="{C474B605-C428-406F-A61C-0ADCAA807555}" destId="{3046414A-F6E4-4A89-B32D-101BF52545DC}" srcOrd="1" destOrd="0" presId="urn:microsoft.com/office/officeart/2005/8/layout/hierarchy1"/>
    <dgm:cxn modelId="{848A0F9F-CCD2-4A35-BC93-C02A73B13EB5}" type="presParOf" srcId="{7EEC35E1-B246-4BE2-9E2B-31DCB5897E3D}" destId="{1BD5C37D-73FA-4FFB-BA6D-A76C4A1790EE}" srcOrd="1" destOrd="0" presId="urn:microsoft.com/office/officeart/2005/8/layout/hierarchy1"/>
    <dgm:cxn modelId="{96D11A0D-5896-4FA5-823A-7B3B0EC171C1}" type="presParOf" srcId="{1BD5C37D-73FA-4FFB-BA6D-A76C4A1790EE}" destId="{A988CFBA-3C06-4124-BEBE-02F2691CE702}" srcOrd="0" destOrd="0" presId="urn:microsoft.com/office/officeart/2005/8/layout/hierarchy1"/>
    <dgm:cxn modelId="{3696BB39-96DD-439D-B39E-5A5995C84232}" type="presParOf" srcId="{1BD5C37D-73FA-4FFB-BA6D-A76C4A1790EE}" destId="{46D185A3-B0B1-4781-AA3E-EB6531ECAAEF}" srcOrd="1" destOrd="0" presId="urn:microsoft.com/office/officeart/2005/8/layout/hierarchy1"/>
    <dgm:cxn modelId="{080B003F-BF18-47F8-A215-883EB7E1E3B3}" type="presParOf" srcId="{46D185A3-B0B1-4781-AA3E-EB6531ECAAEF}" destId="{FCADBBBD-2966-4567-B549-C09DAB257F07}" srcOrd="0" destOrd="0" presId="urn:microsoft.com/office/officeart/2005/8/layout/hierarchy1"/>
    <dgm:cxn modelId="{8672F045-33E9-4F52-B43A-1AE282A12E41}" type="presParOf" srcId="{FCADBBBD-2966-4567-B549-C09DAB257F07}" destId="{6F2A10F1-ACC7-446A-AA24-737FE3B56718}" srcOrd="0" destOrd="0" presId="urn:microsoft.com/office/officeart/2005/8/layout/hierarchy1"/>
    <dgm:cxn modelId="{26A81E23-8F82-43A7-8A08-9F7341930DCE}" type="presParOf" srcId="{FCADBBBD-2966-4567-B549-C09DAB257F07}" destId="{B4F6A0A5-881A-4DF4-B83D-9E06CF30AD0E}" srcOrd="1" destOrd="0" presId="urn:microsoft.com/office/officeart/2005/8/layout/hierarchy1"/>
    <dgm:cxn modelId="{D3748D40-5E30-4CD0-B859-B2F450077BDE}" type="presParOf" srcId="{46D185A3-B0B1-4781-AA3E-EB6531ECAAEF}" destId="{54CBFDFF-340D-40C9-9B43-0D920131A91C}" srcOrd="1" destOrd="0" presId="urn:microsoft.com/office/officeart/2005/8/layout/hierarchy1"/>
    <dgm:cxn modelId="{EE6852A8-1C63-4A9B-A744-4B89BA30F820}" type="presParOf" srcId="{1BD5C37D-73FA-4FFB-BA6D-A76C4A1790EE}" destId="{4C262B68-4A9C-49EF-9C34-23E55F83C649}" srcOrd="2" destOrd="0" presId="urn:microsoft.com/office/officeart/2005/8/layout/hierarchy1"/>
    <dgm:cxn modelId="{4B78B3DF-3A49-4A0D-9476-5A74EEA6E9BE}" type="presParOf" srcId="{1BD5C37D-73FA-4FFB-BA6D-A76C4A1790EE}" destId="{536E0CB5-4AF8-417E-B3E6-EE39DCEB165C}" srcOrd="3" destOrd="0" presId="urn:microsoft.com/office/officeart/2005/8/layout/hierarchy1"/>
    <dgm:cxn modelId="{6241D5AD-F29D-499B-B141-BB2B1A52507D}" type="presParOf" srcId="{536E0CB5-4AF8-417E-B3E6-EE39DCEB165C}" destId="{0D15C1D1-A596-4E58-955D-D07FE89137E7}" srcOrd="0" destOrd="0" presId="urn:microsoft.com/office/officeart/2005/8/layout/hierarchy1"/>
    <dgm:cxn modelId="{D300773D-749B-4ADD-BBC0-6379F9F3B4C8}" type="presParOf" srcId="{0D15C1D1-A596-4E58-955D-D07FE89137E7}" destId="{EAE7A51C-8C13-4383-9C9C-05F0E7B2A084}" srcOrd="0" destOrd="0" presId="urn:microsoft.com/office/officeart/2005/8/layout/hierarchy1"/>
    <dgm:cxn modelId="{98028E5E-2730-434F-BE92-4C2E46C90A9B}" type="presParOf" srcId="{0D15C1D1-A596-4E58-955D-D07FE89137E7}" destId="{B8CA27F1-BA19-45B0-92DC-474113902BCA}" srcOrd="1" destOrd="0" presId="urn:microsoft.com/office/officeart/2005/8/layout/hierarchy1"/>
    <dgm:cxn modelId="{9B166258-D36A-4091-A13C-D3FA227D25E9}" type="presParOf" srcId="{536E0CB5-4AF8-417E-B3E6-EE39DCEB165C}" destId="{386F21B2-5C75-4B80-8B54-DD952838F6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9C8F19-1EE4-4939-AF4C-2AD9A78D1A9F}" type="doc">
      <dgm:prSet loTypeId="urn:microsoft.com/office/officeart/2005/8/layout/hierarchy1" loCatId="hierarchy" qsTypeId="urn:microsoft.com/office/officeart/2005/8/quickstyle/3d2" qsCatId="3D" csTypeId="urn:microsoft.com/office/officeart/2005/8/colors/accent3_2" csCatId="accent3" phldr="1"/>
      <dgm:spPr/>
      <dgm:t>
        <a:bodyPr/>
        <a:lstStyle/>
        <a:p>
          <a:endParaRPr lang="ru-RU"/>
        </a:p>
      </dgm:t>
    </dgm:pt>
    <dgm:pt modelId="{75F45296-D5A0-4532-A091-1B0772BA4DE9}">
      <dgm:prSet phldrT="[Текст]"/>
      <dgm:spPr/>
      <dgm:t>
        <a:bodyPr/>
        <a:lstStyle/>
        <a:p>
          <a:r>
            <a:rPr lang="ba-RU" dirty="0">
              <a:solidFill>
                <a:srgbClr val="FF0000"/>
              </a:solidFill>
              <a:latin typeface="Times New Roman" pitchFamily="18" charset="0"/>
              <a:cs typeface="Times New Roman" pitchFamily="18" charset="0"/>
            </a:rPr>
            <a:t>Урал васыятының үтәлеше</a:t>
          </a:r>
          <a:endParaRPr lang="ru-RU" dirty="0">
            <a:solidFill>
              <a:srgbClr val="FF0000"/>
            </a:solidFill>
          </a:endParaRPr>
        </a:p>
      </dgm:t>
    </dgm:pt>
    <dgm:pt modelId="{1F9C1504-8DC5-48E7-8187-FCC545090ACC}" type="parTrans" cxnId="{7FC0258B-56A0-4974-8D00-4C03652B1BFC}">
      <dgm:prSet/>
      <dgm:spPr/>
      <dgm:t>
        <a:bodyPr/>
        <a:lstStyle/>
        <a:p>
          <a:endParaRPr lang="ru-RU"/>
        </a:p>
      </dgm:t>
    </dgm:pt>
    <dgm:pt modelId="{F7CD81FF-B57F-4E2A-8667-A2B78E66286B}" type="sibTrans" cxnId="{7FC0258B-56A0-4974-8D00-4C03652B1BFC}">
      <dgm:prSet/>
      <dgm:spPr/>
      <dgm:t>
        <a:bodyPr/>
        <a:lstStyle/>
        <a:p>
          <a:endParaRPr lang="ru-RU"/>
        </a:p>
      </dgm:t>
    </dgm:pt>
    <dgm:pt modelId="{DDC4565E-2D42-4B64-9EFB-3879A32B0D81}">
      <dgm:prSet phldrT="[Текст]"/>
      <dgm:spPr/>
      <dgm:t>
        <a:bodyPr/>
        <a:lstStyle/>
        <a:p>
          <a:r>
            <a:rPr lang="ba-RU" dirty="0">
              <a:solidFill>
                <a:srgbClr val="FF0000"/>
              </a:solidFill>
              <a:latin typeface="Times New Roman" pitchFamily="18" charset="0"/>
              <a:cs typeface="Times New Roman" pitchFamily="18" charset="0"/>
            </a:rPr>
            <a:t>Урал батырҙың әйткәне</a:t>
          </a:r>
          <a:endParaRPr lang="ru-RU" dirty="0">
            <a:solidFill>
              <a:srgbClr val="FF0000"/>
            </a:solidFill>
          </a:endParaRPr>
        </a:p>
      </dgm:t>
    </dgm:pt>
    <dgm:pt modelId="{A1F0568A-5FD0-4A16-85D0-333900F7FDA8}" type="parTrans" cxnId="{9A1534EE-87F5-4E3B-BD99-F6AE492FA6B7}">
      <dgm:prSet/>
      <dgm:spPr/>
      <dgm:t>
        <a:bodyPr/>
        <a:lstStyle/>
        <a:p>
          <a:endParaRPr lang="ru-RU"/>
        </a:p>
      </dgm:t>
    </dgm:pt>
    <dgm:pt modelId="{CD25AB3D-B0A6-4BF3-9A21-388A17B0FB6E}" type="sibTrans" cxnId="{9A1534EE-87F5-4E3B-BD99-F6AE492FA6B7}">
      <dgm:prSet/>
      <dgm:spPr/>
      <dgm:t>
        <a:bodyPr/>
        <a:lstStyle/>
        <a:p>
          <a:endParaRPr lang="ru-RU"/>
        </a:p>
      </dgm:t>
    </dgm:pt>
    <dgm:pt modelId="{5FBEEEB2-5BB2-442D-B6EA-DC34EF6F8D5A}">
      <dgm:prSet phldrT="[Текст]"/>
      <dgm:spPr/>
      <dgm:t>
        <a:bodyPr/>
        <a:lstStyle/>
        <a:p>
          <a:r>
            <a:rPr lang="ba-RU" dirty="0">
              <a:solidFill>
                <a:srgbClr val="FF0000"/>
              </a:solidFill>
            </a:rPr>
            <a:t>Күлдең һыуын эсмәгеҙ,хараплыҡҡа төшмәгеҙ.</a:t>
          </a:r>
          <a:endParaRPr lang="ba-RU" dirty="0">
            <a:solidFill>
              <a:srgbClr val="FF0000"/>
            </a:solidFill>
            <a:latin typeface="Times New Roman" pitchFamily="18" charset="0"/>
            <a:cs typeface="Times New Roman" pitchFamily="18" charset="0"/>
          </a:endParaRPr>
        </a:p>
      </dgm:t>
    </dgm:pt>
    <dgm:pt modelId="{214B7F7A-831B-46AB-A393-848E3F5E4A96}" type="parTrans" cxnId="{B817C103-9348-4179-A1E4-2A75113FD80B}">
      <dgm:prSet/>
      <dgm:spPr/>
      <dgm:t>
        <a:bodyPr/>
        <a:lstStyle/>
        <a:p>
          <a:endParaRPr lang="ru-RU"/>
        </a:p>
      </dgm:t>
    </dgm:pt>
    <dgm:pt modelId="{8E734E78-D31E-402C-8FBA-A15EBBD65E36}" type="sibTrans" cxnId="{B817C103-9348-4179-A1E4-2A75113FD80B}">
      <dgm:prSet/>
      <dgm:spPr/>
      <dgm:t>
        <a:bodyPr/>
        <a:lstStyle/>
        <a:p>
          <a:endParaRPr lang="ru-RU"/>
        </a:p>
      </dgm:t>
    </dgm:pt>
    <dgm:pt modelId="{51AF45A9-76AC-4402-84EB-2B532F9F4D5D}">
      <dgm:prSet phldrT="[Текст]"/>
      <dgm:spPr/>
      <dgm:t>
        <a:bodyPr/>
        <a:lstStyle/>
        <a:p>
          <a:r>
            <a:rPr lang="ba-RU" dirty="0">
              <a:solidFill>
                <a:srgbClr val="FF0000"/>
              </a:solidFill>
            </a:rPr>
            <a:t>Урал батырҙың васыятына ҡараш нисек әлеге көндә? </a:t>
          </a:r>
          <a:endParaRPr lang="ru-RU" dirty="0">
            <a:solidFill>
              <a:srgbClr val="FF0000"/>
            </a:solidFill>
          </a:endParaRPr>
        </a:p>
      </dgm:t>
    </dgm:pt>
    <dgm:pt modelId="{7BBF5490-B47F-447B-963A-C4802899E187}" type="parTrans" cxnId="{EA1FDB44-80D4-49F5-8603-9F19F9BFE3B5}">
      <dgm:prSet/>
      <dgm:spPr/>
      <dgm:t>
        <a:bodyPr/>
        <a:lstStyle/>
        <a:p>
          <a:endParaRPr lang="ru-RU"/>
        </a:p>
      </dgm:t>
    </dgm:pt>
    <dgm:pt modelId="{EE4F7453-A1E7-4C63-83B4-DBE310FB917B}" type="sibTrans" cxnId="{EA1FDB44-80D4-49F5-8603-9F19F9BFE3B5}">
      <dgm:prSet/>
      <dgm:spPr/>
      <dgm:t>
        <a:bodyPr/>
        <a:lstStyle/>
        <a:p>
          <a:endParaRPr lang="ru-RU"/>
        </a:p>
      </dgm:t>
    </dgm:pt>
    <dgm:pt modelId="{CAB16B78-396B-4566-BF48-EAD969561AC5}">
      <dgm:prSet phldrT="[Текст]"/>
      <dgm:spPr/>
      <dgm:t>
        <a:bodyPr/>
        <a:lstStyle/>
        <a:p>
          <a:r>
            <a:rPr lang="ba-RU" dirty="0">
              <a:solidFill>
                <a:srgbClr val="FF0000"/>
              </a:solidFill>
              <a:latin typeface="Times New Roman" pitchFamily="18" charset="0"/>
              <a:cs typeface="Times New Roman" pitchFamily="18" charset="0"/>
            </a:rPr>
            <a:t>Бөгөнгө экология торошо</a:t>
          </a:r>
        </a:p>
      </dgm:t>
    </dgm:pt>
    <dgm:pt modelId="{35B7AA31-7327-485F-A156-94C31F419A70}" type="parTrans" cxnId="{0F466257-87A7-4389-B204-46359D671B6A}">
      <dgm:prSet/>
      <dgm:spPr/>
    </dgm:pt>
    <dgm:pt modelId="{0B1557BE-509A-40A4-9CDB-1497C8FBE707}" type="sibTrans" cxnId="{0F466257-87A7-4389-B204-46359D671B6A}">
      <dgm:prSet/>
      <dgm:spPr/>
    </dgm:pt>
    <dgm:pt modelId="{0C80A903-333B-43CA-B35C-9DA4FDF377E2}">
      <dgm:prSet phldrT="[Текст]"/>
      <dgm:spPr/>
      <dgm:t>
        <a:bodyPr/>
        <a:lstStyle/>
        <a:p>
          <a:r>
            <a:rPr lang="ba-RU" dirty="0">
              <a:solidFill>
                <a:srgbClr val="FF0000"/>
              </a:solidFill>
            </a:rPr>
            <a:t>Тау-урмандар йәшәрһен,мәңге үлмәҫ төҫ алһын </a:t>
          </a:r>
          <a:endParaRPr lang="ba-RU" dirty="0">
            <a:solidFill>
              <a:srgbClr val="FF0000"/>
            </a:solidFill>
            <a:latin typeface="Times New Roman" pitchFamily="18" charset="0"/>
            <a:cs typeface="Times New Roman" pitchFamily="18" charset="0"/>
          </a:endParaRPr>
        </a:p>
      </dgm:t>
    </dgm:pt>
    <dgm:pt modelId="{BF1FA63B-1B29-47A4-A98B-C88215AB6DB4}" type="parTrans" cxnId="{43DBAEC3-1FEB-4F26-9506-477FD5026AB7}">
      <dgm:prSet/>
      <dgm:spPr/>
    </dgm:pt>
    <dgm:pt modelId="{A266FE9D-2B62-40CB-A6DA-F5E87F5E693F}" type="sibTrans" cxnId="{43DBAEC3-1FEB-4F26-9506-477FD5026AB7}">
      <dgm:prSet/>
      <dgm:spPr/>
    </dgm:pt>
    <dgm:pt modelId="{3023A48A-38C0-4B3E-AE1C-7F6D78F60303}">
      <dgm:prSet phldrT="[Текст]"/>
      <dgm:spPr/>
      <dgm:t>
        <a:bodyPr/>
        <a:lstStyle/>
        <a:p>
          <a:r>
            <a:rPr lang="ba-RU" dirty="0">
              <a:solidFill>
                <a:srgbClr val="FF0000"/>
              </a:solidFill>
            </a:rPr>
            <a:t>Минең тиңдәштәрем тәбиғәтте һаҡлауға үҙ өлөштәрен индерәләрме? </a:t>
          </a:r>
          <a:endParaRPr lang="ru-RU" dirty="0">
            <a:solidFill>
              <a:srgbClr val="FF0000"/>
            </a:solidFill>
          </a:endParaRPr>
        </a:p>
      </dgm:t>
    </dgm:pt>
    <dgm:pt modelId="{65F1EBE4-B810-4072-8277-AC8BAA5517C7}" type="parTrans" cxnId="{03847B68-9688-4477-9E36-304976B12142}">
      <dgm:prSet/>
      <dgm:spPr/>
    </dgm:pt>
    <dgm:pt modelId="{EADB7114-46E1-4E06-A098-4F1ABCEC6BC1}" type="sibTrans" cxnId="{03847B68-9688-4477-9E36-304976B12142}">
      <dgm:prSet/>
      <dgm:spPr/>
    </dgm:pt>
    <dgm:pt modelId="{3DD89B4D-D880-48AE-9F10-9C3A844D1725}" type="pres">
      <dgm:prSet presAssocID="{339C8F19-1EE4-4939-AF4C-2AD9A78D1A9F}" presName="hierChild1" presStyleCnt="0">
        <dgm:presLayoutVars>
          <dgm:chPref val="1"/>
          <dgm:dir/>
          <dgm:animOne val="branch"/>
          <dgm:animLvl val="lvl"/>
          <dgm:resizeHandles/>
        </dgm:presLayoutVars>
      </dgm:prSet>
      <dgm:spPr/>
    </dgm:pt>
    <dgm:pt modelId="{481858CF-1A4B-4438-A9D5-F5E36DF5DAAA}" type="pres">
      <dgm:prSet presAssocID="{75F45296-D5A0-4532-A091-1B0772BA4DE9}" presName="hierRoot1" presStyleCnt="0"/>
      <dgm:spPr/>
    </dgm:pt>
    <dgm:pt modelId="{696A9E6D-1469-408E-A316-474BE51F766B}" type="pres">
      <dgm:prSet presAssocID="{75F45296-D5A0-4532-A091-1B0772BA4DE9}" presName="composite" presStyleCnt="0"/>
      <dgm:spPr/>
    </dgm:pt>
    <dgm:pt modelId="{B089A543-E7B0-4C0F-A32B-10AAFB81B086}" type="pres">
      <dgm:prSet presAssocID="{75F45296-D5A0-4532-A091-1B0772BA4DE9}" presName="background" presStyleLbl="node0" presStyleIdx="0" presStyleCnt="1"/>
      <dgm:spPr/>
    </dgm:pt>
    <dgm:pt modelId="{299D277F-3360-494F-8391-D6926C2B06A8}" type="pres">
      <dgm:prSet presAssocID="{75F45296-D5A0-4532-A091-1B0772BA4DE9}" presName="text" presStyleLbl="fgAcc0" presStyleIdx="0" presStyleCnt="1">
        <dgm:presLayoutVars>
          <dgm:chPref val="3"/>
        </dgm:presLayoutVars>
      </dgm:prSet>
      <dgm:spPr/>
    </dgm:pt>
    <dgm:pt modelId="{BC2704EB-A391-442D-B16E-DD003A714C73}" type="pres">
      <dgm:prSet presAssocID="{75F45296-D5A0-4532-A091-1B0772BA4DE9}" presName="hierChild2" presStyleCnt="0"/>
      <dgm:spPr/>
    </dgm:pt>
    <dgm:pt modelId="{944002E3-ECEC-496E-83AC-D685029BFEAD}" type="pres">
      <dgm:prSet presAssocID="{A1F0568A-5FD0-4A16-85D0-333900F7FDA8}" presName="Name10" presStyleLbl="parChTrans1D2" presStyleIdx="0" presStyleCnt="2"/>
      <dgm:spPr/>
    </dgm:pt>
    <dgm:pt modelId="{63516A88-1DB6-4518-B8DE-81FCAA43575A}" type="pres">
      <dgm:prSet presAssocID="{DDC4565E-2D42-4B64-9EFB-3879A32B0D81}" presName="hierRoot2" presStyleCnt="0"/>
      <dgm:spPr/>
    </dgm:pt>
    <dgm:pt modelId="{62586B18-148B-4395-903D-E7F53BEC9A6E}" type="pres">
      <dgm:prSet presAssocID="{DDC4565E-2D42-4B64-9EFB-3879A32B0D81}" presName="composite2" presStyleCnt="0"/>
      <dgm:spPr/>
    </dgm:pt>
    <dgm:pt modelId="{725AEA9C-1BDD-41B8-9A99-2A85980B7B00}" type="pres">
      <dgm:prSet presAssocID="{DDC4565E-2D42-4B64-9EFB-3879A32B0D81}" presName="background2" presStyleLbl="node2" presStyleIdx="0" presStyleCnt="2"/>
      <dgm:spPr/>
    </dgm:pt>
    <dgm:pt modelId="{53102D65-1928-4AB0-9DAA-35C61E3B1A68}" type="pres">
      <dgm:prSet presAssocID="{DDC4565E-2D42-4B64-9EFB-3879A32B0D81}" presName="text2" presStyleLbl="fgAcc2" presStyleIdx="0" presStyleCnt="2">
        <dgm:presLayoutVars>
          <dgm:chPref val="3"/>
        </dgm:presLayoutVars>
      </dgm:prSet>
      <dgm:spPr/>
    </dgm:pt>
    <dgm:pt modelId="{A943BE65-0B18-4B60-9158-E9E37FC869E8}" type="pres">
      <dgm:prSet presAssocID="{DDC4565E-2D42-4B64-9EFB-3879A32B0D81}" presName="hierChild3" presStyleCnt="0"/>
      <dgm:spPr/>
    </dgm:pt>
    <dgm:pt modelId="{82652A73-937A-403C-AE70-14D92577EA37}" type="pres">
      <dgm:prSet presAssocID="{BF1FA63B-1B29-47A4-A98B-C88215AB6DB4}" presName="Name17" presStyleLbl="parChTrans1D3" presStyleIdx="0" presStyleCnt="4"/>
      <dgm:spPr/>
    </dgm:pt>
    <dgm:pt modelId="{173E6D4C-6936-4672-81BB-EFC93C372A1F}" type="pres">
      <dgm:prSet presAssocID="{0C80A903-333B-43CA-B35C-9DA4FDF377E2}" presName="hierRoot3" presStyleCnt="0"/>
      <dgm:spPr/>
    </dgm:pt>
    <dgm:pt modelId="{BB071F45-6422-406A-8302-03AF06455176}" type="pres">
      <dgm:prSet presAssocID="{0C80A903-333B-43CA-B35C-9DA4FDF377E2}" presName="composite3" presStyleCnt="0"/>
      <dgm:spPr/>
    </dgm:pt>
    <dgm:pt modelId="{22F9C74D-0E68-4321-9670-C6D31E88EA82}" type="pres">
      <dgm:prSet presAssocID="{0C80A903-333B-43CA-B35C-9DA4FDF377E2}" presName="background3" presStyleLbl="node3" presStyleIdx="0" presStyleCnt="4"/>
      <dgm:spPr/>
    </dgm:pt>
    <dgm:pt modelId="{C0D4B0A9-60BF-4AE6-9358-CB39CC9EB3A7}" type="pres">
      <dgm:prSet presAssocID="{0C80A903-333B-43CA-B35C-9DA4FDF377E2}" presName="text3" presStyleLbl="fgAcc3" presStyleIdx="0" presStyleCnt="4">
        <dgm:presLayoutVars>
          <dgm:chPref val="3"/>
        </dgm:presLayoutVars>
      </dgm:prSet>
      <dgm:spPr/>
    </dgm:pt>
    <dgm:pt modelId="{43B8ECAA-DDF3-444A-BA6A-B5D21901C25D}" type="pres">
      <dgm:prSet presAssocID="{0C80A903-333B-43CA-B35C-9DA4FDF377E2}" presName="hierChild4" presStyleCnt="0"/>
      <dgm:spPr/>
    </dgm:pt>
    <dgm:pt modelId="{960982A6-B62A-45F6-AC6E-6F648E3535C4}" type="pres">
      <dgm:prSet presAssocID="{214B7F7A-831B-46AB-A393-848E3F5E4A96}" presName="Name17" presStyleLbl="parChTrans1D3" presStyleIdx="1" presStyleCnt="4"/>
      <dgm:spPr/>
    </dgm:pt>
    <dgm:pt modelId="{8165E092-1A58-44E4-BFFB-E45AFE163622}" type="pres">
      <dgm:prSet presAssocID="{5FBEEEB2-5BB2-442D-B6EA-DC34EF6F8D5A}" presName="hierRoot3" presStyleCnt="0"/>
      <dgm:spPr/>
    </dgm:pt>
    <dgm:pt modelId="{F36D7D2F-7122-4BB8-A357-7AB5A9A3F053}" type="pres">
      <dgm:prSet presAssocID="{5FBEEEB2-5BB2-442D-B6EA-DC34EF6F8D5A}" presName="composite3" presStyleCnt="0"/>
      <dgm:spPr/>
    </dgm:pt>
    <dgm:pt modelId="{70A9676A-CFB6-4EA3-9FA9-290BBC5F04F2}" type="pres">
      <dgm:prSet presAssocID="{5FBEEEB2-5BB2-442D-B6EA-DC34EF6F8D5A}" presName="background3" presStyleLbl="node3" presStyleIdx="1" presStyleCnt="4"/>
      <dgm:spPr/>
    </dgm:pt>
    <dgm:pt modelId="{F0FDCA0C-3DD6-4C3B-8F05-41781F2CBBB4}" type="pres">
      <dgm:prSet presAssocID="{5FBEEEB2-5BB2-442D-B6EA-DC34EF6F8D5A}" presName="text3" presStyleLbl="fgAcc3" presStyleIdx="1" presStyleCnt="4" custLinFactNeighborX="-1117" custLinFactNeighborY="105">
        <dgm:presLayoutVars>
          <dgm:chPref val="3"/>
        </dgm:presLayoutVars>
      </dgm:prSet>
      <dgm:spPr/>
    </dgm:pt>
    <dgm:pt modelId="{E53956F1-1AF4-49AF-90E9-72401C38977A}" type="pres">
      <dgm:prSet presAssocID="{5FBEEEB2-5BB2-442D-B6EA-DC34EF6F8D5A}" presName="hierChild4" presStyleCnt="0"/>
      <dgm:spPr/>
    </dgm:pt>
    <dgm:pt modelId="{D644CA7B-797F-4305-BAA8-68F9A7250672}" type="pres">
      <dgm:prSet presAssocID="{35B7AA31-7327-485F-A156-94C31F419A70}" presName="Name10" presStyleLbl="parChTrans1D2" presStyleIdx="1" presStyleCnt="2"/>
      <dgm:spPr/>
    </dgm:pt>
    <dgm:pt modelId="{D5D34B75-70E3-4A72-B069-36C98DA3DBAE}" type="pres">
      <dgm:prSet presAssocID="{CAB16B78-396B-4566-BF48-EAD969561AC5}" presName="hierRoot2" presStyleCnt="0"/>
      <dgm:spPr/>
    </dgm:pt>
    <dgm:pt modelId="{431F2F02-8006-40D0-A3B3-03115303D3AC}" type="pres">
      <dgm:prSet presAssocID="{CAB16B78-396B-4566-BF48-EAD969561AC5}" presName="composite2" presStyleCnt="0"/>
      <dgm:spPr/>
    </dgm:pt>
    <dgm:pt modelId="{8FD0C93E-AEA4-443A-91A4-1BDF60C916E6}" type="pres">
      <dgm:prSet presAssocID="{CAB16B78-396B-4566-BF48-EAD969561AC5}" presName="background2" presStyleLbl="node2" presStyleIdx="1" presStyleCnt="2"/>
      <dgm:spPr/>
    </dgm:pt>
    <dgm:pt modelId="{AD769CD9-8C84-4D2C-8624-EF544B72935A}" type="pres">
      <dgm:prSet presAssocID="{CAB16B78-396B-4566-BF48-EAD969561AC5}" presName="text2" presStyleLbl="fgAcc2" presStyleIdx="1" presStyleCnt="2">
        <dgm:presLayoutVars>
          <dgm:chPref val="3"/>
        </dgm:presLayoutVars>
      </dgm:prSet>
      <dgm:spPr/>
    </dgm:pt>
    <dgm:pt modelId="{76A538F6-B9A1-45FE-89D2-FA98C44C6C2E}" type="pres">
      <dgm:prSet presAssocID="{CAB16B78-396B-4566-BF48-EAD969561AC5}" presName="hierChild3" presStyleCnt="0"/>
      <dgm:spPr/>
    </dgm:pt>
    <dgm:pt modelId="{79340847-D947-4FE6-8EC6-7098586C25A8}" type="pres">
      <dgm:prSet presAssocID="{65F1EBE4-B810-4072-8277-AC8BAA5517C7}" presName="Name17" presStyleLbl="parChTrans1D3" presStyleIdx="2" presStyleCnt="4"/>
      <dgm:spPr/>
    </dgm:pt>
    <dgm:pt modelId="{D50DFB91-7341-400F-A5B1-82C0604FF497}" type="pres">
      <dgm:prSet presAssocID="{3023A48A-38C0-4B3E-AE1C-7F6D78F60303}" presName="hierRoot3" presStyleCnt="0"/>
      <dgm:spPr/>
    </dgm:pt>
    <dgm:pt modelId="{4C73EB88-CC98-4E10-A5FB-CAA839651956}" type="pres">
      <dgm:prSet presAssocID="{3023A48A-38C0-4B3E-AE1C-7F6D78F60303}" presName="composite3" presStyleCnt="0"/>
      <dgm:spPr/>
    </dgm:pt>
    <dgm:pt modelId="{6B3F04C4-5FB4-4357-8C63-FDE2AEB6402F}" type="pres">
      <dgm:prSet presAssocID="{3023A48A-38C0-4B3E-AE1C-7F6D78F60303}" presName="background3" presStyleLbl="node3" presStyleIdx="2" presStyleCnt="4"/>
      <dgm:spPr/>
    </dgm:pt>
    <dgm:pt modelId="{A8679C64-D9B0-48A9-BA5D-A90A6AB99EC2}" type="pres">
      <dgm:prSet presAssocID="{3023A48A-38C0-4B3E-AE1C-7F6D78F60303}" presName="text3" presStyleLbl="fgAcc3" presStyleIdx="2" presStyleCnt="4">
        <dgm:presLayoutVars>
          <dgm:chPref val="3"/>
        </dgm:presLayoutVars>
      </dgm:prSet>
      <dgm:spPr/>
    </dgm:pt>
    <dgm:pt modelId="{B7AEF61A-AB3D-43ED-85B9-EF9B872803CF}" type="pres">
      <dgm:prSet presAssocID="{3023A48A-38C0-4B3E-AE1C-7F6D78F60303}" presName="hierChild4" presStyleCnt="0"/>
      <dgm:spPr/>
    </dgm:pt>
    <dgm:pt modelId="{7F03BF9B-1619-46B7-A753-BBDB618AC662}" type="pres">
      <dgm:prSet presAssocID="{7BBF5490-B47F-447B-963A-C4802899E187}" presName="Name17" presStyleLbl="parChTrans1D3" presStyleIdx="3" presStyleCnt="4"/>
      <dgm:spPr/>
    </dgm:pt>
    <dgm:pt modelId="{A21EDAEE-CCFE-4AE3-9241-F2FBC657F8BE}" type="pres">
      <dgm:prSet presAssocID="{51AF45A9-76AC-4402-84EB-2B532F9F4D5D}" presName="hierRoot3" presStyleCnt="0"/>
      <dgm:spPr/>
    </dgm:pt>
    <dgm:pt modelId="{DD608EB6-1B8D-4A37-AFD8-027D278C9769}" type="pres">
      <dgm:prSet presAssocID="{51AF45A9-76AC-4402-84EB-2B532F9F4D5D}" presName="composite3" presStyleCnt="0"/>
      <dgm:spPr/>
    </dgm:pt>
    <dgm:pt modelId="{F37254D0-41E1-4835-B55A-E328B9F01C82}" type="pres">
      <dgm:prSet presAssocID="{51AF45A9-76AC-4402-84EB-2B532F9F4D5D}" presName="background3" presStyleLbl="node3" presStyleIdx="3" presStyleCnt="4"/>
      <dgm:spPr/>
    </dgm:pt>
    <dgm:pt modelId="{3C02B36B-0D10-492D-8B96-8CC47D3ACF65}" type="pres">
      <dgm:prSet presAssocID="{51AF45A9-76AC-4402-84EB-2B532F9F4D5D}" presName="text3" presStyleLbl="fgAcc3" presStyleIdx="3" presStyleCnt="4">
        <dgm:presLayoutVars>
          <dgm:chPref val="3"/>
        </dgm:presLayoutVars>
      </dgm:prSet>
      <dgm:spPr/>
    </dgm:pt>
    <dgm:pt modelId="{1A70A895-AFB5-47B7-8162-D829E20BCBCC}" type="pres">
      <dgm:prSet presAssocID="{51AF45A9-76AC-4402-84EB-2B532F9F4D5D}" presName="hierChild4" presStyleCnt="0"/>
      <dgm:spPr/>
    </dgm:pt>
  </dgm:ptLst>
  <dgm:cxnLst>
    <dgm:cxn modelId="{B817C103-9348-4179-A1E4-2A75113FD80B}" srcId="{DDC4565E-2D42-4B64-9EFB-3879A32B0D81}" destId="{5FBEEEB2-5BB2-442D-B6EA-DC34EF6F8D5A}" srcOrd="1" destOrd="0" parTransId="{214B7F7A-831B-46AB-A393-848E3F5E4A96}" sibTransId="{8E734E78-D31E-402C-8FBA-A15EBBD65E36}"/>
    <dgm:cxn modelId="{E21F2036-9BE6-4A6A-B9C1-DE9993F714BD}" type="presOf" srcId="{214B7F7A-831B-46AB-A393-848E3F5E4A96}" destId="{960982A6-B62A-45F6-AC6E-6F648E3535C4}" srcOrd="0" destOrd="0" presId="urn:microsoft.com/office/officeart/2005/8/layout/hierarchy1"/>
    <dgm:cxn modelId="{92574B60-C6FA-4AFA-8523-E374A619CBC0}" type="presOf" srcId="{65F1EBE4-B810-4072-8277-AC8BAA5517C7}" destId="{79340847-D947-4FE6-8EC6-7098586C25A8}" srcOrd="0" destOrd="0" presId="urn:microsoft.com/office/officeart/2005/8/layout/hierarchy1"/>
    <dgm:cxn modelId="{9936F863-489C-468B-B5C4-BCD128CE2142}" type="presOf" srcId="{3023A48A-38C0-4B3E-AE1C-7F6D78F60303}" destId="{A8679C64-D9B0-48A9-BA5D-A90A6AB99EC2}" srcOrd="0" destOrd="0" presId="urn:microsoft.com/office/officeart/2005/8/layout/hierarchy1"/>
    <dgm:cxn modelId="{EA1FDB44-80D4-49F5-8603-9F19F9BFE3B5}" srcId="{CAB16B78-396B-4566-BF48-EAD969561AC5}" destId="{51AF45A9-76AC-4402-84EB-2B532F9F4D5D}" srcOrd="1" destOrd="0" parTransId="{7BBF5490-B47F-447B-963A-C4802899E187}" sibTransId="{EE4F7453-A1E7-4C63-83B4-DBE310FB917B}"/>
    <dgm:cxn modelId="{03847B68-9688-4477-9E36-304976B12142}" srcId="{CAB16B78-396B-4566-BF48-EAD969561AC5}" destId="{3023A48A-38C0-4B3E-AE1C-7F6D78F60303}" srcOrd="0" destOrd="0" parTransId="{65F1EBE4-B810-4072-8277-AC8BAA5517C7}" sibTransId="{EADB7114-46E1-4E06-A098-4F1ABCEC6BC1}"/>
    <dgm:cxn modelId="{99675D4D-2CEA-4952-8C2D-2A21969D631B}" type="presOf" srcId="{35B7AA31-7327-485F-A156-94C31F419A70}" destId="{D644CA7B-797F-4305-BAA8-68F9A7250672}" srcOrd="0" destOrd="0" presId="urn:microsoft.com/office/officeart/2005/8/layout/hierarchy1"/>
    <dgm:cxn modelId="{DF56C150-7920-4BE4-A194-4ABF9800E50E}" type="presOf" srcId="{CAB16B78-396B-4566-BF48-EAD969561AC5}" destId="{AD769CD9-8C84-4D2C-8624-EF544B72935A}" srcOrd="0" destOrd="0" presId="urn:microsoft.com/office/officeart/2005/8/layout/hierarchy1"/>
    <dgm:cxn modelId="{62D2A751-5A85-4567-B982-6AAC7F4CC0ED}" type="presOf" srcId="{7BBF5490-B47F-447B-963A-C4802899E187}" destId="{7F03BF9B-1619-46B7-A753-BBDB618AC662}" srcOrd="0" destOrd="0" presId="urn:microsoft.com/office/officeart/2005/8/layout/hierarchy1"/>
    <dgm:cxn modelId="{B6B35553-7F82-4BCC-B9D8-2D4C4BA08A50}" type="presOf" srcId="{BF1FA63B-1B29-47A4-A98B-C88215AB6DB4}" destId="{82652A73-937A-403C-AE70-14D92577EA37}" srcOrd="0" destOrd="0" presId="urn:microsoft.com/office/officeart/2005/8/layout/hierarchy1"/>
    <dgm:cxn modelId="{0F466257-87A7-4389-B204-46359D671B6A}" srcId="{75F45296-D5A0-4532-A091-1B0772BA4DE9}" destId="{CAB16B78-396B-4566-BF48-EAD969561AC5}" srcOrd="1" destOrd="0" parTransId="{35B7AA31-7327-485F-A156-94C31F419A70}" sibTransId="{0B1557BE-509A-40A4-9CDB-1497C8FBE707}"/>
    <dgm:cxn modelId="{1F4A4858-D4FB-40A0-A6F7-FB86F9540CCB}" type="presOf" srcId="{51AF45A9-76AC-4402-84EB-2B532F9F4D5D}" destId="{3C02B36B-0D10-492D-8B96-8CC47D3ACF65}" srcOrd="0" destOrd="0" presId="urn:microsoft.com/office/officeart/2005/8/layout/hierarchy1"/>
    <dgm:cxn modelId="{1D583879-90C5-48C4-B467-4D407C40FE8D}" type="presOf" srcId="{A1F0568A-5FD0-4A16-85D0-333900F7FDA8}" destId="{944002E3-ECEC-496E-83AC-D685029BFEAD}" srcOrd="0" destOrd="0" presId="urn:microsoft.com/office/officeart/2005/8/layout/hierarchy1"/>
    <dgm:cxn modelId="{47E7D183-53BD-4736-8B33-66D875D2D9F4}" type="presOf" srcId="{75F45296-D5A0-4532-A091-1B0772BA4DE9}" destId="{299D277F-3360-494F-8391-D6926C2B06A8}" srcOrd="0" destOrd="0" presId="urn:microsoft.com/office/officeart/2005/8/layout/hierarchy1"/>
    <dgm:cxn modelId="{7FC0258B-56A0-4974-8D00-4C03652B1BFC}" srcId="{339C8F19-1EE4-4939-AF4C-2AD9A78D1A9F}" destId="{75F45296-D5A0-4532-A091-1B0772BA4DE9}" srcOrd="0" destOrd="0" parTransId="{1F9C1504-8DC5-48E7-8187-FCC545090ACC}" sibTransId="{F7CD81FF-B57F-4E2A-8667-A2B78E66286B}"/>
    <dgm:cxn modelId="{8777E5A7-435F-4C50-850B-1569A1729D0D}" type="presOf" srcId="{DDC4565E-2D42-4B64-9EFB-3879A32B0D81}" destId="{53102D65-1928-4AB0-9DAA-35C61E3B1A68}" srcOrd="0" destOrd="0" presId="urn:microsoft.com/office/officeart/2005/8/layout/hierarchy1"/>
    <dgm:cxn modelId="{FE3E3FAA-2C61-4F2C-B717-17FE1B4B9184}" type="presOf" srcId="{5FBEEEB2-5BB2-442D-B6EA-DC34EF6F8D5A}" destId="{F0FDCA0C-3DD6-4C3B-8F05-41781F2CBBB4}" srcOrd="0" destOrd="0" presId="urn:microsoft.com/office/officeart/2005/8/layout/hierarchy1"/>
    <dgm:cxn modelId="{43DBAEC3-1FEB-4F26-9506-477FD5026AB7}" srcId="{DDC4565E-2D42-4B64-9EFB-3879A32B0D81}" destId="{0C80A903-333B-43CA-B35C-9DA4FDF377E2}" srcOrd="0" destOrd="0" parTransId="{BF1FA63B-1B29-47A4-A98B-C88215AB6DB4}" sibTransId="{A266FE9D-2B62-40CB-A6DA-F5E87F5E693F}"/>
    <dgm:cxn modelId="{3A719CC8-A49C-41FA-8A20-ABD63386C5A8}" type="presOf" srcId="{0C80A903-333B-43CA-B35C-9DA4FDF377E2}" destId="{C0D4B0A9-60BF-4AE6-9358-CB39CC9EB3A7}" srcOrd="0" destOrd="0" presId="urn:microsoft.com/office/officeart/2005/8/layout/hierarchy1"/>
    <dgm:cxn modelId="{3CEC27D5-4B7A-446E-849E-BF1CA2028B22}" type="presOf" srcId="{339C8F19-1EE4-4939-AF4C-2AD9A78D1A9F}" destId="{3DD89B4D-D880-48AE-9F10-9C3A844D1725}" srcOrd="0" destOrd="0" presId="urn:microsoft.com/office/officeart/2005/8/layout/hierarchy1"/>
    <dgm:cxn modelId="{9A1534EE-87F5-4E3B-BD99-F6AE492FA6B7}" srcId="{75F45296-D5A0-4532-A091-1B0772BA4DE9}" destId="{DDC4565E-2D42-4B64-9EFB-3879A32B0D81}" srcOrd="0" destOrd="0" parTransId="{A1F0568A-5FD0-4A16-85D0-333900F7FDA8}" sibTransId="{CD25AB3D-B0A6-4BF3-9A21-388A17B0FB6E}"/>
    <dgm:cxn modelId="{A2568367-98F8-4CE7-8270-05DE5F4B8362}" type="presParOf" srcId="{3DD89B4D-D880-48AE-9F10-9C3A844D1725}" destId="{481858CF-1A4B-4438-A9D5-F5E36DF5DAAA}" srcOrd="0" destOrd="0" presId="urn:microsoft.com/office/officeart/2005/8/layout/hierarchy1"/>
    <dgm:cxn modelId="{1DFFE324-8E16-41B6-B813-6C57F9CBA9A4}" type="presParOf" srcId="{481858CF-1A4B-4438-A9D5-F5E36DF5DAAA}" destId="{696A9E6D-1469-408E-A316-474BE51F766B}" srcOrd="0" destOrd="0" presId="urn:microsoft.com/office/officeart/2005/8/layout/hierarchy1"/>
    <dgm:cxn modelId="{01CF93FD-A6F3-44D0-BDDA-405EF74CC085}" type="presParOf" srcId="{696A9E6D-1469-408E-A316-474BE51F766B}" destId="{B089A543-E7B0-4C0F-A32B-10AAFB81B086}" srcOrd="0" destOrd="0" presId="urn:microsoft.com/office/officeart/2005/8/layout/hierarchy1"/>
    <dgm:cxn modelId="{082A9F44-6BB1-4CB2-AEAA-97FCC5FC1997}" type="presParOf" srcId="{696A9E6D-1469-408E-A316-474BE51F766B}" destId="{299D277F-3360-494F-8391-D6926C2B06A8}" srcOrd="1" destOrd="0" presId="urn:microsoft.com/office/officeart/2005/8/layout/hierarchy1"/>
    <dgm:cxn modelId="{A321D5AB-D70C-49EB-AEA4-95AAF03088DC}" type="presParOf" srcId="{481858CF-1A4B-4438-A9D5-F5E36DF5DAAA}" destId="{BC2704EB-A391-442D-B16E-DD003A714C73}" srcOrd="1" destOrd="0" presId="urn:microsoft.com/office/officeart/2005/8/layout/hierarchy1"/>
    <dgm:cxn modelId="{4374B29B-91FA-4094-B262-F928103913AD}" type="presParOf" srcId="{BC2704EB-A391-442D-B16E-DD003A714C73}" destId="{944002E3-ECEC-496E-83AC-D685029BFEAD}" srcOrd="0" destOrd="0" presId="urn:microsoft.com/office/officeart/2005/8/layout/hierarchy1"/>
    <dgm:cxn modelId="{1023B53B-D6D9-483C-83F9-98049604C637}" type="presParOf" srcId="{BC2704EB-A391-442D-B16E-DD003A714C73}" destId="{63516A88-1DB6-4518-B8DE-81FCAA43575A}" srcOrd="1" destOrd="0" presId="urn:microsoft.com/office/officeart/2005/8/layout/hierarchy1"/>
    <dgm:cxn modelId="{A76E8B65-198E-423C-92BC-5D49063FBD4B}" type="presParOf" srcId="{63516A88-1DB6-4518-B8DE-81FCAA43575A}" destId="{62586B18-148B-4395-903D-E7F53BEC9A6E}" srcOrd="0" destOrd="0" presId="urn:microsoft.com/office/officeart/2005/8/layout/hierarchy1"/>
    <dgm:cxn modelId="{5B5A8594-DC83-4009-AAA1-68CD1D076F1A}" type="presParOf" srcId="{62586B18-148B-4395-903D-E7F53BEC9A6E}" destId="{725AEA9C-1BDD-41B8-9A99-2A85980B7B00}" srcOrd="0" destOrd="0" presId="urn:microsoft.com/office/officeart/2005/8/layout/hierarchy1"/>
    <dgm:cxn modelId="{62E657A7-8D0E-4EF0-868D-7E07FA1E9C79}" type="presParOf" srcId="{62586B18-148B-4395-903D-E7F53BEC9A6E}" destId="{53102D65-1928-4AB0-9DAA-35C61E3B1A68}" srcOrd="1" destOrd="0" presId="urn:microsoft.com/office/officeart/2005/8/layout/hierarchy1"/>
    <dgm:cxn modelId="{2D1B2E41-C89A-48C7-8D37-63A5E96964C7}" type="presParOf" srcId="{63516A88-1DB6-4518-B8DE-81FCAA43575A}" destId="{A943BE65-0B18-4B60-9158-E9E37FC869E8}" srcOrd="1" destOrd="0" presId="urn:microsoft.com/office/officeart/2005/8/layout/hierarchy1"/>
    <dgm:cxn modelId="{F3ED6ABD-2FFE-4DC7-9692-97DA9D836338}" type="presParOf" srcId="{A943BE65-0B18-4B60-9158-E9E37FC869E8}" destId="{82652A73-937A-403C-AE70-14D92577EA37}" srcOrd="0" destOrd="0" presId="urn:microsoft.com/office/officeart/2005/8/layout/hierarchy1"/>
    <dgm:cxn modelId="{5D66570B-841E-4049-BA13-E72653D96BF1}" type="presParOf" srcId="{A943BE65-0B18-4B60-9158-E9E37FC869E8}" destId="{173E6D4C-6936-4672-81BB-EFC93C372A1F}" srcOrd="1" destOrd="0" presId="urn:microsoft.com/office/officeart/2005/8/layout/hierarchy1"/>
    <dgm:cxn modelId="{04A17814-B41A-4204-AD7D-8C9D89241A54}" type="presParOf" srcId="{173E6D4C-6936-4672-81BB-EFC93C372A1F}" destId="{BB071F45-6422-406A-8302-03AF06455176}" srcOrd="0" destOrd="0" presId="urn:microsoft.com/office/officeart/2005/8/layout/hierarchy1"/>
    <dgm:cxn modelId="{EE66C791-E357-4C91-B7B3-975E14E1E1A1}" type="presParOf" srcId="{BB071F45-6422-406A-8302-03AF06455176}" destId="{22F9C74D-0E68-4321-9670-C6D31E88EA82}" srcOrd="0" destOrd="0" presId="urn:microsoft.com/office/officeart/2005/8/layout/hierarchy1"/>
    <dgm:cxn modelId="{9755AF12-612D-4554-8120-4FB179BB69DB}" type="presParOf" srcId="{BB071F45-6422-406A-8302-03AF06455176}" destId="{C0D4B0A9-60BF-4AE6-9358-CB39CC9EB3A7}" srcOrd="1" destOrd="0" presId="urn:microsoft.com/office/officeart/2005/8/layout/hierarchy1"/>
    <dgm:cxn modelId="{52F28EB2-128E-490F-998B-40DE7DD39009}" type="presParOf" srcId="{173E6D4C-6936-4672-81BB-EFC93C372A1F}" destId="{43B8ECAA-DDF3-444A-BA6A-B5D21901C25D}" srcOrd="1" destOrd="0" presId="urn:microsoft.com/office/officeart/2005/8/layout/hierarchy1"/>
    <dgm:cxn modelId="{944C4625-C688-48F5-BD1F-AAE096B523CC}" type="presParOf" srcId="{A943BE65-0B18-4B60-9158-E9E37FC869E8}" destId="{960982A6-B62A-45F6-AC6E-6F648E3535C4}" srcOrd="2" destOrd="0" presId="urn:microsoft.com/office/officeart/2005/8/layout/hierarchy1"/>
    <dgm:cxn modelId="{A2912E64-75BF-46CC-AEF8-4A065C88F5C3}" type="presParOf" srcId="{A943BE65-0B18-4B60-9158-E9E37FC869E8}" destId="{8165E092-1A58-44E4-BFFB-E45AFE163622}" srcOrd="3" destOrd="0" presId="urn:microsoft.com/office/officeart/2005/8/layout/hierarchy1"/>
    <dgm:cxn modelId="{73BFBA4B-C55F-4F7E-A152-C9D65339AC52}" type="presParOf" srcId="{8165E092-1A58-44E4-BFFB-E45AFE163622}" destId="{F36D7D2F-7122-4BB8-A357-7AB5A9A3F053}" srcOrd="0" destOrd="0" presId="urn:microsoft.com/office/officeart/2005/8/layout/hierarchy1"/>
    <dgm:cxn modelId="{FF2F25A0-65EB-4D21-905E-D49C8FCE556E}" type="presParOf" srcId="{F36D7D2F-7122-4BB8-A357-7AB5A9A3F053}" destId="{70A9676A-CFB6-4EA3-9FA9-290BBC5F04F2}" srcOrd="0" destOrd="0" presId="urn:microsoft.com/office/officeart/2005/8/layout/hierarchy1"/>
    <dgm:cxn modelId="{AA9722AA-564B-417E-84E1-740474089CB1}" type="presParOf" srcId="{F36D7D2F-7122-4BB8-A357-7AB5A9A3F053}" destId="{F0FDCA0C-3DD6-4C3B-8F05-41781F2CBBB4}" srcOrd="1" destOrd="0" presId="urn:microsoft.com/office/officeart/2005/8/layout/hierarchy1"/>
    <dgm:cxn modelId="{A8CD85F7-37F1-46BF-9853-BBC270ABE22B}" type="presParOf" srcId="{8165E092-1A58-44E4-BFFB-E45AFE163622}" destId="{E53956F1-1AF4-49AF-90E9-72401C38977A}" srcOrd="1" destOrd="0" presId="urn:microsoft.com/office/officeart/2005/8/layout/hierarchy1"/>
    <dgm:cxn modelId="{9064049A-801C-42FB-A2A1-708FE3D2146C}" type="presParOf" srcId="{BC2704EB-A391-442D-B16E-DD003A714C73}" destId="{D644CA7B-797F-4305-BAA8-68F9A7250672}" srcOrd="2" destOrd="0" presId="urn:microsoft.com/office/officeart/2005/8/layout/hierarchy1"/>
    <dgm:cxn modelId="{CA9E272F-E4D7-4F48-BEB2-7FD3B0A45E11}" type="presParOf" srcId="{BC2704EB-A391-442D-B16E-DD003A714C73}" destId="{D5D34B75-70E3-4A72-B069-36C98DA3DBAE}" srcOrd="3" destOrd="0" presId="urn:microsoft.com/office/officeart/2005/8/layout/hierarchy1"/>
    <dgm:cxn modelId="{F864FDAE-8153-4F37-8598-4AED27C83B65}" type="presParOf" srcId="{D5D34B75-70E3-4A72-B069-36C98DA3DBAE}" destId="{431F2F02-8006-40D0-A3B3-03115303D3AC}" srcOrd="0" destOrd="0" presId="urn:microsoft.com/office/officeart/2005/8/layout/hierarchy1"/>
    <dgm:cxn modelId="{50B865C8-0FA1-4D91-A1A5-1ACEE128CC08}" type="presParOf" srcId="{431F2F02-8006-40D0-A3B3-03115303D3AC}" destId="{8FD0C93E-AEA4-443A-91A4-1BDF60C916E6}" srcOrd="0" destOrd="0" presId="urn:microsoft.com/office/officeart/2005/8/layout/hierarchy1"/>
    <dgm:cxn modelId="{C343FDE8-9E58-4EB6-A8FD-E81927E694DF}" type="presParOf" srcId="{431F2F02-8006-40D0-A3B3-03115303D3AC}" destId="{AD769CD9-8C84-4D2C-8624-EF544B72935A}" srcOrd="1" destOrd="0" presId="urn:microsoft.com/office/officeart/2005/8/layout/hierarchy1"/>
    <dgm:cxn modelId="{81165CBD-107B-4DB2-B40D-4406E284D8FE}" type="presParOf" srcId="{D5D34B75-70E3-4A72-B069-36C98DA3DBAE}" destId="{76A538F6-B9A1-45FE-89D2-FA98C44C6C2E}" srcOrd="1" destOrd="0" presId="urn:microsoft.com/office/officeart/2005/8/layout/hierarchy1"/>
    <dgm:cxn modelId="{9E09D92E-FDB4-4118-AD49-B826FAD40B80}" type="presParOf" srcId="{76A538F6-B9A1-45FE-89D2-FA98C44C6C2E}" destId="{79340847-D947-4FE6-8EC6-7098586C25A8}" srcOrd="0" destOrd="0" presId="urn:microsoft.com/office/officeart/2005/8/layout/hierarchy1"/>
    <dgm:cxn modelId="{B76E4141-F575-411D-80AF-517D1464F952}" type="presParOf" srcId="{76A538F6-B9A1-45FE-89D2-FA98C44C6C2E}" destId="{D50DFB91-7341-400F-A5B1-82C0604FF497}" srcOrd="1" destOrd="0" presId="urn:microsoft.com/office/officeart/2005/8/layout/hierarchy1"/>
    <dgm:cxn modelId="{95F31ED7-A284-45AC-BD4E-635B0328B4E7}" type="presParOf" srcId="{D50DFB91-7341-400F-A5B1-82C0604FF497}" destId="{4C73EB88-CC98-4E10-A5FB-CAA839651956}" srcOrd="0" destOrd="0" presId="urn:microsoft.com/office/officeart/2005/8/layout/hierarchy1"/>
    <dgm:cxn modelId="{58E16706-9799-452E-BBF0-749F24061DA4}" type="presParOf" srcId="{4C73EB88-CC98-4E10-A5FB-CAA839651956}" destId="{6B3F04C4-5FB4-4357-8C63-FDE2AEB6402F}" srcOrd="0" destOrd="0" presId="urn:microsoft.com/office/officeart/2005/8/layout/hierarchy1"/>
    <dgm:cxn modelId="{7EBCF865-AC70-41A8-8833-0FA74C0BD300}" type="presParOf" srcId="{4C73EB88-CC98-4E10-A5FB-CAA839651956}" destId="{A8679C64-D9B0-48A9-BA5D-A90A6AB99EC2}" srcOrd="1" destOrd="0" presId="urn:microsoft.com/office/officeart/2005/8/layout/hierarchy1"/>
    <dgm:cxn modelId="{AAB7A795-57FD-41A1-8983-A2DE275C75CE}" type="presParOf" srcId="{D50DFB91-7341-400F-A5B1-82C0604FF497}" destId="{B7AEF61A-AB3D-43ED-85B9-EF9B872803CF}" srcOrd="1" destOrd="0" presId="urn:microsoft.com/office/officeart/2005/8/layout/hierarchy1"/>
    <dgm:cxn modelId="{9B52FD3B-0B9F-4DB7-B625-4AEE7E146777}" type="presParOf" srcId="{76A538F6-B9A1-45FE-89D2-FA98C44C6C2E}" destId="{7F03BF9B-1619-46B7-A753-BBDB618AC662}" srcOrd="2" destOrd="0" presId="urn:microsoft.com/office/officeart/2005/8/layout/hierarchy1"/>
    <dgm:cxn modelId="{CDEBBFD0-B9D2-4FBC-987D-3072F3D2442D}" type="presParOf" srcId="{76A538F6-B9A1-45FE-89D2-FA98C44C6C2E}" destId="{A21EDAEE-CCFE-4AE3-9241-F2FBC657F8BE}" srcOrd="3" destOrd="0" presId="urn:microsoft.com/office/officeart/2005/8/layout/hierarchy1"/>
    <dgm:cxn modelId="{D323A84A-D230-40CC-A26B-DC1CC2BBB95A}" type="presParOf" srcId="{A21EDAEE-CCFE-4AE3-9241-F2FBC657F8BE}" destId="{DD608EB6-1B8D-4A37-AFD8-027D278C9769}" srcOrd="0" destOrd="0" presId="urn:microsoft.com/office/officeart/2005/8/layout/hierarchy1"/>
    <dgm:cxn modelId="{BA7B8DED-674D-47E6-80E2-37F1F4AACF7F}" type="presParOf" srcId="{DD608EB6-1B8D-4A37-AFD8-027D278C9769}" destId="{F37254D0-41E1-4835-B55A-E328B9F01C82}" srcOrd="0" destOrd="0" presId="urn:microsoft.com/office/officeart/2005/8/layout/hierarchy1"/>
    <dgm:cxn modelId="{66B94666-0B43-4B20-8FB1-329F054F003B}" type="presParOf" srcId="{DD608EB6-1B8D-4A37-AFD8-027D278C9769}" destId="{3C02B36B-0D10-492D-8B96-8CC47D3ACF65}" srcOrd="1" destOrd="0" presId="urn:microsoft.com/office/officeart/2005/8/layout/hierarchy1"/>
    <dgm:cxn modelId="{69EF5873-D63F-4F51-8DDC-0C2276048D57}" type="presParOf" srcId="{A21EDAEE-CCFE-4AE3-9241-F2FBC657F8BE}" destId="{1A70A895-AFB5-47B7-8162-D829E20BCB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E01C8-B20C-4066-9DD1-97277903C2EF}">
      <dsp:nvSpPr>
        <dsp:cNvPr id="0" name=""/>
        <dsp:cNvSpPr/>
      </dsp:nvSpPr>
      <dsp:spPr>
        <a:xfrm>
          <a:off x="7620816" y="3657831"/>
          <a:ext cx="769073" cy="1503013"/>
        </a:xfrm>
        <a:custGeom>
          <a:avLst/>
          <a:gdLst/>
          <a:ahLst/>
          <a:cxnLst/>
          <a:rect l="0" t="0" r="0" b="0"/>
          <a:pathLst>
            <a:path>
              <a:moveTo>
                <a:pt x="0" y="0"/>
              </a:moveTo>
              <a:lnTo>
                <a:pt x="0" y="1451549"/>
              </a:lnTo>
              <a:lnTo>
                <a:pt x="769073" y="1451549"/>
              </a:lnTo>
              <a:lnTo>
                <a:pt x="769073" y="1503013"/>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E39CB27A-E7D5-4DAD-97AF-E20510B38326}">
      <dsp:nvSpPr>
        <dsp:cNvPr id="0" name=""/>
        <dsp:cNvSpPr/>
      </dsp:nvSpPr>
      <dsp:spPr>
        <a:xfrm>
          <a:off x="6018866" y="3657831"/>
          <a:ext cx="1601950" cy="1516853"/>
        </a:xfrm>
        <a:custGeom>
          <a:avLst/>
          <a:gdLst/>
          <a:ahLst/>
          <a:cxnLst/>
          <a:rect l="0" t="0" r="0" b="0"/>
          <a:pathLst>
            <a:path>
              <a:moveTo>
                <a:pt x="1601950" y="0"/>
              </a:moveTo>
              <a:lnTo>
                <a:pt x="1601950" y="1465388"/>
              </a:lnTo>
              <a:lnTo>
                <a:pt x="0" y="1465388"/>
              </a:lnTo>
              <a:lnTo>
                <a:pt x="0" y="1516853"/>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D3036DF1-348F-4DBB-A152-8393AE248235}">
      <dsp:nvSpPr>
        <dsp:cNvPr id="0" name=""/>
        <dsp:cNvSpPr/>
      </dsp:nvSpPr>
      <dsp:spPr>
        <a:xfrm>
          <a:off x="4044245" y="1764692"/>
          <a:ext cx="3576571" cy="870661"/>
        </a:xfrm>
        <a:custGeom>
          <a:avLst/>
          <a:gdLst/>
          <a:ahLst/>
          <a:cxnLst/>
          <a:rect l="0" t="0" r="0" b="0"/>
          <a:pathLst>
            <a:path>
              <a:moveTo>
                <a:pt x="0" y="0"/>
              </a:moveTo>
              <a:lnTo>
                <a:pt x="0" y="819197"/>
              </a:lnTo>
              <a:lnTo>
                <a:pt x="3576571" y="819197"/>
              </a:lnTo>
              <a:lnTo>
                <a:pt x="3576571" y="870661"/>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51E2B209-25A1-46CB-923E-3B35118A1FB6}">
      <dsp:nvSpPr>
        <dsp:cNvPr id="0" name=""/>
        <dsp:cNvSpPr/>
      </dsp:nvSpPr>
      <dsp:spPr>
        <a:xfrm>
          <a:off x="4044245" y="1764692"/>
          <a:ext cx="1258947" cy="2083114"/>
        </a:xfrm>
        <a:custGeom>
          <a:avLst/>
          <a:gdLst/>
          <a:ahLst/>
          <a:cxnLst/>
          <a:rect l="0" t="0" r="0" b="0"/>
          <a:pathLst>
            <a:path>
              <a:moveTo>
                <a:pt x="0" y="0"/>
              </a:moveTo>
              <a:lnTo>
                <a:pt x="0" y="2031649"/>
              </a:lnTo>
              <a:lnTo>
                <a:pt x="1258947" y="2031649"/>
              </a:lnTo>
              <a:lnTo>
                <a:pt x="1258947" y="2083114"/>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8763B89C-D438-405F-A1F1-C8804993BF1A}">
      <dsp:nvSpPr>
        <dsp:cNvPr id="0" name=""/>
        <dsp:cNvSpPr/>
      </dsp:nvSpPr>
      <dsp:spPr>
        <a:xfrm>
          <a:off x="3209927" y="1764692"/>
          <a:ext cx="834318" cy="2083114"/>
        </a:xfrm>
        <a:custGeom>
          <a:avLst/>
          <a:gdLst/>
          <a:ahLst/>
          <a:cxnLst/>
          <a:rect l="0" t="0" r="0" b="0"/>
          <a:pathLst>
            <a:path>
              <a:moveTo>
                <a:pt x="834318" y="0"/>
              </a:moveTo>
              <a:lnTo>
                <a:pt x="834318" y="2031649"/>
              </a:lnTo>
              <a:lnTo>
                <a:pt x="0" y="2031649"/>
              </a:lnTo>
              <a:lnTo>
                <a:pt x="0" y="2083114"/>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69C3FF0A-37F3-4AFA-AD60-E336975E0584}">
      <dsp:nvSpPr>
        <dsp:cNvPr id="0" name=""/>
        <dsp:cNvSpPr/>
      </dsp:nvSpPr>
      <dsp:spPr>
        <a:xfrm>
          <a:off x="3998525" y="1764692"/>
          <a:ext cx="91440" cy="876436"/>
        </a:xfrm>
        <a:custGeom>
          <a:avLst/>
          <a:gdLst/>
          <a:ahLst/>
          <a:cxnLst/>
          <a:rect l="0" t="0" r="0" b="0"/>
          <a:pathLst>
            <a:path>
              <a:moveTo>
                <a:pt x="45720" y="0"/>
              </a:moveTo>
              <a:lnTo>
                <a:pt x="45720" y="824972"/>
              </a:lnTo>
              <a:lnTo>
                <a:pt x="50154" y="824972"/>
              </a:lnTo>
              <a:lnTo>
                <a:pt x="50154" y="87643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8BE3E7-0548-4D6D-93DA-FC1D9EB43E99}">
      <dsp:nvSpPr>
        <dsp:cNvPr id="0" name=""/>
        <dsp:cNvSpPr/>
      </dsp:nvSpPr>
      <dsp:spPr>
        <a:xfrm>
          <a:off x="1309858" y="3712128"/>
          <a:ext cx="1383235" cy="1432760"/>
        </a:xfrm>
        <a:custGeom>
          <a:avLst/>
          <a:gdLst/>
          <a:ahLst/>
          <a:cxnLst/>
          <a:rect l="0" t="0" r="0" b="0"/>
          <a:pathLst>
            <a:path>
              <a:moveTo>
                <a:pt x="0" y="0"/>
              </a:moveTo>
              <a:lnTo>
                <a:pt x="0" y="1381296"/>
              </a:lnTo>
              <a:lnTo>
                <a:pt x="1383235" y="1381296"/>
              </a:lnTo>
              <a:lnTo>
                <a:pt x="1383235" y="1432760"/>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4C329358-5CDC-42F7-B55A-F74D3898FF1D}">
      <dsp:nvSpPr>
        <dsp:cNvPr id="0" name=""/>
        <dsp:cNvSpPr/>
      </dsp:nvSpPr>
      <dsp:spPr>
        <a:xfrm>
          <a:off x="727037" y="3712128"/>
          <a:ext cx="582821" cy="1458431"/>
        </a:xfrm>
        <a:custGeom>
          <a:avLst/>
          <a:gdLst/>
          <a:ahLst/>
          <a:cxnLst/>
          <a:rect l="0" t="0" r="0" b="0"/>
          <a:pathLst>
            <a:path>
              <a:moveTo>
                <a:pt x="582821" y="0"/>
              </a:moveTo>
              <a:lnTo>
                <a:pt x="582821" y="1406966"/>
              </a:lnTo>
              <a:lnTo>
                <a:pt x="0" y="1406966"/>
              </a:lnTo>
              <a:lnTo>
                <a:pt x="0" y="1458431"/>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4B3C92E3-2776-493D-BAC2-13D5B5F1E404}">
      <dsp:nvSpPr>
        <dsp:cNvPr id="0" name=""/>
        <dsp:cNvSpPr/>
      </dsp:nvSpPr>
      <dsp:spPr>
        <a:xfrm>
          <a:off x="1309858" y="1764692"/>
          <a:ext cx="2734386" cy="868012"/>
        </a:xfrm>
        <a:custGeom>
          <a:avLst/>
          <a:gdLst/>
          <a:ahLst/>
          <a:cxnLst/>
          <a:rect l="0" t="0" r="0" b="0"/>
          <a:pathLst>
            <a:path>
              <a:moveTo>
                <a:pt x="2734386" y="0"/>
              </a:moveTo>
              <a:lnTo>
                <a:pt x="2734386" y="816548"/>
              </a:lnTo>
              <a:lnTo>
                <a:pt x="0" y="816548"/>
              </a:lnTo>
              <a:lnTo>
                <a:pt x="0" y="868012"/>
              </a:lnTo>
            </a:path>
          </a:pathLst>
        </a:custGeom>
        <a:noFill/>
        <a:ln w="38100" cap="flat" cmpd="sng" algn="ctr">
          <a:solidFill>
            <a:schemeClr val="accent3"/>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accent3"/>
        </a:lnRef>
        <a:fillRef idx="0">
          <a:schemeClr val="accent3"/>
        </a:fillRef>
        <a:effectRef idx="2">
          <a:schemeClr val="accent3"/>
        </a:effectRef>
        <a:fontRef idx="minor">
          <a:schemeClr val="tx1"/>
        </a:fontRef>
      </dsp:style>
    </dsp:sp>
    <dsp:sp modelId="{9DCB4B77-2AB7-42C0-B8B6-B8BF3575B1C3}">
      <dsp:nvSpPr>
        <dsp:cNvPr id="0" name=""/>
        <dsp:cNvSpPr/>
      </dsp:nvSpPr>
      <dsp:spPr>
        <a:xfrm>
          <a:off x="2904178" y="168736"/>
          <a:ext cx="2280134" cy="1595955"/>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6D6308-C06E-4AF4-85B3-BD359602002C}">
      <dsp:nvSpPr>
        <dsp:cNvPr id="0" name=""/>
        <dsp:cNvSpPr/>
      </dsp:nvSpPr>
      <dsp:spPr>
        <a:xfrm>
          <a:off x="2965904" y="227376"/>
          <a:ext cx="2280134" cy="1595955"/>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b="1" kern="1200" dirty="0">
              <a:solidFill>
                <a:srgbClr val="FF0000"/>
              </a:solidFill>
              <a:latin typeface="Times New Roman" pitchFamily="18" charset="0"/>
              <a:cs typeface="Times New Roman" pitchFamily="18" charset="0"/>
            </a:rPr>
            <a:t>“УРАЛ БАТЫР” ЭПОСЫНДА ТӘБИҒӘТТЕ ҺАҠЛАУ</a:t>
          </a:r>
          <a:endParaRPr lang="ru-RU" sz="1800" kern="1200" dirty="0">
            <a:solidFill>
              <a:srgbClr val="FF0000"/>
            </a:solidFill>
            <a:latin typeface="Times New Roman" pitchFamily="18" charset="0"/>
            <a:cs typeface="Times New Roman" pitchFamily="18" charset="0"/>
          </a:endParaRPr>
        </a:p>
      </dsp:txBody>
      <dsp:txXfrm>
        <a:off x="3012648" y="274120"/>
        <a:ext cx="2186646" cy="1502467"/>
      </dsp:txXfrm>
    </dsp:sp>
    <dsp:sp modelId="{05E9D7B1-A583-4F70-AC0F-2C20C3CFA7B0}">
      <dsp:nvSpPr>
        <dsp:cNvPr id="0" name=""/>
        <dsp:cNvSpPr/>
      </dsp:nvSpPr>
      <dsp:spPr>
        <a:xfrm>
          <a:off x="467282" y="2632705"/>
          <a:ext cx="1685152" cy="1079423"/>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CD0A90B-4271-4CF5-AA8E-536A1B3FD948}">
      <dsp:nvSpPr>
        <dsp:cNvPr id="0" name=""/>
        <dsp:cNvSpPr/>
      </dsp:nvSpPr>
      <dsp:spPr>
        <a:xfrm>
          <a:off x="529008" y="2691345"/>
          <a:ext cx="1685152" cy="1079423"/>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“Урал батыр эпосы”нда кеше һәм тәбиғәт темаһы</a:t>
          </a:r>
          <a:endParaRPr lang="ru-RU" sz="1800" kern="1200" dirty="0">
            <a:solidFill>
              <a:srgbClr val="FF0000"/>
            </a:solidFill>
            <a:latin typeface="Times New Roman" pitchFamily="18" charset="0"/>
            <a:cs typeface="Times New Roman" pitchFamily="18" charset="0"/>
          </a:endParaRPr>
        </a:p>
      </dsp:txBody>
      <dsp:txXfrm>
        <a:off x="560623" y="2722960"/>
        <a:ext cx="1621922" cy="1016193"/>
      </dsp:txXfrm>
    </dsp:sp>
    <dsp:sp modelId="{E1E7EA25-6614-4544-BE52-C2CB0BEB4493}">
      <dsp:nvSpPr>
        <dsp:cNvPr id="0" name=""/>
        <dsp:cNvSpPr/>
      </dsp:nvSpPr>
      <dsp:spPr>
        <a:xfrm>
          <a:off x="117784" y="5170560"/>
          <a:ext cx="1218506" cy="933166"/>
        </a:xfrm>
        <a:prstGeom prst="roundRect">
          <a:avLst>
            <a:gd name="adj" fmla="val 10000"/>
          </a:avLst>
        </a:prstGeom>
        <a:gradFill rotWithShape="0">
          <a:gsLst>
            <a:gs pos="0">
              <a:schemeClr val="accent3">
                <a:tint val="80000"/>
                <a:hueOff val="0"/>
                <a:satOff val="0"/>
                <a:lumOff val="0"/>
                <a:alphaOff val="0"/>
                <a:shade val="51000"/>
                <a:satMod val="130000"/>
              </a:schemeClr>
            </a:gs>
            <a:gs pos="80000">
              <a:schemeClr val="accent3">
                <a:tint val="80000"/>
                <a:hueOff val="0"/>
                <a:satOff val="0"/>
                <a:lumOff val="0"/>
                <a:alphaOff val="0"/>
                <a:shade val="93000"/>
                <a:satMod val="130000"/>
              </a:schemeClr>
            </a:gs>
            <a:gs pos="100000">
              <a:schemeClr val="accent3">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7984C4F-D8E6-426E-9EA4-15BC645150CB}">
      <dsp:nvSpPr>
        <dsp:cNvPr id="0" name=""/>
        <dsp:cNvSpPr/>
      </dsp:nvSpPr>
      <dsp:spPr>
        <a:xfrm>
          <a:off x="179510" y="5229200"/>
          <a:ext cx="1218506" cy="933166"/>
        </a:xfrm>
        <a:prstGeom prst="roundRect">
          <a:avLst>
            <a:gd name="adj" fmla="val 10000"/>
          </a:avLst>
        </a:prstGeom>
        <a:solidFill>
          <a:schemeClr val="lt1">
            <a:alpha val="90000"/>
            <a:hueOff val="0"/>
            <a:satOff val="0"/>
            <a:lumOff val="0"/>
            <a:alphaOff val="0"/>
          </a:schemeClr>
        </a:solidFill>
        <a:ln w="9525" cap="flat" cmpd="sng" algn="ctr">
          <a:solidFill>
            <a:schemeClr val="accent3">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Эпос һәм топонимика</a:t>
          </a:r>
          <a:endParaRPr lang="ru-RU" sz="1800" kern="1200" dirty="0">
            <a:solidFill>
              <a:srgbClr val="FF0000"/>
            </a:solidFill>
            <a:latin typeface="Times New Roman" pitchFamily="18" charset="0"/>
            <a:cs typeface="Times New Roman" pitchFamily="18" charset="0"/>
          </a:endParaRPr>
        </a:p>
      </dsp:txBody>
      <dsp:txXfrm>
        <a:off x="206841" y="5256531"/>
        <a:ext cx="1163844" cy="878504"/>
      </dsp:txXfrm>
    </dsp:sp>
    <dsp:sp modelId="{AFE762AC-076D-49E8-B5E4-260EEDAFBB43}">
      <dsp:nvSpPr>
        <dsp:cNvPr id="0" name=""/>
        <dsp:cNvSpPr/>
      </dsp:nvSpPr>
      <dsp:spPr>
        <a:xfrm>
          <a:off x="2030348" y="5144889"/>
          <a:ext cx="1325491" cy="1001698"/>
        </a:xfrm>
        <a:prstGeom prst="roundRect">
          <a:avLst>
            <a:gd name="adj" fmla="val 10000"/>
          </a:avLst>
        </a:prstGeom>
        <a:gradFill rotWithShape="0">
          <a:gsLst>
            <a:gs pos="0">
              <a:schemeClr val="accent3">
                <a:tint val="80000"/>
                <a:hueOff val="0"/>
                <a:satOff val="0"/>
                <a:lumOff val="0"/>
                <a:alphaOff val="0"/>
                <a:shade val="51000"/>
                <a:satMod val="130000"/>
              </a:schemeClr>
            </a:gs>
            <a:gs pos="80000">
              <a:schemeClr val="accent3">
                <a:tint val="80000"/>
                <a:hueOff val="0"/>
                <a:satOff val="0"/>
                <a:lumOff val="0"/>
                <a:alphaOff val="0"/>
                <a:shade val="93000"/>
                <a:satMod val="130000"/>
              </a:schemeClr>
            </a:gs>
            <a:gs pos="100000">
              <a:schemeClr val="accent3">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803170A-8827-4599-A57D-2635AFB6045F}">
      <dsp:nvSpPr>
        <dsp:cNvPr id="0" name=""/>
        <dsp:cNvSpPr/>
      </dsp:nvSpPr>
      <dsp:spPr>
        <a:xfrm>
          <a:off x="2092074" y="5203529"/>
          <a:ext cx="1325491" cy="1001698"/>
        </a:xfrm>
        <a:prstGeom prst="roundRect">
          <a:avLst>
            <a:gd name="adj" fmla="val 10000"/>
          </a:avLst>
        </a:prstGeom>
        <a:solidFill>
          <a:schemeClr val="lt1">
            <a:alpha val="90000"/>
            <a:hueOff val="0"/>
            <a:satOff val="0"/>
            <a:lumOff val="0"/>
            <a:alphaOff val="0"/>
          </a:schemeClr>
        </a:solidFill>
        <a:ln w="9525" cap="flat" cmpd="sng" algn="ctr">
          <a:solidFill>
            <a:schemeClr val="accent3">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latin typeface="Times New Roman" pitchFamily="18" charset="0"/>
              <a:cs typeface="Times New Roman" pitchFamily="18" charset="0"/>
            </a:rPr>
            <a:t>Кешенең тәбиғәт менән гармонияла йәшәгәне</a:t>
          </a:r>
          <a:endParaRPr lang="ru-RU" sz="1600" kern="1200" dirty="0">
            <a:solidFill>
              <a:srgbClr val="FF0000"/>
            </a:solidFill>
            <a:latin typeface="Times New Roman" pitchFamily="18" charset="0"/>
            <a:cs typeface="Times New Roman" pitchFamily="18" charset="0"/>
          </a:endParaRPr>
        </a:p>
      </dsp:txBody>
      <dsp:txXfrm>
        <a:off x="2121413" y="5232868"/>
        <a:ext cx="1266813" cy="943020"/>
      </dsp:txXfrm>
    </dsp:sp>
    <dsp:sp modelId="{27C797D2-C03A-4777-8152-D2BC24D8CD60}">
      <dsp:nvSpPr>
        <dsp:cNvPr id="0" name=""/>
        <dsp:cNvSpPr/>
      </dsp:nvSpPr>
      <dsp:spPr>
        <a:xfrm>
          <a:off x="3235191" y="2641129"/>
          <a:ext cx="1626976" cy="105011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B0EEE3F-3DB0-44D0-AA4A-2A4204E1BFF9}">
      <dsp:nvSpPr>
        <dsp:cNvPr id="0" name=""/>
        <dsp:cNvSpPr/>
      </dsp:nvSpPr>
      <dsp:spPr>
        <a:xfrm>
          <a:off x="3296918" y="2699769"/>
          <a:ext cx="1626976" cy="105011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Эпоста тәбиғәтте һаҡлау темаһы</a:t>
          </a:r>
          <a:endParaRPr lang="ru-RU" sz="1800" kern="1200" dirty="0">
            <a:solidFill>
              <a:srgbClr val="FF0000"/>
            </a:solidFill>
            <a:latin typeface="Times New Roman" pitchFamily="18" charset="0"/>
            <a:cs typeface="Times New Roman" pitchFamily="18" charset="0"/>
          </a:endParaRPr>
        </a:p>
      </dsp:txBody>
      <dsp:txXfrm>
        <a:off x="3327675" y="2730526"/>
        <a:ext cx="1565462" cy="988598"/>
      </dsp:txXfrm>
    </dsp:sp>
    <dsp:sp modelId="{6DC63805-79D4-4B7A-9C9E-3033997BDDB5}">
      <dsp:nvSpPr>
        <dsp:cNvPr id="0" name=""/>
        <dsp:cNvSpPr/>
      </dsp:nvSpPr>
      <dsp:spPr>
        <a:xfrm>
          <a:off x="2596362" y="3847806"/>
          <a:ext cx="1227128" cy="986194"/>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55E40F0-0197-4755-BE27-739FAFB196F8}">
      <dsp:nvSpPr>
        <dsp:cNvPr id="0" name=""/>
        <dsp:cNvSpPr/>
      </dsp:nvSpPr>
      <dsp:spPr>
        <a:xfrm>
          <a:off x="2658089" y="3906446"/>
          <a:ext cx="1227128" cy="986194"/>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t> </a:t>
          </a:r>
          <a:r>
            <a:rPr lang="ba-RU" sz="1800" kern="1200" dirty="0">
              <a:solidFill>
                <a:srgbClr val="FF0000"/>
              </a:solidFill>
              <a:latin typeface="Times New Roman" pitchFamily="18" charset="0"/>
              <a:cs typeface="Times New Roman" pitchFamily="18" charset="0"/>
            </a:rPr>
            <a:t>Аҡҡош – изге ҡош</a:t>
          </a:r>
          <a:endParaRPr lang="ru-RU" sz="1800" kern="1200" dirty="0">
            <a:solidFill>
              <a:srgbClr val="FF0000"/>
            </a:solidFill>
            <a:latin typeface="Times New Roman" pitchFamily="18" charset="0"/>
            <a:cs typeface="Times New Roman" pitchFamily="18" charset="0"/>
          </a:endParaRPr>
        </a:p>
      </dsp:txBody>
      <dsp:txXfrm>
        <a:off x="2686974" y="3935331"/>
        <a:ext cx="1169358" cy="928424"/>
      </dsp:txXfrm>
    </dsp:sp>
    <dsp:sp modelId="{42DC3036-B91A-434D-888D-5DC9D0BA220E}">
      <dsp:nvSpPr>
        <dsp:cNvPr id="0" name=""/>
        <dsp:cNvSpPr/>
      </dsp:nvSpPr>
      <dsp:spPr>
        <a:xfrm>
          <a:off x="4654816" y="3847806"/>
          <a:ext cx="1296753" cy="94609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B401707-A7DC-41BF-A6C2-0C1593819930}">
      <dsp:nvSpPr>
        <dsp:cNvPr id="0" name=""/>
        <dsp:cNvSpPr/>
      </dsp:nvSpPr>
      <dsp:spPr>
        <a:xfrm>
          <a:off x="4716542" y="3906446"/>
          <a:ext cx="1296753" cy="94609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Бөтә нәмә тәбиғәт ҡанунына буйһона</a:t>
          </a:r>
          <a:endParaRPr lang="ru-RU" sz="1800" kern="1200" dirty="0">
            <a:solidFill>
              <a:srgbClr val="FF0000"/>
            </a:solidFill>
            <a:latin typeface="Times New Roman" pitchFamily="18" charset="0"/>
            <a:cs typeface="Times New Roman" pitchFamily="18" charset="0"/>
          </a:endParaRPr>
        </a:p>
      </dsp:txBody>
      <dsp:txXfrm>
        <a:off x="4744252" y="3934156"/>
        <a:ext cx="1241333" cy="890672"/>
      </dsp:txXfrm>
    </dsp:sp>
    <dsp:sp modelId="{C60E07EA-F1D0-4AB6-953A-DD4C55F1170A}">
      <dsp:nvSpPr>
        <dsp:cNvPr id="0" name=""/>
        <dsp:cNvSpPr/>
      </dsp:nvSpPr>
      <dsp:spPr>
        <a:xfrm>
          <a:off x="6807933" y="2635354"/>
          <a:ext cx="1625765" cy="1022476"/>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1DF57BA-4CE1-45CA-B8EF-0603EF865802}">
      <dsp:nvSpPr>
        <dsp:cNvPr id="0" name=""/>
        <dsp:cNvSpPr/>
      </dsp:nvSpPr>
      <dsp:spPr>
        <a:xfrm>
          <a:off x="6869660" y="2693994"/>
          <a:ext cx="1625765" cy="1022476"/>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Урал васыятының үтәлеше</a:t>
          </a:r>
          <a:endParaRPr lang="ru-RU" sz="1800" kern="1200" dirty="0">
            <a:solidFill>
              <a:srgbClr val="FF0000"/>
            </a:solidFill>
            <a:latin typeface="Times New Roman" pitchFamily="18" charset="0"/>
            <a:cs typeface="Times New Roman" pitchFamily="18" charset="0"/>
          </a:endParaRPr>
        </a:p>
      </dsp:txBody>
      <dsp:txXfrm>
        <a:off x="6899607" y="2723941"/>
        <a:ext cx="1565871" cy="962582"/>
      </dsp:txXfrm>
    </dsp:sp>
    <dsp:sp modelId="{82BBD14F-3005-449B-B7B8-D2AFB5416FC5}">
      <dsp:nvSpPr>
        <dsp:cNvPr id="0" name=""/>
        <dsp:cNvSpPr/>
      </dsp:nvSpPr>
      <dsp:spPr>
        <a:xfrm>
          <a:off x="5329523" y="5174684"/>
          <a:ext cx="1378684" cy="1019802"/>
        </a:xfrm>
        <a:prstGeom prst="roundRect">
          <a:avLst>
            <a:gd name="adj" fmla="val 10000"/>
          </a:avLst>
        </a:prstGeom>
        <a:gradFill rotWithShape="0">
          <a:gsLst>
            <a:gs pos="0">
              <a:schemeClr val="accent3">
                <a:tint val="80000"/>
                <a:hueOff val="0"/>
                <a:satOff val="0"/>
                <a:lumOff val="0"/>
                <a:alphaOff val="0"/>
                <a:shade val="51000"/>
                <a:satMod val="130000"/>
              </a:schemeClr>
            </a:gs>
            <a:gs pos="80000">
              <a:schemeClr val="accent3">
                <a:tint val="80000"/>
                <a:hueOff val="0"/>
                <a:satOff val="0"/>
                <a:lumOff val="0"/>
                <a:alphaOff val="0"/>
                <a:shade val="93000"/>
                <a:satMod val="130000"/>
              </a:schemeClr>
            </a:gs>
            <a:gs pos="100000">
              <a:schemeClr val="accent3">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D0ADFFA-656B-4F27-B570-20E77E827BE3}">
      <dsp:nvSpPr>
        <dsp:cNvPr id="0" name=""/>
        <dsp:cNvSpPr/>
      </dsp:nvSpPr>
      <dsp:spPr>
        <a:xfrm>
          <a:off x="5391250" y="5233324"/>
          <a:ext cx="1378684" cy="1019802"/>
        </a:xfrm>
        <a:prstGeom prst="roundRect">
          <a:avLst>
            <a:gd name="adj" fmla="val 10000"/>
          </a:avLst>
        </a:prstGeom>
        <a:solidFill>
          <a:schemeClr val="lt1">
            <a:alpha val="90000"/>
            <a:hueOff val="0"/>
            <a:satOff val="0"/>
            <a:lumOff val="0"/>
            <a:alphaOff val="0"/>
          </a:schemeClr>
        </a:solidFill>
        <a:ln w="9525" cap="flat" cmpd="sng" algn="ctr">
          <a:solidFill>
            <a:schemeClr val="accent3">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Урал батырҙың әйткәне</a:t>
          </a:r>
          <a:endParaRPr lang="ru-RU" sz="1800" kern="1200" dirty="0">
            <a:solidFill>
              <a:srgbClr val="FF0000"/>
            </a:solidFill>
            <a:latin typeface="Times New Roman" pitchFamily="18" charset="0"/>
            <a:cs typeface="Times New Roman" pitchFamily="18" charset="0"/>
          </a:endParaRPr>
        </a:p>
      </dsp:txBody>
      <dsp:txXfrm>
        <a:off x="5421119" y="5263193"/>
        <a:ext cx="1318946" cy="960064"/>
      </dsp:txXfrm>
    </dsp:sp>
    <dsp:sp modelId="{37751898-E7F7-46F7-BA58-0C820B9F4418}">
      <dsp:nvSpPr>
        <dsp:cNvPr id="0" name=""/>
        <dsp:cNvSpPr/>
      </dsp:nvSpPr>
      <dsp:spPr>
        <a:xfrm>
          <a:off x="7697505" y="5160845"/>
          <a:ext cx="1384767" cy="943689"/>
        </a:xfrm>
        <a:prstGeom prst="roundRect">
          <a:avLst>
            <a:gd name="adj" fmla="val 10000"/>
          </a:avLst>
        </a:prstGeom>
        <a:gradFill rotWithShape="0">
          <a:gsLst>
            <a:gs pos="0">
              <a:schemeClr val="accent3">
                <a:tint val="80000"/>
                <a:hueOff val="0"/>
                <a:satOff val="0"/>
                <a:lumOff val="0"/>
                <a:alphaOff val="0"/>
                <a:shade val="51000"/>
                <a:satMod val="130000"/>
              </a:schemeClr>
            </a:gs>
            <a:gs pos="80000">
              <a:schemeClr val="accent3">
                <a:tint val="80000"/>
                <a:hueOff val="0"/>
                <a:satOff val="0"/>
                <a:lumOff val="0"/>
                <a:alphaOff val="0"/>
                <a:shade val="93000"/>
                <a:satMod val="130000"/>
              </a:schemeClr>
            </a:gs>
            <a:gs pos="100000">
              <a:schemeClr val="accent3">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F2B2A47-EFDE-4672-ACEF-55F4B356869E}">
      <dsp:nvSpPr>
        <dsp:cNvPr id="0" name=""/>
        <dsp:cNvSpPr/>
      </dsp:nvSpPr>
      <dsp:spPr>
        <a:xfrm>
          <a:off x="7759232" y="5219485"/>
          <a:ext cx="1384767" cy="943689"/>
        </a:xfrm>
        <a:prstGeom prst="roundRect">
          <a:avLst>
            <a:gd name="adj" fmla="val 10000"/>
          </a:avLst>
        </a:prstGeom>
        <a:solidFill>
          <a:schemeClr val="lt1">
            <a:alpha val="90000"/>
            <a:hueOff val="0"/>
            <a:satOff val="0"/>
            <a:lumOff val="0"/>
            <a:alphaOff val="0"/>
          </a:schemeClr>
        </a:solidFill>
        <a:ln w="9525" cap="flat" cmpd="sng" algn="ctr">
          <a:solidFill>
            <a:schemeClr val="accent3">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a-RU" sz="1800" kern="1200" dirty="0">
              <a:solidFill>
                <a:srgbClr val="FF0000"/>
              </a:solidFill>
              <a:latin typeface="Times New Roman" pitchFamily="18" charset="0"/>
              <a:cs typeface="Times New Roman" pitchFamily="18" charset="0"/>
            </a:rPr>
            <a:t>Бөгөнгө экология торошо</a:t>
          </a:r>
          <a:endParaRPr lang="ru-RU" sz="1800" kern="1200" dirty="0">
            <a:solidFill>
              <a:srgbClr val="FF0000"/>
            </a:solidFill>
            <a:latin typeface="Times New Roman" pitchFamily="18" charset="0"/>
            <a:cs typeface="Times New Roman" pitchFamily="18" charset="0"/>
          </a:endParaRPr>
        </a:p>
      </dsp:txBody>
      <dsp:txXfrm>
        <a:off x="7786872" y="5247125"/>
        <a:ext cx="1329487" cy="888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C6FF-12DD-45D8-9BE7-7500B5E48C5C}">
      <dsp:nvSpPr>
        <dsp:cNvPr id="0" name=""/>
        <dsp:cNvSpPr/>
      </dsp:nvSpPr>
      <dsp:spPr>
        <a:xfrm>
          <a:off x="7290446" y="3154225"/>
          <a:ext cx="1097533" cy="1066862"/>
        </a:xfrm>
        <a:custGeom>
          <a:avLst/>
          <a:gdLst/>
          <a:ahLst/>
          <a:cxnLst/>
          <a:rect l="0" t="0" r="0" b="0"/>
          <a:pathLst>
            <a:path>
              <a:moveTo>
                <a:pt x="0" y="0"/>
              </a:moveTo>
              <a:lnTo>
                <a:pt x="0" y="980318"/>
              </a:lnTo>
              <a:lnTo>
                <a:pt x="1097533" y="980318"/>
              </a:lnTo>
              <a:lnTo>
                <a:pt x="1097533" y="1066862"/>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B58563-2264-4271-A48B-44C73607FE07}">
      <dsp:nvSpPr>
        <dsp:cNvPr id="0" name=""/>
        <dsp:cNvSpPr/>
      </dsp:nvSpPr>
      <dsp:spPr>
        <a:xfrm>
          <a:off x="5894836" y="3154225"/>
          <a:ext cx="1395610" cy="1055003"/>
        </a:xfrm>
        <a:custGeom>
          <a:avLst/>
          <a:gdLst/>
          <a:ahLst/>
          <a:cxnLst/>
          <a:rect l="0" t="0" r="0" b="0"/>
          <a:pathLst>
            <a:path>
              <a:moveTo>
                <a:pt x="1395610" y="0"/>
              </a:moveTo>
              <a:lnTo>
                <a:pt x="1395610" y="968460"/>
              </a:lnTo>
              <a:lnTo>
                <a:pt x="0" y="968460"/>
              </a:lnTo>
              <a:lnTo>
                <a:pt x="0" y="105500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4CDBFF-3FAC-4E67-B3ED-FF9A4C2F4EA0}">
      <dsp:nvSpPr>
        <dsp:cNvPr id="0" name=""/>
        <dsp:cNvSpPr/>
      </dsp:nvSpPr>
      <dsp:spPr>
        <a:xfrm>
          <a:off x="3679396" y="1555297"/>
          <a:ext cx="3611050" cy="775905"/>
        </a:xfrm>
        <a:custGeom>
          <a:avLst/>
          <a:gdLst/>
          <a:ahLst/>
          <a:cxnLst/>
          <a:rect l="0" t="0" r="0" b="0"/>
          <a:pathLst>
            <a:path>
              <a:moveTo>
                <a:pt x="0" y="0"/>
              </a:moveTo>
              <a:lnTo>
                <a:pt x="0" y="689361"/>
              </a:lnTo>
              <a:lnTo>
                <a:pt x="3611050" y="689361"/>
              </a:lnTo>
              <a:lnTo>
                <a:pt x="3611050" y="775905"/>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B39456-EA11-41B1-90C3-B89631E3617E}">
      <dsp:nvSpPr>
        <dsp:cNvPr id="0" name=""/>
        <dsp:cNvSpPr/>
      </dsp:nvSpPr>
      <dsp:spPr>
        <a:xfrm>
          <a:off x="1602549" y="3182628"/>
          <a:ext cx="91440" cy="2015113"/>
        </a:xfrm>
        <a:custGeom>
          <a:avLst/>
          <a:gdLst/>
          <a:ahLst/>
          <a:cxnLst/>
          <a:rect l="0" t="0" r="0" b="0"/>
          <a:pathLst>
            <a:path>
              <a:moveTo>
                <a:pt x="45720" y="0"/>
              </a:moveTo>
              <a:lnTo>
                <a:pt x="45720" y="1928569"/>
              </a:lnTo>
              <a:lnTo>
                <a:pt x="73713" y="1928569"/>
              </a:lnTo>
              <a:lnTo>
                <a:pt x="73713" y="201511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33896E-0551-4E0F-90FE-9E5B911AE303}">
      <dsp:nvSpPr>
        <dsp:cNvPr id="0" name=""/>
        <dsp:cNvSpPr/>
      </dsp:nvSpPr>
      <dsp:spPr>
        <a:xfrm>
          <a:off x="555429" y="3182628"/>
          <a:ext cx="1092839" cy="2043629"/>
        </a:xfrm>
        <a:custGeom>
          <a:avLst/>
          <a:gdLst/>
          <a:ahLst/>
          <a:cxnLst/>
          <a:rect l="0" t="0" r="0" b="0"/>
          <a:pathLst>
            <a:path>
              <a:moveTo>
                <a:pt x="1092839" y="0"/>
              </a:moveTo>
              <a:lnTo>
                <a:pt x="1092839" y="1957085"/>
              </a:lnTo>
              <a:lnTo>
                <a:pt x="0" y="1957085"/>
              </a:lnTo>
              <a:lnTo>
                <a:pt x="0" y="2043629"/>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54AEF9-1886-4F36-996F-EDA2F3F859CA}">
      <dsp:nvSpPr>
        <dsp:cNvPr id="0" name=""/>
        <dsp:cNvSpPr/>
      </dsp:nvSpPr>
      <dsp:spPr>
        <a:xfrm>
          <a:off x="1648269" y="3182628"/>
          <a:ext cx="2171420" cy="1011858"/>
        </a:xfrm>
        <a:custGeom>
          <a:avLst/>
          <a:gdLst/>
          <a:ahLst/>
          <a:cxnLst/>
          <a:rect l="0" t="0" r="0" b="0"/>
          <a:pathLst>
            <a:path>
              <a:moveTo>
                <a:pt x="0" y="0"/>
              </a:moveTo>
              <a:lnTo>
                <a:pt x="0" y="925315"/>
              </a:lnTo>
              <a:lnTo>
                <a:pt x="2171420" y="925315"/>
              </a:lnTo>
              <a:lnTo>
                <a:pt x="2171420" y="1011858"/>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763D95-09AA-49FA-BBA2-CE100805B6D9}">
      <dsp:nvSpPr>
        <dsp:cNvPr id="0" name=""/>
        <dsp:cNvSpPr/>
      </dsp:nvSpPr>
      <dsp:spPr>
        <a:xfrm>
          <a:off x="1648269" y="3182628"/>
          <a:ext cx="1004783" cy="1026600"/>
        </a:xfrm>
        <a:custGeom>
          <a:avLst/>
          <a:gdLst/>
          <a:ahLst/>
          <a:cxnLst/>
          <a:rect l="0" t="0" r="0" b="0"/>
          <a:pathLst>
            <a:path>
              <a:moveTo>
                <a:pt x="0" y="0"/>
              </a:moveTo>
              <a:lnTo>
                <a:pt x="0" y="940056"/>
              </a:lnTo>
              <a:lnTo>
                <a:pt x="1004783" y="940056"/>
              </a:lnTo>
              <a:lnTo>
                <a:pt x="1004783" y="102660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0BA08C-10A7-40CA-9B33-FFCDF2CAD588}">
      <dsp:nvSpPr>
        <dsp:cNvPr id="0" name=""/>
        <dsp:cNvSpPr/>
      </dsp:nvSpPr>
      <dsp:spPr>
        <a:xfrm>
          <a:off x="1566980" y="3182628"/>
          <a:ext cx="91440" cy="1061647"/>
        </a:xfrm>
        <a:custGeom>
          <a:avLst/>
          <a:gdLst/>
          <a:ahLst/>
          <a:cxnLst/>
          <a:rect l="0" t="0" r="0" b="0"/>
          <a:pathLst>
            <a:path>
              <a:moveTo>
                <a:pt x="81288" y="0"/>
              </a:moveTo>
              <a:lnTo>
                <a:pt x="81288" y="975104"/>
              </a:lnTo>
              <a:lnTo>
                <a:pt x="45720" y="975104"/>
              </a:lnTo>
              <a:lnTo>
                <a:pt x="45720" y="1061647"/>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EBDE1A-6B63-4E9C-89D4-EF16605B10B7}">
      <dsp:nvSpPr>
        <dsp:cNvPr id="0" name=""/>
        <dsp:cNvSpPr/>
      </dsp:nvSpPr>
      <dsp:spPr>
        <a:xfrm>
          <a:off x="532103" y="3182628"/>
          <a:ext cx="1116165" cy="1061647"/>
        </a:xfrm>
        <a:custGeom>
          <a:avLst/>
          <a:gdLst/>
          <a:ahLst/>
          <a:cxnLst/>
          <a:rect l="0" t="0" r="0" b="0"/>
          <a:pathLst>
            <a:path>
              <a:moveTo>
                <a:pt x="1116165" y="0"/>
              </a:moveTo>
              <a:lnTo>
                <a:pt x="1116165" y="975104"/>
              </a:lnTo>
              <a:lnTo>
                <a:pt x="0" y="975104"/>
              </a:lnTo>
              <a:lnTo>
                <a:pt x="0" y="1061647"/>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ECD75D-7E9A-4D38-B6AC-E8B35DFDC440}">
      <dsp:nvSpPr>
        <dsp:cNvPr id="0" name=""/>
        <dsp:cNvSpPr/>
      </dsp:nvSpPr>
      <dsp:spPr>
        <a:xfrm>
          <a:off x="1648269" y="1555297"/>
          <a:ext cx="2031127" cy="760962"/>
        </a:xfrm>
        <a:custGeom>
          <a:avLst/>
          <a:gdLst/>
          <a:ahLst/>
          <a:cxnLst/>
          <a:rect l="0" t="0" r="0" b="0"/>
          <a:pathLst>
            <a:path>
              <a:moveTo>
                <a:pt x="2031127" y="0"/>
              </a:moveTo>
              <a:lnTo>
                <a:pt x="2031127" y="674418"/>
              </a:lnTo>
              <a:lnTo>
                <a:pt x="0" y="674418"/>
              </a:lnTo>
              <a:lnTo>
                <a:pt x="0" y="760962"/>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AFF25F-BB73-41D6-862A-B0D565D6FAF4}">
      <dsp:nvSpPr>
        <dsp:cNvPr id="0" name=""/>
        <dsp:cNvSpPr/>
      </dsp:nvSpPr>
      <dsp:spPr>
        <a:xfrm>
          <a:off x="2990989" y="549890"/>
          <a:ext cx="1376812" cy="10054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D61568-7C96-4206-9759-BF0866AF5EFE}">
      <dsp:nvSpPr>
        <dsp:cNvPr id="0" name=""/>
        <dsp:cNvSpPr/>
      </dsp:nvSpPr>
      <dsp:spPr>
        <a:xfrm>
          <a:off x="3094790" y="648500"/>
          <a:ext cx="1376812" cy="10054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a-RU" sz="1000" kern="1200" dirty="0">
              <a:solidFill>
                <a:srgbClr val="FF0000"/>
              </a:solidFill>
              <a:latin typeface="Times New Roman" pitchFamily="18" charset="0"/>
              <a:cs typeface="Times New Roman" pitchFamily="18" charset="0"/>
            </a:rPr>
            <a:t>“</a:t>
          </a:r>
          <a:r>
            <a:rPr lang="ba-RU" sz="1400" kern="1200" dirty="0">
              <a:solidFill>
                <a:srgbClr val="FF0000"/>
              </a:solidFill>
              <a:latin typeface="Times New Roman" pitchFamily="18" charset="0"/>
              <a:cs typeface="Times New Roman" pitchFamily="18" charset="0"/>
            </a:rPr>
            <a:t>Урал батыр эпосы”нда кеше һәм тәбиғәт темаһы</a:t>
          </a:r>
          <a:endParaRPr lang="ru-RU" sz="1400" kern="1200" dirty="0">
            <a:solidFill>
              <a:srgbClr val="FF0000"/>
            </a:solidFill>
          </a:endParaRPr>
        </a:p>
      </dsp:txBody>
      <dsp:txXfrm>
        <a:off x="3124237" y="677947"/>
        <a:ext cx="1317918" cy="946513"/>
      </dsp:txXfrm>
    </dsp:sp>
    <dsp:sp modelId="{556055F6-DBF8-4EB1-95DD-503B73B9D21B}">
      <dsp:nvSpPr>
        <dsp:cNvPr id="0" name=""/>
        <dsp:cNvSpPr/>
      </dsp:nvSpPr>
      <dsp:spPr>
        <a:xfrm>
          <a:off x="959872" y="2316259"/>
          <a:ext cx="1376794" cy="86636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F08508-B0C3-45CE-A505-34144D048953}">
      <dsp:nvSpPr>
        <dsp:cNvPr id="0" name=""/>
        <dsp:cNvSpPr/>
      </dsp:nvSpPr>
      <dsp:spPr>
        <a:xfrm>
          <a:off x="1063672" y="2414870"/>
          <a:ext cx="1376794" cy="86636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latin typeface="Times New Roman" pitchFamily="18" charset="0"/>
              <a:cs typeface="Times New Roman" pitchFamily="18" charset="0"/>
            </a:rPr>
            <a:t>Эпос һәм топонимика</a:t>
          </a:r>
        </a:p>
      </dsp:txBody>
      <dsp:txXfrm>
        <a:off x="1089047" y="2440245"/>
        <a:ext cx="1326044" cy="815618"/>
      </dsp:txXfrm>
    </dsp:sp>
    <dsp:sp modelId="{7BB6D968-9F5A-41A7-9BBA-099CB8E16893}">
      <dsp:nvSpPr>
        <dsp:cNvPr id="0" name=""/>
        <dsp:cNvSpPr/>
      </dsp:nvSpPr>
      <dsp:spPr>
        <a:xfrm>
          <a:off x="65001" y="4244276"/>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329B49-9B56-4F11-93A6-018C545093D8}">
      <dsp:nvSpPr>
        <dsp:cNvPr id="0" name=""/>
        <dsp:cNvSpPr/>
      </dsp:nvSpPr>
      <dsp:spPr>
        <a:xfrm>
          <a:off x="168801" y="4342886"/>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Урал тауы</a:t>
          </a:r>
          <a:endParaRPr lang="ba-RU" sz="1200" kern="1200" dirty="0">
            <a:solidFill>
              <a:srgbClr val="FF0000"/>
            </a:solidFill>
            <a:latin typeface="Times New Roman" pitchFamily="18" charset="0"/>
            <a:cs typeface="Times New Roman" pitchFamily="18" charset="0"/>
          </a:endParaRPr>
        </a:p>
      </dsp:txBody>
      <dsp:txXfrm>
        <a:off x="186176" y="4360261"/>
        <a:ext cx="899455" cy="558470"/>
      </dsp:txXfrm>
    </dsp:sp>
    <dsp:sp modelId="{CBAFC746-500C-4A5C-8A73-5CB3021F6A18}">
      <dsp:nvSpPr>
        <dsp:cNvPr id="0" name=""/>
        <dsp:cNvSpPr/>
      </dsp:nvSpPr>
      <dsp:spPr>
        <a:xfrm>
          <a:off x="1145598" y="4244276"/>
          <a:ext cx="934205" cy="55094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AC7048-1C79-497D-BD41-026E8BD66323}">
      <dsp:nvSpPr>
        <dsp:cNvPr id="0" name=""/>
        <dsp:cNvSpPr/>
      </dsp:nvSpPr>
      <dsp:spPr>
        <a:xfrm>
          <a:off x="1249398" y="4342886"/>
          <a:ext cx="934205" cy="55094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Ағиҙел</a:t>
          </a:r>
          <a:endParaRPr lang="ba-RU" sz="1200" kern="1200" dirty="0">
            <a:solidFill>
              <a:srgbClr val="FF0000"/>
            </a:solidFill>
            <a:latin typeface="Times New Roman" pitchFamily="18" charset="0"/>
            <a:cs typeface="Times New Roman" pitchFamily="18" charset="0"/>
          </a:endParaRPr>
        </a:p>
      </dsp:txBody>
      <dsp:txXfrm>
        <a:off x="1265535" y="4359023"/>
        <a:ext cx="901931" cy="518667"/>
      </dsp:txXfrm>
    </dsp:sp>
    <dsp:sp modelId="{C3998BA0-539F-44CE-84BA-4DEDF3EABE0F}">
      <dsp:nvSpPr>
        <dsp:cNvPr id="0" name=""/>
        <dsp:cNvSpPr/>
      </dsp:nvSpPr>
      <dsp:spPr>
        <a:xfrm>
          <a:off x="2185949" y="4209228"/>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211B0B-A5F5-4F37-8220-BCEA93025D74}">
      <dsp:nvSpPr>
        <dsp:cNvPr id="0" name=""/>
        <dsp:cNvSpPr/>
      </dsp:nvSpPr>
      <dsp:spPr>
        <a:xfrm>
          <a:off x="2289750" y="4307839"/>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Нөгөш</a:t>
          </a:r>
          <a:endParaRPr lang="ba-RU" sz="1200" kern="1200" dirty="0">
            <a:solidFill>
              <a:srgbClr val="FF0000"/>
            </a:solidFill>
            <a:latin typeface="Times New Roman" pitchFamily="18" charset="0"/>
            <a:cs typeface="Times New Roman" pitchFamily="18" charset="0"/>
          </a:endParaRPr>
        </a:p>
      </dsp:txBody>
      <dsp:txXfrm>
        <a:off x="2307125" y="4325214"/>
        <a:ext cx="899455" cy="558470"/>
      </dsp:txXfrm>
    </dsp:sp>
    <dsp:sp modelId="{9480741E-F63E-48E5-8A75-A0F70B49171F}">
      <dsp:nvSpPr>
        <dsp:cNvPr id="0" name=""/>
        <dsp:cNvSpPr/>
      </dsp:nvSpPr>
      <dsp:spPr>
        <a:xfrm>
          <a:off x="3352587" y="4194487"/>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34B604-5D9F-4973-9A3B-8BF68F960403}">
      <dsp:nvSpPr>
        <dsp:cNvPr id="0" name=""/>
        <dsp:cNvSpPr/>
      </dsp:nvSpPr>
      <dsp:spPr>
        <a:xfrm>
          <a:off x="3456387" y="4293097"/>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Яйы</a:t>
          </a:r>
          <a:r>
            <a:rPr lang="be-BY" sz="1200" kern="1200" dirty="0">
              <a:solidFill>
                <a:srgbClr val="FF0000"/>
              </a:solidFill>
            </a:rPr>
            <a:t>ҡ</a:t>
          </a:r>
          <a:endParaRPr lang="ru-RU" sz="1200" kern="1200" dirty="0">
            <a:solidFill>
              <a:srgbClr val="FF0000"/>
            </a:solidFill>
          </a:endParaRPr>
        </a:p>
      </dsp:txBody>
      <dsp:txXfrm>
        <a:off x="3473762" y="4310472"/>
        <a:ext cx="899455" cy="558470"/>
      </dsp:txXfrm>
    </dsp:sp>
    <dsp:sp modelId="{BA096D95-44F0-4C33-BEE4-710A0DC82F48}">
      <dsp:nvSpPr>
        <dsp:cNvPr id="0" name=""/>
        <dsp:cNvSpPr/>
      </dsp:nvSpPr>
      <dsp:spPr>
        <a:xfrm>
          <a:off x="88327" y="5226257"/>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BEF99-24C2-434F-9072-6D46EE473D9C}">
      <dsp:nvSpPr>
        <dsp:cNvPr id="0" name=""/>
        <dsp:cNvSpPr/>
      </dsp:nvSpPr>
      <dsp:spPr>
        <a:xfrm>
          <a:off x="192127" y="5324868"/>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Һаҡмар</a:t>
          </a:r>
          <a:endParaRPr lang="ba-RU" sz="1200" kern="1200" dirty="0">
            <a:solidFill>
              <a:srgbClr val="FF0000"/>
            </a:solidFill>
            <a:latin typeface="Times New Roman" pitchFamily="18" charset="0"/>
            <a:cs typeface="Times New Roman" pitchFamily="18" charset="0"/>
          </a:endParaRPr>
        </a:p>
      </dsp:txBody>
      <dsp:txXfrm>
        <a:off x="209502" y="5342243"/>
        <a:ext cx="899455" cy="558470"/>
      </dsp:txXfrm>
    </dsp:sp>
    <dsp:sp modelId="{0AC74017-AFF3-4C4A-813D-90FAF48CE4C4}">
      <dsp:nvSpPr>
        <dsp:cNvPr id="0" name=""/>
        <dsp:cNvSpPr/>
      </dsp:nvSpPr>
      <dsp:spPr>
        <a:xfrm>
          <a:off x="1209160" y="5197741"/>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AFAD7-2AB7-4947-A0A8-D963F2AF3FF8}">
      <dsp:nvSpPr>
        <dsp:cNvPr id="0" name=""/>
        <dsp:cNvSpPr/>
      </dsp:nvSpPr>
      <dsp:spPr>
        <a:xfrm>
          <a:off x="1312961" y="5296352"/>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rPr>
            <a:t>Шүлгән күле </a:t>
          </a:r>
          <a:endParaRPr lang="ba-RU" sz="1200" kern="1200" dirty="0">
            <a:solidFill>
              <a:srgbClr val="FF0000"/>
            </a:solidFill>
            <a:latin typeface="Times New Roman" pitchFamily="18" charset="0"/>
            <a:cs typeface="Times New Roman" pitchFamily="18" charset="0"/>
          </a:endParaRPr>
        </a:p>
      </dsp:txBody>
      <dsp:txXfrm>
        <a:off x="1330336" y="5313727"/>
        <a:ext cx="899455" cy="558470"/>
      </dsp:txXfrm>
    </dsp:sp>
    <dsp:sp modelId="{CF94FE77-2EDA-48FA-8FFF-8FAEC96D45B7}">
      <dsp:nvSpPr>
        <dsp:cNvPr id="0" name=""/>
        <dsp:cNvSpPr/>
      </dsp:nvSpPr>
      <dsp:spPr>
        <a:xfrm>
          <a:off x="6738289" y="2331203"/>
          <a:ext cx="1104314" cy="8230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BC8C82-4409-4017-8DFE-EA41EA177114}">
      <dsp:nvSpPr>
        <dsp:cNvPr id="0" name=""/>
        <dsp:cNvSpPr/>
      </dsp:nvSpPr>
      <dsp:spPr>
        <a:xfrm>
          <a:off x="6842090" y="2429813"/>
          <a:ext cx="1104314" cy="82302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latin typeface="Times New Roman" pitchFamily="18" charset="0"/>
              <a:cs typeface="Times New Roman" pitchFamily="18" charset="0"/>
            </a:rPr>
            <a:t>Кешенең тәбиғәт менән гармонияла йәшәгәне</a:t>
          </a:r>
        </a:p>
      </dsp:txBody>
      <dsp:txXfrm>
        <a:off x="6866195" y="2453918"/>
        <a:ext cx="1056104" cy="774811"/>
      </dsp:txXfrm>
    </dsp:sp>
    <dsp:sp modelId="{1D35A1F3-4738-40B5-B5F7-99036969D1EC}">
      <dsp:nvSpPr>
        <dsp:cNvPr id="0" name=""/>
        <dsp:cNvSpPr/>
      </dsp:nvSpPr>
      <dsp:spPr>
        <a:xfrm>
          <a:off x="5427734" y="4209228"/>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B2F61C-E4D8-492A-9DFF-00F42BAD1A1E}">
      <dsp:nvSpPr>
        <dsp:cNvPr id="0" name=""/>
        <dsp:cNvSpPr/>
      </dsp:nvSpPr>
      <dsp:spPr>
        <a:xfrm>
          <a:off x="5531534" y="4307839"/>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e-BY" sz="1200" kern="1200" dirty="0">
              <a:solidFill>
                <a:srgbClr val="FF0000"/>
              </a:solidFill>
              <a:latin typeface="Times New Roman" pitchFamily="18" charset="0"/>
              <a:cs typeface="Times New Roman" pitchFamily="18" charset="0"/>
            </a:rPr>
            <a:t>Һунарҙа ат менмәгән</a:t>
          </a:r>
        </a:p>
      </dsp:txBody>
      <dsp:txXfrm>
        <a:off x="5548909" y="4325214"/>
        <a:ext cx="899455" cy="558470"/>
      </dsp:txXfrm>
    </dsp:sp>
    <dsp:sp modelId="{B79C0F0C-0D97-4211-90CE-189C53F9D606}">
      <dsp:nvSpPr>
        <dsp:cNvPr id="0" name=""/>
        <dsp:cNvSpPr/>
      </dsp:nvSpPr>
      <dsp:spPr>
        <a:xfrm>
          <a:off x="7920877" y="4221087"/>
          <a:ext cx="934205" cy="593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72743-05B5-4C20-9320-55A6383ACED3}">
      <dsp:nvSpPr>
        <dsp:cNvPr id="0" name=""/>
        <dsp:cNvSpPr/>
      </dsp:nvSpPr>
      <dsp:spPr>
        <a:xfrm>
          <a:off x="8024677" y="4319697"/>
          <a:ext cx="934205" cy="5932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ba-RU" sz="1200" kern="1200" dirty="0">
              <a:solidFill>
                <a:srgbClr val="FF0000"/>
              </a:solidFill>
              <a:latin typeface="Times New Roman" pitchFamily="18" charset="0"/>
              <a:cs typeface="Times New Roman" pitchFamily="18" charset="0"/>
            </a:rPr>
            <a:t>Ҡулға һаҙаҡ тотмаған</a:t>
          </a:r>
        </a:p>
      </dsp:txBody>
      <dsp:txXfrm>
        <a:off x="8042052" y="4337072"/>
        <a:ext cx="899455" cy="558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2B68-4A9C-49EF-9C34-23E55F83C649}">
      <dsp:nvSpPr>
        <dsp:cNvPr id="0" name=""/>
        <dsp:cNvSpPr/>
      </dsp:nvSpPr>
      <dsp:spPr>
        <a:xfrm>
          <a:off x="5998968" y="3506806"/>
          <a:ext cx="1030666" cy="490503"/>
        </a:xfrm>
        <a:custGeom>
          <a:avLst/>
          <a:gdLst/>
          <a:ahLst/>
          <a:cxnLst/>
          <a:rect l="0" t="0" r="0" b="0"/>
          <a:pathLst>
            <a:path>
              <a:moveTo>
                <a:pt x="0" y="0"/>
              </a:moveTo>
              <a:lnTo>
                <a:pt x="0" y="334263"/>
              </a:lnTo>
              <a:lnTo>
                <a:pt x="1030666" y="334263"/>
              </a:lnTo>
              <a:lnTo>
                <a:pt x="1030666" y="49050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8CFBA-3C06-4124-BEBE-02F2691CE702}">
      <dsp:nvSpPr>
        <dsp:cNvPr id="0" name=""/>
        <dsp:cNvSpPr/>
      </dsp:nvSpPr>
      <dsp:spPr>
        <a:xfrm>
          <a:off x="4968301" y="3506806"/>
          <a:ext cx="1030666" cy="490503"/>
        </a:xfrm>
        <a:custGeom>
          <a:avLst/>
          <a:gdLst/>
          <a:ahLst/>
          <a:cxnLst/>
          <a:rect l="0" t="0" r="0" b="0"/>
          <a:pathLst>
            <a:path>
              <a:moveTo>
                <a:pt x="1030666" y="0"/>
              </a:moveTo>
              <a:lnTo>
                <a:pt x="1030666" y="334263"/>
              </a:lnTo>
              <a:lnTo>
                <a:pt x="0" y="334263"/>
              </a:lnTo>
              <a:lnTo>
                <a:pt x="0" y="49050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12727-6384-4A0B-A450-7356C93CA4EB}">
      <dsp:nvSpPr>
        <dsp:cNvPr id="0" name=""/>
        <dsp:cNvSpPr/>
      </dsp:nvSpPr>
      <dsp:spPr>
        <a:xfrm>
          <a:off x="3937635" y="1945346"/>
          <a:ext cx="2061333" cy="490503"/>
        </a:xfrm>
        <a:custGeom>
          <a:avLst/>
          <a:gdLst/>
          <a:ahLst/>
          <a:cxnLst/>
          <a:rect l="0" t="0" r="0" b="0"/>
          <a:pathLst>
            <a:path>
              <a:moveTo>
                <a:pt x="0" y="0"/>
              </a:moveTo>
              <a:lnTo>
                <a:pt x="0" y="334263"/>
              </a:lnTo>
              <a:lnTo>
                <a:pt x="2061333" y="334263"/>
              </a:lnTo>
              <a:lnTo>
                <a:pt x="2061333" y="4905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6E385-6271-4108-9F55-B2EE82291C48}">
      <dsp:nvSpPr>
        <dsp:cNvPr id="0" name=""/>
        <dsp:cNvSpPr/>
      </dsp:nvSpPr>
      <dsp:spPr>
        <a:xfrm>
          <a:off x="1876301" y="3506806"/>
          <a:ext cx="1030666" cy="490503"/>
        </a:xfrm>
        <a:custGeom>
          <a:avLst/>
          <a:gdLst/>
          <a:ahLst/>
          <a:cxnLst/>
          <a:rect l="0" t="0" r="0" b="0"/>
          <a:pathLst>
            <a:path>
              <a:moveTo>
                <a:pt x="0" y="0"/>
              </a:moveTo>
              <a:lnTo>
                <a:pt x="0" y="334263"/>
              </a:lnTo>
              <a:lnTo>
                <a:pt x="1030666" y="334263"/>
              </a:lnTo>
              <a:lnTo>
                <a:pt x="1030666" y="49050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C924C-0D61-4D6A-ABB0-0D761290274D}">
      <dsp:nvSpPr>
        <dsp:cNvPr id="0" name=""/>
        <dsp:cNvSpPr/>
      </dsp:nvSpPr>
      <dsp:spPr>
        <a:xfrm>
          <a:off x="845634" y="3506806"/>
          <a:ext cx="1030666" cy="490503"/>
        </a:xfrm>
        <a:custGeom>
          <a:avLst/>
          <a:gdLst/>
          <a:ahLst/>
          <a:cxnLst/>
          <a:rect l="0" t="0" r="0" b="0"/>
          <a:pathLst>
            <a:path>
              <a:moveTo>
                <a:pt x="1030666" y="0"/>
              </a:moveTo>
              <a:lnTo>
                <a:pt x="1030666" y="334263"/>
              </a:lnTo>
              <a:lnTo>
                <a:pt x="0" y="334263"/>
              </a:lnTo>
              <a:lnTo>
                <a:pt x="0" y="49050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427311-3FD4-43C0-9177-03A2E377D48B}">
      <dsp:nvSpPr>
        <dsp:cNvPr id="0" name=""/>
        <dsp:cNvSpPr/>
      </dsp:nvSpPr>
      <dsp:spPr>
        <a:xfrm>
          <a:off x="1876301" y="1945346"/>
          <a:ext cx="2061333" cy="490503"/>
        </a:xfrm>
        <a:custGeom>
          <a:avLst/>
          <a:gdLst/>
          <a:ahLst/>
          <a:cxnLst/>
          <a:rect l="0" t="0" r="0" b="0"/>
          <a:pathLst>
            <a:path>
              <a:moveTo>
                <a:pt x="2061333" y="0"/>
              </a:moveTo>
              <a:lnTo>
                <a:pt x="2061333" y="334263"/>
              </a:lnTo>
              <a:lnTo>
                <a:pt x="0" y="334263"/>
              </a:lnTo>
              <a:lnTo>
                <a:pt x="0" y="4905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12F35-F2F2-4EA9-82BA-CE410733721D}">
      <dsp:nvSpPr>
        <dsp:cNvPr id="0" name=""/>
        <dsp:cNvSpPr/>
      </dsp:nvSpPr>
      <dsp:spPr>
        <a:xfrm>
          <a:off x="3094362" y="87438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8DB057-00A8-48B2-B05D-A3D7C3F7A785}">
      <dsp:nvSpPr>
        <dsp:cNvPr id="0" name=""/>
        <dsp:cNvSpPr/>
      </dsp:nvSpPr>
      <dsp:spPr>
        <a:xfrm>
          <a:off x="3281756" y="105241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latin typeface="Times New Roman" pitchFamily="18" charset="0"/>
              <a:cs typeface="Times New Roman" pitchFamily="18" charset="0"/>
            </a:rPr>
            <a:t>Эпоста тәбиғәтте һаҡлау темаһы</a:t>
          </a:r>
          <a:endParaRPr lang="ru-RU" sz="1600" kern="1200" dirty="0">
            <a:solidFill>
              <a:srgbClr val="FF0000"/>
            </a:solidFill>
          </a:endParaRPr>
        </a:p>
      </dsp:txBody>
      <dsp:txXfrm>
        <a:off x="3313123" y="1083780"/>
        <a:ext cx="1623811" cy="1008222"/>
      </dsp:txXfrm>
    </dsp:sp>
    <dsp:sp modelId="{90FCD6AF-5188-433B-93FD-C086E0CF24EE}">
      <dsp:nvSpPr>
        <dsp:cNvPr id="0" name=""/>
        <dsp:cNvSpPr/>
      </dsp:nvSpPr>
      <dsp:spPr>
        <a:xfrm>
          <a:off x="1033028" y="243584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FD56C2-C4CE-4C44-B261-8DF9E8072338}">
      <dsp:nvSpPr>
        <dsp:cNvPr id="0" name=""/>
        <dsp:cNvSpPr/>
      </dsp:nvSpPr>
      <dsp:spPr>
        <a:xfrm>
          <a:off x="1220422" y="261387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latin typeface="Times New Roman" pitchFamily="18" charset="0"/>
              <a:cs typeface="Times New Roman" pitchFamily="18" charset="0"/>
            </a:rPr>
            <a:t>Аҡҡош – изге ҡош</a:t>
          </a:r>
          <a:endParaRPr lang="ru-RU" sz="1600" kern="1200" dirty="0">
            <a:solidFill>
              <a:srgbClr val="FF0000"/>
            </a:solidFill>
          </a:endParaRPr>
        </a:p>
      </dsp:txBody>
      <dsp:txXfrm>
        <a:off x="1251789" y="2645240"/>
        <a:ext cx="1623811" cy="1008222"/>
      </dsp:txXfrm>
    </dsp:sp>
    <dsp:sp modelId="{41DF9593-89D6-4260-9F14-66920EBDA38C}">
      <dsp:nvSpPr>
        <dsp:cNvPr id="0" name=""/>
        <dsp:cNvSpPr/>
      </dsp:nvSpPr>
      <dsp:spPr>
        <a:xfrm>
          <a:off x="2362" y="399730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FF8955-DCA8-4F54-A264-9563E28A6CC5}">
      <dsp:nvSpPr>
        <dsp:cNvPr id="0" name=""/>
        <dsp:cNvSpPr/>
      </dsp:nvSpPr>
      <dsp:spPr>
        <a:xfrm>
          <a:off x="189756" y="417533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e-BY" sz="1600" kern="1200" dirty="0">
              <a:solidFill>
                <a:srgbClr val="FF0000"/>
              </a:solidFill>
            </a:rPr>
            <a:t>Аҡҡошто үлтерергә ярамай</a:t>
          </a:r>
          <a:endParaRPr lang="ru-RU" sz="1600" kern="1200" dirty="0">
            <a:solidFill>
              <a:srgbClr val="FF0000"/>
            </a:solidFill>
          </a:endParaRPr>
        </a:p>
      </dsp:txBody>
      <dsp:txXfrm>
        <a:off x="221123" y="4206700"/>
        <a:ext cx="1623811" cy="1008222"/>
      </dsp:txXfrm>
    </dsp:sp>
    <dsp:sp modelId="{E30D58D4-B739-4F2F-BC41-239A3D87A2FE}">
      <dsp:nvSpPr>
        <dsp:cNvPr id="0" name=""/>
        <dsp:cNvSpPr/>
      </dsp:nvSpPr>
      <dsp:spPr>
        <a:xfrm>
          <a:off x="2063695" y="399730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2DF89D8-3C74-4EF0-BB81-8842AAF8682B}">
      <dsp:nvSpPr>
        <dsp:cNvPr id="0" name=""/>
        <dsp:cNvSpPr/>
      </dsp:nvSpPr>
      <dsp:spPr>
        <a:xfrm>
          <a:off x="2251089" y="417533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e-BY" sz="1600" kern="1200" dirty="0">
              <a:solidFill>
                <a:srgbClr val="FF0000"/>
              </a:solidFill>
            </a:rPr>
            <a:t>Аҡҡошто ашарға ярамай</a:t>
          </a:r>
          <a:endParaRPr lang="ru-RU" sz="1600" kern="1200" dirty="0">
            <a:solidFill>
              <a:srgbClr val="FF0000"/>
            </a:solidFill>
          </a:endParaRPr>
        </a:p>
      </dsp:txBody>
      <dsp:txXfrm>
        <a:off x="2282456" y="4206700"/>
        <a:ext cx="1623811" cy="1008222"/>
      </dsp:txXfrm>
    </dsp:sp>
    <dsp:sp modelId="{FBDBD2CB-A53B-4209-AC19-1EC6BCFEF6A6}">
      <dsp:nvSpPr>
        <dsp:cNvPr id="0" name=""/>
        <dsp:cNvSpPr/>
      </dsp:nvSpPr>
      <dsp:spPr>
        <a:xfrm>
          <a:off x="5155695" y="243584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46414A-F6E4-4A89-B32D-101BF52545DC}">
      <dsp:nvSpPr>
        <dsp:cNvPr id="0" name=""/>
        <dsp:cNvSpPr/>
      </dsp:nvSpPr>
      <dsp:spPr>
        <a:xfrm>
          <a:off x="5343089" y="261387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latin typeface="Times New Roman" pitchFamily="18" charset="0"/>
              <a:cs typeface="Times New Roman" pitchFamily="18" charset="0"/>
            </a:rPr>
            <a:t>Бөтә нәмә тәбиғәт ҡанунына буйһона</a:t>
          </a:r>
          <a:endParaRPr lang="ru-RU" sz="1600" kern="1200" dirty="0">
            <a:solidFill>
              <a:srgbClr val="FF0000"/>
            </a:solidFill>
          </a:endParaRPr>
        </a:p>
      </dsp:txBody>
      <dsp:txXfrm>
        <a:off x="5374456" y="2645240"/>
        <a:ext cx="1623811" cy="1008222"/>
      </dsp:txXfrm>
    </dsp:sp>
    <dsp:sp modelId="{6F2A10F1-ACC7-446A-AA24-737FE3B56718}">
      <dsp:nvSpPr>
        <dsp:cNvPr id="0" name=""/>
        <dsp:cNvSpPr/>
      </dsp:nvSpPr>
      <dsp:spPr>
        <a:xfrm>
          <a:off x="4125028" y="399730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4F6A0A5-881A-4DF4-B83D-9E06CF30AD0E}">
      <dsp:nvSpPr>
        <dsp:cNvPr id="0" name=""/>
        <dsp:cNvSpPr/>
      </dsp:nvSpPr>
      <dsp:spPr>
        <a:xfrm>
          <a:off x="4312422" y="417533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rPr>
            <a:t>Изгелеккә изгелек менән яуап ҡайтарыу </a:t>
          </a:r>
          <a:endParaRPr lang="ru-RU" sz="1600" kern="1200" dirty="0">
            <a:solidFill>
              <a:srgbClr val="FF0000"/>
            </a:solidFill>
          </a:endParaRPr>
        </a:p>
      </dsp:txBody>
      <dsp:txXfrm>
        <a:off x="4343789" y="4206700"/>
        <a:ext cx="1623811" cy="1008222"/>
      </dsp:txXfrm>
    </dsp:sp>
    <dsp:sp modelId="{EAE7A51C-8C13-4383-9C9C-05F0E7B2A084}">
      <dsp:nvSpPr>
        <dsp:cNvPr id="0" name=""/>
        <dsp:cNvSpPr/>
      </dsp:nvSpPr>
      <dsp:spPr>
        <a:xfrm>
          <a:off x="6186362" y="3997309"/>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CA27F1-BA19-45B0-92DC-474113902BCA}">
      <dsp:nvSpPr>
        <dsp:cNvPr id="0" name=""/>
        <dsp:cNvSpPr/>
      </dsp:nvSpPr>
      <dsp:spPr>
        <a:xfrm>
          <a:off x="6373756" y="4175333"/>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a-RU" sz="1600" kern="1200" dirty="0">
              <a:solidFill>
                <a:srgbClr val="FF0000"/>
              </a:solidFill>
            </a:rPr>
            <a:t>Көслө – көсһөҙҙө ейә</a:t>
          </a:r>
          <a:endParaRPr lang="ru-RU" sz="1600" kern="1200" dirty="0">
            <a:solidFill>
              <a:srgbClr val="FF0000"/>
            </a:solidFill>
          </a:endParaRPr>
        </a:p>
      </dsp:txBody>
      <dsp:txXfrm>
        <a:off x="6405123" y="4206700"/>
        <a:ext cx="1623811" cy="1008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3BF9B-1619-46B7-A753-BBDB618AC662}">
      <dsp:nvSpPr>
        <dsp:cNvPr id="0" name=""/>
        <dsp:cNvSpPr/>
      </dsp:nvSpPr>
      <dsp:spPr>
        <a:xfrm>
          <a:off x="5998968" y="3362790"/>
          <a:ext cx="1030666" cy="490503"/>
        </a:xfrm>
        <a:custGeom>
          <a:avLst/>
          <a:gdLst/>
          <a:ahLst/>
          <a:cxnLst/>
          <a:rect l="0" t="0" r="0" b="0"/>
          <a:pathLst>
            <a:path>
              <a:moveTo>
                <a:pt x="0" y="0"/>
              </a:moveTo>
              <a:lnTo>
                <a:pt x="0" y="334263"/>
              </a:lnTo>
              <a:lnTo>
                <a:pt x="1030666" y="334263"/>
              </a:lnTo>
              <a:lnTo>
                <a:pt x="1030666" y="49050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340847-D947-4FE6-8EC6-7098586C25A8}">
      <dsp:nvSpPr>
        <dsp:cNvPr id="0" name=""/>
        <dsp:cNvSpPr/>
      </dsp:nvSpPr>
      <dsp:spPr>
        <a:xfrm>
          <a:off x="4968301" y="3362790"/>
          <a:ext cx="1030666" cy="490503"/>
        </a:xfrm>
        <a:custGeom>
          <a:avLst/>
          <a:gdLst/>
          <a:ahLst/>
          <a:cxnLst/>
          <a:rect l="0" t="0" r="0" b="0"/>
          <a:pathLst>
            <a:path>
              <a:moveTo>
                <a:pt x="1030666" y="0"/>
              </a:moveTo>
              <a:lnTo>
                <a:pt x="1030666" y="334263"/>
              </a:lnTo>
              <a:lnTo>
                <a:pt x="0" y="334263"/>
              </a:lnTo>
              <a:lnTo>
                <a:pt x="0" y="49050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44CA7B-797F-4305-BAA8-68F9A7250672}">
      <dsp:nvSpPr>
        <dsp:cNvPr id="0" name=""/>
        <dsp:cNvSpPr/>
      </dsp:nvSpPr>
      <dsp:spPr>
        <a:xfrm>
          <a:off x="3937635" y="1801330"/>
          <a:ext cx="2061333" cy="490503"/>
        </a:xfrm>
        <a:custGeom>
          <a:avLst/>
          <a:gdLst/>
          <a:ahLst/>
          <a:cxnLst/>
          <a:rect l="0" t="0" r="0" b="0"/>
          <a:pathLst>
            <a:path>
              <a:moveTo>
                <a:pt x="0" y="0"/>
              </a:moveTo>
              <a:lnTo>
                <a:pt x="0" y="334263"/>
              </a:lnTo>
              <a:lnTo>
                <a:pt x="2061333" y="334263"/>
              </a:lnTo>
              <a:lnTo>
                <a:pt x="2061333" y="490503"/>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0982A6-B62A-45F6-AC6E-6F648E3535C4}">
      <dsp:nvSpPr>
        <dsp:cNvPr id="0" name=""/>
        <dsp:cNvSpPr/>
      </dsp:nvSpPr>
      <dsp:spPr>
        <a:xfrm>
          <a:off x="1876301" y="3362790"/>
          <a:ext cx="1011828" cy="491628"/>
        </a:xfrm>
        <a:custGeom>
          <a:avLst/>
          <a:gdLst/>
          <a:ahLst/>
          <a:cxnLst/>
          <a:rect l="0" t="0" r="0" b="0"/>
          <a:pathLst>
            <a:path>
              <a:moveTo>
                <a:pt x="0" y="0"/>
              </a:moveTo>
              <a:lnTo>
                <a:pt x="0" y="335388"/>
              </a:lnTo>
              <a:lnTo>
                <a:pt x="1011828" y="335388"/>
              </a:lnTo>
              <a:lnTo>
                <a:pt x="1011828" y="491628"/>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652A73-937A-403C-AE70-14D92577EA37}">
      <dsp:nvSpPr>
        <dsp:cNvPr id="0" name=""/>
        <dsp:cNvSpPr/>
      </dsp:nvSpPr>
      <dsp:spPr>
        <a:xfrm>
          <a:off x="845634" y="3362790"/>
          <a:ext cx="1030666" cy="490503"/>
        </a:xfrm>
        <a:custGeom>
          <a:avLst/>
          <a:gdLst/>
          <a:ahLst/>
          <a:cxnLst/>
          <a:rect l="0" t="0" r="0" b="0"/>
          <a:pathLst>
            <a:path>
              <a:moveTo>
                <a:pt x="1030666" y="0"/>
              </a:moveTo>
              <a:lnTo>
                <a:pt x="1030666" y="334263"/>
              </a:lnTo>
              <a:lnTo>
                <a:pt x="0" y="334263"/>
              </a:lnTo>
              <a:lnTo>
                <a:pt x="0" y="49050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4002E3-ECEC-496E-83AC-D685029BFEAD}">
      <dsp:nvSpPr>
        <dsp:cNvPr id="0" name=""/>
        <dsp:cNvSpPr/>
      </dsp:nvSpPr>
      <dsp:spPr>
        <a:xfrm>
          <a:off x="1876301" y="1801330"/>
          <a:ext cx="2061333" cy="490503"/>
        </a:xfrm>
        <a:custGeom>
          <a:avLst/>
          <a:gdLst/>
          <a:ahLst/>
          <a:cxnLst/>
          <a:rect l="0" t="0" r="0" b="0"/>
          <a:pathLst>
            <a:path>
              <a:moveTo>
                <a:pt x="2061333" y="0"/>
              </a:moveTo>
              <a:lnTo>
                <a:pt x="2061333" y="334263"/>
              </a:lnTo>
              <a:lnTo>
                <a:pt x="0" y="334263"/>
              </a:lnTo>
              <a:lnTo>
                <a:pt x="0" y="490503"/>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89A543-E7B0-4C0F-A32B-10AAFB81B086}">
      <dsp:nvSpPr>
        <dsp:cNvPr id="0" name=""/>
        <dsp:cNvSpPr/>
      </dsp:nvSpPr>
      <dsp:spPr>
        <a:xfrm>
          <a:off x="3094362" y="73037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9D277F-3360-494F-8391-D6926C2B06A8}">
      <dsp:nvSpPr>
        <dsp:cNvPr id="0" name=""/>
        <dsp:cNvSpPr/>
      </dsp:nvSpPr>
      <dsp:spPr>
        <a:xfrm>
          <a:off x="3281756" y="90839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latin typeface="Times New Roman" pitchFamily="18" charset="0"/>
              <a:cs typeface="Times New Roman" pitchFamily="18" charset="0"/>
            </a:rPr>
            <a:t>Урал васыятының үтәлеше</a:t>
          </a:r>
          <a:endParaRPr lang="ru-RU" sz="1300" kern="1200" dirty="0">
            <a:solidFill>
              <a:srgbClr val="FF0000"/>
            </a:solidFill>
          </a:endParaRPr>
        </a:p>
      </dsp:txBody>
      <dsp:txXfrm>
        <a:off x="3313123" y="939764"/>
        <a:ext cx="1623811" cy="1008222"/>
      </dsp:txXfrm>
    </dsp:sp>
    <dsp:sp modelId="{725AEA9C-1BDD-41B8-9A99-2A85980B7B00}">
      <dsp:nvSpPr>
        <dsp:cNvPr id="0" name=""/>
        <dsp:cNvSpPr/>
      </dsp:nvSpPr>
      <dsp:spPr>
        <a:xfrm>
          <a:off x="1033028" y="229183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102D65-1928-4AB0-9DAA-35C61E3B1A68}">
      <dsp:nvSpPr>
        <dsp:cNvPr id="0" name=""/>
        <dsp:cNvSpPr/>
      </dsp:nvSpPr>
      <dsp:spPr>
        <a:xfrm>
          <a:off x="1220422" y="246985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latin typeface="Times New Roman" pitchFamily="18" charset="0"/>
              <a:cs typeface="Times New Roman" pitchFamily="18" charset="0"/>
            </a:rPr>
            <a:t>Урал батырҙың әйткәне</a:t>
          </a:r>
          <a:endParaRPr lang="ru-RU" sz="1300" kern="1200" dirty="0">
            <a:solidFill>
              <a:srgbClr val="FF0000"/>
            </a:solidFill>
          </a:endParaRPr>
        </a:p>
      </dsp:txBody>
      <dsp:txXfrm>
        <a:off x="1251789" y="2501224"/>
        <a:ext cx="1623811" cy="1008222"/>
      </dsp:txXfrm>
    </dsp:sp>
    <dsp:sp modelId="{22F9C74D-0E68-4321-9670-C6D31E88EA82}">
      <dsp:nvSpPr>
        <dsp:cNvPr id="0" name=""/>
        <dsp:cNvSpPr/>
      </dsp:nvSpPr>
      <dsp:spPr>
        <a:xfrm>
          <a:off x="2362" y="385329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D4B0A9-60BF-4AE6-9358-CB39CC9EB3A7}">
      <dsp:nvSpPr>
        <dsp:cNvPr id="0" name=""/>
        <dsp:cNvSpPr/>
      </dsp:nvSpPr>
      <dsp:spPr>
        <a:xfrm>
          <a:off x="189756" y="403131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rPr>
            <a:t>Тау-урмандар йәшәрһен,мәңге үлмәҫ төҫ алһын </a:t>
          </a:r>
          <a:endParaRPr lang="ba-RU" sz="1300" kern="1200" dirty="0">
            <a:solidFill>
              <a:srgbClr val="FF0000"/>
            </a:solidFill>
            <a:latin typeface="Times New Roman" pitchFamily="18" charset="0"/>
            <a:cs typeface="Times New Roman" pitchFamily="18" charset="0"/>
          </a:endParaRPr>
        </a:p>
      </dsp:txBody>
      <dsp:txXfrm>
        <a:off x="221123" y="4062684"/>
        <a:ext cx="1623811" cy="1008222"/>
      </dsp:txXfrm>
    </dsp:sp>
    <dsp:sp modelId="{70A9676A-CFB6-4EA3-9FA9-290BBC5F04F2}">
      <dsp:nvSpPr>
        <dsp:cNvPr id="0" name=""/>
        <dsp:cNvSpPr/>
      </dsp:nvSpPr>
      <dsp:spPr>
        <a:xfrm>
          <a:off x="2044856" y="3854418"/>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FDCA0C-3DD6-4C3B-8F05-41781F2CBBB4}">
      <dsp:nvSpPr>
        <dsp:cNvPr id="0" name=""/>
        <dsp:cNvSpPr/>
      </dsp:nvSpPr>
      <dsp:spPr>
        <a:xfrm>
          <a:off x="2232250" y="4032442"/>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rPr>
            <a:t>Күлдең һыуын эсмәгеҙ,хараплыҡҡа төшмәгеҙ.</a:t>
          </a:r>
          <a:endParaRPr lang="ba-RU" sz="1300" kern="1200" dirty="0">
            <a:solidFill>
              <a:srgbClr val="FF0000"/>
            </a:solidFill>
            <a:latin typeface="Times New Roman" pitchFamily="18" charset="0"/>
            <a:cs typeface="Times New Roman" pitchFamily="18" charset="0"/>
          </a:endParaRPr>
        </a:p>
      </dsp:txBody>
      <dsp:txXfrm>
        <a:off x="2263617" y="4063809"/>
        <a:ext cx="1623811" cy="1008222"/>
      </dsp:txXfrm>
    </dsp:sp>
    <dsp:sp modelId="{8FD0C93E-AEA4-443A-91A4-1BDF60C916E6}">
      <dsp:nvSpPr>
        <dsp:cNvPr id="0" name=""/>
        <dsp:cNvSpPr/>
      </dsp:nvSpPr>
      <dsp:spPr>
        <a:xfrm>
          <a:off x="5155695" y="229183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769CD9-8C84-4D2C-8624-EF544B72935A}">
      <dsp:nvSpPr>
        <dsp:cNvPr id="0" name=""/>
        <dsp:cNvSpPr/>
      </dsp:nvSpPr>
      <dsp:spPr>
        <a:xfrm>
          <a:off x="5343089" y="246985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latin typeface="Times New Roman" pitchFamily="18" charset="0"/>
              <a:cs typeface="Times New Roman" pitchFamily="18" charset="0"/>
            </a:rPr>
            <a:t>Бөгөнгө экология торошо</a:t>
          </a:r>
        </a:p>
      </dsp:txBody>
      <dsp:txXfrm>
        <a:off x="5374456" y="2501224"/>
        <a:ext cx="1623811" cy="1008222"/>
      </dsp:txXfrm>
    </dsp:sp>
    <dsp:sp modelId="{6B3F04C4-5FB4-4357-8C63-FDE2AEB6402F}">
      <dsp:nvSpPr>
        <dsp:cNvPr id="0" name=""/>
        <dsp:cNvSpPr/>
      </dsp:nvSpPr>
      <dsp:spPr>
        <a:xfrm>
          <a:off x="4125028" y="385329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679C64-D9B0-48A9-BA5D-A90A6AB99EC2}">
      <dsp:nvSpPr>
        <dsp:cNvPr id="0" name=""/>
        <dsp:cNvSpPr/>
      </dsp:nvSpPr>
      <dsp:spPr>
        <a:xfrm>
          <a:off x="4312422" y="403131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rPr>
            <a:t>Минең тиңдәштәрем тәбиғәтте һаҡлауға үҙ өлөштәрен индерәләрме? </a:t>
          </a:r>
          <a:endParaRPr lang="ru-RU" sz="1300" kern="1200" dirty="0">
            <a:solidFill>
              <a:srgbClr val="FF0000"/>
            </a:solidFill>
          </a:endParaRPr>
        </a:p>
      </dsp:txBody>
      <dsp:txXfrm>
        <a:off x="4343789" y="4062684"/>
        <a:ext cx="1623811" cy="1008222"/>
      </dsp:txXfrm>
    </dsp:sp>
    <dsp:sp modelId="{F37254D0-41E1-4835-B55A-E328B9F01C82}">
      <dsp:nvSpPr>
        <dsp:cNvPr id="0" name=""/>
        <dsp:cNvSpPr/>
      </dsp:nvSpPr>
      <dsp:spPr>
        <a:xfrm>
          <a:off x="6186362" y="3853293"/>
          <a:ext cx="1686545" cy="1070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02B36B-0D10-492D-8B96-8CC47D3ACF65}">
      <dsp:nvSpPr>
        <dsp:cNvPr id="0" name=""/>
        <dsp:cNvSpPr/>
      </dsp:nvSpPr>
      <dsp:spPr>
        <a:xfrm>
          <a:off x="6373756" y="4031317"/>
          <a:ext cx="1686545" cy="1070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ba-RU" sz="1300" kern="1200" dirty="0">
              <a:solidFill>
                <a:srgbClr val="FF0000"/>
              </a:solidFill>
            </a:rPr>
            <a:t>Урал батырҙың васыятына ҡараш нисек әлеге көндә? </a:t>
          </a:r>
          <a:endParaRPr lang="ru-RU" sz="1300" kern="1200" dirty="0">
            <a:solidFill>
              <a:srgbClr val="FF0000"/>
            </a:solidFill>
          </a:endParaRPr>
        </a:p>
      </dsp:txBody>
      <dsp:txXfrm>
        <a:off x="6405123" y="4062684"/>
        <a:ext cx="1623811" cy="10082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A93A12-E3BB-4B89-9C32-267B4A656BF5}"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801A61-3692-4A45-9EFA-051A189876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3A12-E3BB-4B89-9C32-267B4A656BF5}" type="datetimeFigureOut">
              <a:rPr lang="ru-RU" smtClean="0"/>
              <a:pPr/>
              <a:t>14.04.2021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1A61-3692-4A45-9EFA-051A189876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71600" y="260648"/>
            <a:ext cx="7772400" cy="1944216"/>
          </a:xfrm>
          <a:ln>
            <a:solidFill>
              <a:schemeClr val="accent6">
                <a:lumMod val="50000"/>
              </a:schemeClr>
            </a:solidFill>
          </a:ln>
        </p:spPr>
        <p:txBody>
          <a:bodyPr>
            <a:normAutofit fontScale="90000"/>
          </a:bodyPr>
          <a:lstStyle/>
          <a:p>
            <a:r>
              <a:rPr lang="ba-RU" b="1" i="1" dirty="0">
                <a:solidFill>
                  <a:srgbClr val="00B050"/>
                </a:solidFill>
              </a:rPr>
              <a:t>Беҙҙең тирәләй: «Урал батыр» эпосында һәм беҙҙең көндәрҙәге тәбиғәтте һаҡлау</a:t>
            </a:r>
            <a:endParaRPr lang="ru-RU" i="1" dirty="0">
              <a:solidFill>
                <a:srgbClr val="00B050"/>
              </a:solidFill>
            </a:endParaRPr>
          </a:p>
        </p:txBody>
      </p:sp>
      <p:sp>
        <p:nvSpPr>
          <p:cNvPr id="6" name="Подзаголовок 5"/>
          <p:cNvSpPr>
            <a:spLocks noGrp="1"/>
          </p:cNvSpPr>
          <p:nvPr>
            <p:ph type="subTitle" idx="1"/>
          </p:nvPr>
        </p:nvSpPr>
        <p:spPr>
          <a:xfrm>
            <a:off x="5220072" y="2969568"/>
            <a:ext cx="3736504" cy="3888432"/>
          </a:xfrm>
          <a:ln>
            <a:solidFill>
              <a:schemeClr val="accent6">
                <a:lumMod val="50000"/>
              </a:schemeClr>
            </a:solidFill>
          </a:ln>
        </p:spPr>
        <p:txBody>
          <a:bodyPr>
            <a:normAutofit fontScale="85000" lnSpcReduction="20000"/>
          </a:bodyPr>
          <a:lstStyle/>
          <a:p>
            <a:r>
              <a:rPr lang="ba-RU" b="1" dirty="0">
                <a:solidFill>
                  <a:schemeClr val="tx1"/>
                </a:solidFill>
                <a:latin typeface="Times New Roman" pitchFamily="18" charset="0"/>
                <a:cs typeface="Times New Roman" pitchFamily="18" charset="0"/>
              </a:rPr>
              <a:t>Автор:</a:t>
            </a:r>
            <a:r>
              <a:rPr lang="ba-RU" dirty="0">
                <a:solidFill>
                  <a:schemeClr val="tx1"/>
                </a:solidFill>
                <a:latin typeface="Times New Roman" pitchFamily="18" charset="0"/>
                <a:cs typeface="Times New Roman" pitchFamily="18" charset="0"/>
              </a:rPr>
              <a:t> Хәйретдинов Артем,</a:t>
            </a:r>
            <a:endParaRPr lang="ru-RU" dirty="0">
              <a:solidFill>
                <a:schemeClr val="tx1"/>
              </a:solidFill>
              <a:latin typeface="Times New Roman" pitchFamily="18" charset="0"/>
              <a:cs typeface="Times New Roman" pitchFamily="18" charset="0"/>
            </a:endParaRPr>
          </a:p>
          <a:p>
            <a:r>
              <a:rPr lang="ba-RU" dirty="0">
                <a:solidFill>
                  <a:schemeClr val="tx1"/>
                </a:solidFill>
                <a:latin typeface="Times New Roman" pitchFamily="18" charset="0"/>
                <a:cs typeface="Times New Roman" pitchFamily="18" charset="0"/>
              </a:rPr>
              <a:t>Белорет ҡалаһы Я. Хамматов </a:t>
            </a:r>
            <a:endParaRPr lang="ru-RU" dirty="0">
              <a:solidFill>
                <a:schemeClr val="tx1"/>
              </a:solidFill>
              <a:latin typeface="Times New Roman" pitchFamily="18" charset="0"/>
              <a:cs typeface="Times New Roman" pitchFamily="18" charset="0"/>
            </a:endParaRPr>
          </a:p>
          <a:p>
            <a:r>
              <a:rPr lang="ba-RU" dirty="0">
                <a:solidFill>
                  <a:schemeClr val="tx1"/>
                </a:solidFill>
                <a:latin typeface="Times New Roman" pitchFamily="18" charset="0"/>
                <a:cs typeface="Times New Roman" pitchFamily="18" charset="0"/>
              </a:rPr>
              <a:t>исемендәге башҡорт гимназияһының </a:t>
            </a:r>
            <a:endParaRPr lang="ru-RU" dirty="0">
              <a:solidFill>
                <a:schemeClr val="tx1"/>
              </a:solidFill>
              <a:latin typeface="Times New Roman" pitchFamily="18" charset="0"/>
              <a:cs typeface="Times New Roman" pitchFamily="18" charset="0"/>
            </a:endParaRPr>
          </a:p>
          <a:p>
            <a:r>
              <a:rPr lang="ba-RU" dirty="0">
                <a:solidFill>
                  <a:schemeClr val="tx1"/>
                </a:solidFill>
                <a:latin typeface="Times New Roman" pitchFamily="18" charset="0"/>
                <a:cs typeface="Times New Roman" pitchFamily="18" charset="0"/>
              </a:rPr>
              <a:t>10-сы класс уҡыусыһы.</a:t>
            </a:r>
            <a:endParaRPr lang="ru-RU" dirty="0">
              <a:solidFill>
                <a:schemeClr val="tx1"/>
              </a:solidFill>
              <a:latin typeface="Times New Roman" pitchFamily="18" charset="0"/>
              <a:cs typeface="Times New Roman" pitchFamily="18" charset="0"/>
            </a:endParaRPr>
          </a:p>
          <a:p>
            <a:r>
              <a:rPr lang="ba-RU" b="1" dirty="0">
                <a:solidFill>
                  <a:schemeClr val="tx1"/>
                </a:solidFill>
                <a:latin typeface="Times New Roman" pitchFamily="18" charset="0"/>
                <a:cs typeface="Times New Roman" pitchFamily="18" charset="0"/>
              </a:rPr>
              <a:t>Ғилми етәксеһе:</a:t>
            </a:r>
            <a:r>
              <a:rPr lang="ba-RU" dirty="0">
                <a:solidFill>
                  <a:schemeClr val="tx1"/>
                </a:solidFill>
                <a:latin typeface="Times New Roman" pitchFamily="18" charset="0"/>
                <a:cs typeface="Times New Roman" pitchFamily="18" charset="0"/>
              </a:rPr>
              <a:t> Ҡаһарманова С.М.</a:t>
            </a:r>
            <a:r>
              <a:rPr lang="ru-RU" dirty="0">
                <a:solidFill>
                  <a:schemeClr val="tx1"/>
                </a:solidFill>
                <a:latin typeface="Times New Roman" pitchFamily="18" charset="0"/>
                <a:cs typeface="Times New Roman" pitchFamily="18" charset="0"/>
              </a:rPr>
              <a:t> </a:t>
            </a:r>
            <a:r>
              <a:rPr lang="ba-RU" dirty="0">
                <a:solidFill>
                  <a:schemeClr val="tx1"/>
                </a:solidFill>
                <a:latin typeface="Times New Roman" pitchFamily="18" charset="0"/>
                <a:cs typeface="Times New Roman" pitchFamily="18" charset="0"/>
              </a:rPr>
              <a:t>уҡытыусы, ф.ф.к.</a:t>
            </a:r>
            <a:endParaRPr lang="ru-RU" dirty="0">
              <a:solidFill>
                <a:schemeClr val="tx1"/>
              </a:solidFill>
              <a:latin typeface="Times New Roman" pitchFamily="18" charset="0"/>
              <a:cs typeface="Times New Roman" pitchFamily="18" charset="0"/>
            </a:endParaRPr>
          </a:p>
          <a:p>
            <a:endParaRPr lang="ru-RU" b="1" dirty="0">
              <a:solidFill>
                <a:schemeClr val="accent6">
                  <a:lumMod val="50000"/>
                </a:schemeClr>
              </a:solidFill>
            </a:endParaRPr>
          </a:p>
        </p:txBody>
      </p:sp>
      <p:pic>
        <p:nvPicPr>
          <p:cNvPr id="1030" name="Picture 6">
            <a:extLst>
              <a:ext uri="{FF2B5EF4-FFF2-40B4-BE49-F238E27FC236}">
                <a16:creationId xmlns:a16="http://schemas.microsoft.com/office/drawing/2014/main" id="{1E94368C-A6E9-4E03-90C1-973EEC9D6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24" y="2564904"/>
            <a:ext cx="4672608" cy="4293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8DB81-0D9F-4E56-9452-6F333287B0CE}"/>
              </a:ext>
            </a:extLst>
          </p:cNvPr>
          <p:cNvSpPr>
            <a:spLocks noGrp="1"/>
          </p:cNvSpPr>
          <p:nvPr>
            <p:ph type="title"/>
          </p:nvPr>
        </p:nvSpPr>
        <p:spPr/>
        <p:txBody>
          <a:bodyPr/>
          <a:lstStyle/>
          <a:p>
            <a:r>
              <a:rPr lang="ba-RU" dirty="0">
                <a:solidFill>
                  <a:srgbClr val="FF0000"/>
                </a:solidFill>
                <a:latin typeface="Times New Roman" panose="02020603050405020304" pitchFamily="18" charset="0"/>
                <a:cs typeface="Times New Roman" panose="02020603050405020304" pitchFamily="18" charset="0"/>
              </a:rPr>
              <a:t>Эпос һәм тауҙар</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DD658AB1-F3EC-4C6E-A735-C29412279B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8568952" cy="2963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C470D7-D2A3-4DC0-AC63-CCD09AB49357}"/>
              </a:ext>
            </a:extLst>
          </p:cNvPr>
          <p:cNvSpPr txBox="1"/>
          <p:nvPr/>
        </p:nvSpPr>
        <p:spPr>
          <a:xfrm>
            <a:off x="251520" y="1443841"/>
            <a:ext cx="8892480" cy="2031325"/>
          </a:xfrm>
          <a:prstGeom prst="rect">
            <a:avLst/>
          </a:prstGeom>
          <a:noFill/>
        </p:spPr>
        <p:txBody>
          <a:bodyPr wrap="square">
            <a:spAutoFit/>
          </a:bodyPr>
          <a:lstStyle/>
          <a:p>
            <a:r>
              <a:rPr lang="ba-RU" dirty="0">
                <a:latin typeface="Times New Roman" panose="02020603050405020304" pitchFamily="18" charset="0"/>
                <a:ea typeface="Calibri" panose="020F0502020204030204" pitchFamily="34" charset="0"/>
                <a:cs typeface="Times New Roman" panose="02020603050405020304" pitchFamily="18" charset="0"/>
              </a:rPr>
              <a:t>Э</a:t>
            </a:r>
            <a:r>
              <a:rPr lang="ba-RU" sz="1800" dirty="0">
                <a:effectLst/>
                <a:latin typeface="Times New Roman" panose="02020603050405020304" pitchFamily="18" charset="0"/>
                <a:ea typeface="Calibri" panose="020F0502020204030204" pitchFamily="34" charset="0"/>
                <a:cs typeface="Times New Roman" panose="02020603050405020304" pitchFamily="18" charset="0"/>
              </a:rPr>
              <a:t>поста Ирәмәл тауы ла телгә алына. Тау исеменең килеп сығышы ябай ғына аңлатыла: Уралдың улы Иҙел ҡылысы менән “ирәмәлләп сапҡан”, һәм шул урында Ирәмәл тауы хасил булған. Әйтергә кәрәк, башҡа сығанаҡтарҙа “Ирәмәл” һүҙе “ир” һәм “әмәл” (“көс”) төшөнсәләре менән аңлатыла. Көньяҡ Уралдың иң гүзәл тауҙарының береһе булған Ирәмәл тауы Учалы һәм Белорет райондары сигендә урынлашҡан. Һәм халыҡ уны изге тау, тип иҫәпләй. Шулай уҡ Иҙел “ҡырҡа сапҡан урында” Ҡырыҡты (Ҡыраҡа) тауы барлыҡҡа килә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7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B8050-2A32-477E-A9F4-4BCC7AB1808C}"/>
              </a:ext>
            </a:extLst>
          </p:cNvPr>
          <p:cNvSpPr>
            <a:spLocks noGrp="1"/>
          </p:cNvSpPr>
          <p:nvPr>
            <p:ph type="title"/>
          </p:nvPr>
        </p:nvSpPr>
        <p:spPr>
          <a:xfrm>
            <a:off x="457200" y="274638"/>
            <a:ext cx="8229600" cy="634082"/>
          </a:xfrm>
        </p:spPr>
        <p:txBody>
          <a:bodyPr>
            <a:normAutofit/>
          </a:bodyPr>
          <a:lstStyle/>
          <a:p>
            <a:r>
              <a:rPr lang="ba-RU" sz="2400" b="1" dirty="0">
                <a:solidFill>
                  <a:srgbClr val="FF0000"/>
                </a:solidFill>
                <a:latin typeface="Times New Roman" panose="02020603050405020304" pitchFamily="18" charset="0"/>
                <a:cs typeface="Times New Roman" panose="02020603050405020304" pitchFamily="18" charset="0"/>
              </a:rPr>
              <a:t>Ағиҙел йылғаһы</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Объект 2">
            <a:extLst>
              <a:ext uri="{FF2B5EF4-FFF2-40B4-BE49-F238E27FC236}">
                <a16:creationId xmlns:a16="http://schemas.microsoft.com/office/drawing/2014/main" id="{2BF7D61D-0B2B-433F-8C12-6BDC5941C10C}"/>
              </a:ext>
            </a:extLst>
          </p:cNvPr>
          <p:cNvSpPr txBox="1">
            <a:spLocks/>
          </p:cNvSpPr>
          <p:nvPr/>
        </p:nvSpPr>
        <p:spPr>
          <a:xfrm>
            <a:off x="618761" y="4005747"/>
            <a:ext cx="3521191" cy="212041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10000"/>
              </a:lnSpc>
              <a:spcBef>
                <a:spcPts val="0"/>
              </a:spcBef>
              <a:spcAft>
                <a:spcPts val="1000"/>
              </a:spcAft>
              <a:buFont typeface="Arial" pitchFamily="34" charset="0"/>
              <a:buNone/>
            </a:pPr>
            <a:r>
              <a:rPr lang="ba-RU" sz="1800">
                <a:latin typeface="Times New Roman" panose="02020603050405020304" pitchFamily="18" charset="0"/>
                <a:ea typeface="Calibri" panose="020F0502020204030204" pitchFamily="34" charset="0"/>
                <a:cs typeface="Times New Roman" panose="02020603050405020304" pitchFamily="18" charset="0"/>
              </a:rPr>
              <a:t>Эпоста йылға исемдәренең килеп сығышы хаҡында ла һүҙ бара: “Һыу табалмай тилмереп, Тороу ирлек буламы?”- Тигән дә Иҙел ирәйеп, Тауҙы яра сапҡан, ти, Көмөштәй бер аҡ йылға Шылтырап шундуҡ аҡҡан, ти.</a:t>
            </a:r>
            <a:endParaRPr lang="ru-RU" sz="180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0000"/>
              </a:lnSpc>
              <a:spcBef>
                <a:spcPts val="0"/>
              </a:spcBef>
              <a:spcAft>
                <a:spcPts val="1000"/>
              </a:spcAft>
              <a:buFont typeface="Arial" pitchFamily="34" charset="0"/>
              <a:buNone/>
            </a:pPr>
            <a:r>
              <a:rPr lang="ba-RU" sz="1800">
                <a:latin typeface="Times New Roman" panose="02020603050405020304" pitchFamily="18" charset="0"/>
                <a:ea typeface="Calibri" panose="020F0502020204030204" pitchFamily="34" charset="0"/>
                <a:cs typeface="Times New Roman" panose="02020603050405020304" pitchFamily="18" charset="0"/>
              </a:rPr>
              <a:t>“Урал батыр” эпосында “Ағиҙел” йәки “Иҙел” тип исем бирелгән был йылға – Башҡортостандағы иң оҙон һәм иң ҙур йылға.</a:t>
            </a:r>
            <a:endParaRPr lang="ru-RU" sz="180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spcAft>
                <a:spcPts val="1000"/>
              </a:spcAft>
              <a:buFont typeface="Arial" pitchFamily="34" charset="0"/>
              <a:buNone/>
            </a:pPr>
            <a:endParaRPr lang="ru-RU" sz="180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7" name="Picture 2">
            <a:extLst>
              <a:ext uri="{FF2B5EF4-FFF2-40B4-BE49-F238E27FC236}">
                <a16:creationId xmlns:a16="http://schemas.microsoft.com/office/drawing/2014/main" id="{9FC8298D-5C48-4970-BA11-28E0684057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645024"/>
            <a:ext cx="439248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8BDC504-F452-40D7-9FFB-C4AAA6BB38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1123461"/>
            <a:ext cx="3816424" cy="35728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C6B90D-DBD4-4FEC-8FA9-1E8BE3D00B57}"/>
              </a:ext>
            </a:extLst>
          </p:cNvPr>
          <p:cNvSpPr txBox="1"/>
          <p:nvPr/>
        </p:nvSpPr>
        <p:spPr>
          <a:xfrm>
            <a:off x="179512" y="1123461"/>
            <a:ext cx="4752528" cy="2308324"/>
          </a:xfrm>
          <a:prstGeom prst="rect">
            <a:avLst/>
          </a:prstGeom>
          <a:noFill/>
        </p:spPr>
        <p:txBody>
          <a:bodyPr wrap="square">
            <a:spAutoFit/>
          </a:bodyPr>
          <a:lstStyle/>
          <a:p>
            <a:r>
              <a:rPr lang="ba-RU" sz="1800" dirty="0">
                <a:effectLst/>
                <a:latin typeface="Times New Roman" panose="02020603050405020304" pitchFamily="18" charset="0"/>
                <a:ea typeface="Calibri" panose="020F0502020204030204" pitchFamily="34" charset="0"/>
              </a:rPr>
              <a:t>Эпоста йылға исемдәренең килеп сығышы хаҡында ла һүҙ бара: </a:t>
            </a:r>
          </a:p>
          <a:p>
            <a:r>
              <a:rPr lang="ba-RU" sz="1800" dirty="0">
                <a:effectLst/>
                <a:latin typeface="Times New Roman" panose="02020603050405020304" pitchFamily="18" charset="0"/>
                <a:ea typeface="Calibri" panose="020F0502020204030204" pitchFamily="34" charset="0"/>
              </a:rPr>
              <a:t>Һыу табалмай тилмереп, </a:t>
            </a:r>
          </a:p>
          <a:p>
            <a:r>
              <a:rPr lang="ba-RU" sz="1800" dirty="0">
                <a:effectLst/>
                <a:latin typeface="Times New Roman" panose="02020603050405020304" pitchFamily="18" charset="0"/>
                <a:ea typeface="Calibri" panose="020F0502020204030204" pitchFamily="34" charset="0"/>
              </a:rPr>
              <a:t>Тороу ирлек буламы?- </a:t>
            </a:r>
          </a:p>
          <a:p>
            <a:r>
              <a:rPr lang="ba-RU" sz="1800" dirty="0">
                <a:effectLst/>
                <a:latin typeface="Times New Roman" panose="02020603050405020304" pitchFamily="18" charset="0"/>
                <a:ea typeface="Calibri" panose="020F0502020204030204" pitchFamily="34" charset="0"/>
              </a:rPr>
              <a:t>Тигән дә Иҙел ирәйеп, </a:t>
            </a:r>
          </a:p>
          <a:p>
            <a:r>
              <a:rPr lang="ba-RU" sz="1800" dirty="0">
                <a:effectLst/>
                <a:latin typeface="Times New Roman" panose="02020603050405020304" pitchFamily="18" charset="0"/>
                <a:ea typeface="Calibri" panose="020F0502020204030204" pitchFamily="34" charset="0"/>
              </a:rPr>
              <a:t>Тауҙы яра сапҡан, ти, </a:t>
            </a:r>
          </a:p>
          <a:p>
            <a:r>
              <a:rPr lang="ba-RU" sz="1800" dirty="0">
                <a:effectLst/>
                <a:latin typeface="Times New Roman" panose="02020603050405020304" pitchFamily="18" charset="0"/>
                <a:ea typeface="Calibri" panose="020F0502020204030204" pitchFamily="34" charset="0"/>
              </a:rPr>
              <a:t>Көмөштәй бер аҡ йылға </a:t>
            </a:r>
          </a:p>
          <a:p>
            <a:r>
              <a:rPr lang="ba-RU" sz="1800" dirty="0">
                <a:effectLst/>
                <a:latin typeface="Times New Roman" panose="02020603050405020304" pitchFamily="18" charset="0"/>
                <a:ea typeface="Calibri" panose="020F0502020204030204" pitchFamily="34" charset="0"/>
              </a:rPr>
              <a:t>Шылтырап шундуҡ аҡҡан, ти </a:t>
            </a:r>
            <a:endParaRPr lang="ru-RU" dirty="0"/>
          </a:p>
        </p:txBody>
      </p:sp>
      <p:sp>
        <p:nvSpPr>
          <p:cNvPr id="12" name="TextBox 11">
            <a:extLst>
              <a:ext uri="{FF2B5EF4-FFF2-40B4-BE49-F238E27FC236}">
                <a16:creationId xmlns:a16="http://schemas.microsoft.com/office/drawing/2014/main" id="{444BA32C-948B-478F-ADFA-2E77EE73A86E}"/>
              </a:ext>
            </a:extLst>
          </p:cNvPr>
          <p:cNvSpPr txBox="1"/>
          <p:nvPr/>
        </p:nvSpPr>
        <p:spPr>
          <a:xfrm>
            <a:off x="5011249" y="4911023"/>
            <a:ext cx="3449183" cy="1200329"/>
          </a:xfrm>
          <a:prstGeom prst="rect">
            <a:avLst/>
          </a:prstGeom>
          <a:noFill/>
        </p:spPr>
        <p:txBody>
          <a:bodyPr wrap="square">
            <a:spAutoFit/>
          </a:bodyPr>
          <a:lstStyle/>
          <a:p>
            <a:r>
              <a:rPr lang="ba-RU" sz="1800" dirty="0">
                <a:effectLst/>
                <a:latin typeface="Times New Roman" panose="02020603050405020304" pitchFamily="18" charset="0"/>
                <a:ea typeface="Calibri" panose="020F0502020204030204" pitchFamily="34" charset="0"/>
              </a:rPr>
              <a:t>“Урал батыр” эпосында “Ағиҙел” йәки “Иҙел” тип исем бирелгән был йылға – Башҡортостандағы иң оҙон һәм иң ҙур йылға </a:t>
            </a:r>
            <a:endParaRPr lang="ru-RU" dirty="0"/>
          </a:p>
        </p:txBody>
      </p:sp>
    </p:spTree>
    <p:extLst>
      <p:ext uri="{BB962C8B-B14F-4D97-AF65-F5344CB8AC3E}">
        <p14:creationId xmlns:p14="http://schemas.microsoft.com/office/powerpoint/2010/main" val="162820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8615806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a:off x="7524328" y="6293160"/>
            <a:ext cx="2048272" cy="1129680"/>
          </a:xfrm>
        </p:spPr>
        <p:txBody>
          <a:bodyPr/>
          <a:lstStyle/>
          <a:p>
            <a:endParaRPr lang="ru-RU" dirty="0"/>
          </a:p>
        </p:txBody>
      </p:sp>
    </p:spTree>
  </p:cSld>
  <p:clrMapOvr>
    <a:masterClrMapping/>
  </p:clrMapOvr>
  <p:transition spd="slow">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71681193"/>
              </p:ext>
            </p:extLst>
          </p:nvPr>
        </p:nvGraphicFramePr>
        <p:xfrm>
          <a:off x="107504" y="0"/>
          <a:ext cx="9036496" cy="666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flipV="1">
            <a:off x="7380312" y="5638800"/>
            <a:ext cx="392088" cy="94456"/>
          </a:xfrm>
        </p:spPr>
        <p:txBody>
          <a:bodyPr>
            <a:normAutofit fontScale="25000" lnSpcReduction="20000"/>
          </a:bodyPr>
          <a:lstStyle/>
          <a:p>
            <a:endParaRPr lang="ru-RU" dirty="0"/>
          </a:p>
        </p:txBody>
      </p:sp>
    </p:spTree>
  </p:cSld>
  <p:clrMapOvr>
    <a:masterClrMapping/>
  </p:clrMapOvr>
  <p:transition spd="slow">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707823610"/>
              </p:ext>
            </p:extLst>
          </p:nvPr>
        </p:nvGraphicFramePr>
        <p:xfrm>
          <a:off x="395536" y="116633"/>
          <a:ext cx="806266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flipV="1">
            <a:off x="1979712" y="6525344"/>
            <a:ext cx="5792688" cy="144016"/>
          </a:xfrm>
        </p:spPr>
        <p:txBody>
          <a:bodyPr>
            <a:normAutofit fontScale="25000" lnSpcReduction="20000"/>
          </a:bodyPr>
          <a:lstStyle/>
          <a:p>
            <a:endParaRPr lang="ru-RU" dirty="0"/>
          </a:p>
        </p:txBody>
      </p:sp>
    </p:spTree>
  </p:cSld>
  <p:clrMapOvr>
    <a:masterClrMapping/>
  </p:clrMapOvr>
  <p:transition spd="slow">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99002515"/>
              </p:ext>
            </p:extLst>
          </p:nvPr>
        </p:nvGraphicFramePr>
        <p:xfrm>
          <a:off x="395536" y="620689"/>
          <a:ext cx="80626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одзаголовок 2"/>
          <p:cNvSpPr>
            <a:spLocks noGrp="1"/>
          </p:cNvSpPr>
          <p:nvPr>
            <p:ph type="subTitle" idx="1"/>
          </p:nvPr>
        </p:nvSpPr>
        <p:spPr>
          <a:xfrm>
            <a:off x="7308304" y="3886200"/>
            <a:ext cx="464096" cy="910952"/>
          </a:xfrm>
        </p:spPr>
        <p:txBody>
          <a:bodyPr/>
          <a:lstStyle/>
          <a:p>
            <a:endParaRPr lang="ru-RU" dirty="0"/>
          </a:p>
        </p:txBody>
      </p:sp>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lstStyle/>
          <a:p>
            <a:r>
              <a:rPr lang="ba-RU" dirty="0">
                <a:solidFill>
                  <a:srgbClr val="FF0000"/>
                </a:solidFill>
              </a:rPr>
              <a:t>Минең тиңдәштәрем эпос йөкмәткеһен беләләрме?</a:t>
            </a:r>
            <a:endParaRPr lang="ru-RU" dirty="0">
              <a:solidFill>
                <a:srgbClr val="FF0000"/>
              </a:solidFill>
            </a:endParaRPr>
          </a:p>
        </p:txBody>
      </p:sp>
      <p:sp>
        <p:nvSpPr>
          <p:cNvPr id="3" name="Подзаголовок 2"/>
          <p:cNvSpPr>
            <a:spLocks noGrp="1"/>
          </p:cNvSpPr>
          <p:nvPr>
            <p:ph type="subTitle" idx="1"/>
          </p:nvPr>
        </p:nvSpPr>
        <p:spPr/>
        <p:txBody>
          <a:bodyPr/>
          <a:lstStyle/>
          <a:p>
            <a:endParaRPr lang="ru-RU"/>
          </a:p>
        </p:txBody>
      </p:sp>
      <p:graphicFrame>
        <p:nvGraphicFramePr>
          <p:cNvPr id="5" name="Диаграмма 4"/>
          <p:cNvGraphicFramePr/>
          <p:nvPr/>
        </p:nvGraphicFramePr>
        <p:xfrm>
          <a:off x="179512" y="1700808"/>
          <a:ext cx="8784976" cy="4896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8676455" y="1532802"/>
          <a:ext cx="247243" cy="49205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772400" cy="1470025"/>
          </a:xfrm>
        </p:spPr>
        <p:txBody>
          <a:bodyPr/>
          <a:lstStyle/>
          <a:p>
            <a:r>
              <a:rPr lang="ba-RU" dirty="0">
                <a:solidFill>
                  <a:srgbClr val="FF0000"/>
                </a:solidFill>
              </a:rPr>
              <a:t>Тәбиғәтте һаҡлауға үҙ өлөштәрен индерәләрме?</a:t>
            </a:r>
            <a:endParaRPr lang="ru-RU" dirty="0">
              <a:solidFill>
                <a:srgbClr val="FF0000"/>
              </a:solidFill>
            </a:endParaRPr>
          </a:p>
        </p:txBody>
      </p:sp>
      <p:sp>
        <p:nvSpPr>
          <p:cNvPr id="3" name="Подзаголовок 2"/>
          <p:cNvSpPr>
            <a:spLocks noGrp="1"/>
          </p:cNvSpPr>
          <p:nvPr>
            <p:ph type="subTitle" idx="1"/>
          </p:nvPr>
        </p:nvSpPr>
        <p:spPr/>
        <p:txBody>
          <a:bodyPr/>
          <a:lstStyle/>
          <a:p>
            <a:endParaRPr lang="ru-RU"/>
          </a:p>
        </p:txBody>
      </p:sp>
      <p:graphicFrame>
        <p:nvGraphicFramePr>
          <p:cNvPr id="4" name="Диаграмма 3"/>
          <p:cNvGraphicFramePr/>
          <p:nvPr/>
        </p:nvGraphicFramePr>
        <p:xfrm>
          <a:off x="179512" y="1772816"/>
          <a:ext cx="8712968" cy="50851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BB86B-0AD0-4EBD-9B87-9C76855E588F}"/>
              </a:ext>
            </a:extLst>
          </p:cNvPr>
          <p:cNvSpPr>
            <a:spLocks noGrp="1"/>
          </p:cNvSpPr>
          <p:nvPr>
            <p:ph type="title"/>
          </p:nvPr>
        </p:nvSpPr>
        <p:spPr/>
        <p:txBody>
          <a:bodyPr>
            <a:normAutofit/>
          </a:bodyPr>
          <a:lstStyle/>
          <a:p>
            <a:r>
              <a:rPr lang="ba-RU" sz="4000" b="1" dirty="0">
                <a:solidFill>
                  <a:srgbClr val="FF0000"/>
                </a:solidFill>
                <a:latin typeface="Times New Roman" panose="02020603050405020304" pitchFamily="18" charset="0"/>
                <a:cs typeface="Times New Roman" panose="02020603050405020304" pitchFamily="18" charset="0"/>
              </a:rPr>
              <a:t>Матурлыҡты үҙебеҙ булдырабыҙ</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D66DFD27-DA48-4E09-A2AB-60677FD78F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1969" y="1844824"/>
            <a:ext cx="4601484" cy="49685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7F70E3-C7DB-476A-9C3C-81681188A4D9}"/>
              </a:ext>
            </a:extLst>
          </p:cNvPr>
          <p:cNvSpPr txBox="1"/>
          <p:nvPr/>
        </p:nvSpPr>
        <p:spPr>
          <a:xfrm>
            <a:off x="410547" y="2564904"/>
            <a:ext cx="3585389" cy="4664162"/>
          </a:xfrm>
          <a:prstGeom prst="rect">
            <a:avLst/>
          </a:prstGeom>
          <a:noFill/>
        </p:spPr>
        <p:txBody>
          <a:bodyPr wrap="square">
            <a:spAutoFit/>
          </a:bodyPr>
          <a:lstStyle/>
          <a:p>
            <a:pPr>
              <a:lnSpc>
                <a:spcPct val="150000"/>
              </a:lnSpc>
              <a:spcAft>
                <a:spcPts val="1000"/>
              </a:spcAft>
            </a:pPr>
            <a:r>
              <a:rPr lang="ba-RU" dirty="0">
                <a:effectLst/>
                <a:latin typeface="Times New Roman" panose="02020603050405020304" pitchFamily="18" charset="0"/>
                <a:ea typeface="Calibri" panose="020F0502020204030204" pitchFamily="34" charset="0"/>
                <a:cs typeface="Times New Roman" panose="02020603050405020304" pitchFamily="18" charset="0"/>
              </a:rPr>
              <a:t>Әлбиттә, кеше үҙе йәшәгән тирә-йүнде тәртиптә, матурлыҡта тоторға тейеш. Шуға күрә беҙ ҙә йыл һайын гимназиябыҙҙың эргә-тирәһен матурлайбыҙ. Яҙ көндәре сәскә ултыртабыҙ. Тәрбиәләйбеҙ. Ҡалабыҙҙың уртаһында урынлашҡан гимназия ҡояштай балҡып, бар тирәгә нур өләшеп ултыра.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ba-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14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27AC3-13D5-4FD7-8627-23BAA0CAFE00}"/>
              </a:ext>
            </a:extLst>
          </p:cNvPr>
          <p:cNvSpPr>
            <a:spLocks noGrp="1"/>
          </p:cNvSpPr>
          <p:nvPr>
            <p:ph type="title"/>
          </p:nvPr>
        </p:nvSpPr>
        <p:spPr/>
        <p:txBody>
          <a:bodyPr/>
          <a:lstStyle/>
          <a:p>
            <a:endParaRPr lang="ru-RU"/>
          </a:p>
        </p:txBody>
      </p:sp>
      <p:pic>
        <p:nvPicPr>
          <p:cNvPr id="6146" name="Picture 2">
            <a:extLst>
              <a:ext uri="{FF2B5EF4-FFF2-40B4-BE49-F238E27FC236}">
                <a16:creationId xmlns:a16="http://schemas.microsoft.com/office/drawing/2014/main" id="{1FDF8DB6-24B9-4468-93DE-6CD89EA0E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30230"/>
            <a:ext cx="4104456" cy="5153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B85D3B-98C2-4520-AF93-19439A3BCE56}"/>
              </a:ext>
            </a:extLst>
          </p:cNvPr>
          <p:cNvSpPr txBox="1"/>
          <p:nvPr/>
        </p:nvSpPr>
        <p:spPr>
          <a:xfrm>
            <a:off x="4716016" y="2204864"/>
            <a:ext cx="4032448" cy="3371885"/>
          </a:xfrm>
          <a:prstGeom prst="rect">
            <a:avLst/>
          </a:prstGeom>
          <a:noFill/>
        </p:spPr>
        <p:txBody>
          <a:bodyPr wrap="square">
            <a:spAutoFit/>
          </a:bodyPr>
          <a:lstStyle/>
          <a:p>
            <a:pPr algn="just">
              <a:lnSpc>
                <a:spcPct val="150000"/>
              </a:lnSpc>
              <a:spcAft>
                <a:spcPts val="1000"/>
              </a:spcAft>
            </a:pPr>
            <a:r>
              <a:rPr lang="ba-RU" dirty="0">
                <a:effectLst/>
                <a:latin typeface="Times New Roman" panose="02020603050405020304" pitchFamily="18" charset="0"/>
                <a:ea typeface="Calibri" panose="020F0502020204030204" pitchFamily="34" charset="0"/>
                <a:cs typeface="Times New Roman" panose="02020603050405020304" pitchFamily="18" charset="0"/>
              </a:rPr>
              <a:t>Мәктәп биләмәһенә ҡараған бөтә ерҙе тәртиптә тотоу – гимназистарҙың бурысы. Шуға күрә ҡыш көнө ҡарҙы көрәп, ҡаланы күркәмләндерергә үҙ өлөшөбөҙҙө индерһәк, яҙ көнө бысранып бөткән ҡарҙарҙан тиҙерәк ҡотҡарырға тырышабыҙ ҡалабыҙҙың был өлөшөн.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2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5495AB-D601-4ACF-A641-C24D9384CF05}"/>
              </a:ext>
            </a:extLst>
          </p:cNvPr>
          <p:cNvSpPr>
            <a:spLocks noGrp="1"/>
          </p:cNvSpPr>
          <p:nvPr>
            <p:ph type="title"/>
          </p:nvPr>
        </p:nvSpPr>
        <p:spPr/>
        <p:txBody>
          <a:bodyPr/>
          <a:lstStyle/>
          <a:p>
            <a:endParaRPr lang="ru-RU"/>
          </a:p>
        </p:txBody>
      </p:sp>
      <p:pic>
        <p:nvPicPr>
          <p:cNvPr id="1026" name="Picture 2">
            <a:extLst>
              <a:ext uri="{FF2B5EF4-FFF2-40B4-BE49-F238E27FC236}">
                <a16:creationId xmlns:a16="http://schemas.microsoft.com/office/drawing/2014/main" id="{2483A9D6-4974-43D7-9A5C-FB6DE2142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34" y="332656"/>
            <a:ext cx="8050131" cy="57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38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C1A90-9D17-4954-81B1-643EEFB354F6}"/>
              </a:ext>
            </a:extLst>
          </p:cNvPr>
          <p:cNvSpPr>
            <a:spLocks noGrp="1"/>
          </p:cNvSpPr>
          <p:nvPr>
            <p:ph type="title"/>
          </p:nvPr>
        </p:nvSpPr>
        <p:spPr/>
        <p:txBody>
          <a:bodyPr/>
          <a:lstStyle/>
          <a:p>
            <a:endParaRPr lang="ru-RU"/>
          </a:p>
        </p:txBody>
      </p:sp>
      <p:pic>
        <p:nvPicPr>
          <p:cNvPr id="7170" name="Picture 2">
            <a:extLst>
              <a:ext uri="{FF2B5EF4-FFF2-40B4-BE49-F238E27FC236}">
                <a16:creationId xmlns:a16="http://schemas.microsoft.com/office/drawing/2014/main" id="{C006F95F-51DB-46C5-8404-7BCC64FA80A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2653" y="383162"/>
            <a:ext cx="6898713" cy="4631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1BFBC0-8CD0-4029-A9F3-69EABA9C7CAB}"/>
              </a:ext>
            </a:extLst>
          </p:cNvPr>
          <p:cNvSpPr txBox="1"/>
          <p:nvPr/>
        </p:nvSpPr>
        <p:spPr>
          <a:xfrm>
            <a:off x="323528" y="4593257"/>
            <a:ext cx="8676964" cy="1894173"/>
          </a:xfrm>
          <a:prstGeom prst="rect">
            <a:avLst/>
          </a:prstGeom>
          <a:noFill/>
        </p:spPr>
        <p:txBody>
          <a:bodyPr wrap="square">
            <a:spAutoFit/>
          </a:bodyPr>
          <a:lstStyle/>
          <a:p>
            <a:pPr algn="just">
              <a:lnSpc>
                <a:spcPct val="150000"/>
              </a:lnSpc>
              <a:spcAft>
                <a:spcPts val="1000"/>
              </a:spcAft>
            </a:pPr>
            <a:r>
              <a:rPr lang="ba-RU" sz="2000" dirty="0">
                <a:effectLst/>
                <a:latin typeface="Times New Roman" panose="02020603050405020304" pitchFamily="18" charset="0"/>
                <a:ea typeface="Calibri" panose="020F0502020204030204" pitchFamily="34" charset="0"/>
                <a:cs typeface="Times New Roman" panose="02020603050405020304" pitchFamily="18" charset="0"/>
              </a:rPr>
              <a:t>Ағас күрке – япраҡ, әҙәм күрке -сепрәк, ти  халыҡ мәҡәле. Ә мин: “Еҙең күрке – көрөк,” – тип тә өҫтәр инем. Сөнки тик ҡаҙып, ашлап, тәрбиәләп торған ерҙә генә матур сәскәләр үҫә, ул мул уңыш бирә</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ba-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47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556792"/>
            <a:ext cx="7846640" cy="2952328"/>
          </a:xfrm>
        </p:spPr>
        <p:txBody>
          <a:bodyPr>
            <a:noAutofit/>
          </a:bodyPr>
          <a:lstStyle/>
          <a:p>
            <a:pPr algn="l">
              <a:lnSpc>
                <a:spcPct val="150000"/>
              </a:lnSpc>
              <a:spcAft>
                <a:spcPts val="1000"/>
              </a:spcAft>
            </a:pPr>
            <a:r>
              <a:rPr lang="ba-RU"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ba-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ҺЫҒЫМТА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ba-RU" sz="1800" dirty="0">
                <a:effectLst/>
                <a:latin typeface="Times New Roman" panose="02020603050405020304" pitchFamily="18" charset="0"/>
                <a:ea typeface="Calibri" panose="020F0502020204030204" pitchFamily="34" charset="0"/>
                <a:cs typeface="Times New Roman" panose="02020603050405020304" pitchFamily="18" charset="0"/>
              </a:rPr>
              <a:t>“Урал батыр” эпосында, йәшәү-үлем темаһы күтәрелеп, ул кешенең тирә-яғына, бер-береһенә, тәбиғәткә булған мөнәсәбәте аша асып бирелә. Сөнки кешенең тормошо тәбиғәт менән тығыҙ бәйле. Тәбиғәт кеше өсөн аҙыҡ та, кейем дә, көнкүрешенең нигеҙе лә. Тәбиғәткә зыян килә икән, тимәк, кешелектең киләсәгенә лә ҡурҡыныс янай. Эпоста күтәрелгән мәсьәләләр бөгөн дә актуаль булып яңғырай. Шуға күрә лә эпосты белеү, уның әһәмиәте аша тәбиғәтте һаҡлау, үҙең йәшәгән ерҙе матурлауҙы маҡсат итеп ҡуйыр кәрәк ер шарында йәшәгән һәр бер кешегә.</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54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02936" y="6078350"/>
            <a:ext cx="4838937" cy="442967"/>
          </a:xfrm>
        </p:spPr>
        <p:txBody>
          <a:bodyPr>
            <a:normAutofit fontScale="85000" lnSpcReduction="20000"/>
          </a:bodyPr>
          <a:lstStyle/>
          <a:p>
            <a:endParaRPr lang="ru-RU" dirty="0"/>
          </a:p>
        </p:txBody>
      </p:sp>
      <p:pic>
        <p:nvPicPr>
          <p:cNvPr id="9218" name="Picture 2">
            <a:extLst>
              <a:ext uri="{FF2B5EF4-FFF2-40B4-BE49-F238E27FC236}">
                <a16:creationId xmlns:a16="http://schemas.microsoft.com/office/drawing/2014/main" id="{A2FE1271-46F8-475C-8278-3C10747AD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365103"/>
            <a:ext cx="6912768" cy="2492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459432"/>
            <a:ext cx="8712968" cy="8784976"/>
          </a:xfrm>
        </p:spPr>
        <p:txBody>
          <a:bodyPr>
            <a:normAutofit/>
          </a:bodyPr>
          <a:lstStyle/>
          <a:p>
            <a:pPr algn="l"/>
            <a:br>
              <a:rPr lang="ba-RU" sz="4000" dirty="0">
                <a:solidFill>
                  <a:srgbClr val="FF0000"/>
                </a:solidFill>
                <a:latin typeface="Times New Roman" pitchFamily="18" charset="0"/>
                <a:cs typeface="Times New Roman" pitchFamily="18" charset="0"/>
              </a:rPr>
            </a:br>
            <a:br>
              <a:rPr lang="ba-RU" sz="4000" dirty="0">
                <a:solidFill>
                  <a:srgbClr val="FF0000"/>
                </a:solidFill>
                <a:latin typeface="Times New Roman" pitchFamily="18" charset="0"/>
                <a:cs typeface="Times New Roman" pitchFamily="18" charset="0"/>
              </a:rPr>
            </a:br>
            <a:br>
              <a:rPr lang="ba-RU" sz="4000" dirty="0">
                <a:solidFill>
                  <a:srgbClr val="FF0000"/>
                </a:solidFill>
                <a:latin typeface="Times New Roman" pitchFamily="18" charset="0"/>
                <a:cs typeface="Times New Roman" pitchFamily="18" charset="0"/>
              </a:rPr>
            </a:br>
            <a:br>
              <a:rPr lang="ru-RU" dirty="0"/>
            </a:br>
            <a:br>
              <a:rPr lang="ba-RU" sz="3600" dirty="0"/>
            </a:br>
            <a:br>
              <a:rPr lang="ba-RU" sz="3600" dirty="0"/>
            </a:br>
            <a:br>
              <a:rPr lang="ru-RU" dirty="0"/>
            </a:br>
            <a:endParaRPr lang="ru-RU" dirty="0"/>
          </a:p>
        </p:txBody>
      </p:sp>
      <p:pic>
        <p:nvPicPr>
          <p:cNvPr id="8194" name="Picture 2">
            <a:extLst>
              <a:ext uri="{FF2B5EF4-FFF2-40B4-BE49-F238E27FC236}">
                <a16:creationId xmlns:a16="http://schemas.microsoft.com/office/drawing/2014/main" id="{26317F8F-5D91-470E-BC0B-F996511D5B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560" y="4077072"/>
            <a:ext cx="3779912" cy="2654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AC3B63-4D0D-4B4B-B23B-843DE947C6AD}"/>
              </a:ext>
            </a:extLst>
          </p:cNvPr>
          <p:cNvSpPr txBox="1"/>
          <p:nvPr/>
        </p:nvSpPr>
        <p:spPr>
          <a:xfrm>
            <a:off x="323528" y="620688"/>
            <a:ext cx="8208912" cy="3327514"/>
          </a:xfrm>
          <a:prstGeom prst="rect">
            <a:avLst/>
          </a:prstGeom>
          <a:noFill/>
        </p:spPr>
        <p:txBody>
          <a:bodyPr wrap="square">
            <a:spAutoFit/>
          </a:bodyPr>
          <a:lstStyle/>
          <a:p>
            <a:pPr algn="just">
              <a:lnSpc>
                <a:spcPct val="150000"/>
              </a:lnSpc>
              <a:spcAft>
                <a:spcPts val="1000"/>
              </a:spcAft>
            </a:pPr>
            <a:r>
              <a:rPr lang="ba-RU"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Тикшеренеү эшенең маҡсаты: </a:t>
            </a:r>
            <a:r>
              <a:rPr lang="ba-RU"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“Урал батыр” эпосында тәбиғәтте һаҡлау темаһын өйрәнеү һәм уның бөгөнгө тормошта сағылыш кимәле асыҡлау.</a:t>
            </a:r>
            <a:endParaRPr lang="ru-RU"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741529"/>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6552728" cy="5400599"/>
          </a:xfrm>
        </p:spPr>
        <p:txBody>
          <a:bodyPr>
            <a:noAutofit/>
          </a:bodyPr>
          <a:lstStyle/>
          <a:p>
            <a:pPr marL="742950" indent="-742950" algn="l">
              <a:buFont typeface="Wingdings" pitchFamily="2" charset="2"/>
              <a:buChar char="Ø"/>
            </a:pPr>
            <a:r>
              <a:rPr lang="ba-RU" sz="3600" dirty="0">
                <a:solidFill>
                  <a:srgbClr val="FF0000"/>
                </a:solidFill>
                <a:latin typeface="Times New Roman" pitchFamily="18" charset="0"/>
                <a:cs typeface="Times New Roman" pitchFamily="18" charset="0"/>
              </a:rPr>
              <a:t>Бурыстар : </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-эпоста бирелгән географик        </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атамаларҙы барлау;</a:t>
            </a:r>
            <a:br>
              <a:rPr lang="ru-RU" sz="3600" dirty="0">
                <a:solidFill>
                  <a:srgbClr val="FF0000"/>
                </a:solidFill>
                <a:latin typeface="Times New Roman" pitchFamily="18" charset="0"/>
                <a:cs typeface="Times New Roman" pitchFamily="18" charset="0"/>
              </a:rPr>
            </a:br>
            <a:r>
              <a:rPr lang="ru-RU" sz="3600" dirty="0">
                <a:solidFill>
                  <a:srgbClr val="FF0000"/>
                </a:solidFill>
                <a:latin typeface="Times New Roman" pitchFamily="18" charset="0"/>
                <a:cs typeface="Times New Roman" pitchFamily="18" charset="0"/>
              </a:rPr>
              <a:t>	-</a:t>
            </a:r>
            <a:r>
              <a:rPr lang="ba-RU" sz="3600" dirty="0">
                <a:solidFill>
                  <a:srgbClr val="FF0000"/>
                </a:solidFill>
                <a:latin typeface="Times New Roman" pitchFamily="18" charset="0"/>
                <a:cs typeface="Times New Roman" pitchFamily="18" charset="0"/>
              </a:rPr>
              <a:t>эпостағы тәбиғәт һәм кеше </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мөнәсәбәтен күҙәтеү;</a:t>
            </a:r>
            <a:br>
              <a:rPr lang="ru-RU" sz="3600" dirty="0">
                <a:solidFill>
                  <a:srgbClr val="FF0000"/>
                </a:solidFill>
                <a:latin typeface="Times New Roman" pitchFamily="18" charset="0"/>
                <a:cs typeface="Times New Roman" pitchFamily="18" charset="0"/>
              </a:rPr>
            </a:br>
            <a:r>
              <a:rPr lang="ru-RU" sz="3600" dirty="0">
                <a:solidFill>
                  <a:srgbClr val="FF0000"/>
                </a:solidFill>
                <a:latin typeface="Times New Roman" pitchFamily="18" charset="0"/>
                <a:cs typeface="Times New Roman" pitchFamily="18" charset="0"/>
              </a:rPr>
              <a:t>	-</a:t>
            </a:r>
            <a:r>
              <a:rPr lang="ba-RU" sz="3600" dirty="0">
                <a:solidFill>
                  <a:srgbClr val="FF0000"/>
                </a:solidFill>
                <a:latin typeface="Times New Roman" pitchFamily="18" charset="0"/>
                <a:cs typeface="Times New Roman" pitchFamily="18" charset="0"/>
              </a:rPr>
              <a:t>тәбиғәтте һаҡлауға    </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балаларҙың мөнәсәбәтен   </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асыҡлау;</a:t>
            </a:r>
            <a:br>
              <a:rPr lang="ru-RU" sz="3600" dirty="0">
                <a:solidFill>
                  <a:srgbClr val="FF0000"/>
                </a:solidFill>
                <a:latin typeface="Times New Roman" pitchFamily="18" charset="0"/>
                <a:cs typeface="Times New Roman" pitchFamily="18" charset="0"/>
              </a:rPr>
            </a:br>
            <a:endParaRPr lang="ru-RU" sz="36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516216" y="6021288"/>
            <a:ext cx="2480320" cy="625624"/>
          </a:xfrm>
        </p:spPr>
        <p:txBody>
          <a:bodyPr/>
          <a:lstStyle/>
          <a:p>
            <a:endParaRPr lang="ru-RU" dirty="0"/>
          </a:p>
        </p:txBody>
      </p:sp>
      <p:pic>
        <p:nvPicPr>
          <p:cNvPr id="7" name="Рисунок 6" descr="sova-animatsionnaya-kartinka-0091.gif"/>
          <p:cNvPicPr>
            <a:picLocks noChangeAspect="1"/>
          </p:cNvPicPr>
          <p:nvPr/>
        </p:nvPicPr>
        <p:blipFill>
          <a:blip r:embed="rId2" cstate="print"/>
          <a:stretch>
            <a:fillRect/>
          </a:stretch>
        </p:blipFill>
        <p:spPr>
          <a:xfrm>
            <a:off x="6660232" y="3747035"/>
            <a:ext cx="1875656" cy="2031961"/>
          </a:xfrm>
          <a:prstGeom prst="rect">
            <a:avLst/>
          </a:prstGeom>
        </p:spPr>
      </p:pic>
    </p:spTree>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350696" cy="3123779"/>
          </a:xfrm>
        </p:spPr>
        <p:txBody>
          <a:bodyPr>
            <a:normAutofit/>
          </a:bodyPr>
          <a:lstStyle/>
          <a:p>
            <a:pPr>
              <a:buFont typeface="Wingdings" pitchFamily="2" charset="2"/>
              <a:buChar char="Ø"/>
            </a:pPr>
            <a:r>
              <a:rPr lang="ba-RU" sz="2800" b="1" dirty="0">
                <a:solidFill>
                  <a:srgbClr val="FF0000"/>
                </a:solidFill>
                <a:latin typeface="Times New Roman" pitchFamily="18" charset="0"/>
                <a:cs typeface="Times New Roman" pitchFamily="18" charset="0"/>
              </a:rPr>
              <a:t> Яңылығы: </a:t>
            </a:r>
            <a:r>
              <a:rPr lang="ba-RU" sz="2800" dirty="0">
                <a:solidFill>
                  <a:srgbClr val="FF0000"/>
                </a:solidFill>
                <a:latin typeface="Times New Roman" pitchFamily="18" charset="0"/>
                <a:cs typeface="Times New Roman" pitchFamily="18" charset="0"/>
              </a:rPr>
              <a:t>“Урал батыр” эпосы төрлө яҡлап тикшерелһә лә, мәктәп уҡыусыһы тарафынан уның экологик яҡтары, тәбиғәткә һаҡсыл ҡараш тәрбиәләү мәсьәләләре тикшерелгәне һәм бөгөнгө көндәге тәбиғәт торошо менән сағыштырылғаны юҡ ине. </a:t>
            </a:r>
            <a:br>
              <a:rPr lang="ru-RU" sz="2800" dirty="0"/>
            </a:br>
            <a:endParaRPr lang="ru-RU" sz="2800" dirty="0"/>
          </a:p>
        </p:txBody>
      </p:sp>
      <p:sp>
        <p:nvSpPr>
          <p:cNvPr id="3" name="Подзаголовок 2"/>
          <p:cNvSpPr>
            <a:spLocks noGrp="1"/>
          </p:cNvSpPr>
          <p:nvPr>
            <p:ph type="subTitle" idx="1"/>
          </p:nvPr>
        </p:nvSpPr>
        <p:spPr>
          <a:xfrm>
            <a:off x="251520" y="2708920"/>
            <a:ext cx="8640960" cy="3717032"/>
          </a:xfrm>
        </p:spPr>
        <p:txBody>
          <a:bodyPr/>
          <a:lstStyle/>
          <a:p>
            <a:pPr>
              <a:buFont typeface="Wingdings" pitchFamily="2" charset="2"/>
              <a:buChar char="Ø"/>
            </a:pPr>
            <a:r>
              <a:rPr lang="ba-RU" sz="2800" b="1" dirty="0">
                <a:solidFill>
                  <a:srgbClr val="FF0000"/>
                </a:solidFill>
                <a:latin typeface="Times New Roman" pitchFamily="18" charset="0"/>
                <a:cs typeface="Times New Roman" pitchFamily="18" charset="0"/>
              </a:rPr>
              <a:t> Практик әһәмиәте: </a:t>
            </a:r>
            <a:r>
              <a:rPr lang="ba-RU" sz="2800" dirty="0">
                <a:solidFill>
                  <a:srgbClr val="FF0000"/>
                </a:solidFill>
                <a:latin typeface="Times New Roman" pitchFamily="18" charset="0"/>
                <a:cs typeface="Times New Roman" pitchFamily="18" charset="0"/>
              </a:rPr>
              <a:t>мәктәп программаһына ярашлы бирелгән материалдарҙы тулыраҡ һәм ентеклерәк өйрәнеү, тикшеренеү эшен әҙәбиәт дәрестәрендә өҫтәлмә материал булараҡ ҡулланыу, тәбиғәтте һаҡлауға балаларҙы йәлеп итеү.</a:t>
            </a:r>
            <a:endParaRPr lang="ru-RU" sz="2800" dirty="0">
              <a:solidFill>
                <a:srgbClr val="FF0000"/>
              </a:solidFill>
              <a:latin typeface="Times New Roman" pitchFamily="18" charset="0"/>
              <a:cs typeface="Times New Roman" pitchFamily="18" charset="0"/>
            </a:endParaRPr>
          </a:p>
          <a:p>
            <a:endParaRPr lang="ru-RU" dirty="0"/>
          </a:p>
        </p:txBody>
      </p:sp>
      <p:pic>
        <p:nvPicPr>
          <p:cNvPr id="7" name="Picture 8" descr="D:\Мои документы\для школьных презентаций\чтение картинки для шаблона\mudryj_filin.png"/>
          <p:cNvPicPr>
            <a:picLocks noChangeAspect="1" noChangeArrowheads="1"/>
          </p:cNvPicPr>
          <p:nvPr/>
        </p:nvPicPr>
        <p:blipFill>
          <a:blip r:embed="rId2" cstate="print"/>
          <a:srcRect/>
          <a:stretch>
            <a:fillRect/>
          </a:stretch>
        </p:blipFill>
        <p:spPr bwMode="auto">
          <a:xfrm>
            <a:off x="6660232" y="4472540"/>
            <a:ext cx="2585864" cy="2385460"/>
          </a:xfrm>
          <a:prstGeom prst="rect">
            <a:avLst/>
          </a:prstGeom>
          <a:noFill/>
        </p:spPr>
      </p:pic>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8"/>
            <a:ext cx="5004048" cy="3501007"/>
          </a:xfrm>
        </p:spPr>
        <p:txBody>
          <a:bodyPr>
            <a:normAutofit fontScale="90000"/>
          </a:bodyPr>
          <a:lstStyle/>
          <a:p>
            <a:r>
              <a:rPr lang="ba-RU" b="1" dirty="0">
                <a:solidFill>
                  <a:srgbClr val="FF0000"/>
                </a:solidFill>
                <a:latin typeface="Times New Roman" pitchFamily="18" charset="0"/>
                <a:cs typeface="Times New Roman" pitchFamily="18" charset="0"/>
              </a:rPr>
              <a:t>Гипотеза: </a:t>
            </a:r>
            <a:r>
              <a:rPr lang="ba-RU" dirty="0">
                <a:solidFill>
                  <a:srgbClr val="FF0000"/>
                </a:solidFill>
                <a:latin typeface="Times New Roman" pitchFamily="18" charset="0"/>
                <a:cs typeface="Times New Roman" pitchFamily="18" charset="0"/>
              </a:rPr>
              <a:t>кеше тәбиғәт ҡанундарына буйһоноп йәшәргә, уны һаҡларға тейеш.  </a:t>
            </a:r>
            <a:br>
              <a:rPr lang="ba-RU" dirty="0">
                <a:solidFill>
                  <a:srgbClr val="FF0000"/>
                </a:solidFill>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107504" y="3645024"/>
            <a:ext cx="5328592" cy="3096344"/>
          </a:xfrm>
        </p:spPr>
        <p:txBody>
          <a:bodyPr>
            <a:normAutofit/>
          </a:bodyPr>
          <a:lstStyle/>
          <a:p>
            <a:endParaRPr lang="ru-RU" sz="4000" dirty="0">
              <a:solidFill>
                <a:schemeClr val="tx1"/>
              </a:solidFill>
              <a:latin typeface="+mj-lt"/>
              <a:ea typeface="+mj-ea"/>
              <a:cs typeface="+mj-cs"/>
            </a:endParaRPr>
          </a:p>
        </p:txBody>
      </p:sp>
      <p:pic>
        <p:nvPicPr>
          <p:cNvPr id="17412" name="Picture 4" descr="http://saitbaba.ucoz.ru/_nw/0/89647598.jpg"/>
          <p:cNvPicPr>
            <a:picLocks noChangeAspect="1" noChangeArrowheads="1"/>
          </p:cNvPicPr>
          <p:nvPr/>
        </p:nvPicPr>
        <p:blipFill>
          <a:blip r:embed="rId2" cstate="print"/>
          <a:srcRect/>
          <a:stretch>
            <a:fillRect/>
          </a:stretch>
        </p:blipFill>
        <p:spPr bwMode="auto">
          <a:xfrm>
            <a:off x="5220072" y="908720"/>
            <a:ext cx="3766258" cy="4680520"/>
          </a:xfrm>
          <a:prstGeom prst="rect">
            <a:avLst/>
          </a:prstGeom>
          <a:noFill/>
        </p:spPr>
      </p:pic>
    </p:spTree>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9"/>
            <a:ext cx="8278688" cy="3339802"/>
          </a:xfrm>
        </p:spPr>
        <p:txBody>
          <a:bodyPr>
            <a:normAutofit fontScale="90000"/>
          </a:bodyPr>
          <a:lstStyle/>
          <a:p>
            <a:r>
              <a:rPr lang="ba-RU" sz="4000" b="1" dirty="0">
                <a:solidFill>
                  <a:srgbClr val="FF0000"/>
                </a:solidFill>
                <a:latin typeface="Times New Roman" pitchFamily="18" charset="0"/>
                <a:cs typeface="Times New Roman" pitchFamily="18" charset="0"/>
              </a:rPr>
              <a:t>Көтөлгән һөҙөмтәләр: </a:t>
            </a:r>
            <a:r>
              <a:rPr lang="ba-RU" sz="4000" dirty="0">
                <a:solidFill>
                  <a:srgbClr val="FF0000"/>
                </a:solidFill>
                <a:latin typeface="Times New Roman" pitchFamily="18" charset="0"/>
                <a:cs typeface="Times New Roman" pitchFamily="18" charset="0"/>
              </a:rPr>
              <a:t>“Урал батыр” эпосын ҡыҙыҡһыныу арттырыу, тирә-яҡ тәбиғәтте һаҡлауға, экологик мәҙәниәтле булыуға мотивация тыуҙырыу.</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pic>
        <p:nvPicPr>
          <p:cNvPr id="16386" name="Picture 2" descr="http://render.ru/xen/attachments/3234525-jpg.181459/"/>
          <p:cNvPicPr>
            <a:picLocks noChangeAspect="1" noChangeArrowheads="1"/>
          </p:cNvPicPr>
          <p:nvPr/>
        </p:nvPicPr>
        <p:blipFill>
          <a:blip r:embed="rId2" cstate="print"/>
          <a:srcRect/>
          <a:stretch>
            <a:fillRect/>
          </a:stretch>
        </p:blipFill>
        <p:spPr bwMode="auto">
          <a:xfrm>
            <a:off x="1187624" y="2996952"/>
            <a:ext cx="6351106" cy="3528392"/>
          </a:xfrm>
          <a:prstGeom prst="rect">
            <a:avLst/>
          </a:prstGeom>
          <a:noFill/>
        </p:spPr>
      </p:pic>
    </p:spTree>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3"/>
            <a:ext cx="8350696" cy="3483818"/>
          </a:xfrm>
        </p:spPr>
        <p:txBody>
          <a:bodyPr>
            <a:normAutofit/>
          </a:bodyPr>
          <a:lstStyle/>
          <a:p>
            <a:pPr>
              <a:buFont typeface="Wingdings" pitchFamily="2" charset="2"/>
              <a:buChar char="Ø"/>
            </a:pPr>
            <a:r>
              <a:rPr lang="ba-RU" sz="3600" b="1" dirty="0">
                <a:solidFill>
                  <a:srgbClr val="FF0000"/>
                </a:solidFill>
                <a:latin typeface="Times New Roman" pitchFamily="18" charset="0"/>
                <a:cs typeface="Times New Roman" pitchFamily="18" charset="0"/>
              </a:rPr>
              <a:t>  Тикшеренеү методтары:</a:t>
            </a:r>
            <a:br>
              <a:rPr lang="ba-RU" sz="3600" b="1" dirty="0">
                <a:solidFill>
                  <a:srgbClr val="FF0000"/>
                </a:solidFill>
                <a:latin typeface="Times New Roman" pitchFamily="18" charset="0"/>
                <a:cs typeface="Times New Roman" pitchFamily="18" charset="0"/>
              </a:rPr>
            </a:br>
            <a:r>
              <a:rPr lang="ba-RU" sz="3600" b="1" dirty="0">
                <a:solidFill>
                  <a:srgbClr val="FF0000"/>
                </a:solidFill>
                <a:latin typeface="Times New Roman" pitchFamily="18" charset="0"/>
                <a:cs typeface="Times New Roman" pitchFamily="18" charset="0"/>
              </a:rPr>
              <a:t>	   -</a:t>
            </a:r>
            <a:r>
              <a:rPr lang="ba-RU" sz="3600" dirty="0">
                <a:solidFill>
                  <a:srgbClr val="FF0000"/>
                </a:solidFill>
                <a:latin typeface="Times New Roman" pitchFamily="18" charset="0"/>
                <a:cs typeface="Times New Roman" pitchFamily="18" charset="0"/>
              </a:rPr>
              <a:t>мәғлүмәт туплау</a:t>
            </a:r>
            <a:r>
              <a:rPr lang="ru-RU" sz="3600" dirty="0">
                <a:solidFill>
                  <a:srgbClr val="FF0000"/>
                </a:solidFill>
                <a:latin typeface="Times New Roman" pitchFamily="18" charset="0"/>
                <a:cs typeface="Times New Roman" pitchFamily="18" charset="0"/>
              </a:rPr>
              <a:t>;</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-анализлау;</a:t>
            </a:r>
            <a:br>
              <a:rPr lang="ba-RU" sz="3600" dirty="0">
                <a:solidFill>
                  <a:srgbClr val="FF0000"/>
                </a:solidFill>
                <a:latin typeface="Times New Roman" pitchFamily="18" charset="0"/>
                <a:cs typeface="Times New Roman" pitchFamily="18" charset="0"/>
              </a:rPr>
            </a:br>
            <a:r>
              <a:rPr lang="ba-RU" sz="3600" dirty="0">
                <a:solidFill>
                  <a:srgbClr val="FF0000"/>
                </a:solidFill>
                <a:latin typeface="Times New Roman" pitchFamily="18" charset="0"/>
                <a:cs typeface="Times New Roman" pitchFamily="18" charset="0"/>
              </a:rPr>
              <a:t>                   -һөҙөмтәләрҙе дөйөмләштереү</a:t>
            </a:r>
            <a:br>
              <a:rPr lang="ru-RU" sz="3600" dirty="0">
                <a:solidFill>
                  <a:srgbClr val="FF0000"/>
                </a:solidFill>
                <a:latin typeface="Times New Roman" pitchFamily="18" charset="0"/>
                <a:cs typeface="Times New Roman" pitchFamily="18" charset="0"/>
              </a:rPr>
            </a:br>
            <a:endParaRPr lang="ru-RU" sz="36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pic>
        <p:nvPicPr>
          <p:cNvPr id="20482" name="Picture 2" descr="https://im0-tub-ru.yandex.net/i?id=dbd28a20136c85953a5af8195d37919f-l&amp;n=13"/>
          <p:cNvPicPr>
            <a:picLocks noChangeAspect="1" noChangeArrowheads="1"/>
          </p:cNvPicPr>
          <p:nvPr/>
        </p:nvPicPr>
        <p:blipFill>
          <a:blip r:embed="rId2" cstate="print"/>
          <a:srcRect/>
          <a:stretch>
            <a:fillRect/>
          </a:stretch>
        </p:blipFill>
        <p:spPr bwMode="auto">
          <a:xfrm>
            <a:off x="1979712" y="3068960"/>
            <a:ext cx="4572000" cy="3429001"/>
          </a:xfrm>
          <a:prstGeom prst="rect">
            <a:avLst/>
          </a:prstGeom>
          <a:noFill/>
        </p:spPr>
      </p:pic>
    </p:spTree>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A3000C-311B-4978-A7A2-E217C5605538}"/>
              </a:ext>
            </a:extLst>
          </p:cNvPr>
          <p:cNvSpPr>
            <a:spLocks noGrp="1"/>
          </p:cNvSpPr>
          <p:nvPr>
            <p:ph type="title"/>
          </p:nvPr>
        </p:nvSpPr>
        <p:spPr>
          <a:xfrm>
            <a:off x="457200" y="0"/>
            <a:ext cx="8229600" cy="836712"/>
          </a:xfrm>
        </p:spPr>
        <p:txBody>
          <a:bodyPr>
            <a:normAutofit/>
          </a:bodyPr>
          <a:lstStyle/>
          <a:p>
            <a:r>
              <a:rPr lang="ba-RU" sz="3200" b="1" dirty="0">
                <a:solidFill>
                  <a:srgbClr val="FF0000"/>
                </a:solidFill>
                <a:effectLst/>
                <a:latin typeface="Times New Roman" panose="02020603050405020304" pitchFamily="18" charset="0"/>
                <a:ea typeface="Calibri" panose="020F0502020204030204" pitchFamily="34" charset="0"/>
              </a:rPr>
              <a:t>Эпос һәм топонимика.</a:t>
            </a:r>
            <a:r>
              <a:rPr lang="ba-RU" sz="3200" dirty="0">
                <a:solidFill>
                  <a:srgbClr val="FF0000"/>
                </a:solidFill>
                <a:effectLst/>
                <a:latin typeface="Times New Roman" panose="02020603050405020304" pitchFamily="18" charset="0"/>
                <a:ea typeface="Calibri" panose="020F0502020204030204" pitchFamily="34" charset="0"/>
              </a:rPr>
              <a:t> </a:t>
            </a:r>
            <a:endParaRPr lang="ru-RU" sz="3200" dirty="0">
              <a:solidFill>
                <a:srgbClr val="FF0000"/>
              </a:solidFill>
            </a:endParaRPr>
          </a:p>
        </p:txBody>
      </p:sp>
      <p:pic>
        <p:nvPicPr>
          <p:cNvPr id="2052" name="Picture 4">
            <a:extLst>
              <a:ext uri="{FF2B5EF4-FFF2-40B4-BE49-F238E27FC236}">
                <a16:creationId xmlns:a16="http://schemas.microsoft.com/office/drawing/2014/main" id="{FE97F6FC-BBC8-4CBE-84E1-BF343E9A43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1412776"/>
            <a:ext cx="3816424" cy="52565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0AC614D-E62C-4D54-A3E5-64CBEEDAD876}"/>
              </a:ext>
            </a:extLst>
          </p:cNvPr>
          <p:cNvSpPr txBox="1"/>
          <p:nvPr/>
        </p:nvSpPr>
        <p:spPr>
          <a:xfrm>
            <a:off x="107504" y="1556792"/>
            <a:ext cx="4824536" cy="5398850"/>
          </a:xfrm>
          <a:prstGeom prst="rect">
            <a:avLst/>
          </a:prstGeom>
          <a:noFill/>
        </p:spPr>
        <p:txBody>
          <a:bodyPr wrap="square">
            <a:spAutoFit/>
          </a:bodyPr>
          <a:lstStyle/>
          <a:p>
            <a:pPr indent="449580" algn="just">
              <a:lnSpc>
                <a:spcPct val="150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Әҫәрҙә һүрәтләнгән ваҡиғалар Урал тауы, Ағиҙел, Нөгөш, Яйыҡ, һаҡмар йылғалары буйында, Шүлгән күле тирәһендә бара. Хәҙерге Белорет районы территорияһындағы Ямантауҙың барлыҡҡа килеү версияһы ла ҡыҙыҡлы:  ул Әзрәҡәнең кәүҙәһенән бар булған. Тау тураһында эпоста былай тип яҙыла: </a:t>
            </a:r>
          </a:p>
          <a:p>
            <a:pPr indent="450215" algn="just">
              <a:lnSpc>
                <a:spcPct val="115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Әзрәҡә йәнһеҙ йығылған,</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Имәнес ҙур кәүҙәһе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Һыуҙы урталай бүлгән.</a:t>
            </a:r>
          </a:p>
          <a:p>
            <a:pPr indent="450215">
              <a:lnSpc>
                <a:spcPct val="115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Халыҡҡа менеп йөрөргә,</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ba-RU" sz="1600" dirty="0">
                <a:effectLst/>
                <a:latin typeface="Times New Roman" panose="02020603050405020304" pitchFamily="18" charset="0"/>
                <a:ea typeface="Calibri" panose="020F0502020204030204" pitchFamily="34" charset="0"/>
                <a:cs typeface="Times New Roman" panose="02020603050405020304" pitchFamily="18" charset="0"/>
              </a:rPr>
              <a:t>Йәйрәп хәл йыйырға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r>
              <a:rPr lang="ba-RU" sz="1600" dirty="0">
                <a:latin typeface="Times New Roman" panose="02020603050405020304" pitchFamily="18" charset="0"/>
                <a:ea typeface="Calibri" panose="020F0502020204030204" pitchFamily="34" charset="0"/>
              </a:rPr>
              <a:t>       </a:t>
            </a:r>
            <a:r>
              <a:rPr lang="ba-RU" sz="1600" dirty="0">
                <a:effectLst/>
                <a:latin typeface="Times New Roman" panose="02020603050405020304" pitchFamily="18" charset="0"/>
                <a:ea typeface="Calibri" panose="020F0502020204030204" pitchFamily="34" charset="0"/>
              </a:rPr>
              <a:t>Ҙур бер яман тау булған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569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3329b22f14b6ee5c2e1386925ee72932e7b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924</Words>
  <Application>Microsoft Office PowerPoint</Application>
  <PresentationFormat>Экран (4:3)</PresentationFormat>
  <Paragraphs>79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Wingdings</vt:lpstr>
      <vt:lpstr>Тема Office</vt:lpstr>
      <vt:lpstr>Беҙҙең тирәләй: «Урал батыр» эпосында һәм беҙҙең көндәрҙәге тәбиғәтте һаҡлау</vt:lpstr>
      <vt:lpstr>Презентация PowerPoint</vt:lpstr>
      <vt:lpstr>       </vt:lpstr>
      <vt:lpstr>Бурыстар :   -эпоста бирелгән географик            атамаларҙы барлау;  -эпостағы тәбиғәт һәм кеше     мөнәсәбәтен күҙәтеү;  -тәбиғәтте һаҡлауға        балаларҙың мөнәсәбәтен       асыҡлау; </vt:lpstr>
      <vt:lpstr> Яңылығы: “Урал батыр” эпосы төрлө яҡлап тикшерелһә лә, мәктәп уҡыусыһы тарафынан уның экологик яҡтары, тәбиғәткә һаҡсыл ҡараш тәрбиәләү мәсьәләләре тикшерелгәне һәм бөгөнгө көндәге тәбиғәт торошо менән сағыштырылғаны юҡ ине.  </vt:lpstr>
      <vt:lpstr>Гипотеза: кеше тәбиғәт ҡанундарына буйһоноп йәшәргә, уны һаҡларға тейеш.   </vt:lpstr>
      <vt:lpstr>Көтөлгән һөҙөмтәләр: “Урал батыр” эпосын ҡыҙыҡһыныу арттырыу, тирә-яҡ тәбиғәтте һаҡлауға, экологик мәҙәниәтле булыуға мотивация тыуҙырыу. </vt:lpstr>
      <vt:lpstr>  Тикшеренеү методтары:     -мәғлүмәт туплау; -анализлау;                    -һөҙөмтәләрҙе дөйөмләштереү </vt:lpstr>
      <vt:lpstr>Эпос һәм топонимика. </vt:lpstr>
      <vt:lpstr>Эпос һәм тауҙар</vt:lpstr>
      <vt:lpstr>Ағиҙел йылғаһы</vt:lpstr>
      <vt:lpstr>Презентация PowerPoint</vt:lpstr>
      <vt:lpstr>Презентация PowerPoint</vt:lpstr>
      <vt:lpstr>Презентация PowerPoint</vt:lpstr>
      <vt:lpstr>Презентация PowerPoint</vt:lpstr>
      <vt:lpstr>Минең тиңдәштәрем эпос йөкмәткеһен беләләрме?</vt:lpstr>
      <vt:lpstr>Тәбиғәтте һаҡлауға үҙ өлөштәрен индерәләрме?</vt:lpstr>
      <vt:lpstr>Матурлыҡты үҙебеҙ булдырабыҙ</vt:lpstr>
      <vt:lpstr>Презентация PowerPoint</vt:lpstr>
      <vt:lpstr>Презентация PowerPoint</vt:lpstr>
      <vt:lpstr>                                              ҺЫҒЫМТА “Урал батыр” эпосында, йәшәү-үлем темаһы күтәрелеп, ул кешенең тирә-яғына, бер-береһенә, тәбиғәткә булған мөнәсәбәте аша асып бирелә. Сөнки кешенең тормошо тәбиғәт менән тығыҙ бәйле. Тәбиғәт кеше өсөн аҙыҡ та, кейем дә, көнкүрешенең нигеҙе лә. Тәбиғәткә зыян килә икән, тимәк, кешелектең киләсәгенә лә ҡурҡыныс янай. Эпоста күтәрелгән мәсьәләләр бөгөн дә актуаль булып яңғырай. Шуға күрә лә эпосты белеү, уның әһәмиәте аша тәбиғәтте һаҡлау, үҙең йәшәгән ерҙе матурлауҙы маҡсат итеп ҡуйыр кәрәк ер шарында йәшәгән һәр бер кешегә.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PC</dc:creator>
  <cp:lastModifiedBy>ар</cp:lastModifiedBy>
  <cp:revision>66</cp:revision>
  <dcterms:created xsi:type="dcterms:W3CDTF">2014-04-08T13:52:26Z</dcterms:created>
  <dcterms:modified xsi:type="dcterms:W3CDTF">2021-04-14T15:35:15Z</dcterms:modified>
</cp:coreProperties>
</file>